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41"/>
      <p:bold r:id="rId42"/>
      <p:italic r:id="rId43"/>
      <p:boldItalic r:id="rId44"/>
    </p:embeddedFont>
    <p:embeddedFont>
      <p:font typeface="Bebas Neue" panose="020B0606020202050201" pitchFamily="34" charset="0"/>
      <p:regular r:id="rId45"/>
    </p:embeddedFont>
    <p:embeddedFont>
      <p:font typeface="Iceland" panose="020B0604020202020204" charset="0"/>
      <p:regular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Nunito Light" pitchFamily="2" charset="0"/>
      <p:regular r:id="rId51"/>
      <p:italic r:id="rId52"/>
    </p:embeddedFont>
    <p:embeddedFont>
      <p:font typeface="PT Sans" panose="020B0503020203020204" pitchFamily="34" charset="0"/>
      <p:regular r:id="rId53"/>
      <p:bold r:id="rId54"/>
      <p:italic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567816-0EDA-4669-AD04-D5500459E37D}">
  <a:tblStyle styleId="{51567816-0EDA-4669-AD04-D5500459E3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B13F51-1588-41D5-BBF4-1716176FBBD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48bbed68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048bbed68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048bbed68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048bbed68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048bbed68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048bbed68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048bbed683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1048bbed683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48bbed68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048bbed68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048bbed68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048bbed683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048bbed683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048bbed683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048bbed683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048bbed683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048bbed683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1048bbed683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048bbed68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1048bbed68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048bbed683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048bbed683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048bbed68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048bbed68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048bbed683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1048bbed683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048bbed683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1048bbed683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48bbed683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1048bbed683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1048bbed683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1048bbed683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48bbed683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048bbed683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048bbed683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1048bbed683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048bbed683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1048bbed683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048bbed683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1048bbed683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048bbed683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1048bbed683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1048bbed683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1048bbed683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048bbed683_1_1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048bbed683_1_1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1048bbed683_1_14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1048bbed683_1_14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1048bbed683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1048bbed683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48bbed683_1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1048bbed683_1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1048bbed683_1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1048bbed683_1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1048bbed683_1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1048bbed683_1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048bbed6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048bbed68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020143630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020143630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048bbed68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048bbed68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48bbed68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48bbed68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048bbed6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048bbed6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800926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892237" y="-143188"/>
            <a:ext cx="5359526" cy="54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90088" y="1568794"/>
            <a:ext cx="5559600" cy="13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84528" y="3114130"/>
            <a:ext cx="41394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760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427061" y="195080"/>
            <a:ext cx="8350764" cy="4630700"/>
            <a:chOff x="427061" y="195080"/>
            <a:chExt cx="8350764" cy="4630700"/>
          </a:xfrm>
        </p:grpSpPr>
        <p:sp>
          <p:nvSpPr>
            <p:cNvPr id="17" name="Google Shape;17;p2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19" name="Google Shape;19;p2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" name="Google Shape;21;p2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Google Shape;26;p2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 amt="30000"/>
          </a:blip>
          <a:srcRect t="2643" b="2624"/>
          <a:stretch/>
        </p:blipFill>
        <p:spPr>
          <a:xfrm>
            <a:off x="1892225" y="175"/>
            <a:ext cx="5359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42588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5" name="Google Shape;185;p11"/>
          <p:cNvSpPr txBox="1">
            <a:spLocks noGrp="1"/>
          </p:cNvSpPr>
          <p:nvPr>
            <p:ph type="subTitle" idx="1"/>
          </p:nvPr>
        </p:nvSpPr>
        <p:spPr>
          <a:xfrm>
            <a:off x="2139150" y="300381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 amt="30000"/>
          </a:blip>
          <a:srcRect t="65113" r="38416"/>
          <a:stretch/>
        </p:blipFill>
        <p:spPr>
          <a:xfrm rot="5400000" flipH="1">
            <a:off x="5670750" y="1670200"/>
            <a:ext cx="5138274" cy="17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4">
            <a:alphaModFix amt="30000"/>
          </a:blip>
          <a:srcRect r="63596"/>
          <a:stretch/>
        </p:blipFill>
        <p:spPr>
          <a:xfrm flipH="1">
            <a:off x="0" y="-5600"/>
            <a:ext cx="30374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1"/>
          <p:cNvGrpSpPr/>
          <p:nvPr/>
        </p:nvGrpSpPr>
        <p:grpSpPr>
          <a:xfrm rot="-5400000">
            <a:off x="715819" y="3988482"/>
            <a:ext cx="529400" cy="1431925"/>
            <a:chOff x="214019" y="350382"/>
            <a:chExt cx="529400" cy="1431925"/>
          </a:xfrm>
        </p:grpSpPr>
        <p:sp>
          <p:nvSpPr>
            <p:cNvPr id="190" name="Google Shape;190;p11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1985668" y="4435163"/>
            <a:ext cx="707514" cy="538587"/>
            <a:chOff x="3522468" y="5295350"/>
            <a:chExt cx="707514" cy="538587"/>
          </a:xfrm>
        </p:grpSpPr>
        <p:sp>
          <p:nvSpPr>
            <p:cNvPr id="194" name="Google Shape;194;p11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" name="Google Shape;195;p11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196" name="Google Shape;196;p1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1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8" name="Google Shape;198;p11"/>
          <p:cNvGrpSpPr/>
          <p:nvPr/>
        </p:nvGrpSpPr>
        <p:grpSpPr>
          <a:xfrm>
            <a:off x="8289095" y="270075"/>
            <a:ext cx="744130" cy="2219720"/>
            <a:chOff x="521570" y="1730375"/>
            <a:chExt cx="744130" cy="2219720"/>
          </a:xfrm>
        </p:grpSpPr>
        <p:sp>
          <p:nvSpPr>
            <p:cNvPr id="199" name="Google Shape;199;p11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11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201" name="Google Shape;201;p1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1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3" name="Google Shape;203;p11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11"/>
          <p:cNvGrpSpPr/>
          <p:nvPr/>
        </p:nvGrpSpPr>
        <p:grpSpPr>
          <a:xfrm>
            <a:off x="262657" y="270070"/>
            <a:ext cx="735900" cy="330055"/>
            <a:chOff x="-1512343" y="1841070"/>
            <a:chExt cx="735900" cy="330055"/>
          </a:xfrm>
        </p:grpSpPr>
        <p:sp>
          <p:nvSpPr>
            <p:cNvPr id="205" name="Google Shape;205;p11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3"/>
          <p:cNvPicPr preferRelativeResize="0"/>
          <p:nvPr/>
        </p:nvPicPr>
        <p:blipFill rotWithShape="1">
          <a:blip r:embed="rId2">
            <a:alphaModFix/>
          </a:blip>
          <a:srcRect l="18539" r="-18540"/>
          <a:stretch/>
        </p:blipFill>
        <p:spPr>
          <a:xfrm rot="5400000">
            <a:off x="750425" y="-773599"/>
            <a:ext cx="2469575" cy="40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r="18798"/>
          <a:stretch/>
        </p:blipFill>
        <p:spPr>
          <a:xfrm rot="5400000">
            <a:off x="5626125" y="1603200"/>
            <a:ext cx="1949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1600338" y="15847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1600338" y="1942652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2"/>
          </p:nvPr>
        </p:nvSpPr>
        <p:spPr>
          <a:xfrm flipH="1">
            <a:off x="5239002" y="158472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3"/>
          </p:nvPr>
        </p:nvSpPr>
        <p:spPr>
          <a:xfrm flipH="1">
            <a:off x="5138802" y="1942641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4"/>
          </p:nvPr>
        </p:nvSpPr>
        <p:spPr>
          <a:xfrm>
            <a:off x="1600338" y="32372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5"/>
          </p:nvPr>
        </p:nvSpPr>
        <p:spPr>
          <a:xfrm>
            <a:off x="1600338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6"/>
          </p:nvPr>
        </p:nvSpPr>
        <p:spPr>
          <a:xfrm flipH="1">
            <a:off x="5058106" y="3237250"/>
            <a:ext cx="2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7"/>
          </p:nvPr>
        </p:nvSpPr>
        <p:spPr>
          <a:xfrm flipH="1">
            <a:off x="5138802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8" hasCustomPrompt="1"/>
          </p:nvPr>
        </p:nvSpPr>
        <p:spPr>
          <a:xfrm>
            <a:off x="743420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9" hasCustomPrompt="1"/>
          </p:nvPr>
        </p:nvSpPr>
        <p:spPr>
          <a:xfrm>
            <a:off x="743420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7664091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664091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>
            <a:off x="1235660" y="0"/>
            <a:ext cx="6682680" cy="5143500"/>
            <a:chOff x="1235660" y="0"/>
            <a:chExt cx="6682680" cy="5143500"/>
          </a:xfrm>
        </p:grpSpPr>
        <p:pic>
          <p:nvPicPr>
            <p:cNvPr id="225" name="Google Shape;225;p13"/>
            <p:cNvPicPr preferRelativeResize="0"/>
            <p:nvPr/>
          </p:nvPicPr>
          <p:blipFill rotWithShape="1">
            <a:blip r:embed="rId4">
              <a:alphaModFix amt="30000"/>
            </a:blip>
            <a:srcRect r="59943"/>
            <a:stretch/>
          </p:blipFill>
          <p:spPr>
            <a:xfrm>
              <a:off x="1235660" y="0"/>
              <a:ext cx="3342225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3"/>
            <p:cNvPicPr preferRelativeResize="0"/>
            <p:nvPr/>
          </p:nvPicPr>
          <p:blipFill rotWithShape="1">
            <a:blip r:embed="rId4">
              <a:alphaModFix amt="30000"/>
            </a:blip>
            <a:srcRect r="59943"/>
            <a:stretch/>
          </p:blipFill>
          <p:spPr>
            <a:xfrm flipH="1">
              <a:off x="4576116" y="0"/>
              <a:ext cx="3342225" cy="5143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1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3"/>
          <p:cNvGrpSpPr/>
          <p:nvPr/>
        </p:nvGrpSpPr>
        <p:grpSpPr>
          <a:xfrm>
            <a:off x="8730736" y="4801692"/>
            <a:ext cx="171589" cy="168851"/>
            <a:chOff x="3840475" y="-1037500"/>
            <a:chExt cx="252300" cy="324900"/>
          </a:xfrm>
        </p:grpSpPr>
        <p:cxnSp>
          <p:nvCxnSpPr>
            <p:cNvPr id="229" name="Google Shape;229;p13"/>
            <p:cNvCxnSpPr/>
            <p:nvPr/>
          </p:nvCxnSpPr>
          <p:spPr>
            <a:xfrm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3"/>
            <p:cNvCxnSpPr/>
            <p:nvPr/>
          </p:nvCxnSpPr>
          <p:spPr>
            <a:xfrm flipH="1"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1" name="Google Shape;231;p13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232" name="Google Shape;232;p13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8174618" y="695475"/>
            <a:ext cx="707514" cy="538587"/>
            <a:chOff x="3522468" y="5295350"/>
            <a:chExt cx="707514" cy="538587"/>
          </a:xfrm>
        </p:grpSpPr>
        <p:sp>
          <p:nvSpPr>
            <p:cNvPr id="236" name="Google Shape;236;p13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3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238" name="Google Shape;238;p1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1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2618250" y="3164799"/>
            <a:ext cx="39075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1"/>
          </p:nvPr>
        </p:nvSpPr>
        <p:spPr>
          <a:xfrm>
            <a:off x="1226400" y="1446804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 rot="5400000">
            <a:off x="5343512" y="-134300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 amt="30000"/>
          </a:blip>
          <a:srcRect r="71007"/>
          <a:stretch/>
        </p:blipFill>
        <p:spPr>
          <a:xfrm rot="5400000" flipH="1">
            <a:off x="5362724" y="-1353473"/>
            <a:ext cx="24190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6">
            <a:alphaModFix amt="30000"/>
          </a:blip>
          <a:srcRect l="49461" t="2643" b="2624"/>
          <a:stretch/>
        </p:blipFill>
        <p:spPr>
          <a:xfrm>
            <a:off x="-2" y="0"/>
            <a:ext cx="270857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4"/>
          <p:cNvGrpSpPr/>
          <p:nvPr/>
        </p:nvGrpSpPr>
        <p:grpSpPr>
          <a:xfrm>
            <a:off x="227825" y="183720"/>
            <a:ext cx="1125295" cy="1031480"/>
            <a:chOff x="7932625" y="79170"/>
            <a:chExt cx="1125295" cy="1031480"/>
          </a:xfrm>
        </p:grpSpPr>
        <p:grpSp>
          <p:nvGrpSpPr>
            <p:cNvPr id="249" name="Google Shape;249;p14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250" name="Google Shape;250;p14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14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2" name="Google Shape;252;p14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4"/>
          <p:cNvGrpSpPr/>
          <p:nvPr/>
        </p:nvGrpSpPr>
        <p:grpSpPr>
          <a:xfrm>
            <a:off x="8368344" y="3434407"/>
            <a:ext cx="529400" cy="1431925"/>
            <a:chOff x="214019" y="350382"/>
            <a:chExt cx="529400" cy="1431925"/>
          </a:xfrm>
        </p:grpSpPr>
        <p:sp>
          <p:nvSpPr>
            <p:cNvPr id="256" name="Google Shape;256;p14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795359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2038201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2038200" y="1225774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2878226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1"/>
          </p:nvPr>
        </p:nvSpPr>
        <p:spPr>
          <a:xfrm>
            <a:off x="2542200" y="2196184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 flipH="1">
            <a:off x="-109800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5"/>
          <p:cNvGrpSpPr/>
          <p:nvPr/>
        </p:nvGrpSpPr>
        <p:grpSpPr>
          <a:xfrm>
            <a:off x="209345" y="1198825"/>
            <a:ext cx="744130" cy="2219720"/>
            <a:chOff x="521570" y="1730375"/>
            <a:chExt cx="744130" cy="2219720"/>
          </a:xfrm>
        </p:grpSpPr>
        <p:sp>
          <p:nvSpPr>
            <p:cNvPr id="269" name="Google Shape;269;p1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271" name="Google Shape;271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3" name="Google Shape;273;p1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5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275" name="Google Shape;275;p15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279" name="Google Shape;279;p15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280" name="Google Shape;280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2" name="Google Shape;282;p15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5"/>
          <p:cNvGrpSpPr/>
          <p:nvPr/>
        </p:nvGrpSpPr>
        <p:grpSpPr>
          <a:xfrm>
            <a:off x="8241482" y="4653270"/>
            <a:ext cx="735900" cy="330055"/>
            <a:chOff x="-1512343" y="1841070"/>
            <a:chExt cx="735900" cy="330055"/>
          </a:xfrm>
        </p:grpSpPr>
        <p:sp>
          <p:nvSpPr>
            <p:cNvPr id="286" name="Google Shape;286;p1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8255668" y="3868825"/>
            <a:ext cx="707514" cy="538587"/>
            <a:chOff x="3522468" y="5295350"/>
            <a:chExt cx="707514" cy="538587"/>
          </a:xfrm>
        </p:grpSpPr>
        <p:sp>
          <p:nvSpPr>
            <p:cNvPr id="289" name="Google Shape;289;p15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15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291" name="Google Shape;291;p1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>
            <a:off x="66865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371588" y="-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4">
            <a:alphaModFix amt="30000"/>
          </a:blip>
          <a:srcRect r="59943" b="78237"/>
          <a:stretch/>
        </p:blipFill>
        <p:spPr>
          <a:xfrm rot="5400000" flipH="1">
            <a:off x="-1113873" y="1111426"/>
            <a:ext cx="3342198" cy="11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5">
            <a:alphaModFix amt="30000"/>
          </a:blip>
          <a:srcRect t="48580" r="49753"/>
          <a:stretch/>
        </p:blipFill>
        <p:spPr>
          <a:xfrm>
            <a:off x="7879175" y="0"/>
            <a:ext cx="1264825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6"/>
          <p:cNvGrpSpPr/>
          <p:nvPr/>
        </p:nvGrpSpPr>
        <p:grpSpPr>
          <a:xfrm rot="5400000">
            <a:off x="-11393" y="1199620"/>
            <a:ext cx="735900" cy="330055"/>
            <a:chOff x="-1512343" y="1841070"/>
            <a:chExt cx="735900" cy="330055"/>
          </a:xfrm>
        </p:grpSpPr>
        <p:sp>
          <p:nvSpPr>
            <p:cNvPr id="302" name="Google Shape;302;p1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6"/>
          <p:cNvGrpSpPr/>
          <p:nvPr/>
        </p:nvGrpSpPr>
        <p:grpSpPr>
          <a:xfrm>
            <a:off x="260718" y="204125"/>
            <a:ext cx="707514" cy="538587"/>
            <a:chOff x="3522468" y="5295350"/>
            <a:chExt cx="707514" cy="538587"/>
          </a:xfrm>
        </p:grpSpPr>
        <p:sp>
          <p:nvSpPr>
            <p:cNvPr id="305" name="Google Shape;305;p16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16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307" name="Google Shape;307;p1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9" name="Google Shape;309;p16"/>
          <p:cNvGrpSpPr/>
          <p:nvPr/>
        </p:nvGrpSpPr>
        <p:grpSpPr>
          <a:xfrm>
            <a:off x="8500194" y="3376082"/>
            <a:ext cx="529400" cy="1431925"/>
            <a:chOff x="214019" y="350382"/>
            <a:chExt cx="529400" cy="1431925"/>
          </a:xfrm>
        </p:grpSpPr>
        <p:sp>
          <p:nvSpPr>
            <p:cNvPr id="310" name="Google Shape;310;p16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 amt="30000"/>
          </a:blip>
          <a:srcRect l="4507"/>
          <a:stretch/>
        </p:blipFill>
        <p:spPr>
          <a:xfrm>
            <a:off x="0" y="5000"/>
            <a:ext cx="4839000" cy="51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subTitle" idx="1"/>
          </p:nvPr>
        </p:nvSpPr>
        <p:spPr>
          <a:xfrm>
            <a:off x="4713008" y="2865275"/>
            <a:ext cx="32628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088450" y="43075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088450" y="-8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17"/>
          <p:cNvGrpSpPr/>
          <p:nvPr/>
        </p:nvGrpSpPr>
        <p:grpSpPr>
          <a:xfrm>
            <a:off x="6630250" y="354970"/>
            <a:ext cx="1125295" cy="1031480"/>
            <a:chOff x="7932625" y="79170"/>
            <a:chExt cx="1125295" cy="1031480"/>
          </a:xfrm>
        </p:grpSpPr>
        <p:grpSp>
          <p:nvGrpSpPr>
            <p:cNvPr id="321" name="Google Shape;321;p17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22" name="Google Shape;322;p17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17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4" name="Google Shape;324;p17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7"/>
          <p:cNvGrpSpPr/>
          <p:nvPr/>
        </p:nvGrpSpPr>
        <p:grpSpPr>
          <a:xfrm flipH="1">
            <a:off x="303069" y="197982"/>
            <a:ext cx="529400" cy="1431925"/>
            <a:chOff x="214019" y="350382"/>
            <a:chExt cx="529400" cy="1431925"/>
          </a:xfrm>
        </p:grpSpPr>
        <p:sp>
          <p:nvSpPr>
            <p:cNvPr id="328" name="Google Shape;328;p17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 txBox="1">
            <a:spLocks noGrp="1"/>
          </p:cNvSpPr>
          <p:nvPr>
            <p:ph type="title"/>
          </p:nvPr>
        </p:nvSpPr>
        <p:spPr>
          <a:xfrm>
            <a:off x="700388" y="1524113"/>
            <a:ext cx="4106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1"/>
          </p:nvPr>
        </p:nvSpPr>
        <p:spPr>
          <a:xfrm>
            <a:off x="814238" y="2704988"/>
            <a:ext cx="38787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 flipH="1">
            <a:off x="-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8"/>
          <p:cNvPicPr preferRelativeResize="0"/>
          <p:nvPr/>
        </p:nvPicPr>
        <p:blipFill rotWithShape="1">
          <a:blip r:embed="rId4">
            <a:alphaModFix amt="30000"/>
          </a:blip>
          <a:srcRect t="2643" r="10063" b="2624"/>
          <a:stretch/>
        </p:blipFill>
        <p:spPr>
          <a:xfrm>
            <a:off x="4323950" y="0"/>
            <a:ext cx="48200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8"/>
          <p:cNvPicPr preferRelativeResize="0"/>
          <p:nvPr/>
        </p:nvPicPr>
        <p:blipFill rotWithShape="1">
          <a:blip r:embed="rId5">
            <a:alphaModFix amt="30000"/>
          </a:blip>
          <a:srcRect t="7364" r="68142"/>
          <a:stretch/>
        </p:blipFill>
        <p:spPr>
          <a:xfrm rot="-5400000">
            <a:off x="1051025" y="-1055075"/>
            <a:ext cx="2658126" cy="47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8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18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340" name="Google Shape;340;p18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1146105" y="1538275"/>
            <a:ext cx="361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1010205" y="2142131"/>
            <a:ext cx="38889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>
            <a:off x="66865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4">
            <a:alphaModFix amt="30000"/>
          </a:blip>
          <a:srcRect t="2643" r="2922" b="2624"/>
          <a:stretch/>
        </p:blipFill>
        <p:spPr>
          <a:xfrm>
            <a:off x="3941175" y="0"/>
            <a:ext cx="52028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5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19"/>
          <p:cNvGrpSpPr/>
          <p:nvPr/>
        </p:nvGrpSpPr>
        <p:grpSpPr>
          <a:xfrm>
            <a:off x="137795" y="2754900"/>
            <a:ext cx="744130" cy="2219720"/>
            <a:chOff x="521570" y="1730375"/>
            <a:chExt cx="744130" cy="2219720"/>
          </a:xfrm>
        </p:grpSpPr>
        <p:sp>
          <p:nvSpPr>
            <p:cNvPr id="351" name="Google Shape;351;p19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19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353" name="Google Shape;353;p1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1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55" name="Google Shape;355;p19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19"/>
          <p:cNvGrpSpPr/>
          <p:nvPr/>
        </p:nvGrpSpPr>
        <p:grpSpPr>
          <a:xfrm rot="-5400000">
            <a:off x="67700" y="107520"/>
            <a:ext cx="1125295" cy="1031480"/>
            <a:chOff x="7932625" y="79170"/>
            <a:chExt cx="1125295" cy="1031480"/>
          </a:xfrm>
        </p:grpSpPr>
        <p:grpSp>
          <p:nvGrpSpPr>
            <p:cNvPr id="357" name="Google Shape;357;p19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58" name="Google Shape;358;p1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60" name="Google Shape;360;p19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 rot="10800000" flipH="1">
            <a:off x="-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 rotWithShape="1">
          <a:blip r:embed="rId4">
            <a:alphaModFix amt="30000"/>
          </a:blip>
          <a:srcRect r="59943"/>
          <a:stretch/>
        </p:blipFill>
        <p:spPr>
          <a:xfrm>
            <a:off x="5812230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 rotWithShape="1">
          <a:blip r:embed="rId5">
            <a:alphaModFix amt="30000"/>
          </a:blip>
          <a:srcRect l="12793" t="2643" b="2624"/>
          <a:stretch/>
        </p:blipFill>
        <p:spPr>
          <a:xfrm>
            <a:off x="0" y="0"/>
            <a:ext cx="4673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0"/>
          <p:cNvSpPr txBox="1">
            <a:spLocks noGrp="1"/>
          </p:cNvSpPr>
          <p:nvPr>
            <p:ph type="title"/>
          </p:nvPr>
        </p:nvSpPr>
        <p:spPr>
          <a:xfrm>
            <a:off x="4464629" y="1536192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1"/>
          </p:nvPr>
        </p:nvSpPr>
        <p:spPr>
          <a:xfrm>
            <a:off x="3836729" y="2139696"/>
            <a:ext cx="38862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70" name="Google Shape;370;p20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371" name="Google Shape;371;p20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72" name="Google Shape;372;p2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2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74" name="Google Shape;374;p20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20"/>
          <p:cNvGrpSpPr/>
          <p:nvPr/>
        </p:nvGrpSpPr>
        <p:grpSpPr>
          <a:xfrm>
            <a:off x="8205968" y="1405450"/>
            <a:ext cx="707514" cy="538587"/>
            <a:chOff x="3522468" y="5295350"/>
            <a:chExt cx="707514" cy="538587"/>
          </a:xfrm>
        </p:grpSpPr>
        <p:sp>
          <p:nvSpPr>
            <p:cNvPr id="378" name="Google Shape;378;p20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20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380" name="Google Shape;380;p2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2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" name="Google Shape;382;p20"/>
          <p:cNvGrpSpPr/>
          <p:nvPr/>
        </p:nvGrpSpPr>
        <p:grpSpPr>
          <a:xfrm>
            <a:off x="187045" y="2660800"/>
            <a:ext cx="744130" cy="2219720"/>
            <a:chOff x="521570" y="1730375"/>
            <a:chExt cx="744130" cy="2219720"/>
          </a:xfrm>
        </p:grpSpPr>
        <p:sp>
          <p:nvSpPr>
            <p:cNvPr id="383" name="Google Shape;383;p20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" name="Google Shape;384;p20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385" name="Google Shape;385;p2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2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7" name="Google Shape;387;p20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892237" y="-143188"/>
            <a:ext cx="5359526" cy="54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363175" y="235464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439775" y="1547400"/>
            <a:ext cx="914400" cy="71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873025" y="33250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>
            <a:off x="5801776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8450" y="430755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3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38" name="Google Shape;38;p3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39" name="Google Shape;39;p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1" name="Google Shape;41;p3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521570" y="1730375"/>
            <a:ext cx="744130" cy="2219720"/>
            <a:chOff x="521570" y="1730375"/>
            <a:chExt cx="744130" cy="2219720"/>
          </a:xfrm>
        </p:grpSpPr>
        <p:sp>
          <p:nvSpPr>
            <p:cNvPr id="45" name="Google Shape;45;p3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3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47" name="Google Shape;47;p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" name="Google Shape;49;p3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1"/>
          <p:cNvPicPr preferRelativeResize="0"/>
          <p:nvPr/>
        </p:nvPicPr>
        <p:blipFill rotWithShape="1">
          <a:blip r:embed="rId2">
            <a:alphaModFix/>
          </a:blip>
          <a:srcRect r="18685"/>
          <a:stretch/>
        </p:blipFill>
        <p:spPr>
          <a:xfrm rot="-5400000">
            <a:off x="1339662" y="-1344113"/>
            <a:ext cx="1638375" cy="4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1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1"/>
          <p:cNvPicPr preferRelativeResize="0"/>
          <p:nvPr/>
        </p:nvPicPr>
        <p:blipFill rotWithShape="1">
          <a:blip r:embed="rId4">
            <a:alphaModFix/>
          </a:blip>
          <a:srcRect l="16015"/>
          <a:stretch/>
        </p:blipFill>
        <p:spPr>
          <a:xfrm rot="-5400000">
            <a:off x="3244100" y="1239387"/>
            <a:ext cx="26558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1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rot="-5400000">
            <a:off x="4901135" y="-900650"/>
            <a:ext cx="3342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1"/>
          <p:cNvSpPr txBox="1">
            <a:spLocks noGrp="1"/>
          </p:cNvSpPr>
          <p:nvPr>
            <p:ph type="title"/>
          </p:nvPr>
        </p:nvSpPr>
        <p:spPr>
          <a:xfrm>
            <a:off x="1531328" y="2753896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1"/>
          <p:cNvSpPr txBox="1">
            <a:spLocks noGrp="1"/>
          </p:cNvSpPr>
          <p:nvPr>
            <p:ph type="title" idx="2"/>
          </p:nvPr>
        </p:nvSpPr>
        <p:spPr>
          <a:xfrm>
            <a:off x="4871422" y="2753896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1"/>
          <p:cNvSpPr txBox="1">
            <a:spLocks noGrp="1"/>
          </p:cNvSpPr>
          <p:nvPr>
            <p:ph type="subTitle" idx="1"/>
          </p:nvPr>
        </p:nvSpPr>
        <p:spPr>
          <a:xfrm>
            <a:off x="4854172" y="3204813"/>
            <a:ext cx="277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6" name="Google Shape;396;p21"/>
          <p:cNvSpPr txBox="1">
            <a:spLocks noGrp="1"/>
          </p:cNvSpPr>
          <p:nvPr>
            <p:ph type="subTitle" idx="3"/>
          </p:nvPr>
        </p:nvSpPr>
        <p:spPr>
          <a:xfrm>
            <a:off x="1512728" y="3204813"/>
            <a:ext cx="2779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98" name="Google Shape;398;p2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4044225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21"/>
          <p:cNvGrpSpPr/>
          <p:nvPr/>
        </p:nvGrpSpPr>
        <p:grpSpPr>
          <a:xfrm>
            <a:off x="262461" y="4727617"/>
            <a:ext cx="171589" cy="168851"/>
            <a:chOff x="3840475" y="-1037500"/>
            <a:chExt cx="252300" cy="324900"/>
          </a:xfrm>
        </p:grpSpPr>
        <p:cxnSp>
          <p:nvCxnSpPr>
            <p:cNvPr id="400" name="Google Shape;400;p21"/>
            <p:cNvCxnSpPr/>
            <p:nvPr/>
          </p:nvCxnSpPr>
          <p:spPr>
            <a:xfrm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21"/>
            <p:cNvCxnSpPr/>
            <p:nvPr/>
          </p:nvCxnSpPr>
          <p:spPr>
            <a:xfrm flipH="1"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2" name="Google Shape;402;p21"/>
          <p:cNvGrpSpPr/>
          <p:nvPr/>
        </p:nvGrpSpPr>
        <p:grpSpPr>
          <a:xfrm>
            <a:off x="7220761" y="4773042"/>
            <a:ext cx="171589" cy="168851"/>
            <a:chOff x="3840475" y="-1037500"/>
            <a:chExt cx="252300" cy="324900"/>
          </a:xfrm>
        </p:grpSpPr>
        <p:cxnSp>
          <p:nvCxnSpPr>
            <p:cNvPr id="403" name="Google Shape;403;p21"/>
            <p:cNvCxnSpPr/>
            <p:nvPr/>
          </p:nvCxnSpPr>
          <p:spPr>
            <a:xfrm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21"/>
            <p:cNvCxnSpPr/>
            <p:nvPr/>
          </p:nvCxnSpPr>
          <p:spPr>
            <a:xfrm flipH="1">
              <a:off x="3840475" y="-1037500"/>
              <a:ext cx="252300" cy="3249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5" name="Google Shape;405;p21"/>
          <p:cNvGrpSpPr/>
          <p:nvPr/>
        </p:nvGrpSpPr>
        <p:grpSpPr>
          <a:xfrm>
            <a:off x="7634957" y="4647020"/>
            <a:ext cx="735900" cy="330055"/>
            <a:chOff x="-1512343" y="1841070"/>
            <a:chExt cx="735900" cy="330055"/>
          </a:xfrm>
        </p:grpSpPr>
        <p:sp>
          <p:nvSpPr>
            <p:cNvPr id="406" name="Google Shape;406;p21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1"/>
          <p:cNvGrpSpPr/>
          <p:nvPr/>
        </p:nvGrpSpPr>
        <p:grpSpPr>
          <a:xfrm>
            <a:off x="245868" y="3936225"/>
            <a:ext cx="707514" cy="538587"/>
            <a:chOff x="3522468" y="5295350"/>
            <a:chExt cx="707514" cy="538587"/>
          </a:xfrm>
        </p:grpSpPr>
        <p:sp>
          <p:nvSpPr>
            <p:cNvPr id="409" name="Google Shape;409;p21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1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411" name="Google Shape;411;p2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2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13" name="Google Shape;413;p21"/>
          <p:cNvGrpSpPr/>
          <p:nvPr/>
        </p:nvGrpSpPr>
        <p:grpSpPr>
          <a:xfrm>
            <a:off x="8423994" y="224282"/>
            <a:ext cx="529400" cy="1431925"/>
            <a:chOff x="214019" y="350382"/>
            <a:chExt cx="529400" cy="1431925"/>
          </a:xfrm>
        </p:grpSpPr>
        <p:sp>
          <p:nvSpPr>
            <p:cNvPr id="414" name="Google Shape;414;p21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2"/>
          <p:cNvSpPr txBox="1">
            <a:spLocks noGrp="1"/>
          </p:cNvSpPr>
          <p:nvPr>
            <p:ph type="body" idx="1"/>
          </p:nvPr>
        </p:nvSpPr>
        <p:spPr>
          <a:xfrm>
            <a:off x="720000" y="1636825"/>
            <a:ext cx="3823800" cy="2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body" idx="2"/>
          </p:nvPr>
        </p:nvSpPr>
        <p:spPr>
          <a:xfrm>
            <a:off x="4600200" y="1636825"/>
            <a:ext cx="3823800" cy="2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3"/>
          </p:nvPr>
        </p:nvSpPr>
        <p:spPr>
          <a:xfrm>
            <a:off x="720000" y="1164325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23" name="Google Shape;423;p2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10800000">
            <a:off x="0" y="-8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2"/>
          <p:cNvPicPr preferRelativeResize="0"/>
          <p:nvPr/>
        </p:nvPicPr>
        <p:blipFill rotWithShape="1">
          <a:blip r:embed="rId4">
            <a:alphaModFix amt="30000"/>
          </a:blip>
          <a:srcRect r="59943" b="78237"/>
          <a:stretch/>
        </p:blipFill>
        <p:spPr>
          <a:xfrm rot="5400000" flipH="1">
            <a:off x="6913227" y="1111426"/>
            <a:ext cx="3342198" cy="1119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22"/>
          <p:cNvGrpSpPr/>
          <p:nvPr/>
        </p:nvGrpSpPr>
        <p:grpSpPr>
          <a:xfrm>
            <a:off x="190594" y="248807"/>
            <a:ext cx="529400" cy="1431925"/>
            <a:chOff x="214019" y="350382"/>
            <a:chExt cx="529400" cy="1431925"/>
          </a:xfrm>
        </p:grpSpPr>
        <p:sp>
          <p:nvSpPr>
            <p:cNvPr id="427" name="Google Shape;427;p22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2"/>
          <p:cNvGrpSpPr/>
          <p:nvPr/>
        </p:nvGrpSpPr>
        <p:grpSpPr>
          <a:xfrm>
            <a:off x="8313795" y="2849000"/>
            <a:ext cx="744130" cy="2219720"/>
            <a:chOff x="521570" y="1730375"/>
            <a:chExt cx="744130" cy="2219720"/>
          </a:xfrm>
        </p:grpSpPr>
        <p:sp>
          <p:nvSpPr>
            <p:cNvPr id="431" name="Google Shape;431;p22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22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433" name="Google Shape;433;p22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22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5" name="Google Shape;435;p22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3">
            <a:alphaModFix amt="30000"/>
          </a:blip>
          <a:srcRect t="2643" b="2624"/>
          <a:stretch/>
        </p:blipFill>
        <p:spPr>
          <a:xfrm>
            <a:off x="1892225" y="175"/>
            <a:ext cx="5359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4">
            <a:alphaModFix/>
          </a:blip>
          <a:srcRect l="22287"/>
          <a:stretch/>
        </p:blipFill>
        <p:spPr>
          <a:xfrm rot="10800000">
            <a:off x="66865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3"/>
          <p:cNvPicPr preferRelativeResize="0"/>
          <p:nvPr/>
        </p:nvPicPr>
        <p:blipFill rotWithShape="1">
          <a:blip r:embed="rId5">
            <a:alphaModFix amt="30000"/>
          </a:blip>
          <a:srcRect r="72550"/>
          <a:stretch/>
        </p:blipFill>
        <p:spPr>
          <a:xfrm>
            <a:off x="6853596" y="175"/>
            <a:ext cx="2290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3"/>
          <p:cNvSpPr txBox="1">
            <a:spLocks noGrp="1"/>
          </p:cNvSpPr>
          <p:nvPr>
            <p:ph type="title"/>
          </p:nvPr>
        </p:nvSpPr>
        <p:spPr>
          <a:xfrm>
            <a:off x="849859" y="2632162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subTitle" idx="1"/>
          </p:nvPr>
        </p:nvSpPr>
        <p:spPr>
          <a:xfrm>
            <a:off x="744259" y="2997921"/>
            <a:ext cx="23865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3"/>
          <p:cNvSpPr txBox="1">
            <a:spLocks noGrp="1"/>
          </p:cNvSpPr>
          <p:nvPr>
            <p:ph type="title" idx="2"/>
          </p:nvPr>
        </p:nvSpPr>
        <p:spPr>
          <a:xfrm>
            <a:off x="3490200" y="2632162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4" name="Google Shape;444;p23"/>
          <p:cNvSpPr txBox="1">
            <a:spLocks noGrp="1"/>
          </p:cNvSpPr>
          <p:nvPr>
            <p:ph type="subTitle" idx="3"/>
          </p:nvPr>
        </p:nvSpPr>
        <p:spPr>
          <a:xfrm>
            <a:off x="3382350" y="2997925"/>
            <a:ext cx="23910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title" idx="4"/>
          </p:nvPr>
        </p:nvSpPr>
        <p:spPr>
          <a:xfrm>
            <a:off x="6118841" y="2632162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subTitle" idx="5"/>
          </p:nvPr>
        </p:nvSpPr>
        <p:spPr>
          <a:xfrm>
            <a:off x="6013241" y="2997921"/>
            <a:ext cx="23865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48" name="Google Shape;448;p23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3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109967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3"/>
          <p:cNvPicPr preferRelativeResize="0"/>
          <p:nvPr/>
        </p:nvPicPr>
        <p:blipFill rotWithShape="1">
          <a:blip r:embed="rId5">
            <a:alphaModFix amt="30000"/>
          </a:blip>
          <a:srcRect r="73084"/>
          <a:stretch/>
        </p:blipFill>
        <p:spPr>
          <a:xfrm flipH="1">
            <a:off x="-46580" y="175"/>
            <a:ext cx="22458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23"/>
          <p:cNvGrpSpPr/>
          <p:nvPr/>
        </p:nvGrpSpPr>
        <p:grpSpPr>
          <a:xfrm>
            <a:off x="8462769" y="3534782"/>
            <a:ext cx="529400" cy="1431925"/>
            <a:chOff x="214019" y="350382"/>
            <a:chExt cx="529400" cy="1431925"/>
          </a:xfrm>
        </p:grpSpPr>
        <p:sp>
          <p:nvSpPr>
            <p:cNvPr id="452" name="Google Shape;452;p23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23"/>
          <p:cNvGrpSpPr/>
          <p:nvPr/>
        </p:nvGrpSpPr>
        <p:grpSpPr>
          <a:xfrm>
            <a:off x="190568" y="4364925"/>
            <a:ext cx="707514" cy="538587"/>
            <a:chOff x="3522468" y="5295350"/>
            <a:chExt cx="707514" cy="538587"/>
          </a:xfrm>
        </p:grpSpPr>
        <p:sp>
          <p:nvSpPr>
            <p:cNvPr id="456" name="Google Shape;456;p23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23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458" name="Google Shape;458;p2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2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60" name="Google Shape;460;p23"/>
          <p:cNvGrpSpPr/>
          <p:nvPr/>
        </p:nvGrpSpPr>
        <p:grpSpPr>
          <a:xfrm>
            <a:off x="229900" y="330070"/>
            <a:ext cx="1125295" cy="1031480"/>
            <a:chOff x="7932625" y="79170"/>
            <a:chExt cx="1125295" cy="1031480"/>
          </a:xfrm>
        </p:grpSpPr>
        <p:grpSp>
          <p:nvGrpSpPr>
            <p:cNvPr id="461" name="Google Shape;461;p23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462" name="Google Shape;462;p23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23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4" name="Google Shape;464;p23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4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 flipH="1">
            <a:off x="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688" y="0"/>
            <a:ext cx="240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>
            <a:spLocks noGrp="1"/>
          </p:cNvSpPr>
          <p:nvPr>
            <p:ph type="title"/>
          </p:nvPr>
        </p:nvSpPr>
        <p:spPr>
          <a:xfrm>
            <a:off x="2363411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1" name="Google Shape;471;p24"/>
          <p:cNvSpPr txBox="1">
            <a:spLocks noGrp="1"/>
          </p:cNvSpPr>
          <p:nvPr>
            <p:ph type="subTitle" idx="1"/>
          </p:nvPr>
        </p:nvSpPr>
        <p:spPr>
          <a:xfrm>
            <a:off x="2363411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4"/>
          <p:cNvSpPr txBox="1">
            <a:spLocks noGrp="1"/>
          </p:cNvSpPr>
          <p:nvPr>
            <p:ph type="title" idx="2"/>
          </p:nvPr>
        </p:nvSpPr>
        <p:spPr>
          <a:xfrm>
            <a:off x="5873140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3" name="Google Shape;473;p24"/>
          <p:cNvSpPr txBox="1">
            <a:spLocks noGrp="1"/>
          </p:cNvSpPr>
          <p:nvPr>
            <p:ph type="subTitle" idx="3"/>
          </p:nvPr>
        </p:nvSpPr>
        <p:spPr>
          <a:xfrm>
            <a:off x="5873135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4"/>
          <p:cNvSpPr txBox="1">
            <a:spLocks noGrp="1"/>
          </p:cNvSpPr>
          <p:nvPr>
            <p:ph type="title" idx="4"/>
          </p:nvPr>
        </p:nvSpPr>
        <p:spPr>
          <a:xfrm>
            <a:off x="2363415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24"/>
          <p:cNvSpPr txBox="1">
            <a:spLocks noGrp="1"/>
          </p:cNvSpPr>
          <p:nvPr>
            <p:ph type="subTitle" idx="5"/>
          </p:nvPr>
        </p:nvSpPr>
        <p:spPr>
          <a:xfrm>
            <a:off x="2363415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4"/>
          <p:cNvSpPr txBox="1">
            <a:spLocks noGrp="1"/>
          </p:cNvSpPr>
          <p:nvPr>
            <p:ph type="title" idx="6"/>
          </p:nvPr>
        </p:nvSpPr>
        <p:spPr>
          <a:xfrm>
            <a:off x="5879211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7" name="Google Shape;477;p24"/>
          <p:cNvSpPr txBox="1">
            <a:spLocks noGrp="1"/>
          </p:cNvSpPr>
          <p:nvPr>
            <p:ph type="subTitle" idx="7"/>
          </p:nvPr>
        </p:nvSpPr>
        <p:spPr>
          <a:xfrm>
            <a:off x="5879206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4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79" name="Google Shape;479;p24"/>
          <p:cNvPicPr preferRelativeResize="0"/>
          <p:nvPr/>
        </p:nvPicPr>
        <p:blipFill rotWithShape="1">
          <a:blip r:embed="rId4">
            <a:alphaModFix amt="30000"/>
          </a:blip>
          <a:srcRect r="59943" b="74493"/>
          <a:stretch/>
        </p:blipFill>
        <p:spPr>
          <a:xfrm rot="-5400000" flipH="1">
            <a:off x="6828532" y="2843462"/>
            <a:ext cx="3342225" cy="13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4"/>
          <p:cNvPicPr preferRelativeResize="0"/>
          <p:nvPr/>
        </p:nvPicPr>
        <p:blipFill rotWithShape="1">
          <a:blip r:embed="rId4">
            <a:alphaModFix amt="30000"/>
          </a:blip>
          <a:srcRect r="59943" b="69584"/>
          <a:stretch/>
        </p:blipFill>
        <p:spPr>
          <a:xfrm rot="5400000" flipH="1">
            <a:off x="-891220" y="888888"/>
            <a:ext cx="3342198" cy="156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4"/>
          <p:cNvPicPr preferRelativeResize="0"/>
          <p:nvPr/>
        </p:nvPicPr>
        <p:blipFill rotWithShape="1">
          <a:blip r:embed="rId5">
            <a:alphaModFix amt="20000"/>
          </a:blip>
          <a:srcRect r="18360"/>
          <a:stretch/>
        </p:blipFill>
        <p:spPr>
          <a:xfrm rot="5400000">
            <a:off x="4600925" y="4313848"/>
            <a:ext cx="8617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4"/>
          <p:cNvPicPr preferRelativeResize="0"/>
          <p:nvPr/>
        </p:nvPicPr>
        <p:blipFill rotWithShape="1">
          <a:blip r:embed="rId5">
            <a:alphaModFix amt="20000"/>
          </a:blip>
          <a:srcRect r="18360"/>
          <a:stretch/>
        </p:blipFill>
        <p:spPr>
          <a:xfrm rot="5400000">
            <a:off x="3681325" y="4313848"/>
            <a:ext cx="8617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4"/>
          <p:cNvGrpSpPr/>
          <p:nvPr/>
        </p:nvGrpSpPr>
        <p:grpSpPr>
          <a:xfrm>
            <a:off x="7880800" y="252357"/>
            <a:ext cx="1125295" cy="1031480"/>
            <a:chOff x="7932625" y="79170"/>
            <a:chExt cx="1125295" cy="1031480"/>
          </a:xfrm>
        </p:grpSpPr>
        <p:grpSp>
          <p:nvGrpSpPr>
            <p:cNvPr id="484" name="Google Shape;484;p24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485" name="Google Shape;485;p24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4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87" name="Google Shape;487;p24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4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491" name="Google Shape;491;p24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25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-5400000">
            <a:off x="5343512" y="1343017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5"/>
          <p:cNvPicPr preferRelativeResize="0"/>
          <p:nvPr/>
        </p:nvPicPr>
        <p:blipFill rotWithShape="1">
          <a:blip r:embed="rId3">
            <a:alphaModFix amt="30000"/>
          </a:blip>
          <a:srcRect t="18639" r="67559"/>
          <a:stretch/>
        </p:blipFill>
        <p:spPr>
          <a:xfrm rot="5400000" flipH="1">
            <a:off x="5709899" y="-751151"/>
            <a:ext cx="2706726" cy="41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2" y="-3275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 rotWithShape="1">
          <a:blip r:embed="rId3">
            <a:alphaModFix amt="30000"/>
          </a:blip>
          <a:srcRect t="18639" r="73222"/>
          <a:stretch/>
        </p:blipFill>
        <p:spPr>
          <a:xfrm flipH="1">
            <a:off x="0" y="257575"/>
            <a:ext cx="2234225" cy="41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5"/>
          <p:cNvSpPr txBox="1">
            <a:spLocks noGrp="1"/>
          </p:cNvSpPr>
          <p:nvPr>
            <p:ph type="title"/>
          </p:nvPr>
        </p:nvSpPr>
        <p:spPr>
          <a:xfrm>
            <a:off x="711710" y="19681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1"/>
          </p:nvPr>
        </p:nvSpPr>
        <p:spPr>
          <a:xfrm>
            <a:off x="711710" y="23260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title" idx="2"/>
          </p:nvPr>
        </p:nvSpPr>
        <p:spPr>
          <a:xfrm>
            <a:off x="357900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3"/>
          </p:nvPr>
        </p:nvSpPr>
        <p:spPr>
          <a:xfrm>
            <a:off x="357900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title" idx="4"/>
          </p:nvPr>
        </p:nvSpPr>
        <p:spPr>
          <a:xfrm>
            <a:off x="71171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4" name="Google Shape;504;p25"/>
          <p:cNvSpPr txBox="1">
            <a:spLocks noGrp="1"/>
          </p:cNvSpPr>
          <p:nvPr>
            <p:ph type="subTitle" idx="5"/>
          </p:nvPr>
        </p:nvSpPr>
        <p:spPr>
          <a:xfrm>
            <a:off x="71171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5"/>
          <p:cNvSpPr txBox="1">
            <a:spLocks noGrp="1"/>
          </p:cNvSpPr>
          <p:nvPr>
            <p:ph type="title" idx="6"/>
          </p:nvPr>
        </p:nvSpPr>
        <p:spPr>
          <a:xfrm>
            <a:off x="357900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6" name="Google Shape;506;p25"/>
          <p:cNvSpPr txBox="1">
            <a:spLocks noGrp="1"/>
          </p:cNvSpPr>
          <p:nvPr>
            <p:ph type="subTitle" idx="7"/>
          </p:nvPr>
        </p:nvSpPr>
        <p:spPr>
          <a:xfrm>
            <a:off x="3579000" y="41504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5"/>
          <p:cNvSpPr txBox="1">
            <a:spLocks noGrp="1"/>
          </p:cNvSpPr>
          <p:nvPr>
            <p:ph type="title" idx="8"/>
          </p:nvPr>
        </p:nvSpPr>
        <p:spPr>
          <a:xfrm>
            <a:off x="644629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8" name="Google Shape;508;p25"/>
          <p:cNvSpPr txBox="1">
            <a:spLocks noGrp="1"/>
          </p:cNvSpPr>
          <p:nvPr>
            <p:ph type="subTitle" idx="9"/>
          </p:nvPr>
        </p:nvSpPr>
        <p:spPr>
          <a:xfrm>
            <a:off x="644629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title" idx="13"/>
          </p:nvPr>
        </p:nvSpPr>
        <p:spPr>
          <a:xfrm>
            <a:off x="644629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4"/>
          </p:nvPr>
        </p:nvSpPr>
        <p:spPr>
          <a:xfrm>
            <a:off x="644629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12" name="Google Shape;512;p25"/>
          <p:cNvGrpSpPr/>
          <p:nvPr/>
        </p:nvGrpSpPr>
        <p:grpSpPr>
          <a:xfrm flipH="1">
            <a:off x="-38555" y="2713075"/>
            <a:ext cx="744130" cy="2219720"/>
            <a:chOff x="521570" y="1730375"/>
            <a:chExt cx="744130" cy="2219720"/>
          </a:xfrm>
        </p:grpSpPr>
        <p:sp>
          <p:nvSpPr>
            <p:cNvPr id="513" name="Google Shape;513;p2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15" name="Google Shape;515;p2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2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7" name="Google Shape;517;p2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25"/>
          <p:cNvGrpSpPr/>
          <p:nvPr/>
        </p:nvGrpSpPr>
        <p:grpSpPr>
          <a:xfrm>
            <a:off x="8256282" y="235545"/>
            <a:ext cx="735900" cy="330055"/>
            <a:chOff x="-1512343" y="1841070"/>
            <a:chExt cx="735900" cy="330055"/>
          </a:xfrm>
        </p:grpSpPr>
        <p:sp>
          <p:nvSpPr>
            <p:cNvPr id="519" name="Google Shape;519;p2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1" name="Google Shape;521;p25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202792"/>
            <a:ext cx="1055550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2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-5400000">
            <a:off x="5343512" y="1343017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6"/>
          <p:cNvPicPr preferRelativeResize="0"/>
          <p:nvPr/>
        </p:nvPicPr>
        <p:blipFill rotWithShape="1">
          <a:blip r:embed="rId3">
            <a:alphaModFix amt="30000"/>
          </a:blip>
          <a:srcRect t="18639" r="67559"/>
          <a:stretch/>
        </p:blipFill>
        <p:spPr>
          <a:xfrm rot="5400000" flipH="1">
            <a:off x="5709899" y="-751151"/>
            <a:ext cx="2706726" cy="41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2" y="-3275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6"/>
          <p:cNvPicPr preferRelativeResize="0"/>
          <p:nvPr/>
        </p:nvPicPr>
        <p:blipFill rotWithShape="1">
          <a:blip r:embed="rId3">
            <a:alphaModFix amt="30000"/>
          </a:blip>
          <a:srcRect t="18639" r="73222"/>
          <a:stretch/>
        </p:blipFill>
        <p:spPr>
          <a:xfrm flipH="1">
            <a:off x="0" y="257575"/>
            <a:ext cx="2234225" cy="41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6"/>
          <p:cNvSpPr txBox="1">
            <a:spLocks noGrp="1"/>
          </p:cNvSpPr>
          <p:nvPr>
            <p:ph type="title"/>
          </p:nvPr>
        </p:nvSpPr>
        <p:spPr>
          <a:xfrm>
            <a:off x="2405334" y="12823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26"/>
          <p:cNvSpPr txBox="1">
            <a:spLocks noGrp="1"/>
          </p:cNvSpPr>
          <p:nvPr>
            <p:ph type="subTitle" idx="1"/>
          </p:nvPr>
        </p:nvSpPr>
        <p:spPr>
          <a:xfrm>
            <a:off x="2405334" y="16402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6"/>
          <p:cNvSpPr txBox="1">
            <a:spLocks noGrp="1"/>
          </p:cNvSpPr>
          <p:nvPr>
            <p:ph type="title" idx="2"/>
          </p:nvPr>
        </p:nvSpPr>
        <p:spPr>
          <a:xfrm>
            <a:off x="4749698" y="12587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26"/>
          <p:cNvSpPr txBox="1">
            <a:spLocks noGrp="1"/>
          </p:cNvSpPr>
          <p:nvPr>
            <p:ph type="subTitle" idx="3"/>
          </p:nvPr>
        </p:nvSpPr>
        <p:spPr>
          <a:xfrm>
            <a:off x="4749698" y="16166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6"/>
          <p:cNvSpPr txBox="1">
            <a:spLocks noGrp="1"/>
          </p:cNvSpPr>
          <p:nvPr>
            <p:ph type="title" idx="4"/>
          </p:nvPr>
        </p:nvSpPr>
        <p:spPr>
          <a:xfrm>
            <a:off x="2405334" y="242254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6"/>
          <p:cNvSpPr txBox="1">
            <a:spLocks noGrp="1"/>
          </p:cNvSpPr>
          <p:nvPr>
            <p:ph type="subTitle" idx="5"/>
          </p:nvPr>
        </p:nvSpPr>
        <p:spPr>
          <a:xfrm>
            <a:off x="2405334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6"/>
          <p:cNvSpPr txBox="1">
            <a:spLocks noGrp="1"/>
          </p:cNvSpPr>
          <p:nvPr>
            <p:ph type="title" idx="6"/>
          </p:nvPr>
        </p:nvSpPr>
        <p:spPr>
          <a:xfrm>
            <a:off x="4749698" y="242125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4" name="Google Shape;534;p26"/>
          <p:cNvSpPr txBox="1">
            <a:spLocks noGrp="1"/>
          </p:cNvSpPr>
          <p:nvPr>
            <p:ph type="subTitle" idx="7"/>
          </p:nvPr>
        </p:nvSpPr>
        <p:spPr>
          <a:xfrm>
            <a:off x="4749698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6"/>
          <p:cNvSpPr txBox="1">
            <a:spLocks noGrp="1"/>
          </p:cNvSpPr>
          <p:nvPr>
            <p:ph type="title" idx="8"/>
          </p:nvPr>
        </p:nvSpPr>
        <p:spPr>
          <a:xfrm>
            <a:off x="2405334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6" name="Google Shape;536;p26"/>
          <p:cNvSpPr txBox="1">
            <a:spLocks noGrp="1"/>
          </p:cNvSpPr>
          <p:nvPr>
            <p:ph type="subTitle" idx="9"/>
          </p:nvPr>
        </p:nvSpPr>
        <p:spPr>
          <a:xfrm>
            <a:off x="2405334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6"/>
          <p:cNvSpPr txBox="1">
            <a:spLocks noGrp="1"/>
          </p:cNvSpPr>
          <p:nvPr>
            <p:ph type="title" idx="13"/>
          </p:nvPr>
        </p:nvSpPr>
        <p:spPr>
          <a:xfrm>
            <a:off x="4749688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6"/>
          <p:cNvSpPr txBox="1">
            <a:spLocks noGrp="1"/>
          </p:cNvSpPr>
          <p:nvPr>
            <p:ph type="subTitle" idx="14"/>
          </p:nvPr>
        </p:nvSpPr>
        <p:spPr>
          <a:xfrm>
            <a:off x="4749688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26"/>
          <p:cNvGrpSpPr/>
          <p:nvPr/>
        </p:nvGrpSpPr>
        <p:grpSpPr>
          <a:xfrm flipH="1">
            <a:off x="-38555" y="2713075"/>
            <a:ext cx="744130" cy="2219720"/>
            <a:chOff x="521570" y="1730375"/>
            <a:chExt cx="744130" cy="2219720"/>
          </a:xfrm>
        </p:grpSpPr>
        <p:sp>
          <p:nvSpPr>
            <p:cNvPr id="541" name="Google Shape;541;p26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26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43" name="Google Shape;543;p2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2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45" name="Google Shape;545;p26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6"/>
          <p:cNvGrpSpPr/>
          <p:nvPr/>
        </p:nvGrpSpPr>
        <p:grpSpPr>
          <a:xfrm>
            <a:off x="8256282" y="235545"/>
            <a:ext cx="735900" cy="330055"/>
            <a:chOff x="-1512343" y="1841070"/>
            <a:chExt cx="735900" cy="330055"/>
          </a:xfrm>
        </p:grpSpPr>
        <p:sp>
          <p:nvSpPr>
            <p:cNvPr id="547" name="Google Shape;547;p2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9" name="Google Shape;549;p26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4202792"/>
            <a:ext cx="1055550" cy="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3715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7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 rot="10800000">
            <a:off x="66865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7"/>
          <p:cNvPicPr preferRelativeResize="0"/>
          <p:nvPr/>
        </p:nvPicPr>
        <p:blipFill rotWithShape="1">
          <a:blip r:embed="rId4">
            <a:alphaModFix amt="30000"/>
          </a:blip>
          <a:srcRect t="2643" r="8609" b="2624"/>
          <a:stretch/>
        </p:blipFill>
        <p:spPr>
          <a:xfrm>
            <a:off x="4245825" y="0"/>
            <a:ext cx="48981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7"/>
          <p:cNvSpPr txBox="1">
            <a:spLocks noGrp="1"/>
          </p:cNvSpPr>
          <p:nvPr>
            <p:ph type="title" hasCustomPrompt="1"/>
          </p:nvPr>
        </p:nvSpPr>
        <p:spPr>
          <a:xfrm>
            <a:off x="790800" y="542062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5" name="Google Shape;555;p27"/>
          <p:cNvSpPr txBox="1">
            <a:spLocks noGrp="1"/>
          </p:cNvSpPr>
          <p:nvPr>
            <p:ph type="subTitle" idx="1"/>
          </p:nvPr>
        </p:nvSpPr>
        <p:spPr>
          <a:xfrm>
            <a:off x="790800" y="1221613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 idx="2" hasCustomPrompt="1"/>
          </p:nvPr>
        </p:nvSpPr>
        <p:spPr>
          <a:xfrm>
            <a:off x="790800" y="2023639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3"/>
          </p:nvPr>
        </p:nvSpPr>
        <p:spPr>
          <a:xfrm>
            <a:off x="790800" y="2700776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title" idx="4" hasCustomPrompt="1"/>
          </p:nvPr>
        </p:nvSpPr>
        <p:spPr>
          <a:xfrm>
            <a:off x="790800" y="3505217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5"/>
          </p:nvPr>
        </p:nvSpPr>
        <p:spPr>
          <a:xfrm>
            <a:off x="790800" y="417993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560" name="Google Shape;560;p27"/>
          <p:cNvPicPr preferRelativeResize="0"/>
          <p:nvPr/>
        </p:nvPicPr>
        <p:blipFill rotWithShape="1">
          <a:blip r:embed="rId5">
            <a:alphaModFix amt="30000"/>
          </a:blip>
          <a:srcRect r="68976"/>
          <a:stretch/>
        </p:blipFill>
        <p:spPr>
          <a:xfrm flipH="1">
            <a:off x="1" y="0"/>
            <a:ext cx="25885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7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2" name="Google Shape;562;p27"/>
          <p:cNvGrpSpPr/>
          <p:nvPr/>
        </p:nvGrpSpPr>
        <p:grpSpPr>
          <a:xfrm>
            <a:off x="223057" y="247595"/>
            <a:ext cx="735900" cy="330055"/>
            <a:chOff x="-1512343" y="1841070"/>
            <a:chExt cx="735900" cy="330055"/>
          </a:xfrm>
        </p:grpSpPr>
        <p:sp>
          <p:nvSpPr>
            <p:cNvPr id="563" name="Google Shape;563;p27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28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>
            <a:off x="-792963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8"/>
          <p:cNvPicPr preferRelativeResize="0"/>
          <p:nvPr/>
        </p:nvPicPr>
        <p:blipFill rotWithShape="1">
          <a:blip r:embed="rId3">
            <a:alphaModFix amt="30000"/>
          </a:blip>
          <a:srcRect r="38252" b="60408"/>
          <a:stretch/>
        </p:blipFill>
        <p:spPr>
          <a:xfrm rot="5400000" flipH="1">
            <a:off x="-2354637" y="1545488"/>
            <a:ext cx="5151949" cy="20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8"/>
          <p:cNvSpPr txBox="1">
            <a:spLocks noGrp="1"/>
          </p:cNvSpPr>
          <p:nvPr>
            <p:ph type="title"/>
          </p:nvPr>
        </p:nvSpPr>
        <p:spPr>
          <a:xfrm>
            <a:off x="713365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9" name="Google Shape;569;p28"/>
          <p:cNvSpPr txBox="1">
            <a:spLocks noGrp="1"/>
          </p:cNvSpPr>
          <p:nvPr>
            <p:ph type="subTitle" idx="1"/>
          </p:nvPr>
        </p:nvSpPr>
        <p:spPr>
          <a:xfrm>
            <a:off x="713365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28"/>
          <p:cNvSpPr txBox="1">
            <a:spLocks noGrp="1"/>
          </p:cNvSpPr>
          <p:nvPr>
            <p:ph type="title" idx="2"/>
          </p:nvPr>
        </p:nvSpPr>
        <p:spPr>
          <a:xfrm>
            <a:off x="3419250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1" name="Google Shape;571;p28"/>
          <p:cNvSpPr txBox="1">
            <a:spLocks noGrp="1"/>
          </p:cNvSpPr>
          <p:nvPr>
            <p:ph type="subTitle" idx="3"/>
          </p:nvPr>
        </p:nvSpPr>
        <p:spPr>
          <a:xfrm>
            <a:off x="3419538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8"/>
          <p:cNvSpPr txBox="1">
            <a:spLocks noGrp="1"/>
          </p:cNvSpPr>
          <p:nvPr>
            <p:ph type="title" idx="4"/>
          </p:nvPr>
        </p:nvSpPr>
        <p:spPr>
          <a:xfrm>
            <a:off x="6125135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3" name="Google Shape;573;p28"/>
          <p:cNvSpPr txBox="1">
            <a:spLocks noGrp="1"/>
          </p:cNvSpPr>
          <p:nvPr>
            <p:ph type="subTitle" idx="5"/>
          </p:nvPr>
        </p:nvSpPr>
        <p:spPr>
          <a:xfrm>
            <a:off x="6125135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8"/>
          <p:cNvSpPr txBox="1">
            <a:spLocks noGrp="1"/>
          </p:cNvSpPr>
          <p:nvPr>
            <p:ph type="title" idx="6" hasCustomPrompt="1"/>
          </p:nvPr>
        </p:nvSpPr>
        <p:spPr>
          <a:xfrm>
            <a:off x="1404715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28"/>
          <p:cNvSpPr txBox="1">
            <a:spLocks noGrp="1"/>
          </p:cNvSpPr>
          <p:nvPr>
            <p:ph type="title" idx="7" hasCustomPrompt="1"/>
          </p:nvPr>
        </p:nvSpPr>
        <p:spPr>
          <a:xfrm>
            <a:off x="4110888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28"/>
          <p:cNvSpPr txBox="1">
            <a:spLocks noGrp="1"/>
          </p:cNvSpPr>
          <p:nvPr>
            <p:ph type="title" idx="8" hasCustomPrompt="1"/>
          </p:nvPr>
        </p:nvSpPr>
        <p:spPr>
          <a:xfrm>
            <a:off x="6816485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7" name="Google Shape;577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78" name="Google Shape;578;p28"/>
          <p:cNvPicPr preferRelativeResize="0"/>
          <p:nvPr/>
        </p:nvPicPr>
        <p:blipFill rotWithShape="1">
          <a:blip r:embed="rId4">
            <a:alphaModFix/>
          </a:blip>
          <a:srcRect r="41830"/>
          <a:stretch/>
        </p:blipFill>
        <p:spPr>
          <a:xfrm rot="5400000">
            <a:off x="5874138" y="1871796"/>
            <a:ext cx="1396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8"/>
          <p:cNvPicPr preferRelativeResize="0"/>
          <p:nvPr/>
        </p:nvPicPr>
        <p:blipFill rotWithShape="1">
          <a:blip r:embed="rId3">
            <a:alphaModFix amt="30000"/>
          </a:blip>
          <a:srcRect r="38252" b="60408"/>
          <a:stretch/>
        </p:blipFill>
        <p:spPr>
          <a:xfrm>
            <a:off x="3992063" y="3109030"/>
            <a:ext cx="5151949" cy="20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8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8198250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28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582" name="Google Shape;582;p28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583" name="Google Shape;583;p2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2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85" name="Google Shape;585;p28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8"/>
          <p:cNvGrpSpPr/>
          <p:nvPr/>
        </p:nvGrpSpPr>
        <p:grpSpPr>
          <a:xfrm>
            <a:off x="-606956" y="183132"/>
            <a:ext cx="529400" cy="1431925"/>
            <a:chOff x="214019" y="350382"/>
            <a:chExt cx="529400" cy="1431925"/>
          </a:xfrm>
        </p:grpSpPr>
        <p:sp>
          <p:nvSpPr>
            <p:cNvPr id="589" name="Google Shape;589;p28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8"/>
          <p:cNvGrpSpPr/>
          <p:nvPr/>
        </p:nvGrpSpPr>
        <p:grpSpPr>
          <a:xfrm>
            <a:off x="8345770" y="2793700"/>
            <a:ext cx="744130" cy="2219720"/>
            <a:chOff x="521570" y="1730375"/>
            <a:chExt cx="744130" cy="2219720"/>
          </a:xfrm>
        </p:grpSpPr>
        <p:sp>
          <p:nvSpPr>
            <p:cNvPr id="593" name="Google Shape;593;p28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28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595" name="Google Shape;595;p2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97" name="Google Shape;597;p28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8"/>
          <p:cNvGrpSpPr/>
          <p:nvPr/>
        </p:nvGrpSpPr>
        <p:grpSpPr>
          <a:xfrm>
            <a:off x="-707507" y="1902762"/>
            <a:ext cx="707514" cy="538587"/>
            <a:chOff x="3522468" y="5295350"/>
            <a:chExt cx="707514" cy="538587"/>
          </a:xfrm>
        </p:grpSpPr>
        <p:sp>
          <p:nvSpPr>
            <p:cNvPr id="599" name="Google Shape;599;p28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28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601" name="Google Shape;601;p2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2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9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-5726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9"/>
          <p:cNvPicPr preferRelativeResize="0"/>
          <p:nvPr/>
        </p:nvPicPr>
        <p:blipFill rotWithShape="1">
          <a:blip r:embed="rId4">
            <a:alphaModFix amt="30000"/>
          </a:blip>
          <a:srcRect t="5702" r="59943" b="78237"/>
          <a:stretch/>
        </p:blipFill>
        <p:spPr>
          <a:xfrm rot="5400000" flipH="1">
            <a:off x="7071377" y="1258076"/>
            <a:ext cx="3342198" cy="82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9"/>
          <p:cNvSpPr txBox="1">
            <a:spLocks noGrp="1"/>
          </p:cNvSpPr>
          <p:nvPr>
            <p:ph type="title"/>
          </p:nvPr>
        </p:nvSpPr>
        <p:spPr>
          <a:xfrm>
            <a:off x="4162834" y="531306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9"/>
          <p:cNvSpPr txBox="1">
            <a:spLocks noGrp="1"/>
          </p:cNvSpPr>
          <p:nvPr>
            <p:ph type="subTitle" idx="1"/>
          </p:nvPr>
        </p:nvSpPr>
        <p:spPr>
          <a:xfrm>
            <a:off x="4961100" y="1390569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9"/>
          <p:cNvSpPr txBox="1"/>
          <p:nvPr/>
        </p:nvSpPr>
        <p:spPr>
          <a:xfrm>
            <a:off x="5061875" y="3263700"/>
            <a:ext cx="3333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0" name="Google Shape;610;p29"/>
          <p:cNvPicPr preferRelativeResize="0"/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29"/>
          <p:cNvGrpSpPr/>
          <p:nvPr/>
        </p:nvGrpSpPr>
        <p:grpSpPr>
          <a:xfrm>
            <a:off x="8493794" y="146532"/>
            <a:ext cx="529400" cy="1431925"/>
            <a:chOff x="214019" y="350382"/>
            <a:chExt cx="529400" cy="1431925"/>
          </a:xfrm>
        </p:grpSpPr>
        <p:sp>
          <p:nvSpPr>
            <p:cNvPr id="612" name="Google Shape;612;p29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29"/>
          <p:cNvGrpSpPr/>
          <p:nvPr/>
        </p:nvGrpSpPr>
        <p:grpSpPr>
          <a:xfrm>
            <a:off x="112825" y="120995"/>
            <a:ext cx="1125295" cy="1031480"/>
            <a:chOff x="7932625" y="79170"/>
            <a:chExt cx="1125295" cy="1031480"/>
          </a:xfrm>
        </p:grpSpPr>
        <p:grpSp>
          <p:nvGrpSpPr>
            <p:cNvPr id="616" name="Google Shape;616;p29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617" name="Google Shape;617;p2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2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19" name="Google Shape;619;p29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9"/>
          <p:cNvGrpSpPr/>
          <p:nvPr/>
        </p:nvGrpSpPr>
        <p:grpSpPr>
          <a:xfrm rot="5400000">
            <a:off x="-101018" y="1192895"/>
            <a:ext cx="735900" cy="330055"/>
            <a:chOff x="-1512343" y="1841070"/>
            <a:chExt cx="735900" cy="330055"/>
          </a:xfrm>
        </p:grpSpPr>
        <p:sp>
          <p:nvSpPr>
            <p:cNvPr id="623" name="Google Shape;623;p29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9"/>
          <p:cNvGrpSpPr/>
          <p:nvPr/>
        </p:nvGrpSpPr>
        <p:grpSpPr>
          <a:xfrm>
            <a:off x="8624407" y="2837775"/>
            <a:ext cx="744130" cy="2219720"/>
            <a:chOff x="521570" y="1730375"/>
            <a:chExt cx="744130" cy="2219720"/>
          </a:xfrm>
        </p:grpSpPr>
        <p:sp>
          <p:nvSpPr>
            <p:cNvPr id="626" name="Google Shape;626;p29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29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628" name="Google Shape;628;p2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0" name="Google Shape;630;p29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30"/>
          <p:cNvPicPr preferRelativeResize="0"/>
          <p:nvPr/>
        </p:nvPicPr>
        <p:blipFill rotWithShape="1">
          <a:blip r:embed="rId2">
            <a:alphaModFix/>
          </a:blip>
          <a:srcRect r="41830"/>
          <a:stretch/>
        </p:blipFill>
        <p:spPr>
          <a:xfrm rot="5400000">
            <a:off x="5874138" y="1871796"/>
            <a:ext cx="1396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0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>
            <a:off x="-11488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4">
            <a:alphaModFix amt="30000"/>
          </a:blip>
          <a:srcRect t="5702" r="59943" b="59181"/>
          <a:stretch/>
        </p:blipFill>
        <p:spPr>
          <a:xfrm rot="5400000" flipH="1">
            <a:off x="6581300" y="768001"/>
            <a:ext cx="3342198" cy="18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/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2038201" y="4800"/>
            <a:ext cx="5067599" cy="51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0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0"/>
          <p:cNvPicPr preferRelativeResize="0"/>
          <p:nvPr/>
        </p:nvPicPr>
        <p:blipFill rotWithShape="1">
          <a:blip r:embed="rId4">
            <a:alphaModFix amt="30000"/>
          </a:blip>
          <a:srcRect t="5702" r="59943" b="59181"/>
          <a:stretch/>
        </p:blipFill>
        <p:spPr>
          <a:xfrm rot="-5400000" flipH="1">
            <a:off x="-779500" y="2569301"/>
            <a:ext cx="3342198" cy="18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0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-5400000">
            <a:off x="-109800" y="11459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30"/>
          <p:cNvGrpSpPr/>
          <p:nvPr/>
        </p:nvGrpSpPr>
        <p:grpSpPr>
          <a:xfrm>
            <a:off x="396618" y="256400"/>
            <a:ext cx="8350764" cy="4630700"/>
            <a:chOff x="427061" y="195080"/>
            <a:chExt cx="8350764" cy="4630700"/>
          </a:xfrm>
        </p:grpSpPr>
        <p:sp>
          <p:nvSpPr>
            <p:cNvPr id="640" name="Google Shape;640;p30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641;p30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642" name="Google Shape;642;p3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3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4" name="Google Shape;644;p30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4"/>
          <p:cNvPicPr preferRelativeResize="0"/>
          <p:nvPr/>
        </p:nvPicPr>
        <p:blipFill rotWithShape="1">
          <a:blip r:embed="rId2">
            <a:alphaModFix/>
          </a:blip>
          <a:srcRect l="27721" t="11386" r="14464"/>
          <a:stretch/>
        </p:blipFill>
        <p:spPr>
          <a:xfrm rot="-5400000">
            <a:off x="1375438" y="1945938"/>
            <a:ext cx="1828199" cy="45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62513" y="-1120538"/>
            <a:ext cx="1960951" cy="420202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16888" y="1226180"/>
            <a:ext cx="7704000" cy="3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4">
            <a:alphaModFix amt="30000"/>
          </a:blip>
          <a:srcRect r="59943" b="70351"/>
          <a:stretch/>
        </p:blipFill>
        <p:spPr>
          <a:xfrm rot="5400000" flipH="1">
            <a:off x="6710417" y="908626"/>
            <a:ext cx="3342198" cy="15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 rotWithShape="1">
          <a:blip r:embed="rId4">
            <a:alphaModFix amt="30000"/>
          </a:blip>
          <a:srcRect r="59943" b="70351"/>
          <a:stretch/>
        </p:blipFill>
        <p:spPr>
          <a:xfrm rot="5400000" flipH="1">
            <a:off x="-908633" y="908626"/>
            <a:ext cx="3342198" cy="15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088450" y="4307557"/>
            <a:ext cx="1055550" cy="8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/>
          <p:nvPr/>
        </p:nvSpPr>
        <p:spPr>
          <a:xfrm rot="3601525">
            <a:off x="665420" y="188143"/>
            <a:ext cx="324850" cy="280904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18725" y="238450"/>
            <a:ext cx="171600" cy="1716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1"/>
          <p:cNvPicPr preferRelativeResize="0"/>
          <p:nvPr/>
        </p:nvPicPr>
        <p:blipFill rotWithShape="1">
          <a:blip r:embed="rId3">
            <a:alphaModFix amt="30000"/>
          </a:blip>
          <a:srcRect t="5704" r="59943"/>
          <a:stretch/>
        </p:blipFill>
        <p:spPr>
          <a:xfrm flipH="1">
            <a:off x="-7013" y="4800"/>
            <a:ext cx="35443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400000">
            <a:off x="4044225" y="10979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1"/>
          <p:cNvPicPr preferRelativeResize="0"/>
          <p:nvPr/>
        </p:nvPicPr>
        <p:blipFill rotWithShape="1">
          <a:blip r:embed="rId3">
            <a:alphaModFix amt="30000"/>
          </a:blip>
          <a:srcRect t="5704" r="59943"/>
          <a:stretch/>
        </p:blipFill>
        <p:spPr>
          <a:xfrm>
            <a:off x="5599687" y="0"/>
            <a:ext cx="35443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400000" flipH="1">
            <a:off x="4044225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31"/>
          <p:cNvGrpSpPr/>
          <p:nvPr/>
        </p:nvGrpSpPr>
        <p:grpSpPr>
          <a:xfrm rot="10800000" flipH="1">
            <a:off x="396618" y="256400"/>
            <a:ext cx="8350764" cy="4630700"/>
            <a:chOff x="427061" y="195080"/>
            <a:chExt cx="8350764" cy="4630700"/>
          </a:xfrm>
        </p:grpSpPr>
        <p:sp>
          <p:nvSpPr>
            <p:cNvPr id="656" name="Google Shape;656;p31"/>
            <p:cNvSpPr/>
            <p:nvPr/>
          </p:nvSpPr>
          <p:spPr>
            <a:xfrm>
              <a:off x="4458225" y="1950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1"/>
            <p:cNvGrpSpPr/>
            <p:nvPr/>
          </p:nvGrpSpPr>
          <p:grpSpPr>
            <a:xfrm>
              <a:off x="427061" y="251192"/>
              <a:ext cx="171589" cy="168851"/>
              <a:chOff x="3840475" y="-1037500"/>
              <a:chExt cx="252300" cy="324900"/>
            </a:xfrm>
          </p:grpSpPr>
          <p:cxnSp>
            <p:nvCxnSpPr>
              <p:cNvPr id="658" name="Google Shape;658;p31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31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60" name="Google Shape;660;p31"/>
            <p:cNvSpPr/>
            <p:nvPr/>
          </p:nvSpPr>
          <p:spPr>
            <a:xfrm>
              <a:off x="7306375" y="6008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7630450" y="6901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8623100" y="1015050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8041925" y="449572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8452925" y="454468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5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10800000" flipH="1">
            <a:off x="12" y="-8"/>
            <a:ext cx="24574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2282184" y="1482995"/>
            <a:ext cx="157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2282184" y="3212833"/>
            <a:ext cx="224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2282184" y="3586451"/>
            <a:ext cx="205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3"/>
          </p:nvPr>
        </p:nvSpPr>
        <p:spPr>
          <a:xfrm>
            <a:off x="2282184" y="1851895"/>
            <a:ext cx="2060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 rotWithShape="1">
          <a:blip r:embed="rId4">
            <a:alphaModFix amt="30000"/>
          </a:blip>
          <a:srcRect r="50024" b="49954"/>
          <a:stretch/>
        </p:blipFill>
        <p:spPr>
          <a:xfrm>
            <a:off x="7245425" y="3228029"/>
            <a:ext cx="1898575" cy="192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 rotWithShape="1">
          <a:blip r:embed="rId5">
            <a:alphaModFix amt="30000"/>
          </a:blip>
          <a:srcRect r="59943" b="20898"/>
          <a:stretch/>
        </p:blipFill>
        <p:spPr>
          <a:xfrm rot="5400000" flipH="1">
            <a:off x="371310" y="-368437"/>
            <a:ext cx="3342198" cy="406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5"/>
          <p:cNvGrpSpPr/>
          <p:nvPr/>
        </p:nvGrpSpPr>
        <p:grpSpPr>
          <a:xfrm>
            <a:off x="142719" y="1483007"/>
            <a:ext cx="529400" cy="1431925"/>
            <a:chOff x="214019" y="350382"/>
            <a:chExt cx="529400" cy="1431925"/>
          </a:xfrm>
        </p:grpSpPr>
        <p:sp>
          <p:nvSpPr>
            <p:cNvPr id="72" name="Google Shape;72;p5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5"/>
          <p:cNvGrpSpPr/>
          <p:nvPr/>
        </p:nvGrpSpPr>
        <p:grpSpPr>
          <a:xfrm>
            <a:off x="7932625" y="79170"/>
            <a:ext cx="1125295" cy="1031480"/>
            <a:chOff x="7932625" y="79170"/>
            <a:chExt cx="1125295" cy="1031480"/>
          </a:xfrm>
        </p:grpSpPr>
        <p:grpSp>
          <p:nvGrpSpPr>
            <p:cNvPr id="76" name="Google Shape;76;p5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77" name="Google Shape;77;p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" name="Google Shape;79;p5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5"/>
          <p:cNvGrpSpPr/>
          <p:nvPr/>
        </p:nvGrpSpPr>
        <p:grpSpPr>
          <a:xfrm>
            <a:off x="8038693" y="4424300"/>
            <a:ext cx="707514" cy="538587"/>
            <a:chOff x="3522468" y="5295350"/>
            <a:chExt cx="707514" cy="538587"/>
          </a:xfrm>
        </p:grpSpPr>
        <p:sp>
          <p:nvSpPr>
            <p:cNvPr id="83" name="Google Shape;83;p5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85" name="Google Shape;85;p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6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5400000">
            <a:off x="5343512" y="-1343008"/>
            <a:ext cx="24574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r="18864"/>
          <a:stretch/>
        </p:blipFill>
        <p:spPr>
          <a:xfrm rot="10800000">
            <a:off x="-2376" y="1675"/>
            <a:ext cx="19474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5400000">
            <a:off x="8198250" y="4197742"/>
            <a:ext cx="1055550" cy="8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5">
            <a:alphaModFix amt="30000"/>
          </a:blip>
          <a:srcRect l="49415" t="51656" b="-9"/>
          <a:stretch/>
        </p:blipFill>
        <p:spPr>
          <a:xfrm>
            <a:off x="1" y="0"/>
            <a:ext cx="1444800" cy="1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6">
            <a:alphaModFix amt="30000"/>
          </a:blip>
          <a:srcRect r="59943" b="71974"/>
          <a:stretch/>
        </p:blipFill>
        <p:spPr>
          <a:xfrm rot="-5400000">
            <a:off x="6774231" y="950363"/>
            <a:ext cx="3342198" cy="1441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6"/>
          <p:cNvGrpSpPr/>
          <p:nvPr/>
        </p:nvGrpSpPr>
        <p:grpSpPr>
          <a:xfrm>
            <a:off x="8508869" y="193557"/>
            <a:ext cx="414200" cy="1431925"/>
            <a:chOff x="329219" y="350382"/>
            <a:chExt cx="414200" cy="1431925"/>
          </a:xfrm>
        </p:grpSpPr>
        <p:sp>
          <p:nvSpPr>
            <p:cNvPr id="95" name="Google Shape;95;p6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rot="5400000">
              <a:off x="4426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6"/>
          <p:cNvGrpSpPr/>
          <p:nvPr/>
        </p:nvGrpSpPr>
        <p:grpSpPr>
          <a:xfrm rot="10800000" flipH="1">
            <a:off x="93507" y="2314513"/>
            <a:ext cx="405600" cy="2143520"/>
            <a:chOff x="521570" y="1806575"/>
            <a:chExt cx="405600" cy="2143520"/>
          </a:xfrm>
        </p:grpSpPr>
        <p:sp>
          <p:nvSpPr>
            <p:cNvPr id="99" name="Google Shape;99;p6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6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101" name="Google Shape;101;p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3" name="Google Shape;103;p6"/>
            <p:cNvSpPr/>
            <p:nvPr/>
          </p:nvSpPr>
          <p:spPr>
            <a:xfrm>
              <a:off x="636900" y="18065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6"/>
          <p:cNvGrpSpPr/>
          <p:nvPr/>
        </p:nvGrpSpPr>
        <p:grpSpPr>
          <a:xfrm>
            <a:off x="97632" y="4683770"/>
            <a:ext cx="735900" cy="330055"/>
            <a:chOff x="-1512343" y="1841070"/>
            <a:chExt cx="735900" cy="330055"/>
          </a:xfrm>
        </p:grpSpPr>
        <p:sp>
          <p:nvSpPr>
            <p:cNvPr id="105" name="Google Shape;105;p6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372088" y="137160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l="22287"/>
          <a:stretch/>
        </p:blipFill>
        <p:spPr>
          <a:xfrm>
            <a:off x="12" y="4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 amt="30000"/>
          </a:blip>
          <a:srcRect l="49761" b="5276"/>
          <a:stretch/>
        </p:blipFill>
        <p:spPr>
          <a:xfrm>
            <a:off x="0" y="0"/>
            <a:ext cx="2692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742350" y="1520550"/>
            <a:ext cx="46113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5">
            <a:alphaModFix amt="30000"/>
          </a:blip>
          <a:srcRect r="59943"/>
          <a:stretch/>
        </p:blipFill>
        <p:spPr>
          <a:xfrm>
            <a:off x="580435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8198250" y="4209742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7"/>
          <p:cNvGrpSpPr/>
          <p:nvPr/>
        </p:nvGrpSpPr>
        <p:grpSpPr>
          <a:xfrm>
            <a:off x="7922175" y="3950095"/>
            <a:ext cx="1125295" cy="1031480"/>
            <a:chOff x="7932625" y="79170"/>
            <a:chExt cx="1125295" cy="1031480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117" name="Google Shape;117;p7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7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9" name="Google Shape;119;p7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7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123" name="Google Shape;123;p7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1999350" y="1458150"/>
            <a:ext cx="5145300" cy="22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 amt="30000"/>
          </a:blip>
          <a:srcRect t="2643" b="2624"/>
          <a:stretch/>
        </p:blipFill>
        <p:spPr>
          <a:xfrm>
            <a:off x="1892225" y="175"/>
            <a:ext cx="5359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4">
            <a:alphaModFix amt="30000"/>
          </a:blip>
          <a:srcRect r="63866"/>
          <a:stretch/>
        </p:blipFill>
        <p:spPr>
          <a:xfrm rot="10800000" flipH="1">
            <a:off x="6140650" y="0"/>
            <a:ext cx="30149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 amt="30000"/>
          </a:blip>
          <a:srcRect t="70402" r="59943"/>
          <a:stretch/>
        </p:blipFill>
        <p:spPr>
          <a:xfrm rot="-5400000">
            <a:off x="-922720" y="909938"/>
            <a:ext cx="3342198" cy="15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8"/>
          <p:cNvGrpSpPr/>
          <p:nvPr/>
        </p:nvGrpSpPr>
        <p:grpSpPr>
          <a:xfrm>
            <a:off x="7882800" y="3933107"/>
            <a:ext cx="1125295" cy="1031480"/>
            <a:chOff x="7932625" y="79170"/>
            <a:chExt cx="1125295" cy="1031480"/>
          </a:xfrm>
        </p:grpSpPr>
        <p:grpSp>
          <p:nvGrpSpPr>
            <p:cNvPr id="134" name="Google Shape;134;p8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135" name="Google Shape;135;p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7" name="Google Shape;137;p8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8"/>
          <p:cNvGrpSpPr/>
          <p:nvPr/>
        </p:nvGrpSpPr>
        <p:grpSpPr>
          <a:xfrm>
            <a:off x="8300593" y="3186450"/>
            <a:ext cx="707514" cy="538587"/>
            <a:chOff x="3522468" y="5295350"/>
            <a:chExt cx="707514" cy="538587"/>
          </a:xfrm>
        </p:grpSpPr>
        <p:sp>
          <p:nvSpPr>
            <p:cNvPr id="141" name="Google Shape;141;p8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8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143" name="Google Shape;143;p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5" name="Google Shape;145;p8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146" name="Google Shape;146;p8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453057" y="1307895"/>
            <a:ext cx="735900" cy="330055"/>
            <a:chOff x="-1512343" y="1841070"/>
            <a:chExt cx="735900" cy="330055"/>
          </a:xfrm>
        </p:grpSpPr>
        <p:sp>
          <p:nvSpPr>
            <p:cNvPr id="150" name="Google Shape;150;p8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 rotWithShape="1">
          <a:blip r:embed="rId2">
            <a:alphaModFix/>
          </a:blip>
          <a:srcRect l="22287"/>
          <a:stretch/>
        </p:blipFill>
        <p:spPr>
          <a:xfrm rot="5400000">
            <a:off x="1343012" y="-1344896"/>
            <a:ext cx="24574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 amt="30000"/>
          </a:blip>
          <a:srcRect r="59943"/>
          <a:stretch/>
        </p:blipFill>
        <p:spPr>
          <a:xfrm flipH="1">
            <a:off x="1" y="0"/>
            <a:ext cx="3342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980625" y="1431428"/>
            <a:ext cx="3492300" cy="12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subTitle" idx="1"/>
          </p:nvPr>
        </p:nvSpPr>
        <p:spPr>
          <a:xfrm>
            <a:off x="940425" y="2793172"/>
            <a:ext cx="35727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688" y="0"/>
            <a:ext cx="2400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5">
            <a:alphaModFix amt="30000"/>
          </a:blip>
          <a:srcRect t="2642" r="3081" b="2633"/>
          <a:stretch/>
        </p:blipFill>
        <p:spPr>
          <a:xfrm>
            <a:off x="3949625" y="0"/>
            <a:ext cx="5194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5400000">
            <a:off x="-109800" y="419791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9"/>
          <p:cNvGrpSpPr/>
          <p:nvPr/>
        </p:nvGrpSpPr>
        <p:grpSpPr>
          <a:xfrm>
            <a:off x="662157" y="726520"/>
            <a:ext cx="735900" cy="330055"/>
            <a:chOff x="-1512343" y="1841070"/>
            <a:chExt cx="735900" cy="330055"/>
          </a:xfrm>
        </p:grpSpPr>
        <p:sp>
          <p:nvSpPr>
            <p:cNvPr id="161" name="Google Shape;161;p9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232918" y="187950"/>
            <a:ext cx="707514" cy="538587"/>
            <a:chOff x="3522468" y="5295350"/>
            <a:chExt cx="707514" cy="538587"/>
          </a:xfrm>
        </p:grpSpPr>
        <p:sp>
          <p:nvSpPr>
            <p:cNvPr id="164" name="Google Shape;164;p9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9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166" name="Google Shape;166;p9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9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8" name="Google Shape;168;p9"/>
          <p:cNvGrpSpPr/>
          <p:nvPr/>
        </p:nvGrpSpPr>
        <p:grpSpPr>
          <a:xfrm>
            <a:off x="8449369" y="3524582"/>
            <a:ext cx="529400" cy="1431925"/>
            <a:chOff x="214019" y="350382"/>
            <a:chExt cx="529400" cy="1431925"/>
          </a:xfrm>
        </p:grpSpPr>
        <p:sp>
          <p:nvSpPr>
            <p:cNvPr id="169" name="Google Shape;169;p9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756925" y="3775550"/>
            <a:ext cx="43368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2">
            <a:alphaModFix amt="30000"/>
          </a:blip>
          <a:srcRect r="59943"/>
          <a:stretch/>
        </p:blipFill>
        <p:spPr>
          <a:xfrm rot="5400000">
            <a:off x="4901135" y="900650"/>
            <a:ext cx="3342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2">
            <a:alphaModFix amt="30000"/>
          </a:blip>
          <a:srcRect r="59943" b="22330"/>
          <a:stretch/>
        </p:blipFill>
        <p:spPr>
          <a:xfrm rot="5400000">
            <a:off x="331888" y="1474887"/>
            <a:ext cx="3342198" cy="39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087600" y="7"/>
            <a:ext cx="1055550" cy="8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0"/>
          <p:cNvGrpSpPr/>
          <p:nvPr/>
        </p:nvGrpSpPr>
        <p:grpSpPr>
          <a:xfrm>
            <a:off x="214019" y="350382"/>
            <a:ext cx="529400" cy="1431925"/>
            <a:chOff x="214019" y="350382"/>
            <a:chExt cx="529400" cy="1431925"/>
          </a:xfrm>
        </p:grpSpPr>
        <p:sp>
          <p:nvSpPr>
            <p:cNvPr id="178" name="Google Shape;178;p10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celand"/>
              <a:buNone/>
              <a:defRPr sz="32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hyperlink" Target="http://bit.ly/2Tynxth" TargetMode="External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7.xm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s://docs.google.com/spreadsheets/d/13Kib7xM-SmZgURT8EeGEyNb959AWjCEy10swvbT_p8c/cop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hyperlink" Target="https://docs.google.com/spreadsheets/d/13Kib7xM-SmZgURT8EeGEyNb959AWjCEy10swvbT_p8c/cop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freepik.com/free-vector/gradient-isometric-laptop-technology-background_4734756.htm/?utm_source=slidesgo_template&amp;utm_medium=referral-link&amp;utm_campaign=sg_resources&amp;utm_content=freepik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hyperlink" Target="https://www.freepik.com/free-vector/isometric-technology-landing-page-template_6198600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gradient-isometric-laptop-technology-background_4734750.htm/?utm_source=slidesgo_template&amp;utm_medium=referral-link&amp;utm_campaign=sg_resources&amp;utm_content=freepik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isometric-technology-landing-page_6198593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vector/modern-landing-page-with-isometric-laptop_6060652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photo/front-view-man-casual-clothes_8392158.htm/?utm_source=slidesgo_template&amp;utm_medium=referral-link&amp;utm_campaign=sg_resources&amp;utm_content=freepik" TargetMode="External"/><Relationship Id="rId7" Type="http://schemas.openxmlformats.org/officeDocument/2006/relationships/hyperlink" Target="https://www.flaticon.com/packs/big-data-98/?utm_source=slidesgo_template&amp;utm_medium=referral-link&amp;utm_campaign=sg_resources&amp;utm_content=flaticon" TargetMode="External"/><Relationship Id="rId12" Type="http://schemas.openxmlformats.org/officeDocument/2006/relationships/hyperlink" Target="https://www.freepik.com/free-vector/isometric-smartphone-background_3189031.htm/?utm_source=slidesgo_template&amp;utm_medium=referral-link&amp;utm_campaign=sg_resources&amp;utm_content=freepik" TargetMode="External"/><Relationship Id="rId17" Type="http://schemas.openxmlformats.org/officeDocument/2006/relationships/hyperlink" Target="https://www.freepik.com/free-vector/gradient-texture-technology-brochure_20126108.htm/?utm_source=slidesgo_template&amp;utm_medium=referral-link&amp;utm_campaign=sg_resources&amp;utm_content=freepik" TargetMode="External"/><Relationship Id="rId2" Type="http://schemas.openxmlformats.org/officeDocument/2006/relationships/notesSlide" Target="../notesSlides/notesSlide38.xml"/><Relationship Id="rId16" Type="http://schemas.openxmlformats.org/officeDocument/2006/relationships/hyperlink" Target="https://www.freepik.com/free-vector/gradient-texture-technology-facebook-template_20126194.htm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freepik.com/free-photo/close-up-programmer-sitting-desk_18492304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vector/realistic-microchip-processor-background_12809570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front-view-woman-using-virtual-reality-headset_9169208.htm/?utm_source=slidesgo_template&amp;utm_medium=referral-link&amp;utm_campaign=sg_resources&amp;utm_content=freepik" TargetMode="External"/><Relationship Id="rId15" Type="http://schemas.openxmlformats.org/officeDocument/2006/relationships/hyperlink" Target="https://www.freepik.com/free-vector/isometric-cloud-storage-background_3189035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vector/landing-page-template-isometric-technology_6198598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young-man-holding-ethernet-switches_5819301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vector/isometric-technology-template-landing-page_6198591.htm/?utm_source=slidesgo_template&amp;utm_medium=referral-link&amp;utm_campaign=sg_resources&amp;utm_content=freepik" TargetMode="External"/><Relationship Id="rId14" Type="http://schemas.openxmlformats.org/officeDocument/2006/relationships/hyperlink" Target="https://www.freepik.com/free-vector/isometric-data-security-background_3189032.htm/?utm_source=slidesgo_template&amp;utm_medium=referral-link&amp;utm_campaign=sg_resources&amp;utm_content=freepi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/>
          <p:nvPr/>
        </p:nvSpPr>
        <p:spPr>
          <a:xfrm>
            <a:off x="3699678" y="3097406"/>
            <a:ext cx="47091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5"/>
          <p:cNvSpPr txBox="1">
            <a:spLocks noGrp="1"/>
          </p:cNvSpPr>
          <p:nvPr>
            <p:ph type="ctrTitle"/>
          </p:nvPr>
        </p:nvSpPr>
        <p:spPr>
          <a:xfrm>
            <a:off x="2990088" y="1568794"/>
            <a:ext cx="5559600" cy="13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048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COMPUTER ENGINEERING</a:t>
            </a:r>
            <a:r>
              <a:rPr lang="en" sz="4700" dirty="0"/>
              <a:t> </a:t>
            </a:r>
            <a:br>
              <a:rPr lang="en" sz="6900" dirty="0">
                <a:solidFill>
                  <a:schemeClr val="dk2"/>
                </a:solidFill>
              </a:rPr>
            </a:br>
            <a:r>
              <a:rPr lang="en" sz="6900" dirty="0">
                <a:solidFill>
                  <a:schemeClr val="dk2"/>
                </a:solidFill>
              </a:rPr>
              <a:t>TECHNOLOGY</a:t>
            </a:r>
            <a:endParaRPr sz="3500" dirty="0">
              <a:solidFill>
                <a:schemeClr val="dk2"/>
              </a:solidFill>
            </a:endParaRPr>
          </a:p>
        </p:txBody>
      </p:sp>
      <p:sp>
        <p:nvSpPr>
          <p:cNvPr id="677" name="Google Shape;677;p35"/>
          <p:cNvSpPr txBox="1">
            <a:spLocks noGrp="1"/>
          </p:cNvSpPr>
          <p:nvPr>
            <p:ph type="subTitle" idx="1"/>
          </p:nvPr>
        </p:nvSpPr>
        <p:spPr>
          <a:xfrm>
            <a:off x="3984528" y="3114130"/>
            <a:ext cx="41394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USE IT </a:t>
            </a:r>
            <a:endParaRPr dirty="0"/>
          </a:p>
        </p:txBody>
      </p:sp>
      <p:sp>
        <p:nvSpPr>
          <p:cNvPr id="678" name="Google Shape;678;p35"/>
          <p:cNvSpPr/>
          <p:nvPr/>
        </p:nvSpPr>
        <p:spPr>
          <a:xfrm>
            <a:off x="713225" y="4599425"/>
            <a:ext cx="171600" cy="1716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1297550" y="4386230"/>
            <a:ext cx="324900" cy="281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37" y="968238"/>
            <a:ext cx="4487850" cy="396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4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4"/>
          <p:cNvSpPr txBox="1">
            <a:spLocks noGrp="1"/>
          </p:cNvSpPr>
          <p:nvPr>
            <p:ph type="title" idx="2"/>
          </p:nvPr>
        </p:nvSpPr>
        <p:spPr>
          <a:xfrm>
            <a:off x="357900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45" name="Google Shape;845;p44"/>
          <p:cNvSpPr txBox="1">
            <a:spLocks noGrp="1"/>
          </p:cNvSpPr>
          <p:nvPr>
            <p:ph type="subTitle" idx="3"/>
          </p:nvPr>
        </p:nvSpPr>
        <p:spPr>
          <a:xfrm>
            <a:off x="357900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second planet from the Sun</a:t>
            </a:r>
            <a:endParaRPr/>
          </a:p>
        </p:txBody>
      </p:sp>
      <p:sp>
        <p:nvSpPr>
          <p:cNvPr id="846" name="Google Shape;846;p44"/>
          <p:cNvSpPr txBox="1">
            <a:spLocks noGrp="1"/>
          </p:cNvSpPr>
          <p:nvPr>
            <p:ph type="subTitle" idx="9"/>
          </p:nvPr>
        </p:nvSpPr>
        <p:spPr>
          <a:xfrm>
            <a:off x="6446290" y="23024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away from us</a:t>
            </a:r>
            <a:endParaRPr/>
          </a:p>
        </p:txBody>
      </p:sp>
      <p:sp>
        <p:nvSpPr>
          <p:cNvPr id="847" name="Google Shape;847;p4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</a:t>
            </a:r>
            <a:r>
              <a:rPr lang="en">
                <a:solidFill>
                  <a:schemeClr val="dk2"/>
                </a:solidFill>
              </a:rPr>
              <a:t>NETWORKS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8" name="Google Shape;848;p44"/>
          <p:cNvSpPr txBox="1">
            <a:spLocks noGrp="1"/>
          </p:cNvSpPr>
          <p:nvPr>
            <p:ph type="title" idx="4"/>
          </p:nvPr>
        </p:nvSpPr>
        <p:spPr>
          <a:xfrm>
            <a:off x="71171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49" name="Google Shape;849;p44"/>
          <p:cNvSpPr txBox="1">
            <a:spLocks noGrp="1"/>
          </p:cNvSpPr>
          <p:nvPr>
            <p:ph type="subTitle" idx="1"/>
          </p:nvPr>
        </p:nvSpPr>
        <p:spPr>
          <a:xfrm>
            <a:off x="711710" y="23260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850" name="Google Shape;850;p44"/>
          <p:cNvSpPr txBox="1">
            <a:spLocks noGrp="1"/>
          </p:cNvSpPr>
          <p:nvPr>
            <p:ph type="subTitle" idx="5"/>
          </p:nvPr>
        </p:nvSpPr>
        <p:spPr>
          <a:xfrm>
            <a:off x="71171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851" name="Google Shape;851;p44"/>
          <p:cNvSpPr txBox="1">
            <a:spLocks noGrp="1"/>
          </p:cNvSpPr>
          <p:nvPr>
            <p:ph type="title" idx="6"/>
          </p:nvPr>
        </p:nvSpPr>
        <p:spPr>
          <a:xfrm>
            <a:off x="357900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52" name="Google Shape;852;p44"/>
          <p:cNvSpPr txBox="1">
            <a:spLocks noGrp="1"/>
          </p:cNvSpPr>
          <p:nvPr>
            <p:ph type="subTitle" idx="7"/>
          </p:nvPr>
        </p:nvSpPr>
        <p:spPr>
          <a:xfrm>
            <a:off x="3579000" y="415041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rings</a:t>
            </a:r>
            <a:endParaRPr/>
          </a:p>
        </p:txBody>
      </p:sp>
      <p:sp>
        <p:nvSpPr>
          <p:cNvPr id="853" name="Google Shape;853;p44"/>
          <p:cNvSpPr txBox="1">
            <a:spLocks noGrp="1"/>
          </p:cNvSpPr>
          <p:nvPr>
            <p:ph type="title" idx="8"/>
          </p:nvPr>
        </p:nvSpPr>
        <p:spPr>
          <a:xfrm>
            <a:off x="6446290" y="19445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854" name="Google Shape;854;p44"/>
          <p:cNvSpPr txBox="1">
            <a:spLocks noGrp="1"/>
          </p:cNvSpPr>
          <p:nvPr>
            <p:ph type="title"/>
          </p:nvPr>
        </p:nvSpPr>
        <p:spPr>
          <a:xfrm>
            <a:off x="711710" y="19681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55" name="Google Shape;855;p44"/>
          <p:cNvSpPr txBox="1">
            <a:spLocks noGrp="1"/>
          </p:cNvSpPr>
          <p:nvPr>
            <p:ph type="title" idx="13"/>
          </p:nvPr>
        </p:nvSpPr>
        <p:spPr>
          <a:xfrm>
            <a:off x="6446290" y="379259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56" name="Google Shape;856;p44"/>
          <p:cNvSpPr txBox="1">
            <a:spLocks noGrp="1"/>
          </p:cNvSpPr>
          <p:nvPr>
            <p:ph type="subTitle" idx="14"/>
          </p:nvPr>
        </p:nvSpPr>
        <p:spPr>
          <a:xfrm>
            <a:off x="6446290" y="415052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857" name="Google Shape;857;p44"/>
          <p:cNvSpPr/>
          <p:nvPr/>
        </p:nvSpPr>
        <p:spPr>
          <a:xfrm>
            <a:off x="1329110" y="305435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4"/>
          <p:cNvSpPr/>
          <p:nvPr/>
        </p:nvSpPr>
        <p:spPr>
          <a:xfrm>
            <a:off x="4196400" y="305435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7063690" y="305435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4"/>
          <p:cNvSpPr/>
          <p:nvPr/>
        </p:nvSpPr>
        <p:spPr>
          <a:xfrm>
            <a:off x="1329110" y="122555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4"/>
          <p:cNvSpPr/>
          <p:nvPr/>
        </p:nvSpPr>
        <p:spPr>
          <a:xfrm>
            <a:off x="4196400" y="122555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4"/>
          <p:cNvSpPr/>
          <p:nvPr/>
        </p:nvSpPr>
        <p:spPr>
          <a:xfrm>
            <a:off x="7063690" y="122555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44"/>
          <p:cNvGrpSpPr/>
          <p:nvPr/>
        </p:nvGrpSpPr>
        <p:grpSpPr>
          <a:xfrm>
            <a:off x="7195941" y="1395040"/>
            <a:ext cx="486698" cy="412234"/>
            <a:chOff x="3209000" y="1985475"/>
            <a:chExt cx="458500" cy="388350"/>
          </a:xfrm>
        </p:grpSpPr>
        <p:sp>
          <p:nvSpPr>
            <p:cNvPr id="864" name="Google Shape;864;p44"/>
            <p:cNvSpPr/>
            <p:nvPr/>
          </p:nvSpPr>
          <p:spPr>
            <a:xfrm>
              <a:off x="3235775" y="2280075"/>
              <a:ext cx="162625" cy="66975"/>
            </a:xfrm>
            <a:custGeom>
              <a:avLst/>
              <a:gdLst/>
              <a:ahLst/>
              <a:cxnLst/>
              <a:rect l="l" t="t" r="r" b="b"/>
              <a:pathLst>
                <a:path w="6505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41" y="1123"/>
                  </a:lnTo>
                  <a:lnTo>
                    <a:pt x="1939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79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622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69" y="536"/>
                  </a:moveTo>
                  <a:lnTo>
                    <a:pt x="5969" y="2143"/>
                  </a:lnTo>
                  <a:lnTo>
                    <a:pt x="561" y="2143"/>
                  </a:lnTo>
                  <a:lnTo>
                    <a:pt x="561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8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39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79" y="1199"/>
                  </a:lnTo>
                  <a:lnTo>
                    <a:pt x="2730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1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418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99"/>
                  </a:lnTo>
                  <a:lnTo>
                    <a:pt x="4515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102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28" y="2602"/>
                  </a:lnTo>
                  <a:lnTo>
                    <a:pt x="6479" y="2525"/>
                  </a:lnTo>
                  <a:lnTo>
                    <a:pt x="6505" y="2423"/>
                  </a:lnTo>
                  <a:lnTo>
                    <a:pt x="6505" y="255"/>
                  </a:lnTo>
                  <a:lnTo>
                    <a:pt x="6479" y="153"/>
                  </a:lnTo>
                  <a:lnTo>
                    <a:pt x="6428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3209000" y="1985475"/>
              <a:ext cx="458500" cy="388350"/>
            </a:xfrm>
            <a:custGeom>
              <a:avLst/>
              <a:gdLst/>
              <a:ahLst/>
              <a:cxnLst/>
              <a:rect l="l" t="t" r="r" b="b"/>
              <a:pathLst>
                <a:path w="18340" h="15534" extrusionOk="0">
                  <a:moveTo>
                    <a:pt x="12447" y="2245"/>
                  </a:moveTo>
                  <a:lnTo>
                    <a:pt x="12549" y="2270"/>
                  </a:lnTo>
                  <a:lnTo>
                    <a:pt x="12626" y="2296"/>
                  </a:lnTo>
                  <a:lnTo>
                    <a:pt x="12728" y="2347"/>
                  </a:lnTo>
                  <a:lnTo>
                    <a:pt x="12804" y="2398"/>
                  </a:lnTo>
                  <a:lnTo>
                    <a:pt x="12855" y="2474"/>
                  </a:lnTo>
                  <a:lnTo>
                    <a:pt x="12906" y="2576"/>
                  </a:lnTo>
                  <a:lnTo>
                    <a:pt x="12957" y="2678"/>
                  </a:lnTo>
                  <a:lnTo>
                    <a:pt x="12957" y="2781"/>
                  </a:lnTo>
                  <a:lnTo>
                    <a:pt x="12957" y="5484"/>
                  </a:lnTo>
                  <a:lnTo>
                    <a:pt x="12957" y="5612"/>
                  </a:lnTo>
                  <a:lnTo>
                    <a:pt x="12906" y="5688"/>
                  </a:lnTo>
                  <a:lnTo>
                    <a:pt x="12855" y="5790"/>
                  </a:lnTo>
                  <a:lnTo>
                    <a:pt x="12804" y="5867"/>
                  </a:lnTo>
                  <a:lnTo>
                    <a:pt x="12728" y="5918"/>
                  </a:lnTo>
                  <a:lnTo>
                    <a:pt x="12626" y="5969"/>
                  </a:lnTo>
                  <a:lnTo>
                    <a:pt x="12549" y="5994"/>
                  </a:lnTo>
                  <a:lnTo>
                    <a:pt x="12447" y="6020"/>
                  </a:lnTo>
                  <a:lnTo>
                    <a:pt x="5918" y="6020"/>
                  </a:lnTo>
                  <a:lnTo>
                    <a:pt x="5816" y="5994"/>
                  </a:lnTo>
                  <a:lnTo>
                    <a:pt x="5714" y="5969"/>
                  </a:lnTo>
                  <a:lnTo>
                    <a:pt x="5637" y="5918"/>
                  </a:lnTo>
                  <a:lnTo>
                    <a:pt x="5561" y="5867"/>
                  </a:lnTo>
                  <a:lnTo>
                    <a:pt x="5484" y="5790"/>
                  </a:lnTo>
                  <a:lnTo>
                    <a:pt x="5433" y="5688"/>
                  </a:lnTo>
                  <a:lnTo>
                    <a:pt x="5407" y="5612"/>
                  </a:lnTo>
                  <a:lnTo>
                    <a:pt x="5407" y="5484"/>
                  </a:lnTo>
                  <a:lnTo>
                    <a:pt x="5407" y="2781"/>
                  </a:lnTo>
                  <a:lnTo>
                    <a:pt x="5407" y="2678"/>
                  </a:lnTo>
                  <a:lnTo>
                    <a:pt x="5433" y="2576"/>
                  </a:lnTo>
                  <a:lnTo>
                    <a:pt x="5484" y="2474"/>
                  </a:lnTo>
                  <a:lnTo>
                    <a:pt x="5561" y="2398"/>
                  </a:lnTo>
                  <a:lnTo>
                    <a:pt x="5637" y="2347"/>
                  </a:lnTo>
                  <a:lnTo>
                    <a:pt x="5714" y="2296"/>
                  </a:lnTo>
                  <a:lnTo>
                    <a:pt x="5816" y="2270"/>
                  </a:lnTo>
                  <a:lnTo>
                    <a:pt x="5918" y="2245"/>
                  </a:lnTo>
                  <a:close/>
                  <a:moveTo>
                    <a:pt x="7193" y="9514"/>
                  </a:moveTo>
                  <a:lnTo>
                    <a:pt x="7269" y="9540"/>
                  </a:lnTo>
                  <a:lnTo>
                    <a:pt x="7346" y="9565"/>
                  </a:lnTo>
                  <a:lnTo>
                    <a:pt x="7422" y="9642"/>
                  </a:lnTo>
                  <a:lnTo>
                    <a:pt x="7448" y="9718"/>
                  </a:lnTo>
                  <a:lnTo>
                    <a:pt x="7780" y="10739"/>
                  </a:lnTo>
                  <a:lnTo>
                    <a:pt x="7576" y="10713"/>
                  </a:lnTo>
                  <a:lnTo>
                    <a:pt x="1071" y="10713"/>
                  </a:lnTo>
                  <a:lnTo>
                    <a:pt x="842" y="10739"/>
                  </a:lnTo>
                  <a:lnTo>
                    <a:pt x="1199" y="9718"/>
                  </a:lnTo>
                  <a:lnTo>
                    <a:pt x="1224" y="9642"/>
                  </a:lnTo>
                  <a:lnTo>
                    <a:pt x="1301" y="9565"/>
                  </a:lnTo>
                  <a:lnTo>
                    <a:pt x="1377" y="9540"/>
                  </a:lnTo>
                  <a:lnTo>
                    <a:pt x="1454" y="9514"/>
                  </a:lnTo>
                  <a:close/>
                  <a:moveTo>
                    <a:pt x="16885" y="9514"/>
                  </a:moveTo>
                  <a:lnTo>
                    <a:pt x="16987" y="9540"/>
                  </a:lnTo>
                  <a:lnTo>
                    <a:pt x="17064" y="9565"/>
                  </a:lnTo>
                  <a:lnTo>
                    <a:pt x="17115" y="9642"/>
                  </a:lnTo>
                  <a:lnTo>
                    <a:pt x="17166" y="9718"/>
                  </a:lnTo>
                  <a:lnTo>
                    <a:pt x="17498" y="10739"/>
                  </a:lnTo>
                  <a:lnTo>
                    <a:pt x="17294" y="10713"/>
                  </a:lnTo>
                  <a:lnTo>
                    <a:pt x="10764" y="10713"/>
                  </a:lnTo>
                  <a:lnTo>
                    <a:pt x="10560" y="10739"/>
                  </a:lnTo>
                  <a:lnTo>
                    <a:pt x="10891" y="9718"/>
                  </a:lnTo>
                  <a:lnTo>
                    <a:pt x="10942" y="9642"/>
                  </a:lnTo>
                  <a:lnTo>
                    <a:pt x="10993" y="9565"/>
                  </a:lnTo>
                  <a:lnTo>
                    <a:pt x="11070" y="9540"/>
                  </a:lnTo>
                  <a:lnTo>
                    <a:pt x="11172" y="9514"/>
                  </a:lnTo>
                  <a:close/>
                  <a:moveTo>
                    <a:pt x="6173" y="0"/>
                  </a:moveTo>
                  <a:lnTo>
                    <a:pt x="6045" y="26"/>
                  </a:lnTo>
                  <a:lnTo>
                    <a:pt x="5943" y="77"/>
                  </a:lnTo>
                  <a:lnTo>
                    <a:pt x="5841" y="153"/>
                  </a:lnTo>
                  <a:lnTo>
                    <a:pt x="5739" y="230"/>
                  </a:lnTo>
                  <a:lnTo>
                    <a:pt x="5663" y="332"/>
                  </a:lnTo>
                  <a:lnTo>
                    <a:pt x="5586" y="434"/>
                  </a:lnTo>
                  <a:lnTo>
                    <a:pt x="5535" y="536"/>
                  </a:lnTo>
                  <a:lnTo>
                    <a:pt x="4923" y="2398"/>
                  </a:lnTo>
                  <a:lnTo>
                    <a:pt x="4897" y="2551"/>
                  </a:lnTo>
                  <a:lnTo>
                    <a:pt x="4872" y="2781"/>
                  </a:lnTo>
                  <a:lnTo>
                    <a:pt x="4872" y="5484"/>
                  </a:lnTo>
                  <a:lnTo>
                    <a:pt x="4872" y="5714"/>
                  </a:lnTo>
                  <a:lnTo>
                    <a:pt x="4948" y="5918"/>
                  </a:lnTo>
                  <a:lnTo>
                    <a:pt x="5050" y="6096"/>
                  </a:lnTo>
                  <a:lnTo>
                    <a:pt x="5178" y="6249"/>
                  </a:lnTo>
                  <a:lnTo>
                    <a:pt x="5331" y="6377"/>
                  </a:lnTo>
                  <a:lnTo>
                    <a:pt x="5509" y="6479"/>
                  </a:lnTo>
                  <a:lnTo>
                    <a:pt x="5714" y="6530"/>
                  </a:lnTo>
                  <a:lnTo>
                    <a:pt x="5918" y="6555"/>
                  </a:lnTo>
                  <a:lnTo>
                    <a:pt x="8902" y="6555"/>
                  </a:lnTo>
                  <a:lnTo>
                    <a:pt x="8902" y="7780"/>
                  </a:lnTo>
                  <a:lnTo>
                    <a:pt x="4056" y="7780"/>
                  </a:lnTo>
                  <a:lnTo>
                    <a:pt x="3979" y="7856"/>
                  </a:lnTo>
                  <a:lnTo>
                    <a:pt x="3928" y="7933"/>
                  </a:lnTo>
                  <a:lnTo>
                    <a:pt x="3903" y="8035"/>
                  </a:lnTo>
                  <a:lnTo>
                    <a:pt x="3903" y="8979"/>
                  </a:lnTo>
                  <a:lnTo>
                    <a:pt x="1454" y="8979"/>
                  </a:lnTo>
                  <a:lnTo>
                    <a:pt x="1326" y="9004"/>
                  </a:lnTo>
                  <a:lnTo>
                    <a:pt x="1199" y="9030"/>
                  </a:lnTo>
                  <a:lnTo>
                    <a:pt x="1097" y="9081"/>
                  </a:lnTo>
                  <a:lnTo>
                    <a:pt x="969" y="9132"/>
                  </a:lnTo>
                  <a:lnTo>
                    <a:pt x="893" y="9208"/>
                  </a:lnTo>
                  <a:lnTo>
                    <a:pt x="791" y="9310"/>
                  </a:lnTo>
                  <a:lnTo>
                    <a:pt x="740" y="9412"/>
                  </a:lnTo>
                  <a:lnTo>
                    <a:pt x="689" y="9540"/>
                  </a:lnTo>
                  <a:lnTo>
                    <a:pt x="77" y="11402"/>
                  </a:lnTo>
                  <a:lnTo>
                    <a:pt x="26" y="11555"/>
                  </a:lnTo>
                  <a:lnTo>
                    <a:pt x="0" y="11759"/>
                  </a:lnTo>
                  <a:lnTo>
                    <a:pt x="0" y="14488"/>
                  </a:lnTo>
                  <a:lnTo>
                    <a:pt x="26" y="14692"/>
                  </a:lnTo>
                  <a:lnTo>
                    <a:pt x="102" y="14896"/>
                  </a:lnTo>
                  <a:lnTo>
                    <a:pt x="179" y="15075"/>
                  </a:lnTo>
                  <a:lnTo>
                    <a:pt x="332" y="15228"/>
                  </a:lnTo>
                  <a:lnTo>
                    <a:pt x="485" y="15355"/>
                  </a:lnTo>
                  <a:lnTo>
                    <a:pt x="663" y="15457"/>
                  </a:lnTo>
                  <a:lnTo>
                    <a:pt x="842" y="15508"/>
                  </a:lnTo>
                  <a:lnTo>
                    <a:pt x="1071" y="15534"/>
                  </a:lnTo>
                  <a:lnTo>
                    <a:pt x="2296" y="15534"/>
                  </a:lnTo>
                  <a:lnTo>
                    <a:pt x="2398" y="15508"/>
                  </a:lnTo>
                  <a:lnTo>
                    <a:pt x="2474" y="15457"/>
                  </a:lnTo>
                  <a:lnTo>
                    <a:pt x="2525" y="15381"/>
                  </a:lnTo>
                  <a:lnTo>
                    <a:pt x="2551" y="15279"/>
                  </a:lnTo>
                  <a:lnTo>
                    <a:pt x="2525" y="15177"/>
                  </a:lnTo>
                  <a:lnTo>
                    <a:pt x="2474" y="15075"/>
                  </a:lnTo>
                  <a:lnTo>
                    <a:pt x="2398" y="15024"/>
                  </a:lnTo>
                  <a:lnTo>
                    <a:pt x="2296" y="14998"/>
                  </a:lnTo>
                  <a:lnTo>
                    <a:pt x="969" y="14998"/>
                  </a:lnTo>
                  <a:lnTo>
                    <a:pt x="867" y="14973"/>
                  </a:lnTo>
                  <a:lnTo>
                    <a:pt x="765" y="14922"/>
                  </a:lnTo>
                  <a:lnTo>
                    <a:pt x="689" y="14845"/>
                  </a:lnTo>
                  <a:lnTo>
                    <a:pt x="638" y="14769"/>
                  </a:lnTo>
                  <a:lnTo>
                    <a:pt x="587" y="14692"/>
                  </a:lnTo>
                  <a:lnTo>
                    <a:pt x="561" y="14590"/>
                  </a:lnTo>
                  <a:lnTo>
                    <a:pt x="536" y="14488"/>
                  </a:lnTo>
                  <a:lnTo>
                    <a:pt x="536" y="11759"/>
                  </a:lnTo>
                  <a:lnTo>
                    <a:pt x="561" y="11657"/>
                  </a:lnTo>
                  <a:lnTo>
                    <a:pt x="587" y="11555"/>
                  </a:lnTo>
                  <a:lnTo>
                    <a:pt x="638" y="11478"/>
                  </a:lnTo>
                  <a:lnTo>
                    <a:pt x="689" y="11402"/>
                  </a:lnTo>
                  <a:lnTo>
                    <a:pt x="765" y="11325"/>
                  </a:lnTo>
                  <a:lnTo>
                    <a:pt x="867" y="11274"/>
                  </a:lnTo>
                  <a:lnTo>
                    <a:pt x="969" y="11249"/>
                  </a:lnTo>
                  <a:lnTo>
                    <a:pt x="7678" y="11249"/>
                  </a:lnTo>
                  <a:lnTo>
                    <a:pt x="7780" y="11274"/>
                  </a:lnTo>
                  <a:lnTo>
                    <a:pt x="7882" y="11325"/>
                  </a:lnTo>
                  <a:lnTo>
                    <a:pt x="7958" y="11402"/>
                  </a:lnTo>
                  <a:lnTo>
                    <a:pt x="8009" y="11478"/>
                  </a:lnTo>
                  <a:lnTo>
                    <a:pt x="8060" y="11555"/>
                  </a:lnTo>
                  <a:lnTo>
                    <a:pt x="8086" y="11657"/>
                  </a:lnTo>
                  <a:lnTo>
                    <a:pt x="8111" y="11759"/>
                  </a:lnTo>
                  <a:lnTo>
                    <a:pt x="8111" y="14488"/>
                  </a:lnTo>
                  <a:lnTo>
                    <a:pt x="8086" y="14590"/>
                  </a:lnTo>
                  <a:lnTo>
                    <a:pt x="8060" y="14692"/>
                  </a:lnTo>
                  <a:lnTo>
                    <a:pt x="8009" y="14769"/>
                  </a:lnTo>
                  <a:lnTo>
                    <a:pt x="7958" y="14845"/>
                  </a:lnTo>
                  <a:lnTo>
                    <a:pt x="7882" y="14922"/>
                  </a:lnTo>
                  <a:lnTo>
                    <a:pt x="7780" y="14973"/>
                  </a:lnTo>
                  <a:lnTo>
                    <a:pt x="7678" y="14998"/>
                  </a:lnTo>
                  <a:lnTo>
                    <a:pt x="3443" y="14998"/>
                  </a:lnTo>
                  <a:lnTo>
                    <a:pt x="3341" y="15024"/>
                  </a:lnTo>
                  <a:lnTo>
                    <a:pt x="3239" y="15075"/>
                  </a:lnTo>
                  <a:lnTo>
                    <a:pt x="3188" y="15177"/>
                  </a:lnTo>
                  <a:lnTo>
                    <a:pt x="3163" y="15279"/>
                  </a:lnTo>
                  <a:lnTo>
                    <a:pt x="3188" y="15381"/>
                  </a:lnTo>
                  <a:lnTo>
                    <a:pt x="3239" y="15457"/>
                  </a:lnTo>
                  <a:lnTo>
                    <a:pt x="3341" y="15508"/>
                  </a:lnTo>
                  <a:lnTo>
                    <a:pt x="3443" y="15534"/>
                  </a:lnTo>
                  <a:lnTo>
                    <a:pt x="7576" y="15534"/>
                  </a:lnTo>
                  <a:lnTo>
                    <a:pt x="7805" y="15508"/>
                  </a:lnTo>
                  <a:lnTo>
                    <a:pt x="7984" y="15457"/>
                  </a:lnTo>
                  <a:lnTo>
                    <a:pt x="8162" y="15355"/>
                  </a:lnTo>
                  <a:lnTo>
                    <a:pt x="8341" y="15228"/>
                  </a:lnTo>
                  <a:lnTo>
                    <a:pt x="8468" y="15075"/>
                  </a:lnTo>
                  <a:lnTo>
                    <a:pt x="8545" y="14896"/>
                  </a:lnTo>
                  <a:lnTo>
                    <a:pt x="8621" y="14692"/>
                  </a:lnTo>
                  <a:lnTo>
                    <a:pt x="8647" y="14488"/>
                  </a:lnTo>
                  <a:lnTo>
                    <a:pt x="8647" y="11759"/>
                  </a:lnTo>
                  <a:lnTo>
                    <a:pt x="8621" y="11580"/>
                  </a:lnTo>
                  <a:lnTo>
                    <a:pt x="8570" y="11402"/>
                  </a:lnTo>
                  <a:lnTo>
                    <a:pt x="7958" y="9540"/>
                  </a:lnTo>
                  <a:lnTo>
                    <a:pt x="7907" y="9412"/>
                  </a:lnTo>
                  <a:lnTo>
                    <a:pt x="7856" y="9310"/>
                  </a:lnTo>
                  <a:lnTo>
                    <a:pt x="7754" y="9208"/>
                  </a:lnTo>
                  <a:lnTo>
                    <a:pt x="7678" y="9132"/>
                  </a:lnTo>
                  <a:lnTo>
                    <a:pt x="7550" y="9081"/>
                  </a:lnTo>
                  <a:lnTo>
                    <a:pt x="7448" y="9030"/>
                  </a:lnTo>
                  <a:lnTo>
                    <a:pt x="7320" y="9004"/>
                  </a:lnTo>
                  <a:lnTo>
                    <a:pt x="7193" y="8979"/>
                  </a:lnTo>
                  <a:lnTo>
                    <a:pt x="4438" y="8979"/>
                  </a:lnTo>
                  <a:lnTo>
                    <a:pt x="4438" y="8315"/>
                  </a:lnTo>
                  <a:lnTo>
                    <a:pt x="13927" y="8315"/>
                  </a:lnTo>
                  <a:lnTo>
                    <a:pt x="13927" y="8979"/>
                  </a:lnTo>
                  <a:lnTo>
                    <a:pt x="11172" y="8979"/>
                  </a:lnTo>
                  <a:lnTo>
                    <a:pt x="11044" y="9004"/>
                  </a:lnTo>
                  <a:lnTo>
                    <a:pt x="10917" y="9030"/>
                  </a:lnTo>
                  <a:lnTo>
                    <a:pt x="10789" y="9081"/>
                  </a:lnTo>
                  <a:lnTo>
                    <a:pt x="10687" y="9132"/>
                  </a:lnTo>
                  <a:lnTo>
                    <a:pt x="10585" y="9208"/>
                  </a:lnTo>
                  <a:lnTo>
                    <a:pt x="10509" y="9310"/>
                  </a:lnTo>
                  <a:lnTo>
                    <a:pt x="10432" y="9412"/>
                  </a:lnTo>
                  <a:lnTo>
                    <a:pt x="10381" y="9540"/>
                  </a:lnTo>
                  <a:lnTo>
                    <a:pt x="9769" y="11402"/>
                  </a:lnTo>
                  <a:lnTo>
                    <a:pt x="9744" y="11555"/>
                  </a:lnTo>
                  <a:lnTo>
                    <a:pt x="9718" y="11759"/>
                  </a:lnTo>
                  <a:lnTo>
                    <a:pt x="9718" y="14488"/>
                  </a:lnTo>
                  <a:lnTo>
                    <a:pt x="9744" y="14692"/>
                  </a:lnTo>
                  <a:lnTo>
                    <a:pt x="9795" y="14896"/>
                  </a:lnTo>
                  <a:lnTo>
                    <a:pt x="9897" y="15075"/>
                  </a:lnTo>
                  <a:lnTo>
                    <a:pt x="10024" y="15228"/>
                  </a:lnTo>
                  <a:lnTo>
                    <a:pt x="10177" y="15355"/>
                  </a:lnTo>
                  <a:lnTo>
                    <a:pt x="10356" y="15457"/>
                  </a:lnTo>
                  <a:lnTo>
                    <a:pt x="10560" y="15508"/>
                  </a:lnTo>
                  <a:lnTo>
                    <a:pt x="10764" y="15534"/>
                  </a:lnTo>
                  <a:lnTo>
                    <a:pt x="17294" y="15534"/>
                  </a:lnTo>
                  <a:lnTo>
                    <a:pt x="17498" y="15508"/>
                  </a:lnTo>
                  <a:lnTo>
                    <a:pt x="17702" y="15457"/>
                  </a:lnTo>
                  <a:lnTo>
                    <a:pt x="17880" y="15355"/>
                  </a:lnTo>
                  <a:lnTo>
                    <a:pt x="18033" y="15228"/>
                  </a:lnTo>
                  <a:lnTo>
                    <a:pt x="18161" y="15075"/>
                  </a:lnTo>
                  <a:lnTo>
                    <a:pt x="18263" y="14896"/>
                  </a:lnTo>
                  <a:lnTo>
                    <a:pt x="18314" y="14692"/>
                  </a:lnTo>
                  <a:lnTo>
                    <a:pt x="18339" y="14488"/>
                  </a:lnTo>
                  <a:lnTo>
                    <a:pt x="18339" y="14207"/>
                  </a:lnTo>
                  <a:lnTo>
                    <a:pt x="18314" y="14105"/>
                  </a:lnTo>
                  <a:lnTo>
                    <a:pt x="18263" y="14003"/>
                  </a:lnTo>
                  <a:lnTo>
                    <a:pt x="18186" y="13952"/>
                  </a:lnTo>
                  <a:lnTo>
                    <a:pt x="18084" y="13927"/>
                  </a:lnTo>
                  <a:lnTo>
                    <a:pt x="17982" y="13952"/>
                  </a:lnTo>
                  <a:lnTo>
                    <a:pt x="17880" y="14003"/>
                  </a:lnTo>
                  <a:lnTo>
                    <a:pt x="17829" y="14105"/>
                  </a:lnTo>
                  <a:lnTo>
                    <a:pt x="17804" y="14207"/>
                  </a:lnTo>
                  <a:lnTo>
                    <a:pt x="17804" y="14488"/>
                  </a:lnTo>
                  <a:lnTo>
                    <a:pt x="17804" y="14590"/>
                  </a:lnTo>
                  <a:lnTo>
                    <a:pt x="17778" y="14692"/>
                  </a:lnTo>
                  <a:lnTo>
                    <a:pt x="17727" y="14769"/>
                  </a:lnTo>
                  <a:lnTo>
                    <a:pt x="17651" y="14845"/>
                  </a:lnTo>
                  <a:lnTo>
                    <a:pt x="17574" y="14922"/>
                  </a:lnTo>
                  <a:lnTo>
                    <a:pt x="17498" y="14973"/>
                  </a:lnTo>
                  <a:lnTo>
                    <a:pt x="17396" y="14998"/>
                  </a:lnTo>
                  <a:lnTo>
                    <a:pt x="10662" y="14998"/>
                  </a:lnTo>
                  <a:lnTo>
                    <a:pt x="10560" y="14973"/>
                  </a:lnTo>
                  <a:lnTo>
                    <a:pt x="10483" y="14922"/>
                  </a:lnTo>
                  <a:lnTo>
                    <a:pt x="10407" y="14845"/>
                  </a:lnTo>
                  <a:lnTo>
                    <a:pt x="10330" y="14769"/>
                  </a:lnTo>
                  <a:lnTo>
                    <a:pt x="10305" y="14692"/>
                  </a:lnTo>
                  <a:lnTo>
                    <a:pt x="10254" y="14590"/>
                  </a:lnTo>
                  <a:lnTo>
                    <a:pt x="10254" y="14488"/>
                  </a:lnTo>
                  <a:lnTo>
                    <a:pt x="10254" y="11759"/>
                  </a:lnTo>
                  <a:lnTo>
                    <a:pt x="10254" y="11657"/>
                  </a:lnTo>
                  <a:lnTo>
                    <a:pt x="10305" y="11555"/>
                  </a:lnTo>
                  <a:lnTo>
                    <a:pt x="10330" y="11478"/>
                  </a:lnTo>
                  <a:lnTo>
                    <a:pt x="10407" y="11402"/>
                  </a:lnTo>
                  <a:lnTo>
                    <a:pt x="10483" y="11325"/>
                  </a:lnTo>
                  <a:lnTo>
                    <a:pt x="10560" y="11274"/>
                  </a:lnTo>
                  <a:lnTo>
                    <a:pt x="10662" y="11249"/>
                  </a:lnTo>
                  <a:lnTo>
                    <a:pt x="17396" y="11249"/>
                  </a:lnTo>
                  <a:lnTo>
                    <a:pt x="17498" y="11274"/>
                  </a:lnTo>
                  <a:lnTo>
                    <a:pt x="17574" y="11325"/>
                  </a:lnTo>
                  <a:lnTo>
                    <a:pt x="17651" y="11402"/>
                  </a:lnTo>
                  <a:lnTo>
                    <a:pt x="17727" y="11478"/>
                  </a:lnTo>
                  <a:lnTo>
                    <a:pt x="17778" y="11555"/>
                  </a:lnTo>
                  <a:lnTo>
                    <a:pt x="17804" y="11657"/>
                  </a:lnTo>
                  <a:lnTo>
                    <a:pt x="17804" y="11759"/>
                  </a:lnTo>
                  <a:lnTo>
                    <a:pt x="17804" y="13060"/>
                  </a:lnTo>
                  <a:lnTo>
                    <a:pt x="17829" y="13162"/>
                  </a:lnTo>
                  <a:lnTo>
                    <a:pt x="17880" y="13264"/>
                  </a:lnTo>
                  <a:lnTo>
                    <a:pt x="17982" y="13315"/>
                  </a:lnTo>
                  <a:lnTo>
                    <a:pt x="18084" y="13340"/>
                  </a:lnTo>
                  <a:lnTo>
                    <a:pt x="18186" y="13315"/>
                  </a:lnTo>
                  <a:lnTo>
                    <a:pt x="18263" y="13264"/>
                  </a:lnTo>
                  <a:lnTo>
                    <a:pt x="18314" y="13162"/>
                  </a:lnTo>
                  <a:lnTo>
                    <a:pt x="18339" y="13060"/>
                  </a:lnTo>
                  <a:lnTo>
                    <a:pt x="18339" y="11759"/>
                  </a:lnTo>
                  <a:lnTo>
                    <a:pt x="18339" y="11580"/>
                  </a:lnTo>
                  <a:lnTo>
                    <a:pt x="18288" y="11402"/>
                  </a:lnTo>
                  <a:lnTo>
                    <a:pt x="17676" y="9540"/>
                  </a:lnTo>
                  <a:lnTo>
                    <a:pt x="17625" y="9412"/>
                  </a:lnTo>
                  <a:lnTo>
                    <a:pt x="17549" y="9310"/>
                  </a:lnTo>
                  <a:lnTo>
                    <a:pt x="17472" y="9208"/>
                  </a:lnTo>
                  <a:lnTo>
                    <a:pt x="17370" y="9132"/>
                  </a:lnTo>
                  <a:lnTo>
                    <a:pt x="17268" y="9081"/>
                  </a:lnTo>
                  <a:lnTo>
                    <a:pt x="17140" y="9030"/>
                  </a:lnTo>
                  <a:lnTo>
                    <a:pt x="17038" y="9004"/>
                  </a:lnTo>
                  <a:lnTo>
                    <a:pt x="16885" y="8979"/>
                  </a:lnTo>
                  <a:lnTo>
                    <a:pt x="14462" y="8979"/>
                  </a:lnTo>
                  <a:lnTo>
                    <a:pt x="14462" y="8035"/>
                  </a:lnTo>
                  <a:lnTo>
                    <a:pt x="14437" y="7933"/>
                  </a:lnTo>
                  <a:lnTo>
                    <a:pt x="14386" y="7856"/>
                  </a:lnTo>
                  <a:lnTo>
                    <a:pt x="14284" y="7780"/>
                  </a:lnTo>
                  <a:lnTo>
                    <a:pt x="9438" y="7780"/>
                  </a:lnTo>
                  <a:lnTo>
                    <a:pt x="9438" y="6555"/>
                  </a:lnTo>
                  <a:lnTo>
                    <a:pt x="12447" y="6555"/>
                  </a:lnTo>
                  <a:lnTo>
                    <a:pt x="12651" y="6530"/>
                  </a:lnTo>
                  <a:lnTo>
                    <a:pt x="12855" y="6479"/>
                  </a:lnTo>
                  <a:lnTo>
                    <a:pt x="13034" y="6377"/>
                  </a:lnTo>
                  <a:lnTo>
                    <a:pt x="13187" y="6249"/>
                  </a:lnTo>
                  <a:lnTo>
                    <a:pt x="13314" y="6096"/>
                  </a:lnTo>
                  <a:lnTo>
                    <a:pt x="13417" y="5918"/>
                  </a:lnTo>
                  <a:lnTo>
                    <a:pt x="13468" y="5714"/>
                  </a:lnTo>
                  <a:lnTo>
                    <a:pt x="13493" y="5484"/>
                  </a:lnTo>
                  <a:lnTo>
                    <a:pt x="13493" y="2781"/>
                  </a:lnTo>
                  <a:lnTo>
                    <a:pt x="13468" y="2576"/>
                  </a:lnTo>
                  <a:lnTo>
                    <a:pt x="13417" y="2398"/>
                  </a:lnTo>
                  <a:lnTo>
                    <a:pt x="12830" y="536"/>
                  </a:lnTo>
                  <a:lnTo>
                    <a:pt x="12779" y="434"/>
                  </a:lnTo>
                  <a:lnTo>
                    <a:pt x="12702" y="332"/>
                  </a:lnTo>
                  <a:lnTo>
                    <a:pt x="12626" y="230"/>
                  </a:lnTo>
                  <a:lnTo>
                    <a:pt x="12524" y="153"/>
                  </a:lnTo>
                  <a:lnTo>
                    <a:pt x="12422" y="77"/>
                  </a:lnTo>
                  <a:lnTo>
                    <a:pt x="12294" y="26"/>
                  </a:lnTo>
                  <a:lnTo>
                    <a:pt x="12167" y="0"/>
                  </a:lnTo>
                  <a:lnTo>
                    <a:pt x="8035" y="0"/>
                  </a:lnTo>
                  <a:lnTo>
                    <a:pt x="7933" y="26"/>
                  </a:lnTo>
                  <a:lnTo>
                    <a:pt x="7831" y="77"/>
                  </a:lnTo>
                  <a:lnTo>
                    <a:pt x="7780" y="153"/>
                  </a:lnTo>
                  <a:lnTo>
                    <a:pt x="7754" y="255"/>
                  </a:lnTo>
                  <a:lnTo>
                    <a:pt x="7780" y="383"/>
                  </a:lnTo>
                  <a:lnTo>
                    <a:pt x="7831" y="459"/>
                  </a:lnTo>
                  <a:lnTo>
                    <a:pt x="7933" y="510"/>
                  </a:lnTo>
                  <a:lnTo>
                    <a:pt x="8035" y="536"/>
                  </a:lnTo>
                  <a:lnTo>
                    <a:pt x="12141" y="536"/>
                  </a:lnTo>
                  <a:lnTo>
                    <a:pt x="12218" y="587"/>
                  </a:lnTo>
                  <a:lnTo>
                    <a:pt x="12269" y="638"/>
                  </a:lnTo>
                  <a:lnTo>
                    <a:pt x="12320" y="714"/>
                  </a:lnTo>
                  <a:lnTo>
                    <a:pt x="12651" y="1735"/>
                  </a:lnTo>
                  <a:lnTo>
                    <a:pt x="12447" y="1709"/>
                  </a:lnTo>
                  <a:lnTo>
                    <a:pt x="5918" y="1709"/>
                  </a:lnTo>
                  <a:lnTo>
                    <a:pt x="5714" y="1735"/>
                  </a:lnTo>
                  <a:lnTo>
                    <a:pt x="6045" y="714"/>
                  </a:lnTo>
                  <a:lnTo>
                    <a:pt x="6096" y="638"/>
                  </a:lnTo>
                  <a:lnTo>
                    <a:pt x="6147" y="587"/>
                  </a:lnTo>
                  <a:lnTo>
                    <a:pt x="6224" y="536"/>
                  </a:lnTo>
                  <a:lnTo>
                    <a:pt x="6887" y="536"/>
                  </a:lnTo>
                  <a:lnTo>
                    <a:pt x="6989" y="510"/>
                  </a:lnTo>
                  <a:lnTo>
                    <a:pt x="7091" y="459"/>
                  </a:lnTo>
                  <a:lnTo>
                    <a:pt x="7142" y="383"/>
                  </a:lnTo>
                  <a:lnTo>
                    <a:pt x="7167" y="255"/>
                  </a:lnTo>
                  <a:lnTo>
                    <a:pt x="7142" y="153"/>
                  </a:lnTo>
                  <a:lnTo>
                    <a:pt x="7091" y="77"/>
                  </a:lnTo>
                  <a:lnTo>
                    <a:pt x="6989" y="26"/>
                  </a:lnTo>
                  <a:lnTo>
                    <a:pt x="6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3478725" y="2280075"/>
              <a:ext cx="162000" cy="66975"/>
            </a:xfrm>
            <a:custGeom>
              <a:avLst/>
              <a:gdLst/>
              <a:ahLst/>
              <a:cxnLst/>
              <a:rect l="l" t="t" r="r" b="b"/>
              <a:pathLst>
                <a:path w="6480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43" y="536"/>
                  </a:moveTo>
                  <a:lnTo>
                    <a:pt x="5943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66" y="1658"/>
                  </a:lnTo>
                  <a:lnTo>
                    <a:pt x="2219" y="1607"/>
                  </a:lnTo>
                  <a:lnTo>
                    <a:pt x="2372" y="1531"/>
                  </a:lnTo>
                  <a:lnTo>
                    <a:pt x="2474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38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02" y="2602"/>
                  </a:lnTo>
                  <a:lnTo>
                    <a:pt x="6454" y="2525"/>
                  </a:lnTo>
                  <a:lnTo>
                    <a:pt x="6479" y="2423"/>
                  </a:lnTo>
                  <a:lnTo>
                    <a:pt x="6479" y="255"/>
                  </a:lnTo>
                  <a:lnTo>
                    <a:pt x="6454" y="153"/>
                  </a:lnTo>
                  <a:lnTo>
                    <a:pt x="6402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3357575" y="2054975"/>
              <a:ext cx="161975" cy="67625"/>
            </a:xfrm>
            <a:custGeom>
              <a:avLst/>
              <a:gdLst/>
              <a:ahLst/>
              <a:cxnLst/>
              <a:rect l="l" t="t" r="r" b="b"/>
              <a:pathLst>
                <a:path w="6479" h="2705" extrusionOk="0">
                  <a:moveTo>
                    <a:pt x="2168" y="536"/>
                  </a:moveTo>
                  <a:lnTo>
                    <a:pt x="2168" y="893"/>
                  </a:lnTo>
                  <a:lnTo>
                    <a:pt x="2168" y="995"/>
                  </a:lnTo>
                  <a:lnTo>
                    <a:pt x="2092" y="1072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09" y="1072"/>
                  </a:lnTo>
                  <a:lnTo>
                    <a:pt x="1658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48"/>
                  </a:lnTo>
                  <a:lnTo>
                    <a:pt x="3597" y="1148"/>
                  </a:lnTo>
                  <a:lnTo>
                    <a:pt x="3520" y="1072"/>
                  </a:lnTo>
                  <a:lnTo>
                    <a:pt x="3443" y="995"/>
                  </a:lnTo>
                  <a:lnTo>
                    <a:pt x="3443" y="893"/>
                  </a:lnTo>
                  <a:lnTo>
                    <a:pt x="3443" y="536"/>
                  </a:lnTo>
                  <a:close/>
                  <a:moveTo>
                    <a:pt x="5943" y="536"/>
                  </a:moveTo>
                  <a:lnTo>
                    <a:pt x="5943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2" y="1046"/>
                  </a:lnTo>
                  <a:lnTo>
                    <a:pt x="1173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56"/>
                  </a:lnTo>
                  <a:lnTo>
                    <a:pt x="1607" y="1633"/>
                  </a:lnTo>
                  <a:lnTo>
                    <a:pt x="1735" y="1684"/>
                  </a:lnTo>
                  <a:lnTo>
                    <a:pt x="2066" y="1684"/>
                  </a:lnTo>
                  <a:lnTo>
                    <a:pt x="2219" y="1633"/>
                  </a:lnTo>
                  <a:lnTo>
                    <a:pt x="2347" y="1556"/>
                  </a:lnTo>
                  <a:lnTo>
                    <a:pt x="2474" y="1454"/>
                  </a:lnTo>
                  <a:lnTo>
                    <a:pt x="2576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04" y="893"/>
                  </a:lnTo>
                  <a:lnTo>
                    <a:pt x="2704" y="536"/>
                  </a:lnTo>
                  <a:lnTo>
                    <a:pt x="2882" y="536"/>
                  </a:lnTo>
                  <a:lnTo>
                    <a:pt x="2882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5" y="1327"/>
                  </a:lnTo>
                  <a:lnTo>
                    <a:pt x="3137" y="1454"/>
                  </a:lnTo>
                  <a:lnTo>
                    <a:pt x="3239" y="1556"/>
                  </a:lnTo>
                  <a:lnTo>
                    <a:pt x="3392" y="1633"/>
                  </a:lnTo>
                  <a:lnTo>
                    <a:pt x="3546" y="1684"/>
                  </a:lnTo>
                  <a:lnTo>
                    <a:pt x="3852" y="1684"/>
                  </a:lnTo>
                  <a:lnTo>
                    <a:pt x="4005" y="1633"/>
                  </a:lnTo>
                  <a:lnTo>
                    <a:pt x="4158" y="1556"/>
                  </a:lnTo>
                  <a:lnTo>
                    <a:pt x="4260" y="1454"/>
                  </a:lnTo>
                  <a:lnTo>
                    <a:pt x="4362" y="1327"/>
                  </a:lnTo>
                  <a:lnTo>
                    <a:pt x="4438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53" y="2679"/>
                  </a:lnTo>
                  <a:lnTo>
                    <a:pt x="255" y="2704"/>
                  </a:lnTo>
                  <a:lnTo>
                    <a:pt x="6198" y="2704"/>
                  </a:lnTo>
                  <a:lnTo>
                    <a:pt x="6300" y="2679"/>
                  </a:lnTo>
                  <a:lnTo>
                    <a:pt x="6402" y="2628"/>
                  </a:lnTo>
                  <a:lnTo>
                    <a:pt x="6453" y="2526"/>
                  </a:lnTo>
                  <a:lnTo>
                    <a:pt x="6479" y="2424"/>
                  </a:lnTo>
                  <a:lnTo>
                    <a:pt x="6479" y="281"/>
                  </a:lnTo>
                  <a:lnTo>
                    <a:pt x="6453" y="179"/>
                  </a:lnTo>
                  <a:lnTo>
                    <a:pt x="6402" y="103"/>
                  </a:lnTo>
                  <a:lnTo>
                    <a:pt x="6300" y="26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44"/>
          <p:cNvGrpSpPr/>
          <p:nvPr/>
        </p:nvGrpSpPr>
        <p:grpSpPr>
          <a:xfrm>
            <a:off x="1461361" y="3208952"/>
            <a:ext cx="486698" cy="442009"/>
            <a:chOff x="4694750" y="1971450"/>
            <a:chExt cx="458500" cy="416400"/>
          </a:xfrm>
        </p:grpSpPr>
        <p:sp>
          <p:nvSpPr>
            <p:cNvPr id="869" name="Google Shape;869;p44"/>
            <p:cNvSpPr/>
            <p:nvPr/>
          </p:nvSpPr>
          <p:spPr>
            <a:xfrm>
              <a:off x="4694750" y="1971450"/>
              <a:ext cx="458500" cy="416400"/>
            </a:xfrm>
            <a:custGeom>
              <a:avLst/>
              <a:gdLst/>
              <a:ahLst/>
              <a:cxnLst/>
              <a:rect l="l" t="t" r="r" b="b"/>
              <a:pathLst>
                <a:path w="18340" h="16656" extrusionOk="0">
                  <a:moveTo>
                    <a:pt x="11402" y="4132"/>
                  </a:moveTo>
                  <a:lnTo>
                    <a:pt x="11402" y="4668"/>
                  </a:lnTo>
                  <a:lnTo>
                    <a:pt x="7193" y="4668"/>
                  </a:lnTo>
                  <a:lnTo>
                    <a:pt x="7193" y="4132"/>
                  </a:lnTo>
                  <a:close/>
                  <a:moveTo>
                    <a:pt x="16605" y="536"/>
                  </a:moveTo>
                  <a:lnTo>
                    <a:pt x="16733" y="561"/>
                  </a:lnTo>
                  <a:lnTo>
                    <a:pt x="16835" y="587"/>
                  </a:lnTo>
                  <a:lnTo>
                    <a:pt x="16937" y="638"/>
                  </a:lnTo>
                  <a:lnTo>
                    <a:pt x="17039" y="714"/>
                  </a:lnTo>
                  <a:lnTo>
                    <a:pt x="17115" y="816"/>
                  </a:lnTo>
                  <a:lnTo>
                    <a:pt x="17166" y="918"/>
                  </a:lnTo>
                  <a:lnTo>
                    <a:pt x="17192" y="1020"/>
                  </a:lnTo>
                  <a:lnTo>
                    <a:pt x="17217" y="1148"/>
                  </a:lnTo>
                  <a:lnTo>
                    <a:pt x="17217" y="5204"/>
                  </a:lnTo>
                  <a:lnTo>
                    <a:pt x="17192" y="5331"/>
                  </a:lnTo>
                  <a:lnTo>
                    <a:pt x="17166" y="5433"/>
                  </a:lnTo>
                  <a:lnTo>
                    <a:pt x="17115" y="5535"/>
                  </a:lnTo>
                  <a:lnTo>
                    <a:pt x="17039" y="5637"/>
                  </a:lnTo>
                  <a:lnTo>
                    <a:pt x="16937" y="5714"/>
                  </a:lnTo>
                  <a:lnTo>
                    <a:pt x="16835" y="5765"/>
                  </a:lnTo>
                  <a:lnTo>
                    <a:pt x="16733" y="5790"/>
                  </a:lnTo>
                  <a:lnTo>
                    <a:pt x="16605" y="5816"/>
                  </a:lnTo>
                  <a:lnTo>
                    <a:pt x="12550" y="5816"/>
                  </a:lnTo>
                  <a:lnTo>
                    <a:pt x="12422" y="5790"/>
                  </a:lnTo>
                  <a:lnTo>
                    <a:pt x="12320" y="5765"/>
                  </a:lnTo>
                  <a:lnTo>
                    <a:pt x="12218" y="5714"/>
                  </a:lnTo>
                  <a:lnTo>
                    <a:pt x="12116" y="5637"/>
                  </a:lnTo>
                  <a:lnTo>
                    <a:pt x="12039" y="5535"/>
                  </a:lnTo>
                  <a:lnTo>
                    <a:pt x="11988" y="5433"/>
                  </a:lnTo>
                  <a:lnTo>
                    <a:pt x="11963" y="5331"/>
                  </a:lnTo>
                  <a:lnTo>
                    <a:pt x="11937" y="5204"/>
                  </a:lnTo>
                  <a:lnTo>
                    <a:pt x="11937" y="1148"/>
                  </a:lnTo>
                  <a:lnTo>
                    <a:pt x="11963" y="1020"/>
                  </a:lnTo>
                  <a:lnTo>
                    <a:pt x="11988" y="918"/>
                  </a:lnTo>
                  <a:lnTo>
                    <a:pt x="12039" y="816"/>
                  </a:lnTo>
                  <a:lnTo>
                    <a:pt x="12116" y="714"/>
                  </a:lnTo>
                  <a:lnTo>
                    <a:pt x="12218" y="638"/>
                  </a:lnTo>
                  <a:lnTo>
                    <a:pt x="12320" y="587"/>
                  </a:lnTo>
                  <a:lnTo>
                    <a:pt x="12422" y="561"/>
                  </a:lnTo>
                  <a:lnTo>
                    <a:pt x="12550" y="536"/>
                  </a:lnTo>
                  <a:close/>
                  <a:moveTo>
                    <a:pt x="11402" y="5204"/>
                  </a:moveTo>
                  <a:lnTo>
                    <a:pt x="11427" y="5433"/>
                  </a:lnTo>
                  <a:lnTo>
                    <a:pt x="11504" y="5637"/>
                  </a:lnTo>
                  <a:lnTo>
                    <a:pt x="11606" y="5841"/>
                  </a:lnTo>
                  <a:lnTo>
                    <a:pt x="11733" y="6020"/>
                  </a:lnTo>
                  <a:lnTo>
                    <a:pt x="11912" y="6147"/>
                  </a:lnTo>
                  <a:lnTo>
                    <a:pt x="12116" y="6249"/>
                  </a:lnTo>
                  <a:lnTo>
                    <a:pt x="12320" y="6326"/>
                  </a:lnTo>
                  <a:lnTo>
                    <a:pt x="12550" y="6351"/>
                  </a:lnTo>
                  <a:lnTo>
                    <a:pt x="15534" y="6351"/>
                  </a:lnTo>
                  <a:lnTo>
                    <a:pt x="15534" y="13264"/>
                  </a:lnTo>
                  <a:lnTo>
                    <a:pt x="2806" y="13264"/>
                  </a:lnTo>
                  <a:lnTo>
                    <a:pt x="2806" y="8137"/>
                  </a:lnTo>
                  <a:lnTo>
                    <a:pt x="6045" y="8137"/>
                  </a:lnTo>
                  <a:lnTo>
                    <a:pt x="6275" y="8111"/>
                  </a:lnTo>
                  <a:lnTo>
                    <a:pt x="6479" y="8035"/>
                  </a:lnTo>
                  <a:lnTo>
                    <a:pt x="6683" y="7933"/>
                  </a:lnTo>
                  <a:lnTo>
                    <a:pt x="6862" y="7805"/>
                  </a:lnTo>
                  <a:lnTo>
                    <a:pt x="6989" y="7627"/>
                  </a:lnTo>
                  <a:lnTo>
                    <a:pt x="7091" y="7448"/>
                  </a:lnTo>
                  <a:lnTo>
                    <a:pt x="7168" y="7219"/>
                  </a:lnTo>
                  <a:lnTo>
                    <a:pt x="7193" y="6989"/>
                  </a:lnTo>
                  <a:lnTo>
                    <a:pt x="7193" y="5204"/>
                  </a:lnTo>
                  <a:close/>
                  <a:moveTo>
                    <a:pt x="10560" y="14870"/>
                  </a:moveTo>
                  <a:lnTo>
                    <a:pt x="10560" y="15024"/>
                  </a:lnTo>
                  <a:lnTo>
                    <a:pt x="10535" y="15100"/>
                  </a:lnTo>
                  <a:lnTo>
                    <a:pt x="10509" y="15151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51"/>
                  </a:lnTo>
                  <a:lnTo>
                    <a:pt x="7805" y="15100"/>
                  </a:lnTo>
                  <a:lnTo>
                    <a:pt x="7805" y="15024"/>
                  </a:lnTo>
                  <a:lnTo>
                    <a:pt x="7805" y="14870"/>
                  </a:lnTo>
                  <a:close/>
                  <a:moveTo>
                    <a:pt x="12550" y="0"/>
                  </a:moveTo>
                  <a:lnTo>
                    <a:pt x="12320" y="26"/>
                  </a:lnTo>
                  <a:lnTo>
                    <a:pt x="12116" y="102"/>
                  </a:lnTo>
                  <a:lnTo>
                    <a:pt x="11912" y="204"/>
                  </a:lnTo>
                  <a:lnTo>
                    <a:pt x="11733" y="332"/>
                  </a:lnTo>
                  <a:lnTo>
                    <a:pt x="11606" y="510"/>
                  </a:lnTo>
                  <a:lnTo>
                    <a:pt x="11504" y="689"/>
                  </a:lnTo>
                  <a:lnTo>
                    <a:pt x="11427" y="918"/>
                  </a:lnTo>
                  <a:lnTo>
                    <a:pt x="11402" y="1148"/>
                  </a:lnTo>
                  <a:lnTo>
                    <a:pt x="11402" y="3597"/>
                  </a:lnTo>
                  <a:lnTo>
                    <a:pt x="7193" y="3597"/>
                  </a:lnTo>
                  <a:lnTo>
                    <a:pt x="7193" y="2933"/>
                  </a:lnTo>
                  <a:lnTo>
                    <a:pt x="7168" y="2704"/>
                  </a:lnTo>
                  <a:lnTo>
                    <a:pt x="7091" y="2500"/>
                  </a:lnTo>
                  <a:lnTo>
                    <a:pt x="6989" y="2296"/>
                  </a:lnTo>
                  <a:lnTo>
                    <a:pt x="6862" y="2117"/>
                  </a:lnTo>
                  <a:lnTo>
                    <a:pt x="6683" y="1990"/>
                  </a:lnTo>
                  <a:lnTo>
                    <a:pt x="6479" y="1888"/>
                  </a:lnTo>
                  <a:lnTo>
                    <a:pt x="6275" y="1811"/>
                  </a:lnTo>
                  <a:lnTo>
                    <a:pt x="6045" y="1786"/>
                  </a:lnTo>
                  <a:lnTo>
                    <a:pt x="4592" y="1786"/>
                  </a:lnTo>
                  <a:lnTo>
                    <a:pt x="4490" y="1811"/>
                  </a:lnTo>
                  <a:lnTo>
                    <a:pt x="4413" y="1862"/>
                  </a:lnTo>
                  <a:lnTo>
                    <a:pt x="4362" y="1964"/>
                  </a:lnTo>
                  <a:lnTo>
                    <a:pt x="4336" y="2066"/>
                  </a:lnTo>
                  <a:lnTo>
                    <a:pt x="4362" y="2168"/>
                  </a:lnTo>
                  <a:lnTo>
                    <a:pt x="4413" y="2245"/>
                  </a:lnTo>
                  <a:lnTo>
                    <a:pt x="4490" y="2321"/>
                  </a:lnTo>
                  <a:lnTo>
                    <a:pt x="6045" y="2321"/>
                  </a:lnTo>
                  <a:lnTo>
                    <a:pt x="6173" y="2347"/>
                  </a:lnTo>
                  <a:lnTo>
                    <a:pt x="6275" y="2372"/>
                  </a:lnTo>
                  <a:lnTo>
                    <a:pt x="6377" y="2423"/>
                  </a:lnTo>
                  <a:lnTo>
                    <a:pt x="6479" y="2500"/>
                  </a:lnTo>
                  <a:lnTo>
                    <a:pt x="6556" y="2602"/>
                  </a:lnTo>
                  <a:lnTo>
                    <a:pt x="6607" y="2704"/>
                  </a:lnTo>
                  <a:lnTo>
                    <a:pt x="6632" y="2806"/>
                  </a:lnTo>
                  <a:lnTo>
                    <a:pt x="6658" y="2933"/>
                  </a:lnTo>
                  <a:lnTo>
                    <a:pt x="6658" y="6989"/>
                  </a:lnTo>
                  <a:lnTo>
                    <a:pt x="6632" y="7116"/>
                  </a:lnTo>
                  <a:lnTo>
                    <a:pt x="6607" y="7219"/>
                  </a:lnTo>
                  <a:lnTo>
                    <a:pt x="6556" y="7321"/>
                  </a:lnTo>
                  <a:lnTo>
                    <a:pt x="6479" y="7423"/>
                  </a:lnTo>
                  <a:lnTo>
                    <a:pt x="6377" y="7499"/>
                  </a:lnTo>
                  <a:lnTo>
                    <a:pt x="6275" y="7550"/>
                  </a:lnTo>
                  <a:lnTo>
                    <a:pt x="6173" y="7576"/>
                  </a:lnTo>
                  <a:lnTo>
                    <a:pt x="6045" y="7601"/>
                  </a:lnTo>
                  <a:lnTo>
                    <a:pt x="1990" y="7601"/>
                  </a:lnTo>
                  <a:lnTo>
                    <a:pt x="1862" y="7576"/>
                  </a:lnTo>
                  <a:lnTo>
                    <a:pt x="1760" y="7550"/>
                  </a:lnTo>
                  <a:lnTo>
                    <a:pt x="1658" y="7499"/>
                  </a:lnTo>
                  <a:lnTo>
                    <a:pt x="1556" y="7423"/>
                  </a:lnTo>
                  <a:lnTo>
                    <a:pt x="1480" y="7321"/>
                  </a:lnTo>
                  <a:lnTo>
                    <a:pt x="1429" y="7219"/>
                  </a:lnTo>
                  <a:lnTo>
                    <a:pt x="1403" y="7116"/>
                  </a:lnTo>
                  <a:lnTo>
                    <a:pt x="1378" y="6989"/>
                  </a:lnTo>
                  <a:lnTo>
                    <a:pt x="1378" y="2933"/>
                  </a:lnTo>
                  <a:lnTo>
                    <a:pt x="1403" y="2806"/>
                  </a:lnTo>
                  <a:lnTo>
                    <a:pt x="1429" y="2704"/>
                  </a:lnTo>
                  <a:lnTo>
                    <a:pt x="1480" y="2602"/>
                  </a:lnTo>
                  <a:lnTo>
                    <a:pt x="1556" y="2500"/>
                  </a:lnTo>
                  <a:lnTo>
                    <a:pt x="1658" y="2423"/>
                  </a:lnTo>
                  <a:lnTo>
                    <a:pt x="1760" y="2372"/>
                  </a:lnTo>
                  <a:lnTo>
                    <a:pt x="1862" y="2347"/>
                  </a:lnTo>
                  <a:lnTo>
                    <a:pt x="1990" y="2321"/>
                  </a:lnTo>
                  <a:lnTo>
                    <a:pt x="3520" y="2321"/>
                  </a:lnTo>
                  <a:lnTo>
                    <a:pt x="3622" y="2245"/>
                  </a:lnTo>
                  <a:lnTo>
                    <a:pt x="3673" y="2168"/>
                  </a:lnTo>
                  <a:lnTo>
                    <a:pt x="3699" y="2066"/>
                  </a:lnTo>
                  <a:lnTo>
                    <a:pt x="3673" y="1964"/>
                  </a:lnTo>
                  <a:lnTo>
                    <a:pt x="3622" y="1862"/>
                  </a:lnTo>
                  <a:lnTo>
                    <a:pt x="3520" y="1811"/>
                  </a:lnTo>
                  <a:lnTo>
                    <a:pt x="3418" y="1786"/>
                  </a:lnTo>
                  <a:lnTo>
                    <a:pt x="1990" y="1786"/>
                  </a:lnTo>
                  <a:lnTo>
                    <a:pt x="1760" y="1811"/>
                  </a:lnTo>
                  <a:lnTo>
                    <a:pt x="1531" y="1888"/>
                  </a:lnTo>
                  <a:lnTo>
                    <a:pt x="1352" y="1990"/>
                  </a:lnTo>
                  <a:lnTo>
                    <a:pt x="1174" y="2117"/>
                  </a:lnTo>
                  <a:lnTo>
                    <a:pt x="1046" y="2296"/>
                  </a:lnTo>
                  <a:lnTo>
                    <a:pt x="944" y="2500"/>
                  </a:lnTo>
                  <a:lnTo>
                    <a:pt x="868" y="2704"/>
                  </a:lnTo>
                  <a:lnTo>
                    <a:pt x="842" y="2933"/>
                  </a:lnTo>
                  <a:lnTo>
                    <a:pt x="842" y="6989"/>
                  </a:lnTo>
                  <a:lnTo>
                    <a:pt x="868" y="7244"/>
                  </a:lnTo>
                  <a:lnTo>
                    <a:pt x="944" y="7448"/>
                  </a:lnTo>
                  <a:lnTo>
                    <a:pt x="1046" y="7652"/>
                  </a:lnTo>
                  <a:lnTo>
                    <a:pt x="1199" y="7831"/>
                  </a:lnTo>
                  <a:lnTo>
                    <a:pt x="1199" y="13876"/>
                  </a:lnTo>
                  <a:lnTo>
                    <a:pt x="1225" y="14105"/>
                  </a:lnTo>
                  <a:lnTo>
                    <a:pt x="1301" y="14335"/>
                  </a:lnTo>
                  <a:lnTo>
                    <a:pt x="332" y="14335"/>
                  </a:lnTo>
                  <a:lnTo>
                    <a:pt x="255" y="14360"/>
                  </a:lnTo>
                  <a:lnTo>
                    <a:pt x="179" y="14411"/>
                  </a:lnTo>
                  <a:lnTo>
                    <a:pt x="128" y="14462"/>
                  </a:lnTo>
                  <a:lnTo>
                    <a:pt x="77" y="14513"/>
                  </a:lnTo>
                  <a:lnTo>
                    <a:pt x="26" y="14590"/>
                  </a:lnTo>
                  <a:lnTo>
                    <a:pt x="0" y="14666"/>
                  </a:lnTo>
                  <a:lnTo>
                    <a:pt x="0" y="14743"/>
                  </a:lnTo>
                  <a:lnTo>
                    <a:pt x="0" y="15457"/>
                  </a:lnTo>
                  <a:lnTo>
                    <a:pt x="26" y="15687"/>
                  </a:lnTo>
                  <a:lnTo>
                    <a:pt x="102" y="15916"/>
                  </a:lnTo>
                  <a:lnTo>
                    <a:pt x="204" y="16120"/>
                  </a:lnTo>
                  <a:lnTo>
                    <a:pt x="357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70" y="16630"/>
                  </a:lnTo>
                  <a:lnTo>
                    <a:pt x="1199" y="16656"/>
                  </a:lnTo>
                  <a:lnTo>
                    <a:pt x="2321" y="16656"/>
                  </a:lnTo>
                  <a:lnTo>
                    <a:pt x="2449" y="16630"/>
                  </a:lnTo>
                  <a:lnTo>
                    <a:pt x="2526" y="16579"/>
                  </a:lnTo>
                  <a:lnTo>
                    <a:pt x="2577" y="16503"/>
                  </a:lnTo>
                  <a:lnTo>
                    <a:pt x="2602" y="16401"/>
                  </a:lnTo>
                  <a:lnTo>
                    <a:pt x="2577" y="16273"/>
                  </a:lnTo>
                  <a:lnTo>
                    <a:pt x="2526" y="16197"/>
                  </a:lnTo>
                  <a:lnTo>
                    <a:pt x="2449" y="16146"/>
                  </a:lnTo>
                  <a:lnTo>
                    <a:pt x="2321" y="16120"/>
                  </a:lnTo>
                  <a:lnTo>
                    <a:pt x="1199" y="16120"/>
                  </a:lnTo>
                  <a:lnTo>
                    <a:pt x="1072" y="16095"/>
                  </a:lnTo>
                  <a:lnTo>
                    <a:pt x="944" y="16069"/>
                  </a:lnTo>
                  <a:lnTo>
                    <a:pt x="842" y="16018"/>
                  </a:lnTo>
                  <a:lnTo>
                    <a:pt x="740" y="15916"/>
                  </a:lnTo>
                  <a:lnTo>
                    <a:pt x="664" y="15840"/>
                  </a:lnTo>
                  <a:lnTo>
                    <a:pt x="587" y="15712"/>
                  </a:lnTo>
                  <a:lnTo>
                    <a:pt x="562" y="15585"/>
                  </a:lnTo>
                  <a:lnTo>
                    <a:pt x="536" y="15457"/>
                  </a:lnTo>
                  <a:lnTo>
                    <a:pt x="536" y="14870"/>
                  </a:lnTo>
                  <a:lnTo>
                    <a:pt x="7244" y="14870"/>
                  </a:lnTo>
                  <a:lnTo>
                    <a:pt x="7244" y="15024"/>
                  </a:lnTo>
                  <a:lnTo>
                    <a:pt x="7270" y="15177"/>
                  </a:lnTo>
                  <a:lnTo>
                    <a:pt x="7321" y="15304"/>
                  </a:lnTo>
                  <a:lnTo>
                    <a:pt x="7372" y="15406"/>
                  </a:lnTo>
                  <a:lnTo>
                    <a:pt x="7474" y="15534"/>
                  </a:lnTo>
                  <a:lnTo>
                    <a:pt x="7576" y="15610"/>
                  </a:lnTo>
                  <a:lnTo>
                    <a:pt x="7678" y="15661"/>
                  </a:lnTo>
                  <a:lnTo>
                    <a:pt x="7805" y="15712"/>
                  </a:lnTo>
                  <a:lnTo>
                    <a:pt x="7958" y="15738"/>
                  </a:lnTo>
                  <a:lnTo>
                    <a:pt x="10382" y="15738"/>
                  </a:lnTo>
                  <a:lnTo>
                    <a:pt x="10535" y="15712"/>
                  </a:lnTo>
                  <a:lnTo>
                    <a:pt x="10662" y="15661"/>
                  </a:lnTo>
                  <a:lnTo>
                    <a:pt x="10790" y="15610"/>
                  </a:lnTo>
                  <a:lnTo>
                    <a:pt x="10892" y="15534"/>
                  </a:lnTo>
                  <a:lnTo>
                    <a:pt x="10968" y="15406"/>
                  </a:lnTo>
                  <a:lnTo>
                    <a:pt x="11045" y="15304"/>
                  </a:lnTo>
                  <a:lnTo>
                    <a:pt x="11070" y="15177"/>
                  </a:lnTo>
                  <a:lnTo>
                    <a:pt x="11096" y="15024"/>
                  </a:lnTo>
                  <a:lnTo>
                    <a:pt x="11096" y="14870"/>
                  </a:lnTo>
                  <a:lnTo>
                    <a:pt x="17804" y="14870"/>
                  </a:lnTo>
                  <a:lnTo>
                    <a:pt x="17804" y="15457"/>
                  </a:lnTo>
                  <a:lnTo>
                    <a:pt x="17778" y="15585"/>
                  </a:lnTo>
                  <a:lnTo>
                    <a:pt x="17753" y="15712"/>
                  </a:lnTo>
                  <a:lnTo>
                    <a:pt x="17702" y="15840"/>
                  </a:lnTo>
                  <a:lnTo>
                    <a:pt x="17600" y="15916"/>
                  </a:lnTo>
                  <a:lnTo>
                    <a:pt x="17523" y="16018"/>
                  </a:lnTo>
                  <a:lnTo>
                    <a:pt x="17396" y="16069"/>
                  </a:lnTo>
                  <a:lnTo>
                    <a:pt x="17268" y="16095"/>
                  </a:lnTo>
                  <a:lnTo>
                    <a:pt x="17141" y="16120"/>
                  </a:lnTo>
                  <a:lnTo>
                    <a:pt x="3444" y="16120"/>
                  </a:lnTo>
                  <a:lnTo>
                    <a:pt x="3342" y="16146"/>
                  </a:lnTo>
                  <a:lnTo>
                    <a:pt x="3265" y="16197"/>
                  </a:lnTo>
                  <a:lnTo>
                    <a:pt x="3214" y="16273"/>
                  </a:lnTo>
                  <a:lnTo>
                    <a:pt x="3189" y="16401"/>
                  </a:lnTo>
                  <a:lnTo>
                    <a:pt x="3214" y="16503"/>
                  </a:lnTo>
                  <a:lnTo>
                    <a:pt x="3265" y="16579"/>
                  </a:lnTo>
                  <a:lnTo>
                    <a:pt x="3342" y="16630"/>
                  </a:lnTo>
                  <a:lnTo>
                    <a:pt x="3444" y="16656"/>
                  </a:lnTo>
                  <a:lnTo>
                    <a:pt x="17141" y="16656"/>
                  </a:lnTo>
                  <a:lnTo>
                    <a:pt x="17370" y="16630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2" y="16299"/>
                  </a:lnTo>
                  <a:lnTo>
                    <a:pt x="18136" y="16120"/>
                  </a:lnTo>
                  <a:lnTo>
                    <a:pt x="18238" y="15916"/>
                  </a:lnTo>
                  <a:lnTo>
                    <a:pt x="18314" y="15687"/>
                  </a:lnTo>
                  <a:lnTo>
                    <a:pt x="18340" y="15457"/>
                  </a:lnTo>
                  <a:lnTo>
                    <a:pt x="18340" y="14743"/>
                  </a:lnTo>
                  <a:lnTo>
                    <a:pt x="18340" y="14666"/>
                  </a:lnTo>
                  <a:lnTo>
                    <a:pt x="18314" y="14590"/>
                  </a:lnTo>
                  <a:lnTo>
                    <a:pt x="18263" y="14513"/>
                  </a:lnTo>
                  <a:lnTo>
                    <a:pt x="18212" y="14462"/>
                  </a:lnTo>
                  <a:lnTo>
                    <a:pt x="18161" y="14411"/>
                  </a:lnTo>
                  <a:lnTo>
                    <a:pt x="18085" y="14360"/>
                  </a:lnTo>
                  <a:lnTo>
                    <a:pt x="18008" y="14335"/>
                  </a:lnTo>
                  <a:lnTo>
                    <a:pt x="17039" y="14335"/>
                  </a:lnTo>
                  <a:lnTo>
                    <a:pt x="17115" y="14105"/>
                  </a:lnTo>
                  <a:lnTo>
                    <a:pt x="17141" y="13876"/>
                  </a:lnTo>
                  <a:lnTo>
                    <a:pt x="17141" y="8341"/>
                  </a:lnTo>
                  <a:lnTo>
                    <a:pt x="17115" y="8213"/>
                  </a:lnTo>
                  <a:lnTo>
                    <a:pt x="17064" y="8137"/>
                  </a:lnTo>
                  <a:lnTo>
                    <a:pt x="16988" y="8086"/>
                  </a:lnTo>
                  <a:lnTo>
                    <a:pt x="16860" y="8060"/>
                  </a:lnTo>
                  <a:lnTo>
                    <a:pt x="16758" y="8086"/>
                  </a:lnTo>
                  <a:lnTo>
                    <a:pt x="16682" y="8137"/>
                  </a:lnTo>
                  <a:lnTo>
                    <a:pt x="16631" y="8213"/>
                  </a:lnTo>
                  <a:lnTo>
                    <a:pt x="16605" y="8341"/>
                  </a:lnTo>
                  <a:lnTo>
                    <a:pt x="16605" y="13876"/>
                  </a:lnTo>
                  <a:lnTo>
                    <a:pt x="16605" y="13978"/>
                  </a:lnTo>
                  <a:lnTo>
                    <a:pt x="16580" y="14054"/>
                  </a:lnTo>
                  <a:lnTo>
                    <a:pt x="16529" y="14131"/>
                  </a:lnTo>
                  <a:lnTo>
                    <a:pt x="16478" y="14207"/>
                  </a:lnTo>
                  <a:lnTo>
                    <a:pt x="16401" y="14258"/>
                  </a:lnTo>
                  <a:lnTo>
                    <a:pt x="16325" y="14284"/>
                  </a:lnTo>
                  <a:lnTo>
                    <a:pt x="16248" y="14309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09"/>
                  </a:lnTo>
                  <a:lnTo>
                    <a:pt x="2015" y="14284"/>
                  </a:lnTo>
                  <a:lnTo>
                    <a:pt x="1939" y="14258"/>
                  </a:lnTo>
                  <a:lnTo>
                    <a:pt x="1862" y="14207"/>
                  </a:lnTo>
                  <a:lnTo>
                    <a:pt x="1811" y="14131"/>
                  </a:lnTo>
                  <a:lnTo>
                    <a:pt x="1786" y="14054"/>
                  </a:lnTo>
                  <a:lnTo>
                    <a:pt x="1760" y="13978"/>
                  </a:lnTo>
                  <a:lnTo>
                    <a:pt x="1735" y="13876"/>
                  </a:lnTo>
                  <a:lnTo>
                    <a:pt x="1735" y="8111"/>
                  </a:lnTo>
                  <a:lnTo>
                    <a:pt x="1990" y="8137"/>
                  </a:lnTo>
                  <a:lnTo>
                    <a:pt x="2270" y="8137"/>
                  </a:lnTo>
                  <a:lnTo>
                    <a:pt x="2270" y="13519"/>
                  </a:lnTo>
                  <a:lnTo>
                    <a:pt x="2296" y="13621"/>
                  </a:lnTo>
                  <a:lnTo>
                    <a:pt x="2347" y="13723"/>
                  </a:lnTo>
                  <a:lnTo>
                    <a:pt x="2449" y="13774"/>
                  </a:lnTo>
                  <a:lnTo>
                    <a:pt x="2551" y="13799"/>
                  </a:lnTo>
                  <a:lnTo>
                    <a:pt x="15789" y="13799"/>
                  </a:lnTo>
                  <a:lnTo>
                    <a:pt x="15891" y="13774"/>
                  </a:lnTo>
                  <a:lnTo>
                    <a:pt x="15993" y="13723"/>
                  </a:lnTo>
                  <a:lnTo>
                    <a:pt x="16044" y="13621"/>
                  </a:lnTo>
                  <a:lnTo>
                    <a:pt x="16069" y="13519"/>
                  </a:lnTo>
                  <a:lnTo>
                    <a:pt x="16069" y="6351"/>
                  </a:lnTo>
                  <a:lnTo>
                    <a:pt x="16605" y="6351"/>
                  </a:lnTo>
                  <a:lnTo>
                    <a:pt x="16605" y="7142"/>
                  </a:lnTo>
                  <a:lnTo>
                    <a:pt x="16631" y="7244"/>
                  </a:lnTo>
                  <a:lnTo>
                    <a:pt x="16682" y="7346"/>
                  </a:lnTo>
                  <a:lnTo>
                    <a:pt x="16758" y="7397"/>
                  </a:lnTo>
                  <a:lnTo>
                    <a:pt x="16860" y="7423"/>
                  </a:lnTo>
                  <a:lnTo>
                    <a:pt x="16988" y="7397"/>
                  </a:lnTo>
                  <a:lnTo>
                    <a:pt x="17064" y="7346"/>
                  </a:lnTo>
                  <a:lnTo>
                    <a:pt x="17115" y="7244"/>
                  </a:lnTo>
                  <a:lnTo>
                    <a:pt x="17141" y="7142"/>
                  </a:lnTo>
                  <a:lnTo>
                    <a:pt x="17141" y="6224"/>
                  </a:lnTo>
                  <a:lnTo>
                    <a:pt x="17268" y="6122"/>
                  </a:lnTo>
                  <a:lnTo>
                    <a:pt x="17396" y="6045"/>
                  </a:lnTo>
                  <a:lnTo>
                    <a:pt x="17498" y="5918"/>
                  </a:lnTo>
                  <a:lnTo>
                    <a:pt x="17574" y="5790"/>
                  </a:lnTo>
                  <a:lnTo>
                    <a:pt x="17651" y="5663"/>
                  </a:lnTo>
                  <a:lnTo>
                    <a:pt x="17702" y="5510"/>
                  </a:lnTo>
                  <a:lnTo>
                    <a:pt x="17727" y="5357"/>
                  </a:lnTo>
                  <a:lnTo>
                    <a:pt x="17753" y="5204"/>
                  </a:lnTo>
                  <a:lnTo>
                    <a:pt x="17753" y="1148"/>
                  </a:lnTo>
                  <a:lnTo>
                    <a:pt x="17727" y="918"/>
                  </a:lnTo>
                  <a:lnTo>
                    <a:pt x="17651" y="689"/>
                  </a:lnTo>
                  <a:lnTo>
                    <a:pt x="17549" y="510"/>
                  </a:lnTo>
                  <a:lnTo>
                    <a:pt x="17421" y="332"/>
                  </a:lnTo>
                  <a:lnTo>
                    <a:pt x="17243" y="204"/>
                  </a:lnTo>
                  <a:lnTo>
                    <a:pt x="17064" y="102"/>
                  </a:lnTo>
                  <a:lnTo>
                    <a:pt x="16835" y="26"/>
                  </a:lnTo>
                  <a:lnTo>
                    <a:pt x="16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4908375" y="2164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7" y="536"/>
                  </a:moveTo>
                  <a:lnTo>
                    <a:pt x="3647" y="1913"/>
                  </a:lnTo>
                  <a:lnTo>
                    <a:pt x="3265" y="1429"/>
                  </a:lnTo>
                  <a:lnTo>
                    <a:pt x="3214" y="1377"/>
                  </a:lnTo>
                  <a:lnTo>
                    <a:pt x="3163" y="1352"/>
                  </a:lnTo>
                  <a:lnTo>
                    <a:pt x="3086" y="1326"/>
                  </a:lnTo>
                  <a:lnTo>
                    <a:pt x="3010" y="1301"/>
                  </a:lnTo>
                  <a:lnTo>
                    <a:pt x="2933" y="1326"/>
                  </a:lnTo>
                  <a:lnTo>
                    <a:pt x="2857" y="1352"/>
                  </a:lnTo>
                  <a:lnTo>
                    <a:pt x="2806" y="1377"/>
                  </a:lnTo>
                  <a:lnTo>
                    <a:pt x="2755" y="1429"/>
                  </a:lnTo>
                  <a:lnTo>
                    <a:pt x="2321" y="1990"/>
                  </a:lnTo>
                  <a:lnTo>
                    <a:pt x="1658" y="1173"/>
                  </a:lnTo>
                  <a:lnTo>
                    <a:pt x="1607" y="1122"/>
                  </a:lnTo>
                  <a:lnTo>
                    <a:pt x="1556" y="1071"/>
                  </a:lnTo>
                  <a:lnTo>
                    <a:pt x="1479" y="1046"/>
                  </a:lnTo>
                  <a:lnTo>
                    <a:pt x="1326" y="1046"/>
                  </a:lnTo>
                  <a:lnTo>
                    <a:pt x="1250" y="1071"/>
                  </a:lnTo>
                  <a:lnTo>
                    <a:pt x="1173" y="1122"/>
                  </a:lnTo>
                  <a:lnTo>
                    <a:pt x="1122" y="1173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3" y="1684"/>
                  </a:moveTo>
                  <a:lnTo>
                    <a:pt x="1964" y="2423"/>
                  </a:lnTo>
                  <a:lnTo>
                    <a:pt x="816" y="2423"/>
                  </a:lnTo>
                  <a:lnTo>
                    <a:pt x="1403" y="1684"/>
                  </a:lnTo>
                  <a:close/>
                  <a:moveTo>
                    <a:pt x="3010" y="1964"/>
                  </a:moveTo>
                  <a:lnTo>
                    <a:pt x="3367" y="2423"/>
                  </a:lnTo>
                  <a:lnTo>
                    <a:pt x="2653" y="2423"/>
                  </a:lnTo>
                  <a:lnTo>
                    <a:pt x="3010" y="1964"/>
                  </a:lnTo>
                  <a:close/>
                  <a:moveTo>
                    <a:pt x="3647" y="2959"/>
                  </a:moveTo>
                  <a:lnTo>
                    <a:pt x="3647" y="3648"/>
                  </a:lnTo>
                  <a:lnTo>
                    <a:pt x="536" y="3648"/>
                  </a:lnTo>
                  <a:lnTo>
                    <a:pt x="536" y="2959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102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52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4881575" y="2137225"/>
              <a:ext cx="158175" cy="158175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5332" y="537"/>
                  </a:move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65" y="894"/>
                  </a:lnTo>
                  <a:lnTo>
                    <a:pt x="5791" y="1021"/>
                  </a:lnTo>
                  <a:lnTo>
                    <a:pt x="5791" y="1123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65" y="5434"/>
                  </a:lnTo>
                  <a:lnTo>
                    <a:pt x="5689" y="5536"/>
                  </a:lnTo>
                  <a:lnTo>
                    <a:pt x="5612" y="5612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32" y="5791"/>
                  </a:lnTo>
                  <a:lnTo>
                    <a:pt x="1021" y="5791"/>
                  </a:lnTo>
                  <a:lnTo>
                    <a:pt x="894" y="5765"/>
                  </a:lnTo>
                  <a:lnTo>
                    <a:pt x="791" y="5689"/>
                  </a:lnTo>
                  <a:lnTo>
                    <a:pt x="715" y="5612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23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4" y="588"/>
                  </a:lnTo>
                  <a:lnTo>
                    <a:pt x="1021" y="537"/>
                  </a:lnTo>
                  <a:close/>
                  <a:moveTo>
                    <a:pt x="1123" y="1"/>
                  </a:moveTo>
                  <a:lnTo>
                    <a:pt x="919" y="26"/>
                  </a:lnTo>
                  <a:lnTo>
                    <a:pt x="689" y="77"/>
                  </a:lnTo>
                  <a:lnTo>
                    <a:pt x="511" y="205"/>
                  </a:lnTo>
                  <a:lnTo>
                    <a:pt x="332" y="332"/>
                  </a:lnTo>
                  <a:lnTo>
                    <a:pt x="205" y="511"/>
                  </a:lnTo>
                  <a:lnTo>
                    <a:pt x="77" y="690"/>
                  </a:lnTo>
                  <a:lnTo>
                    <a:pt x="26" y="894"/>
                  </a:lnTo>
                  <a:lnTo>
                    <a:pt x="1" y="1123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205" y="5842"/>
                  </a:lnTo>
                  <a:lnTo>
                    <a:pt x="332" y="5995"/>
                  </a:lnTo>
                  <a:lnTo>
                    <a:pt x="511" y="6148"/>
                  </a:lnTo>
                  <a:lnTo>
                    <a:pt x="689" y="6250"/>
                  </a:lnTo>
                  <a:lnTo>
                    <a:pt x="919" y="6326"/>
                  </a:lnTo>
                  <a:lnTo>
                    <a:pt x="5434" y="6326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26" y="5434"/>
                  </a:lnTo>
                  <a:lnTo>
                    <a:pt x="6326" y="5204"/>
                  </a:lnTo>
                  <a:lnTo>
                    <a:pt x="6326" y="1123"/>
                  </a:lnTo>
                  <a:lnTo>
                    <a:pt x="6326" y="894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77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5006575" y="1998225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73" y="536"/>
                  </a:moveTo>
                  <a:lnTo>
                    <a:pt x="3673" y="3648"/>
                  </a:lnTo>
                  <a:lnTo>
                    <a:pt x="561" y="3648"/>
                  </a:lnTo>
                  <a:lnTo>
                    <a:pt x="561" y="536"/>
                  </a:lnTo>
                  <a:close/>
                  <a:moveTo>
                    <a:pt x="357" y="0"/>
                  </a:moveTo>
                  <a:lnTo>
                    <a:pt x="230" y="26"/>
                  </a:lnTo>
                  <a:lnTo>
                    <a:pt x="102" y="102"/>
                  </a:lnTo>
                  <a:lnTo>
                    <a:pt x="51" y="204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51" y="3979"/>
                  </a:lnTo>
                  <a:lnTo>
                    <a:pt x="102" y="4107"/>
                  </a:lnTo>
                  <a:lnTo>
                    <a:pt x="230" y="4158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4005" y="4158"/>
                  </a:lnTo>
                  <a:lnTo>
                    <a:pt x="4107" y="4107"/>
                  </a:lnTo>
                  <a:lnTo>
                    <a:pt x="4183" y="3979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04"/>
                  </a:lnTo>
                  <a:lnTo>
                    <a:pt x="4107" y="102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5035250" y="2022450"/>
              <a:ext cx="48500" cy="56775"/>
            </a:xfrm>
            <a:custGeom>
              <a:avLst/>
              <a:gdLst/>
              <a:ahLst/>
              <a:cxnLst/>
              <a:rect l="l" t="t" r="r" b="b"/>
              <a:pathLst>
                <a:path w="1940" h="2271" extrusionOk="0">
                  <a:moveTo>
                    <a:pt x="537" y="638"/>
                  </a:moveTo>
                  <a:lnTo>
                    <a:pt x="1302" y="1123"/>
                  </a:lnTo>
                  <a:lnTo>
                    <a:pt x="537" y="1633"/>
                  </a:lnTo>
                  <a:lnTo>
                    <a:pt x="537" y="638"/>
                  </a:lnTo>
                  <a:close/>
                  <a:moveTo>
                    <a:pt x="434" y="1"/>
                  </a:moveTo>
                  <a:lnTo>
                    <a:pt x="332" y="26"/>
                  </a:lnTo>
                  <a:lnTo>
                    <a:pt x="205" y="52"/>
                  </a:lnTo>
                  <a:lnTo>
                    <a:pt x="128" y="128"/>
                  </a:lnTo>
                  <a:lnTo>
                    <a:pt x="52" y="205"/>
                  </a:lnTo>
                  <a:lnTo>
                    <a:pt x="1" y="332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05" y="2220"/>
                  </a:lnTo>
                  <a:lnTo>
                    <a:pt x="307" y="2245"/>
                  </a:lnTo>
                  <a:lnTo>
                    <a:pt x="409" y="2271"/>
                  </a:lnTo>
                  <a:lnTo>
                    <a:pt x="537" y="2245"/>
                  </a:lnTo>
                  <a:lnTo>
                    <a:pt x="639" y="2194"/>
                  </a:lnTo>
                  <a:lnTo>
                    <a:pt x="1735" y="1506"/>
                  </a:lnTo>
                  <a:lnTo>
                    <a:pt x="1812" y="1429"/>
                  </a:lnTo>
                  <a:lnTo>
                    <a:pt x="1863" y="1327"/>
                  </a:lnTo>
                  <a:lnTo>
                    <a:pt x="1914" y="1251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63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39" y="77"/>
                  </a:lnTo>
                  <a:lnTo>
                    <a:pt x="537" y="26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4742575" y="2042850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48" y="562"/>
                  </a:moveTo>
                  <a:lnTo>
                    <a:pt x="3648" y="3674"/>
                  </a:lnTo>
                  <a:lnTo>
                    <a:pt x="536" y="3674"/>
                  </a:lnTo>
                  <a:lnTo>
                    <a:pt x="536" y="562"/>
                  </a:lnTo>
                  <a:close/>
                  <a:moveTo>
                    <a:pt x="357" y="1"/>
                  </a:moveTo>
                  <a:lnTo>
                    <a:pt x="204" y="52"/>
                  </a:lnTo>
                  <a:lnTo>
                    <a:pt x="102" y="103"/>
                  </a:lnTo>
                  <a:lnTo>
                    <a:pt x="26" y="230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26" y="4005"/>
                  </a:lnTo>
                  <a:lnTo>
                    <a:pt x="102" y="4107"/>
                  </a:lnTo>
                  <a:lnTo>
                    <a:pt x="204" y="4184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3979" y="4184"/>
                  </a:lnTo>
                  <a:lnTo>
                    <a:pt x="4107" y="4107"/>
                  </a:lnTo>
                  <a:lnTo>
                    <a:pt x="4183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30"/>
                  </a:lnTo>
                  <a:lnTo>
                    <a:pt x="4107" y="103"/>
                  </a:lnTo>
                  <a:lnTo>
                    <a:pt x="3979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4765525" y="20671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2" y="0"/>
                  </a:moveTo>
                  <a:lnTo>
                    <a:pt x="460" y="26"/>
                  </a:lnTo>
                  <a:lnTo>
                    <a:pt x="358" y="77"/>
                  </a:lnTo>
                  <a:lnTo>
                    <a:pt x="307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6" y="1607"/>
                  </a:lnTo>
                  <a:lnTo>
                    <a:pt x="154" y="1633"/>
                  </a:lnTo>
                  <a:lnTo>
                    <a:pt x="77" y="1684"/>
                  </a:lnTo>
                  <a:lnTo>
                    <a:pt x="26" y="1786"/>
                  </a:lnTo>
                  <a:lnTo>
                    <a:pt x="1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54" y="2117"/>
                  </a:lnTo>
                  <a:lnTo>
                    <a:pt x="256" y="2143"/>
                  </a:lnTo>
                  <a:lnTo>
                    <a:pt x="562" y="2143"/>
                  </a:lnTo>
                  <a:lnTo>
                    <a:pt x="664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7" y="1888"/>
                  </a:lnTo>
                  <a:lnTo>
                    <a:pt x="817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8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78" y="1786"/>
                  </a:lnTo>
                  <a:lnTo>
                    <a:pt x="1352" y="1888"/>
                  </a:lnTo>
                  <a:lnTo>
                    <a:pt x="1378" y="1990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8" y="2143"/>
                  </a:lnTo>
                  <a:lnTo>
                    <a:pt x="1965" y="2143"/>
                  </a:lnTo>
                  <a:lnTo>
                    <a:pt x="2067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20" y="1888"/>
                  </a:lnTo>
                  <a:lnTo>
                    <a:pt x="2220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67" y="26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4"/>
          <p:cNvGrpSpPr/>
          <p:nvPr/>
        </p:nvGrpSpPr>
        <p:grpSpPr>
          <a:xfrm>
            <a:off x="4328651" y="3186608"/>
            <a:ext cx="486698" cy="486698"/>
            <a:chOff x="6180500" y="1950400"/>
            <a:chExt cx="458500" cy="458500"/>
          </a:xfrm>
        </p:grpSpPr>
        <p:sp>
          <p:nvSpPr>
            <p:cNvPr id="877" name="Google Shape;877;p44"/>
            <p:cNvSpPr/>
            <p:nvPr/>
          </p:nvSpPr>
          <p:spPr>
            <a:xfrm>
              <a:off x="6180500" y="19504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2755" y="7652"/>
                  </a:moveTo>
                  <a:lnTo>
                    <a:pt x="2883" y="7678"/>
                  </a:lnTo>
                  <a:lnTo>
                    <a:pt x="2959" y="7754"/>
                  </a:lnTo>
                  <a:lnTo>
                    <a:pt x="3036" y="7856"/>
                  </a:lnTo>
                  <a:lnTo>
                    <a:pt x="3061" y="7958"/>
                  </a:lnTo>
                  <a:lnTo>
                    <a:pt x="3036" y="8086"/>
                  </a:lnTo>
                  <a:lnTo>
                    <a:pt x="2959" y="8188"/>
                  </a:lnTo>
                  <a:lnTo>
                    <a:pt x="2883" y="8239"/>
                  </a:lnTo>
                  <a:lnTo>
                    <a:pt x="2755" y="8265"/>
                  </a:lnTo>
                  <a:lnTo>
                    <a:pt x="2322" y="8265"/>
                  </a:lnTo>
                  <a:lnTo>
                    <a:pt x="2220" y="8239"/>
                  </a:lnTo>
                  <a:lnTo>
                    <a:pt x="2118" y="8188"/>
                  </a:lnTo>
                  <a:lnTo>
                    <a:pt x="2041" y="8086"/>
                  </a:lnTo>
                  <a:lnTo>
                    <a:pt x="2016" y="7958"/>
                  </a:lnTo>
                  <a:lnTo>
                    <a:pt x="2041" y="7856"/>
                  </a:lnTo>
                  <a:lnTo>
                    <a:pt x="2118" y="7754"/>
                  </a:lnTo>
                  <a:lnTo>
                    <a:pt x="2220" y="7678"/>
                  </a:lnTo>
                  <a:lnTo>
                    <a:pt x="2322" y="7652"/>
                  </a:lnTo>
                  <a:close/>
                  <a:moveTo>
                    <a:pt x="16019" y="7652"/>
                  </a:moveTo>
                  <a:lnTo>
                    <a:pt x="16121" y="7678"/>
                  </a:lnTo>
                  <a:lnTo>
                    <a:pt x="16223" y="7754"/>
                  </a:lnTo>
                  <a:lnTo>
                    <a:pt x="16299" y="7856"/>
                  </a:lnTo>
                  <a:lnTo>
                    <a:pt x="16325" y="7958"/>
                  </a:lnTo>
                  <a:lnTo>
                    <a:pt x="16299" y="8086"/>
                  </a:lnTo>
                  <a:lnTo>
                    <a:pt x="16223" y="8188"/>
                  </a:lnTo>
                  <a:lnTo>
                    <a:pt x="16121" y="8239"/>
                  </a:lnTo>
                  <a:lnTo>
                    <a:pt x="16019" y="8265"/>
                  </a:lnTo>
                  <a:lnTo>
                    <a:pt x="15585" y="8265"/>
                  </a:lnTo>
                  <a:lnTo>
                    <a:pt x="15458" y="8239"/>
                  </a:lnTo>
                  <a:lnTo>
                    <a:pt x="15356" y="8188"/>
                  </a:lnTo>
                  <a:lnTo>
                    <a:pt x="15305" y="8086"/>
                  </a:lnTo>
                  <a:lnTo>
                    <a:pt x="15279" y="7958"/>
                  </a:lnTo>
                  <a:lnTo>
                    <a:pt x="15305" y="7856"/>
                  </a:lnTo>
                  <a:lnTo>
                    <a:pt x="15356" y="7754"/>
                  </a:lnTo>
                  <a:lnTo>
                    <a:pt x="15458" y="7678"/>
                  </a:lnTo>
                  <a:lnTo>
                    <a:pt x="15585" y="7652"/>
                  </a:lnTo>
                  <a:close/>
                  <a:moveTo>
                    <a:pt x="2755" y="9846"/>
                  </a:moveTo>
                  <a:lnTo>
                    <a:pt x="2883" y="9871"/>
                  </a:lnTo>
                  <a:lnTo>
                    <a:pt x="2959" y="9922"/>
                  </a:lnTo>
                  <a:lnTo>
                    <a:pt x="3036" y="10025"/>
                  </a:lnTo>
                  <a:lnTo>
                    <a:pt x="3061" y="10127"/>
                  </a:lnTo>
                  <a:lnTo>
                    <a:pt x="3036" y="10254"/>
                  </a:lnTo>
                  <a:lnTo>
                    <a:pt x="2959" y="10356"/>
                  </a:lnTo>
                  <a:lnTo>
                    <a:pt x="2883" y="10407"/>
                  </a:lnTo>
                  <a:lnTo>
                    <a:pt x="2755" y="10433"/>
                  </a:lnTo>
                  <a:lnTo>
                    <a:pt x="2322" y="10433"/>
                  </a:lnTo>
                  <a:lnTo>
                    <a:pt x="2220" y="10407"/>
                  </a:lnTo>
                  <a:lnTo>
                    <a:pt x="2118" y="10356"/>
                  </a:lnTo>
                  <a:lnTo>
                    <a:pt x="2041" y="10254"/>
                  </a:lnTo>
                  <a:lnTo>
                    <a:pt x="2016" y="10127"/>
                  </a:lnTo>
                  <a:lnTo>
                    <a:pt x="2041" y="10025"/>
                  </a:lnTo>
                  <a:lnTo>
                    <a:pt x="2118" y="9922"/>
                  </a:lnTo>
                  <a:lnTo>
                    <a:pt x="2220" y="9871"/>
                  </a:lnTo>
                  <a:lnTo>
                    <a:pt x="2322" y="9846"/>
                  </a:lnTo>
                  <a:close/>
                  <a:moveTo>
                    <a:pt x="16019" y="9846"/>
                  </a:moveTo>
                  <a:lnTo>
                    <a:pt x="16121" y="9871"/>
                  </a:lnTo>
                  <a:lnTo>
                    <a:pt x="16223" y="9922"/>
                  </a:lnTo>
                  <a:lnTo>
                    <a:pt x="16299" y="10025"/>
                  </a:lnTo>
                  <a:lnTo>
                    <a:pt x="16325" y="10127"/>
                  </a:lnTo>
                  <a:lnTo>
                    <a:pt x="16299" y="10254"/>
                  </a:lnTo>
                  <a:lnTo>
                    <a:pt x="16223" y="10356"/>
                  </a:lnTo>
                  <a:lnTo>
                    <a:pt x="16121" y="10407"/>
                  </a:lnTo>
                  <a:lnTo>
                    <a:pt x="16019" y="10433"/>
                  </a:lnTo>
                  <a:lnTo>
                    <a:pt x="15585" y="10433"/>
                  </a:lnTo>
                  <a:lnTo>
                    <a:pt x="15458" y="10407"/>
                  </a:lnTo>
                  <a:lnTo>
                    <a:pt x="15356" y="10356"/>
                  </a:lnTo>
                  <a:lnTo>
                    <a:pt x="15305" y="10254"/>
                  </a:lnTo>
                  <a:lnTo>
                    <a:pt x="15279" y="10127"/>
                  </a:lnTo>
                  <a:lnTo>
                    <a:pt x="15305" y="10025"/>
                  </a:lnTo>
                  <a:lnTo>
                    <a:pt x="15356" y="9922"/>
                  </a:lnTo>
                  <a:lnTo>
                    <a:pt x="15458" y="9871"/>
                  </a:lnTo>
                  <a:lnTo>
                    <a:pt x="15585" y="9846"/>
                  </a:lnTo>
                  <a:close/>
                  <a:moveTo>
                    <a:pt x="2143" y="6836"/>
                  </a:moveTo>
                  <a:lnTo>
                    <a:pt x="2143" y="7142"/>
                  </a:lnTo>
                  <a:lnTo>
                    <a:pt x="2016" y="7193"/>
                  </a:lnTo>
                  <a:lnTo>
                    <a:pt x="1888" y="7244"/>
                  </a:lnTo>
                  <a:lnTo>
                    <a:pt x="1761" y="7321"/>
                  </a:lnTo>
                  <a:lnTo>
                    <a:pt x="1684" y="7423"/>
                  </a:lnTo>
                  <a:lnTo>
                    <a:pt x="1608" y="7550"/>
                  </a:lnTo>
                  <a:lnTo>
                    <a:pt x="1531" y="7678"/>
                  </a:lnTo>
                  <a:lnTo>
                    <a:pt x="1506" y="7831"/>
                  </a:lnTo>
                  <a:lnTo>
                    <a:pt x="1480" y="7958"/>
                  </a:lnTo>
                  <a:lnTo>
                    <a:pt x="1506" y="8112"/>
                  </a:lnTo>
                  <a:lnTo>
                    <a:pt x="1531" y="8265"/>
                  </a:lnTo>
                  <a:lnTo>
                    <a:pt x="1608" y="8392"/>
                  </a:lnTo>
                  <a:lnTo>
                    <a:pt x="1684" y="8494"/>
                  </a:lnTo>
                  <a:lnTo>
                    <a:pt x="1761" y="8596"/>
                  </a:lnTo>
                  <a:lnTo>
                    <a:pt x="1888" y="8673"/>
                  </a:lnTo>
                  <a:lnTo>
                    <a:pt x="2016" y="8749"/>
                  </a:lnTo>
                  <a:lnTo>
                    <a:pt x="2143" y="8800"/>
                  </a:lnTo>
                  <a:lnTo>
                    <a:pt x="2143" y="9310"/>
                  </a:lnTo>
                  <a:lnTo>
                    <a:pt x="2016" y="9361"/>
                  </a:lnTo>
                  <a:lnTo>
                    <a:pt x="1888" y="9412"/>
                  </a:lnTo>
                  <a:lnTo>
                    <a:pt x="1761" y="9514"/>
                  </a:lnTo>
                  <a:lnTo>
                    <a:pt x="1684" y="9616"/>
                  </a:lnTo>
                  <a:lnTo>
                    <a:pt x="1608" y="9718"/>
                  </a:lnTo>
                  <a:lnTo>
                    <a:pt x="1531" y="9846"/>
                  </a:lnTo>
                  <a:lnTo>
                    <a:pt x="1506" y="9999"/>
                  </a:lnTo>
                  <a:lnTo>
                    <a:pt x="1480" y="10127"/>
                  </a:lnTo>
                  <a:lnTo>
                    <a:pt x="1506" y="10280"/>
                  </a:lnTo>
                  <a:lnTo>
                    <a:pt x="1531" y="10433"/>
                  </a:lnTo>
                  <a:lnTo>
                    <a:pt x="1608" y="10560"/>
                  </a:lnTo>
                  <a:lnTo>
                    <a:pt x="1684" y="10662"/>
                  </a:lnTo>
                  <a:lnTo>
                    <a:pt x="1761" y="10764"/>
                  </a:lnTo>
                  <a:lnTo>
                    <a:pt x="1888" y="10866"/>
                  </a:lnTo>
                  <a:lnTo>
                    <a:pt x="2016" y="10917"/>
                  </a:lnTo>
                  <a:lnTo>
                    <a:pt x="2143" y="10968"/>
                  </a:lnTo>
                  <a:lnTo>
                    <a:pt x="2143" y="11529"/>
                  </a:lnTo>
                  <a:lnTo>
                    <a:pt x="1888" y="11529"/>
                  </a:lnTo>
                  <a:lnTo>
                    <a:pt x="1608" y="11478"/>
                  </a:lnTo>
                  <a:lnTo>
                    <a:pt x="1352" y="11402"/>
                  </a:lnTo>
                  <a:lnTo>
                    <a:pt x="1123" y="11300"/>
                  </a:lnTo>
                  <a:lnTo>
                    <a:pt x="919" y="11121"/>
                  </a:lnTo>
                  <a:lnTo>
                    <a:pt x="766" y="10917"/>
                  </a:lnTo>
                  <a:lnTo>
                    <a:pt x="638" y="10688"/>
                  </a:lnTo>
                  <a:lnTo>
                    <a:pt x="562" y="10433"/>
                  </a:lnTo>
                  <a:lnTo>
                    <a:pt x="536" y="10178"/>
                  </a:lnTo>
                  <a:lnTo>
                    <a:pt x="536" y="8035"/>
                  </a:lnTo>
                  <a:lnTo>
                    <a:pt x="562" y="7805"/>
                  </a:lnTo>
                  <a:lnTo>
                    <a:pt x="638" y="7576"/>
                  </a:lnTo>
                  <a:lnTo>
                    <a:pt x="740" y="7372"/>
                  </a:lnTo>
                  <a:lnTo>
                    <a:pt x="893" y="7193"/>
                  </a:lnTo>
                  <a:lnTo>
                    <a:pt x="1072" y="7040"/>
                  </a:lnTo>
                  <a:lnTo>
                    <a:pt x="1276" y="6913"/>
                  </a:lnTo>
                  <a:lnTo>
                    <a:pt x="1506" y="6862"/>
                  </a:lnTo>
                  <a:lnTo>
                    <a:pt x="1761" y="6836"/>
                  </a:lnTo>
                  <a:close/>
                  <a:moveTo>
                    <a:pt x="16580" y="6836"/>
                  </a:moveTo>
                  <a:lnTo>
                    <a:pt x="16835" y="6862"/>
                  </a:lnTo>
                  <a:lnTo>
                    <a:pt x="17065" y="6913"/>
                  </a:lnTo>
                  <a:lnTo>
                    <a:pt x="17269" y="7040"/>
                  </a:lnTo>
                  <a:lnTo>
                    <a:pt x="17447" y="7193"/>
                  </a:lnTo>
                  <a:lnTo>
                    <a:pt x="17600" y="7372"/>
                  </a:lnTo>
                  <a:lnTo>
                    <a:pt x="17702" y="7576"/>
                  </a:lnTo>
                  <a:lnTo>
                    <a:pt x="17779" y="7805"/>
                  </a:lnTo>
                  <a:lnTo>
                    <a:pt x="17804" y="8035"/>
                  </a:lnTo>
                  <a:lnTo>
                    <a:pt x="17804" y="10178"/>
                  </a:lnTo>
                  <a:lnTo>
                    <a:pt x="17779" y="10433"/>
                  </a:lnTo>
                  <a:lnTo>
                    <a:pt x="17702" y="10688"/>
                  </a:lnTo>
                  <a:lnTo>
                    <a:pt x="17575" y="10917"/>
                  </a:lnTo>
                  <a:lnTo>
                    <a:pt x="17396" y="11121"/>
                  </a:lnTo>
                  <a:lnTo>
                    <a:pt x="17218" y="11300"/>
                  </a:lnTo>
                  <a:lnTo>
                    <a:pt x="16988" y="11402"/>
                  </a:lnTo>
                  <a:lnTo>
                    <a:pt x="16733" y="11478"/>
                  </a:lnTo>
                  <a:lnTo>
                    <a:pt x="16452" y="11529"/>
                  </a:lnTo>
                  <a:lnTo>
                    <a:pt x="16197" y="11529"/>
                  </a:lnTo>
                  <a:lnTo>
                    <a:pt x="16197" y="10968"/>
                  </a:lnTo>
                  <a:lnTo>
                    <a:pt x="16325" y="10917"/>
                  </a:lnTo>
                  <a:lnTo>
                    <a:pt x="16452" y="10866"/>
                  </a:lnTo>
                  <a:lnTo>
                    <a:pt x="16554" y="10764"/>
                  </a:lnTo>
                  <a:lnTo>
                    <a:pt x="16656" y="10662"/>
                  </a:lnTo>
                  <a:lnTo>
                    <a:pt x="16733" y="10560"/>
                  </a:lnTo>
                  <a:lnTo>
                    <a:pt x="16809" y="10433"/>
                  </a:lnTo>
                  <a:lnTo>
                    <a:pt x="16835" y="10280"/>
                  </a:lnTo>
                  <a:lnTo>
                    <a:pt x="16860" y="10127"/>
                  </a:lnTo>
                  <a:lnTo>
                    <a:pt x="16835" y="9999"/>
                  </a:lnTo>
                  <a:lnTo>
                    <a:pt x="16809" y="9846"/>
                  </a:lnTo>
                  <a:lnTo>
                    <a:pt x="16733" y="9718"/>
                  </a:lnTo>
                  <a:lnTo>
                    <a:pt x="16656" y="9616"/>
                  </a:lnTo>
                  <a:lnTo>
                    <a:pt x="16554" y="9514"/>
                  </a:lnTo>
                  <a:lnTo>
                    <a:pt x="16452" y="9412"/>
                  </a:lnTo>
                  <a:lnTo>
                    <a:pt x="16325" y="9361"/>
                  </a:lnTo>
                  <a:lnTo>
                    <a:pt x="16197" y="9310"/>
                  </a:lnTo>
                  <a:lnTo>
                    <a:pt x="16197" y="8800"/>
                  </a:lnTo>
                  <a:lnTo>
                    <a:pt x="16325" y="8749"/>
                  </a:lnTo>
                  <a:lnTo>
                    <a:pt x="16452" y="8673"/>
                  </a:lnTo>
                  <a:lnTo>
                    <a:pt x="16554" y="8596"/>
                  </a:lnTo>
                  <a:lnTo>
                    <a:pt x="16656" y="8494"/>
                  </a:lnTo>
                  <a:lnTo>
                    <a:pt x="16733" y="8392"/>
                  </a:lnTo>
                  <a:lnTo>
                    <a:pt x="16809" y="8265"/>
                  </a:lnTo>
                  <a:lnTo>
                    <a:pt x="16835" y="8112"/>
                  </a:lnTo>
                  <a:lnTo>
                    <a:pt x="16860" y="7958"/>
                  </a:lnTo>
                  <a:lnTo>
                    <a:pt x="16835" y="7831"/>
                  </a:lnTo>
                  <a:lnTo>
                    <a:pt x="16809" y="7678"/>
                  </a:lnTo>
                  <a:lnTo>
                    <a:pt x="16733" y="7550"/>
                  </a:lnTo>
                  <a:lnTo>
                    <a:pt x="16656" y="7423"/>
                  </a:lnTo>
                  <a:lnTo>
                    <a:pt x="16554" y="7321"/>
                  </a:lnTo>
                  <a:lnTo>
                    <a:pt x="16452" y="7244"/>
                  </a:lnTo>
                  <a:lnTo>
                    <a:pt x="16325" y="7193"/>
                  </a:lnTo>
                  <a:lnTo>
                    <a:pt x="16197" y="7142"/>
                  </a:lnTo>
                  <a:lnTo>
                    <a:pt x="16197" y="6836"/>
                  </a:lnTo>
                  <a:close/>
                  <a:moveTo>
                    <a:pt x="4005" y="5816"/>
                  </a:moveTo>
                  <a:lnTo>
                    <a:pt x="4107" y="5841"/>
                  </a:lnTo>
                  <a:lnTo>
                    <a:pt x="4209" y="5918"/>
                  </a:lnTo>
                  <a:lnTo>
                    <a:pt x="4286" y="6020"/>
                  </a:lnTo>
                  <a:lnTo>
                    <a:pt x="4286" y="6122"/>
                  </a:lnTo>
                  <a:lnTo>
                    <a:pt x="4286" y="12218"/>
                  </a:lnTo>
                  <a:lnTo>
                    <a:pt x="4286" y="12346"/>
                  </a:lnTo>
                  <a:lnTo>
                    <a:pt x="4209" y="12422"/>
                  </a:lnTo>
                  <a:lnTo>
                    <a:pt x="4107" y="12499"/>
                  </a:lnTo>
                  <a:lnTo>
                    <a:pt x="4005" y="12524"/>
                  </a:lnTo>
                  <a:lnTo>
                    <a:pt x="2985" y="12524"/>
                  </a:lnTo>
                  <a:lnTo>
                    <a:pt x="2883" y="12499"/>
                  </a:lnTo>
                  <a:lnTo>
                    <a:pt x="2781" y="12422"/>
                  </a:lnTo>
                  <a:lnTo>
                    <a:pt x="2704" y="12346"/>
                  </a:lnTo>
                  <a:lnTo>
                    <a:pt x="2679" y="12218"/>
                  </a:lnTo>
                  <a:lnTo>
                    <a:pt x="2679" y="10968"/>
                  </a:lnTo>
                  <a:lnTo>
                    <a:pt x="2934" y="10968"/>
                  </a:lnTo>
                  <a:lnTo>
                    <a:pt x="3087" y="10917"/>
                  </a:lnTo>
                  <a:lnTo>
                    <a:pt x="3214" y="10841"/>
                  </a:lnTo>
                  <a:lnTo>
                    <a:pt x="3342" y="10739"/>
                  </a:lnTo>
                  <a:lnTo>
                    <a:pt x="3444" y="10611"/>
                  </a:lnTo>
                  <a:lnTo>
                    <a:pt x="3521" y="10458"/>
                  </a:lnTo>
                  <a:lnTo>
                    <a:pt x="3572" y="10305"/>
                  </a:lnTo>
                  <a:lnTo>
                    <a:pt x="3597" y="10127"/>
                  </a:lnTo>
                  <a:lnTo>
                    <a:pt x="3572" y="9974"/>
                  </a:lnTo>
                  <a:lnTo>
                    <a:pt x="3521" y="9820"/>
                  </a:lnTo>
                  <a:lnTo>
                    <a:pt x="3444" y="9667"/>
                  </a:lnTo>
                  <a:lnTo>
                    <a:pt x="3342" y="9540"/>
                  </a:lnTo>
                  <a:lnTo>
                    <a:pt x="3214" y="9438"/>
                  </a:lnTo>
                  <a:lnTo>
                    <a:pt x="3087" y="9361"/>
                  </a:lnTo>
                  <a:lnTo>
                    <a:pt x="2934" y="9310"/>
                  </a:lnTo>
                  <a:lnTo>
                    <a:pt x="2679" y="9310"/>
                  </a:lnTo>
                  <a:lnTo>
                    <a:pt x="2679" y="8800"/>
                  </a:lnTo>
                  <a:lnTo>
                    <a:pt x="2934" y="8800"/>
                  </a:lnTo>
                  <a:lnTo>
                    <a:pt x="3087" y="8749"/>
                  </a:lnTo>
                  <a:lnTo>
                    <a:pt x="3214" y="8673"/>
                  </a:lnTo>
                  <a:lnTo>
                    <a:pt x="3342" y="8571"/>
                  </a:lnTo>
                  <a:lnTo>
                    <a:pt x="3444" y="8443"/>
                  </a:lnTo>
                  <a:lnTo>
                    <a:pt x="3521" y="8290"/>
                  </a:lnTo>
                  <a:lnTo>
                    <a:pt x="3572" y="8137"/>
                  </a:lnTo>
                  <a:lnTo>
                    <a:pt x="3597" y="7958"/>
                  </a:lnTo>
                  <a:lnTo>
                    <a:pt x="3572" y="7805"/>
                  </a:lnTo>
                  <a:lnTo>
                    <a:pt x="3521" y="7627"/>
                  </a:lnTo>
                  <a:lnTo>
                    <a:pt x="3444" y="7499"/>
                  </a:lnTo>
                  <a:lnTo>
                    <a:pt x="3342" y="7372"/>
                  </a:lnTo>
                  <a:lnTo>
                    <a:pt x="3214" y="7270"/>
                  </a:lnTo>
                  <a:lnTo>
                    <a:pt x="3087" y="7193"/>
                  </a:lnTo>
                  <a:lnTo>
                    <a:pt x="2934" y="7142"/>
                  </a:lnTo>
                  <a:lnTo>
                    <a:pt x="2755" y="7117"/>
                  </a:lnTo>
                  <a:lnTo>
                    <a:pt x="2679" y="7117"/>
                  </a:lnTo>
                  <a:lnTo>
                    <a:pt x="2679" y="6122"/>
                  </a:lnTo>
                  <a:lnTo>
                    <a:pt x="2704" y="6020"/>
                  </a:lnTo>
                  <a:lnTo>
                    <a:pt x="2781" y="5918"/>
                  </a:lnTo>
                  <a:lnTo>
                    <a:pt x="2883" y="5841"/>
                  </a:lnTo>
                  <a:lnTo>
                    <a:pt x="2985" y="5816"/>
                  </a:lnTo>
                  <a:close/>
                  <a:moveTo>
                    <a:pt x="15356" y="5816"/>
                  </a:moveTo>
                  <a:lnTo>
                    <a:pt x="15458" y="5841"/>
                  </a:lnTo>
                  <a:lnTo>
                    <a:pt x="15560" y="5918"/>
                  </a:lnTo>
                  <a:lnTo>
                    <a:pt x="15636" y="6020"/>
                  </a:lnTo>
                  <a:lnTo>
                    <a:pt x="15662" y="6122"/>
                  </a:lnTo>
                  <a:lnTo>
                    <a:pt x="15662" y="7117"/>
                  </a:lnTo>
                  <a:lnTo>
                    <a:pt x="15585" y="7117"/>
                  </a:lnTo>
                  <a:lnTo>
                    <a:pt x="15407" y="7142"/>
                  </a:lnTo>
                  <a:lnTo>
                    <a:pt x="15254" y="7193"/>
                  </a:lnTo>
                  <a:lnTo>
                    <a:pt x="15101" y="7270"/>
                  </a:lnTo>
                  <a:lnTo>
                    <a:pt x="14973" y="7372"/>
                  </a:lnTo>
                  <a:lnTo>
                    <a:pt x="14871" y="7499"/>
                  </a:lnTo>
                  <a:lnTo>
                    <a:pt x="14794" y="7627"/>
                  </a:lnTo>
                  <a:lnTo>
                    <a:pt x="14743" y="7805"/>
                  </a:lnTo>
                  <a:lnTo>
                    <a:pt x="14743" y="7958"/>
                  </a:lnTo>
                  <a:lnTo>
                    <a:pt x="14743" y="8137"/>
                  </a:lnTo>
                  <a:lnTo>
                    <a:pt x="14794" y="8290"/>
                  </a:lnTo>
                  <a:lnTo>
                    <a:pt x="14871" y="8443"/>
                  </a:lnTo>
                  <a:lnTo>
                    <a:pt x="14973" y="8571"/>
                  </a:lnTo>
                  <a:lnTo>
                    <a:pt x="15101" y="8673"/>
                  </a:lnTo>
                  <a:lnTo>
                    <a:pt x="15254" y="8749"/>
                  </a:lnTo>
                  <a:lnTo>
                    <a:pt x="15407" y="8800"/>
                  </a:lnTo>
                  <a:lnTo>
                    <a:pt x="15662" y="8800"/>
                  </a:lnTo>
                  <a:lnTo>
                    <a:pt x="15662" y="9310"/>
                  </a:lnTo>
                  <a:lnTo>
                    <a:pt x="15407" y="9310"/>
                  </a:lnTo>
                  <a:lnTo>
                    <a:pt x="15254" y="9361"/>
                  </a:lnTo>
                  <a:lnTo>
                    <a:pt x="15101" y="9438"/>
                  </a:lnTo>
                  <a:lnTo>
                    <a:pt x="14973" y="9540"/>
                  </a:lnTo>
                  <a:lnTo>
                    <a:pt x="14871" y="9667"/>
                  </a:lnTo>
                  <a:lnTo>
                    <a:pt x="14794" y="9820"/>
                  </a:lnTo>
                  <a:lnTo>
                    <a:pt x="14743" y="9974"/>
                  </a:lnTo>
                  <a:lnTo>
                    <a:pt x="14743" y="10127"/>
                  </a:lnTo>
                  <a:lnTo>
                    <a:pt x="14743" y="10305"/>
                  </a:lnTo>
                  <a:lnTo>
                    <a:pt x="14794" y="10458"/>
                  </a:lnTo>
                  <a:lnTo>
                    <a:pt x="14871" y="10611"/>
                  </a:lnTo>
                  <a:lnTo>
                    <a:pt x="14973" y="10739"/>
                  </a:lnTo>
                  <a:lnTo>
                    <a:pt x="15101" y="10841"/>
                  </a:lnTo>
                  <a:lnTo>
                    <a:pt x="15254" y="10917"/>
                  </a:lnTo>
                  <a:lnTo>
                    <a:pt x="15407" y="10968"/>
                  </a:lnTo>
                  <a:lnTo>
                    <a:pt x="15662" y="10968"/>
                  </a:lnTo>
                  <a:lnTo>
                    <a:pt x="15662" y="12218"/>
                  </a:lnTo>
                  <a:lnTo>
                    <a:pt x="15636" y="12346"/>
                  </a:lnTo>
                  <a:lnTo>
                    <a:pt x="15560" y="12422"/>
                  </a:lnTo>
                  <a:lnTo>
                    <a:pt x="15458" y="12499"/>
                  </a:lnTo>
                  <a:lnTo>
                    <a:pt x="15356" y="12524"/>
                  </a:lnTo>
                  <a:lnTo>
                    <a:pt x="14335" y="12524"/>
                  </a:lnTo>
                  <a:lnTo>
                    <a:pt x="14233" y="12499"/>
                  </a:lnTo>
                  <a:lnTo>
                    <a:pt x="14131" y="12422"/>
                  </a:lnTo>
                  <a:lnTo>
                    <a:pt x="14055" y="12346"/>
                  </a:lnTo>
                  <a:lnTo>
                    <a:pt x="14029" y="12218"/>
                  </a:lnTo>
                  <a:lnTo>
                    <a:pt x="14029" y="6122"/>
                  </a:lnTo>
                  <a:lnTo>
                    <a:pt x="14055" y="6020"/>
                  </a:lnTo>
                  <a:lnTo>
                    <a:pt x="14131" y="5918"/>
                  </a:lnTo>
                  <a:lnTo>
                    <a:pt x="14233" y="5841"/>
                  </a:lnTo>
                  <a:lnTo>
                    <a:pt x="14335" y="5816"/>
                  </a:lnTo>
                  <a:close/>
                  <a:moveTo>
                    <a:pt x="4286" y="13009"/>
                  </a:moveTo>
                  <a:lnTo>
                    <a:pt x="4286" y="13468"/>
                  </a:lnTo>
                  <a:lnTo>
                    <a:pt x="4311" y="13927"/>
                  </a:lnTo>
                  <a:lnTo>
                    <a:pt x="4388" y="14361"/>
                  </a:lnTo>
                  <a:lnTo>
                    <a:pt x="4158" y="14080"/>
                  </a:lnTo>
                  <a:lnTo>
                    <a:pt x="3980" y="13774"/>
                  </a:lnTo>
                  <a:lnTo>
                    <a:pt x="3852" y="13417"/>
                  </a:lnTo>
                  <a:lnTo>
                    <a:pt x="3776" y="13060"/>
                  </a:lnTo>
                  <a:lnTo>
                    <a:pt x="4005" y="13060"/>
                  </a:lnTo>
                  <a:lnTo>
                    <a:pt x="4158" y="13034"/>
                  </a:lnTo>
                  <a:lnTo>
                    <a:pt x="4286" y="13009"/>
                  </a:lnTo>
                  <a:close/>
                  <a:moveTo>
                    <a:pt x="10050" y="14922"/>
                  </a:moveTo>
                  <a:lnTo>
                    <a:pt x="10127" y="14947"/>
                  </a:lnTo>
                  <a:lnTo>
                    <a:pt x="10203" y="14998"/>
                  </a:lnTo>
                  <a:lnTo>
                    <a:pt x="10280" y="15049"/>
                  </a:lnTo>
                  <a:lnTo>
                    <a:pt x="10331" y="15126"/>
                  </a:lnTo>
                  <a:lnTo>
                    <a:pt x="10356" y="15202"/>
                  </a:lnTo>
                  <a:lnTo>
                    <a:pt x="10382" y="15279"/>
                  </a:lnTo>
                  <a:lnTo>
                    <a:pt x="10407" y="15355"/>
                  </a:lnTo>
                  <a:lnTo>
                    <a:pt x="10382" y="15457"/>
                  </a:lnTo>
                  <a:lnTo>
                    <a:pt x="10356" y="15534"/>
                  </a:lnTo>
                  <a:lnTo>
                    <a:pt x="10331" y="15610"/>
                  </a:lnTo>
                  <a:lnTo>
                    <a:pt x="10280" y="15687"/>
                  </a:lnTo>
                  <a:lnTo>
                    <a:pt x="10203" y="15738"/>
                  </a:lnTo>
                  <a:lnTo>
                    <a:pt x="10127" y="15789"/>
                  </a:lnTo>
                  <a:lnTo>
                    <a:pt x="10050" y="15815"/>
                  </a:lnTo>
                  <a:lnTo>
                    <a:pt x="8290" y="15815"/>
                  </a:lnTo>
                  <a:lnTo>
                    <a:pt x="8214" y="15789"/>
                  </a:lnTo>
                  <a:lnTo>
                    <a:pt x="8137" y="15738"/>
                  </a:lnTo>
                  <a:lnTo>
                    <a:pt x="8061" y="15687"/>
                  </a:lnTo>
                  <a:lnTo>
                    <a:pt x="8010" y="15610"/>
                  </a:lnTo>
                  <a:lnTo>
                    <a:pt x="7959" y="15534"/>
                  </a:lnTo>
                  <a:lnTo>
                    <a:pt x="7933" y="15457"/>
                  </a:lnTo>
                  <a:lnTo>
                    <a:pt x="7933" y="15355"/>
                  </a:lnTo>
                  <a:lnTo>
                    <a:pt x="7933" y="15279"/>
                  </a:lnTo>
                  <a:lnTo>
                    <a:pt x="7959" y="15202"/>
                  </a:lnTo>
                  <a:lnTo>
                    <a:pt x="8010" y="15126"/>
                  </a:lnTo>
                  <a:lnTo>
                    <a:pt x="8061" y="15049"/>
                  </a:lnTo>
                  <a:lnTo>
                    <a:pt x="8137" y="14998"/>
                  </a:lnTo>
                  <a:lnTo>
                    <a:pt x="8214" y="14947"/>
                  </a:lnTo>
                  <a:lnTo>
                    <a:pt x="8290" y="14922"/>
                  </a:lnTo>
                  <a:close/>
                  <a:moveTo>
                    <a:pt x="9158" y="0"/>
                  </a:moveTo>
                  <a:lnTo>
                    <a:pt x="8673" y="26"/>
                  </a:lnTo>
                  <a:lnTo>
                    <a:pt x="8188" y="102"/>
                  </a:lnTo>
                  <a:lnTo>
                    <a:pt x="7729" y="230"/>
                  </a:lnTo>
                  <a:lnTo>
                    <a:pt x="7270" y="383"/>
                  </a:lnTo>
                  <a:lnTo>
                    <a:pt x="6836" y="587"/>
                  </a:lnTo>
                  <a:lnTo>
                    <a:pt x="6428" y="842"/>
                  </a:lnTo>
                  <a:lnTo>
                    <a:pt x="6071" y="1123"/>
                  </a:lnTo>
                  <a:lnTo>
                    <a:pt x="5714" y="1429"/>
                  </a:lnTo>
                  <a:lnTo>
                    <a:pt x="5408" y="1786"/>
                  </a:lnTo>
                  <a:lnTo>
                    <a:pt x="5127" y="2169"/>
                  </a:lnTo>
                  <a:lnTo>
                    <a:pt x="4872" y="2551"/>
                  </a:lnTo>
                  <a:lnTo>
                    <a:pt x="4668" y="2985"/>
                  </a:lnTo>
                  <a:lnTo>
                    <a:pt x="4515" y="3444"/>
                  </a:lnTo>
                  <a:lnTo>
                    <a:pt x="4388" y="3903"/>
                  </a:lnTo>
                  <a:lnTo>
                    <a:pt x="4311" y="4388"/>
                  </a:lnTo>
                  <a:lnTo>
                    <a:pt x="4286" y="4898"/>
                  </a:lnTo>
                  <a:lnTo>
                    <a:pt x="4286" y="5331"/>
                  </a:lnTo>
                  <a:lnTo>
                    <a:pt x="4133" y="5306"/>
                  </a:lnTo>
                  <a:lnTo>
                    <a:pt x="4005" y="5280"/>
                  </a:lnTo>
                  <a:lnTo>
                    <a:pt x="2985" y="5280"/>
                  </a:lnTo>
                  <a:lnTo>
                    <a:pt x="2832" y="5306"/>
                  </a:lnTo>
                  <a:lnTo>
                    <a:pt x="2653" y="5357"/>
                  </a:lnTo>
                  <a:lnTo>
                    <a:pt x="2526" y="5433"/>
                  </a:lnTo>
                  <a:lnTo>
                    <a:pt x="2398" y="5535"/>
                  </a:lnTo>
                  <a:lnTo>
                    <a:pt x="2296" y="5663"/>
                  </a:lnTo>
                  <a:lnTo>
                    <a:pt x="2220" y="5790"/>
                  </a:lnTo>
                  <a:lnTo>
                    <a:pt x="2169" y="5969"/>
                  </a:lnTo>
                  <a:lnTo>
                    <a:pt x="2143" y="6122"/>
                  </a:lnTo>
                  <a:lnTo>
                    <a:pt x="2143" y="6301"/>
                  </a:lnTo>
                  <a:lnTo>
                    <a:pt x="1582" y="6301"/>
                  </a:lnTo>
                  <a:lnTo>
                    <a:pt x="1404" y="6326"/>
                  </a:lnTo>
                  <a:lnTo>
                    <a:pt x="1225" y="6377"/>
                  </a:lnTo>
                  <a:lnTo>
                    <a:pt x="1072" y="6428"/>
                  </a:lnTo>
                  <a:lnTo>
                    <a:pt x="919" y="6505"/>
                  </a:lnTo>
                  <a:lnTo>
                    <a:pt x="766" y="6581"/>
                  </a:lnTo>
                  <a:lnTo>
                    <a:pt x="638" y="6683"/>
                  </a:lnTo>
                  <a:lnTo>
                    <a:pt x="511" y="6811"/>
                  </a:lnTo>
                  <a:lnTo>
                    <a:pt x="409" y="6938"/>
                  </a:lnTo>
                  <a:lnTo>
                    <a:pt x="307" y="7066"/>
                  </a:lnTo>
                  <a:lnTo>
                    <a:pt x="205" y="7219"/>
                  </a:lnTo>
                  <a:lnTo>
                    <a:pt x="128" y="7372"/>
                  </a:lnTo>
                  <a:lnTo>
                    <a:pt x="77" y="7525"/>
                  </a:lnTo>
                  <a:lnTo>
                    <a:pt x="26" y="7703"/>
                  </a:lnTo>
                  <a:lnTo>
                    <a:pt x="1" y="7856"/>
                  </a:lnTo>
                  <a:lnTo>
                    <a:pt x="1" y="8035"/>
                  </a:lnTo>
                  <a:lnTo>
                    <a:pt x="1" y="10178"/>
                  </a:lnTo>
                  <a:lnTo>
                    <a:pt x="1" y="10356"/>
                  </a:lnTo>
                  <a:lnTo>
                    <a:pt x="26" y="10560"/>
                  </a:lnTo>
                  <a:lnTo>
                    <a:pt x="77" y="10739"/>
                  </a:lnTo>
                  <a:lnTo>
                    <a:pt x="154" y="10917"/>
                  </a:lnTo>
                  <a:lnTo>
                    <a:pt x="230" y="11070"/>
                  </a:lnTo>
                  <a:lnTo>
                    <a:pt x="332" y="11223"/>
                  </a:lnTo>
                  <a:lnTo>
                    <a:pt x="434" y="11376"/>
                  </a:lnTo>
                  <a:lnTo>
                    <a:pt x="562" y="11504"/>
                  </a:lnTo>
                  <a:lnTo>
                    <a:pt x="689" y="11631"/>
                  </a:lnTo>
                  <a:lnTo>
                    <a:pt x="817" y="11733"/>
                  </a:lnTo>
                  <a:lnTo>
                    <a:pt x="995" y="11835"/>
                  </a:lnTo>
                  <a:lnTo>
                    <a:pt x="1148" y="11912"/>
                  </a:lnTo>
                  <a:lnTo>
                    <a:pt x="1327" y="11963"/>
                  </a:lnTo>
                  <a:lnTo>
                    <a:pt x="1506" y="12014"/>
                  </a:lnTo>
                  <a:lnTo>
                    <a:pt x="1684" y="12040"/>
                  </a:lnTo>
                  <a:lnTo>
                    <a:pt x="1888" y="12065"/>
                  </a:lnTo>
                  <a:lnTo>
                    <a:pt x="2143" y="12065"/>
                  </a:lnTo>
                  <a:lnTo>
                    <a:pt x="2143" y="12218"/>
                  </a:lnTo>
                  <a:lnTo>
                    <a:pt x="2169" y="12397"/>
                  </a:lnTo>
                  <a:lnTo>
                    <a:pt x="2220" y="12550"/>
                  </a:lnTo>
                  <a:lnTo>
                    <a:pt x="2296" y="12677"/>
                  </a:lnTo>
                  <a:lnTo>
                    <a:pt x="2398" y="12805"/>
                  </a:lnTo>
                  <a:lnTo>
                    <a:pt x="2526" y="12907"/>
                  </a:lnTo>
                  <a:lnTo>
                    <a:pt x="2653" y="12983"/>
                  </a:lnTo>
                  <a:lnTo>
                    <a:pt x="2832" y="13034"/>
                  </a:lnTo>
                  <a:lnTo>
                    <a:pt x="2985" y="13060"/>
                  </a:lnTo>
                  <a:lnTo>
                    <a:pt x="3240" y="13060"/>
                  </a:lnTo>
                  <a:lnTo>
                    <a:pt x="3291" y="13391"/>
                  </a:lnTo>
                  <a:lnTo>
                    <a:pt x="3393" y="13723"/>
                  </a:lnTo>
                  <a:lnTo>
                    <a:pt x="3521" y="14029"/>
                  </a:lnTo>
                  <a:lnTo>
                    <a:pt x="3674" y="14335"/>
                  </a:lnTo>
                  <a:lnTo>
                    <a:pt x="3878" y="14590"/>
                  </a:lnTo>
                  <a:lnTo>
                    <a:pt x="4107" y="14845"/>
                  </a:lnTo>
                  <a:lnTo>
                    <a:pt x="4362" y="15049"/>
                  </a:lnTo>
                  <a:lnTo>
                    <a:pt x="4643" y="15253"/>
                  </a:lnTo>
                  <a:lnTo>
                    <a:pt x="4770" y="15585"/>
                  </a:lnTo>
                  <a:lnTo>
                    <a:pt x="4949" y="15891"/>
                  </a:lnTo>
                  <a:lnTo>
                    <a:pt x="5127" y="16197"/>
                  </a:lnTo>
                  <a:lnTo>
                    <a:pt x="5357" y="16503"/>
                  </a:lnTo>
                  <a:lnTo>
                    <a:pt x="5587" y="16758"/>
                  </a:lnTo>
                  <a:lnTo>
                    <a:pt x="5842" y="17013"/>
                  </a:lnTo>
                  <a:lnTo>
                    <a:pt x="6097" y="17243"/>
                  </a:lnTo>
                  <a:lnTo>
                    <a:pt x="6403" y="17472"/>
                  </a:lnTo>
                  <a:lnTo>
                    <a:pt x="6709" y="17676"/>
                  </a:lnTo>
                  <a:lnTo>
                    <a:pt x="7015" y="17830"/>
                  </a:lnTo>
                  <a:lnTo>
                    <a:pt x="7347" y="17983"/>
                  </a:lnTo>
                  <a:lnTo>
                    <a:pt x="7678" y="18110"/>
                  </a:lnTo>
                  <a:lnTo>
                    <a:pt x="8035" y="18212"/>
                  </a:lnTo>
                  <a:lnTo>
                    <a:pt x="8418" y="18289"/>
                  </a:lnTo>
                  <a:lnTo>
                    <a:pt x="8775" y="18314"/>
                  </a:lnTo>
                  <a:lnTo>
                    <a:pt x="9158" y="18340"/>
                  </a:lnTo>
                  <a:lnTo>
                    <a:pt x="9464" y="18340"/>
                  </a:lnTo>
                  <a:lnTo>
                    <a:pt x="9744" y="18314"/>
                  </a:lnTo>
                  <a:lnTo>
                    <a:pt x="10025" y="18263"/>
                  </a:lnTo>
                  <a:lnTo>
                    <a:pt x="10305" y="18212"/>
                  </a:lnTo>
                  <a:lnTo>
                    <a:pt x="10586" y="18136"/>
                  </a:lnTo>
                  <a:lnTo>
                    <a:pt x="10841" y="18034"/>
                  </a:lnTo>
                  <a:lnTo>
                    <a:pt x="11122" y="17932"/>
                  </a:lnTo>
                  <a:lnTo>
                    <a:pt x="11377" y="17804"/>
                  </a:lnTo>
                  <a:lnTo>
                    <a:pt x="11453" y="17753"/>
                  </a:lnTo>
                  <a:lnTo>
                    <a:pt x="11504" y="17651"/>
                  </a:lnTo>
                  <a:lnTo>
                    <a:pt x="11530" y="17549"/>
                  </a:lnTo>
                  <a:lnTo>
                    <a:pt x="11504" y="17447"/>
                  </a:lnTo>
                  <a:lnTo>
                    <a:pt x="11428" y="17370"/>
                  </a:lnTo>
                  <a:lnTo>
                    <a:pt x="11326" y="17319"/>
                  </a:lnTo>
                  <a:lnTo>
                    <a:pt x="11224" y="17294"/>
                  </a:lnTo>
                  <a:lnTo>
                    <a:pt x="11122" y="17345"/>
                  </a:lnTo>
                  <a:lnTo>
                    <a:pt x="10662" y="17549"/>
                  </a:lnTo>
                  <a:lnTo>
                    <a:pt x="10178" y="17676"/>
                  </a:lnTo>
                  <a:lnTo>
                    <a:pt x="9693" y="17779"/>
                  </a:lnTo>
                  <a:lnTo>
                    <a:pt x="9158" y="17804"/>
                  </a:lnTo>
                  <a:lnTo>
                    <a:pt x="8851" y="17804"/>
                  </a:lnTo>
                  <a:lnTo>
                    <a:pt x="8571" y="17753"/>
                  </a:lnTo>
                  <a:lnTo>
                    <a:pt x="8265" y="17702"/>
                  </a:lnTo>
                  <a:lnTo>
                    <a:pt x="7984" y="17651"/>
                  </a:lnTo>
                  <a:lnTo>
                    <a:pt x="7704" y="17549"/>
                  </a:lnTo>
                  <a:lnTo>
                    <a:pt x="7449" y="17447"/>
                  </a:lnTo>
                  <a:lnTo>
                    <a:pt x="7168" y="17319"/>
                  </a:lnTo>
                  <a:lnTo>
                    <a:pt x="6938" y="17166"/>
                  </a:lnTo>
                  <a:lnTo>
                    <a:pt x="6683" y="17013"/>
                  </a:lnTo>
                  <a:lnTo>
                    <a:pt x="6454" y="16860"/>
                  </a:lnTo>
                  <a:lnTo>
                    <a:pt x="6250" y="16656"/>
                  </a:lnTo>
                  <a:lnTo>
                    <a:pt x="6046" y="16478"/>
                  </a:lnTo>
                  <a:lnTo>
                    <a:pt x="5842" y="16248"/>
                  </a:lnTo>
                  <a:lnTo>
                    <a:pt x="5663" y="16019"/>
                  </a:lnTo>
                  <a:lnTo>
                    <a:pt x="5510" y="15789"/>
                  </a:lnTo>
                  <a:lnTo>
                    <a:pt x="5357" y="15559"/>
                  </a:lnTo>
                  <a:lnTo>
                    <a:pt x="5714" y="15610"/>
                  </a:lnTo>
                  <a:lnTo>
                    <a:pt x="6071" y="15636"/>
                  </a:lnTo>
                  <a:lnTo>
                    <a:pt x="7423" y="15636"/>
                  </a:lnTo>
                  <a:lnTo>
                    <a:pt x="7500" y="15789"/>
                  </a:lnTo>
                  <a:lnTo>
                    <a:pt x="7576" y="15917"/>
                  </a:lnTo>
                  <a:lnTo>
                    <a:pt x="7678" y="16044"/>
                  </a:lnTo>
                  <a:lnTo>
                    <a:pt x="7780" y="16146"/>
                  </a:lnTo>
                  <a:lnTo>
                    <a:pt x="7908" y="16223"/>
                  </a:lnTo>
                  <a:lnTo>
                    <a:pt x="8061" y="16299"/>
                  </a:lnTo>
                  <a:lnTo>
                    <a:pt x="8214" y="16350"/>
                  </a:lnTo>
                  <a:lnTo>
                    <a:pt x="9948" y="16350"/>
                  </a:lnTo>
                  <a:lnTo>
                    <a:pt x="10152" y="16325"/>
                  </a:lnTo>
                  <a:lnTo>
                    <a:pt x="10331" y="16274"/>
                  </a:lnTo>
                  <a:lnTo>
                    <a:pt x="10509" y="16197"/>
                  </a:lnTo>
                  <a:lnTo>
                    <a:pt x="10662" y="16070"/>
                  </a:lnTo>
                  <a:lnTo>
                    <a:pt x="10764" y="15917"/>
                  </a:lnTo>
                  <a:lnTo>
                    <a:pt x="10866" y="15763"/>
                  </a:lnTo>
                  <a:lnTo>
                    <a:pt x="10917" y="15559"/>
                  </a:lnTo>
                  <a:lnTo>
                    <a:pt x="10943" y="15355"/>
                  </a:lnTo>
                  <a:lnTo>
                    <a:pt x="10917" y="15177"/>
                  </a:lnTo>
                  <a:lnTo>
                    <a:pt x="10866" y="14973"/>
                  </a:lnTo>
                  <a:lnTo>
                    <a:pt x="10764" y="14820"/>
                  </a:lnTo>
                  <a:lnTo>
                    <a:pt x="10662" y="14667"/>
                  </a:lnTo>
                  <a:lnTo>
                    <a:pt x="10509" y="14539"/>
                  </a:lnTo>
                  <a:lnTo>
                    <a:pt x="10331" y="14463"/>
                  </a:lnTo>
                  <a:lnTo>
                    <a:pt x="10152" y="14412"/>
                  </a:lnTo>
                  <a:lnTo>
                    <a:pt x="9948" y="14386"/>
                  </a:lnTo>
                  <a:lnTo>
                    <a:pt x="8214" y="14386"/>
                  </a:lnTo>
                  <a:lnTo>
                    <a:pt x="8061" y="14437"/>
                  </a:lnTo>
                  <a:lnTo>
                    <a:pt x="7908" y="14488"/>
                  </a:lnTo>
                  <a:lnTo>
                    <a:pt x="7780" y="14590"/>
                  </a:lnTo>
                  <a:lnTo>
                    <a:pt x="7678" y="14692"/>
                  </a:lnTo>
                  <a:lnTo>
                    <a:pt x="7576" y="14820"/>
                  </a:lnTo>
                  <a:lnTo>
                    <a:pt x="7500" y="14947"/>
                  </a:lnTo>
                  <a:lnTo>
                    <a:pt x="7423" y="15100"/>
                  </a:lnTo>
                  <a:lnTo>
                    <a:pt x="6071" y="15100"/>
                  </a:lnTo>
                  <a:lnTo>
                    <a:pt x="5816" y="15075"/>
                  </a:lnTo>
                  <a:lnTo>
                    <a:pt x="5561" y="15049"/>
                  </a:lnTo>
                  <a:lnTo>
                    <a:pt x="5306" y="14973"/>
                  </a:lnTo>
                  <a:lnTo>
                    <a:pt x="5076" y="14871"/>
                  </a:lnTo>
                  <a:lnTo>
                    <a:pt x="4974" y="14539"/>
                  </a:lnTo>
                  <a:lnTo>
                    <a:pt x="4898" y="14182"/>
                  </a:lnTo>
                  <a:lnTo>
                    <a:pt x="4847" y="13825"/>
                  </a:lnTo>
                  <a:lnTo>
                    <a:pt x="4847" y="13468"/>
                  </a:lnTo>
                  <a:lnTo>
                    <a:pt x="4847" y="7678"/>
                  </a:lnTo>
                  <a:lnTo>
                    <a:pt x="4847" y="7244"/>
                  </a:lnTo>
                  <a:lnTo>
                    <a:pt x="4923" y="6811"/>
                  </a:lnTo>
                  <a:lnTo>
                    <a:pt x="5025" y="6403"/>
                  </a:lnTo>
                  <a:lnTo>
                    <a:pt x="5178" y="5994"/>
                  </a:lnTo>
                  <a:lnTo>
                    <a:pt x="5357" y="5612"/>
                  </a:lnTo>
                  <a:lnTo>
                    <a:pt x="5587" y="5255"/>
                  </a:lnTo>
                  <a:lnTo>
                    <a:pt x="5816" y="4923"/>
                  </a:lnTo>
                  <a:lnTo>
                    <a:pt x="6097" y="4617"/>
                  </a:lnTo>
                  <a:lnTo>
                    <a:pt x="6403" y="4337"/>
                  </a:lnTo>
                  <a:lnTo>
                    <a:pt x="6734" y="4081"/>
                  </a:lnTo>
                  <a:lnTo>
                    <a:pt x="7091" y="3877"/>
                  </a:lnTo>
                  <a:lnTo>
                    <a:pt x="7474" y="3699"/>
                  </a:lnTo>
                  <a:lnTo>
                    <a:pt x="7882" y="3546"/>
                  </a:lnTo>
                  <a:lnTo>
                    <a:pt x="8290" y="3444"/>
                  </a:lnTo>
                  <a:lnTo>
                    <a:pt x="8724" y="3367"/>
                  </a:lnTo>
                  <a:lnTo>
                    <a:pt x="9158" y="3342"/>
                  </a:lnTo>
                  <a:lnTo>
                    <a:pt x="9489" y="3367"/>
                  </a:lnTo>
                  <a:lnTo>
                    <a:pt x="9795" y="3393"/>
                  </a:lnTo>
                  <a:lnTo>
                    <a:pt x="10101" y="3444"/>
                  </a:lnTo>
                  <a:lnTo>
                    <a:pt x="10407" y="3520"/>
                  </a:lnTo>
                  <a:lnTo>
                    <a:pt x="10688" y="3622"/>
                  </a:lnTo>
                  <a:lnTo>
                    <a:pt x="10994" y="3750"/>
                  </a:lnTo>
                  <a:lnTo>
                    <a:pt x="11275" y="3903"/>
                  </a:lnTo>
                  <a:lnTo>
                    <a:pt x="11530" y="4056"/>
                  </a:lnTo>
                  <a:lnTo>
                    <a:pt x="11632" y="4107"/>
                  </a:lnTo>
                  <a:lnTo>
                    <a:pt x="11734" y="4107"/>
                  </a:lnTo>
                  <a:lnTo>
                    <a:pt x="11836" y="4056"/>
                  </a:lnTo>
                  <a:lnTo>
                    <a:pt x="11912" y="3979"/>
                  </a:lnTo>
                  <a:lnTo>
                    <a:pt x="11938" y="3877"/>
                  </a:lnTo>
                  <a:lnTo>
                    <a:pt x="11938" y="3775"/>
                  </a:lnTo>
                  <a:lnTo>
                    <a:pt x="11912" y="3673"/>
                  </a:lnTo>
                  <a:lnTo>
                    <a:pt x="11836" y="3597"/>
                  </a:lnTo>
                  <a:lnTo>
                    <a:pt x="11530" y="3418"/>
                  </a:lnTo>
                  <a:lnTo>
                    <a:pt x="11224" y="3265"/>
                  </a:lnTo>
                  <a:lnTo>
                    <a:pt x="10892" y="3138"/>
                  </a:lnTo>
                  <a:lnTo>
                    <a:pt x="10560" y="3010"/>
                  </a:lnTo>
                  <a:lnTo>
                    <a:pt x="10229" y="2934"/>
                  </a:lnTo>
                  <a:lnTo>
                    <a:pt x="9872" y="2857"/>
                  </a:lnTo>
                  <a:lnTo>
                    <a:pt x="9515" y="2832"/>
                  </a:lnTo>
                  <a:lnTo>
                    <a:pt x="9158" y="2806"/>
                  </a:lnTo>
                  <a:lnTo>
                    <a:pt x="8826" y="2832"/>
                  </a:lnTo>
                  <a:lnTo>
                    <a:pt x="8469" y="2857"/>
                  </a:lnTo>
                  <a:lnTo>
                    <a:pt x="8137" y="2934"/>
                  </a:lnTo>
                  <a:lnTo>
                    <a:pt x="7806" y="3010"/>
                  </a:lnTo>
                  <a:lnTo>
                    <a:pt x="7474" y="3112"/>
                  </a:lnTo>
                  <a:lnTo>
                    <a:pt x="7168" y="3240"/>
                  </a:lnTo>
                  <a:lnTo>
                    <a:pt x="6862" y="3393"/>
                  </a:lnTo>
                  <a:lnTo>
                    <a:pt x="6581" y="3546"/>
                  </a:lnTo>
                  <a:lnTo>
                    <a:pt x="6301" y="3750"/>
                  </a:lnTo>
                  <a:lnTo>
                    <a:pt x="6046" y="3954"/>
                  </a:lnTo>
                  <a:lnTo>
                    <a:pt x="5816" y="4158"/>
                  </a:lnTo>
                  <a:lnTo>
                    <a:pt x="5587" y="4413"/>
                  </a:lnTo>
                  <a:lnTo>
                    <a:pt x="5357" y="4643"/>
                  </a:lnTo>
                  <a:lnTo>
                    <a:pt x="5153" y="4923"/>
                  </a:lnTo>
                  <a:lnTo>
                    <a:pt x="4974" y="5204"/>
                  </a:lnTo>
                  <a:lnTo>
                    <a:pt x="4821" y="5484"/>
                  </a:lnTo>
                  <a:lnTo>
                    <a:pt x="4821" y="4898"/>
                  </a:lnTo>
                  <a:lnTo>
                    <a:pt x="4847" y="4439"/>
                  </a:lnTo>
                  <a:lnTo>
                    <a:pt x="4923" y="4005"/>
                  </a:lnTo>
                  <a:lnTo>
                    <a:pt x="5025" y="3597"/>
                  </a:lnTo>
                  <a:lnTo>
                    <a:pt x="5153" y="3189"/>
                  </a:lnTo>
                  <a:lnTo>
                    <a:pt x="5357" y="2806"/>
                  </a:lnTo>
                  <a:lnTo>
                    <a:pt x="5561" y="2449"/>
                  </a:lnTo>
                  <a:lnTo>
                    <a:pt x="5816" y="2117"/>
                  </a:lnTo>
                  <a:lnTo>
                    <a:pt x="6097" y="1811"/>
                  </a:lnTo>
                  <a:lnTo>
                    <a:pt x="6403" y="1531"/>
                  </a:lnTo>
                  <a:lnTo>
                    <a:pt x="6734" y="1276"/>
                  </a:lnTo>
                  <a:lnTo>
                    <a:pt x="7091" y="1072"/>
                  </a:lnTo>
                  <a:lnTo>
                    <a:pt x="7474" y="893"/>
                  </a:lnTo>
                  <a:lnTo>
                    <a:pt x="7882" y="740"/>
                  </a:lnTo>
                  <a:lnTo>
                    <a:pt x="8290" y="638"/>
                  </a:lnTo>
                  <a:lnTo>
                    <a:pt x="8724" y="562"/>
                  </a:lnTo>
                  <a:lnTo>
                    <a:pt x="9158" y="536"/>
                  </a:lnTo>
                  <a:lnTo>
                    <a:pt x="9617" y="562"/>
                  </a:lnTo>
                  <a:lnTo>
                    <a:pt x="10050" y="638"/>
                  </a:lnTo>
                  <a:lnTo>
                    <a:pt x="10458" y="740"/>
                  </a:lnTo>
                  <a:lnTo>
                    <a:pt x="10866" y="893"/>
                  </a:lnTo>
                  <a:lnTo>
                    <a:pt x="11249" y="1072"/>
                  </a:lnTo>
                  <a:lnTo>
                    <a:pt x="11606" y="1276"/>
                  </a:lnTo>
                  <a:lnTo>
                    <a:pt x="11938" y="1531"/>
                  </a:lnTo>
                  <a:lnTo>
                    <a:pt x="12244" y="1811"/>
                  </a:lnTo>
                  <a:lnTo>
                    <a:pt x="12524" y="2117"/>
                  </a:lnTo>
                  <a:lnTo>
                    <a:pt x="12779" y="2449"/>
                  </a:lnTo>
                  <a:lnTo>
                    <a:pt x="12983" y="2806"/>
                  </a:lnTo>
                  <a:lnTo>
                    <a:pt x="13162" y="3189"/>
                  </a:lnTo>
                  <a:lnTo>
                    <a:pt x="13315" y="3597"/>
                  </a:lnTo>
                  <a:lnTo>
                    <a:pt x="13417" y="4005"/>
                  </a:lnTo>
                  <a:lnTo>
                    <a:pt x="13494" y="4439"/>
                  </a:lnTo>
                  <a:lnTo>
                    <a:pt x="13519" y="4898"/>
                  </a:lnTo>
                  <a:lnTo>
                    <a:pt x="13519" y="5484"/>
                  </a:lnTo>
                  <a:lnTo>
                    <a:pt x="13341" y="5178"/>
                  </a:lnTo>
                  <a:lnTo>
                    <a:pt x="13162" y="4898"/>
                  </a:lnTo>
                  <a:lnTo>
                    <a:pt x="12958" y="4643"/>
                  </a:lnTo>
                  <a:lnTo>
                    <a:pt x="12728" y="4362"/>
                  </a:lnTo>
                  <a:lnTo>
                    <a:pt x="12652" y="4311"/>
                  </a:lnTo>
                  <a:lnTo>
                    <a:pt x="12550" y="4286"/>
                  </a:lnTo>
                  <a:lnTo>
                    <a:pt x="12448" y="4311"/>
                  </a:lnTo>
                  <a:lnTo>
                    <a:pt x="12346" y="4362"/>
                  </a:lnTo>
                  <a:lnTo>
                    <a:pt x="12295" y="4439"/>
                  </a:lnTo>
                  <a:lnTo>
                    <a:pt x="12269" y="4541"/>
                  </a:lnTo>
                  <a:lnTo>
                    <a:pt x="12295" y="4643"/>
                  </a:lnTo>
                  <a:lnTo>
                    <a:pt x="12346" y="4745"/>
                  </a:lnTo>
                  <a:lnTo>
                    <a:pt x="12601" y="5051"/>
                  </a:lnTo>
                  <a:lnTo>
                    <a:pt x="12830" y="5382"/>
                  </a:lnTo>
                  <a:lnTo>
                    <a:pt x="13034" y="5739"/>
                  </a:lnTo>
                  <a:lnTo>
                    <a:pt x="13213" y="6097"/>
                  </a:lnTo>
                  <a:lnTo>
                    <a:pt x="13341" y="6479"/>
                  </a:lnTo>
                  <a:lnTo>
                    <a:pt x="13417" y="6887"/>
                  </a:lnTo>
                  <a:lnTo>
                    <a:pt x="13494" y="7270"/>
                  </a:lnTo>
                  <a:lnTo>
                    <a:pt x="13494" y="7678"/>
                  </a:lnTo>
                  <a:lnTo>
                    <a:pt x="13494" y="13468"/>
                  </a:lnTo>
                  <a:lnTo>
                    <a:pt x="13468" y="13927"/>
                  </a:lnTo>
                  <a:lnTo>
                    <a:pt x="13392" y="14386"/>
                  </a:lnTo>
                  <a:lnTo>
                    <a:pt x="13290" y="14820"/>
                  </a:lnTo>
                  <a:lnTo>
                    <a:pt x="13111" y="15253"/>
                  </a:lnTo>
                  <a:lnTo>
                    <a:pt x="12907" y="15661"/>
                  </a:lnTo>
                  <a:lnTo>
                    <a:pt x="12652" y="16044"/>
                  </a:lnTo>
                  <a:lnTo>
                    <a:pt x="12346" y="16401"/>
                  </a:lnTo>
                  <a:lnTo>
                    <a:pt x="12014" y="16733"/>
                  </a:lnTo>
                  <a:lnTo>
                    <a:pt x="11963" y="16809"/>
                  </a:lnTo>
                  <a:lnTo>
                    <a:pt x="11938" y="16911"/>
                  </a:lnTo>
                  <a:lnTo>
                    <a:pt x="11938" y="17013"/>
                  </a:lnTo>
                  <a:lnTo>
                    <a:pt x="11989" y="17115"/>
                  </a:lnTo>
                  <a:lnTo>
                    <a:pt x="12091" y="17166"/>
                  </a:lnTo>
                  <a:lnTo>
                    <a:pt x="12193" y="17192"/>
                  </a:lnTo>
                  <a:lnTo>
                    <a:pt x="12295" y="17192"/>
                  </a:lnTo>
                  <a:lnTo>
                    <a:pt x="12371" y="17141"/>
                  </a:lnTo>
                  <a:lnTo>
                    <a:pt x="12754" y="16758"/>
                  </a:lnTo>
                  <a:lnTo>
                    <a:pt x="13086" y="16376"/>
                  </a:lnTo>
                  <a:lnTo>
                    <a:pt x="13366" y="15942"/>
                  </a:lnTo>
                  <a:lnTo>
                    <a:pt x="13596" y="15483"/>
                  </a:lnTo>
                  <a:lnTo>
                    <a:pt x="13800" y="14998"/>
                  </a:lnTo>
                  <a:lnTo>
                    <a:pt x="13927" y="14514"/>
                  </a:lnTo>
                  <a:lnTo>
                    <a:pt x="14004" y="14004"/>
                  </a:lnTo>
                  <a:lnTo>
                    <a:pt x="14029" y="13468"/>
                  </a:lnTo>
                  <a:lnTo>
                    <a:pt x="14029" y="13009"/>
                  </a:lnTo>
                  <a:lnTo>
                    <a:pt x="14182" y="13034"/>
                  </a:lnTo>
                  <a:lnTo>
                    <a:pt x="14335" y="13060"/>
                  </a:lnTo>
                  <a:lnTo>
                    <a:pt x="15356" y="13060"/>
                  </a:lnTo>
                  <a:lnTo>
                    <a:pt x="15509" y="13034"/>
                  </a:lnTo>
                  <a:lnTo>
                    <a:pt x="15662" y="12983"/>
                  </a:lnTo>
                  <a:lnTo>
                    <a:pt x="15815" y="12907"/>
                  </a:lnTo>
                  <a:lnTo>
                    <a:pt x="15942" y="12805"/>
                  </a:lnTo>
                  <a:lnTo>
                    <a:pt x="16044" y="12677"/>
                  </a:lnTo>
                  <a:lnTo>
                    <a:pt x="16121" y="12550"/>
                  </a:lnTo>
                  <a:lnTo>
                    <a:pt x="16172" y="12397"/>
                  </a:lnTo>
                  <a:lnTo>
                    <a:pt x="16197" y="12218"/>
                  </a:lnTo>
                  <a:lnTo>
                    <a:pt x="16197" y="12065"/>
                  </a:lnTo>
                  <a:lnTo>
                    <a:pt x="16452" y="12065"/>
                  </a:lnTo>
                  <a:lnTo>
                    <a:pt x="16656" y="12040"/>
                  </a:lnTo>
                  <a:lnTo>
                    <a:pt x="16835" y="12014"/>
                  </a:lnTo>
                  <a:lnTo>
                    <a:pt x="17014" y="11963"/>
                  </a:lnTo>
                  <a:lnTo>
                    <a:pt x="17192" y="11912"/>
                  </a:lnTo>
                  <a:lnTo>
                    <a:pt x="17345" y="11835"/>
                  </a:lnTo>
                  <a:lnTo>
                    <a:pt x="17498" y="11733"/>
                  </a:lnTo>
                  <a:lnTo>
                    <a:pt x="17651" y="11631"/>
                  </a:lnTo>
                  <a:lnTo>
                    <a:pt x="17779" y="11504"/>
                  </a:lnTo>
                  <a:lnTo>
                    <a:pt x="17906" y="11376"/>
                  </a:lnTo>
                  <a:lnTo>
                    <a:pt x="18008" y="11223"/>
                  </a:lnTo>
                  <a:lnTo>
                    <a:pt x="18110" y="11070"/>
                  </a:lnTo>
                  <a:lnTo>
                    <a:pt x="18187" y="10917"/>
                  </a:lnTo>
                  <a:lnTo>
                    <a:pt x="18263" y="10739"/>
                  </a:lnTo>
                  <a:lnTo>
                    <a:pt x="18289" y="10560"/>
                  </a:lnTo>
                  <a:lnTo>
                    <a:pt x="18314" y="10356"/>
                  </a:lnTo>
                  <a:lnTo>
                    <a:pt x="18340" y="10178"/>
                  </a:lnTo>
                  <a:lnTo>
                    <a:pt x="18340" y="8035"/>
                  </a:lnTo>
                  <a:lnTo>
                    <a:pt x="18340" y="7856"/>
                  </a:lnTo>
                  <a:lnTo>
                    <a:pt x="18289" y="7703"/>
                  </a:lnTo>
                  <a:lnTo>
                    <a:pt x="18263" y="7525"/>
                  </a:lnTo>
                  <a:lnTo>
                    <a:pt x="18187" y="7372"/>
                  </a:lnTo>
                  <a:lnTo>
                    <a:pt x="18136" y="7219"/>
                  </a:lnTo>
                  <a:lnTo>
                    <a:pt x="18034" y="7066"/>
                  </a:lnTo>
                  <a:lnTo>
                    <a:pt x="17932" y="6938"/>
                  </a:lnTo>
                  <a:lnTo>
                    <a:pt x="17830" y="6811"/>
                  </a:lnTo>
                  <a:lnTo>
                    <a:pt x="17702" y="6683"/>
                  </a:lnTo>
                  <a:lnTo>
                    <a:pt x="17549" y="6581"/>
                  </a:lnTo>
                  <a:lnTo>
                    <a:pt x="17422" y="6505"/>
                  </a:lnTo>
                  <a:lnTo>
                    <a:pt x="17269" y="6428"/>
                  </a:lnTo>
                  <a:lnTo>
                    <a:pt x="17090" y="6377"/>
                  </a:lnTo>
                  <a:lnTo>
                    <a:pt x="16937" y="6326"/>
                  </a:lnTo>
                  <a:lnTo>
                    <a:pt x="16758" y="6301"/>
                  </a:lnTo>
                  <a:lnTo>
                    <a:pt x="16197" y="6301"/>
                  </a:lnTo>
                  <a:lnTo>
                    <a:pt x="16197" y="6122"/>
                  </a:lnTo>
                  <a:lnTo>
                    <a:pt x="16172" y="5969"/>
                  </a:lnTo>
                  <a:lnTo>
                    <a:pt x="16121" y="5790"/>
                  </a:lnTo>
                  <a:lnTo>
                    <a:pt x="16044" y="5663"/>
                  </a:lnTo>
                  <a:lnTo>
                    <a:pt x="15942" y="5535"/>
                  </a:lnTo>
                  <a:lnTo>
                    <a:pt x="15815" y="5433"/>
                  </a:lnTo>
                  <a:lnTo>
                    <a:pt x="15662" y="5357"/>
                  </a:lnTo>
                  <a:lnTo>
                    <a:pt x="15509" y="5306"/>
                  </a:lnTo>
                  <a:lnTo>
                    <a:pt x="15356" y="5280"/>
                  </a:lnTo>
                  <a:lnTo>
                    <a:pt x="14335" y="5280"/>
                  </a:lnTo>
                  <a:lnTo>
                    <a:pt x="14182" y="5306"/>
                  </a:lnTo>
                  <a:lnTo>
                    <a:pt x="14055" y="5331"/>
                  </a:lnTo>
                  <a:lnTo>
                    <a:pt x="14055" y="4898"/>
                  </a:lnTo>
                  <a:lnTo>
                    <a:pt x="14029" y="4388"/>
                  </a:lnTo>
                  <a:lnTo>
                    <a:pt x="13953" y="3903"/>
                  </a:lnTo>
                  <a:lnTo>
                    <a:pt x="13825" y="3444"/>
                  </a:lnTo>
                  <a:lnTo>
                    <a:pt x="13672" y="2985"/>
                  </a:lnTo>
                  <a:lnTo>
                    <a:pt x="13468" y="2551"/>
                  </a:lnTo>
                  <a:lnTo>
                    <a:pt x="13213" y="2169"/>
                  </a:lnTo>
                  <a:lnTo>
                    <a:pt x="12932" y="1786"/>
                  </a:lnTo>
                  <a:lnTo>
                    <a:pt x="12626" y="1429"/>
                  </a:lnTo>
                  <a:lnTo>
                    <a:pt x="12269" y="1123"/>
                  </a:lnTo>
                  <a:lnTo>
                    <a:pt x="11887" y="842"/>
                  </a:lnTo>
                  <a:lnTo>
                    <a:pt x="11504" y="587"/>
                  </a:lnTo>
                  <a:lnTo>
                    <a:pt x="11070" y="383"/>
                  </a:lnTo>
                  <a:lnTo>
                    <a:pt x="10611" y="230"/>
                  </a:lnTo>
                  <a:lnTo>
                    <a:pt x="10152" y="102"/>
                  </a:lnTo>
                  <a:lnTo>
                    <a:pt x="9668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6311850" y="2149350"/>
              <a:ext cx="195150" cy="75275"/>
            </a:xfrm>
            <a:custGeom>
              <a:avLst/>
              <a:gdLst/>
              <a:ahLst/>
              <a:cxnLst/>
              <a:rect l="l" t="t" r="r" b="b"/>
              <a:pathLst>
                <a:path w="7806" h="3011" extrusionOk="0">
                  <a:moveTo>
                    <a:pt x="1506" y="0"/>
                  </a:moveTo>
                  <a:lnTo>
                    <a:pt x="1353" y="26"/>
                  </a:lnTo>
                  <a:lnTo>
                    <a:pt x="1200" y="52"/>
                  </a:lnTo>
                  <a:lnTo>
                    <a:pt x="919" y="128"/>
                  </a:lnTo>
                  <a:lnTo>
                    <a:pt x="664" y="281"/>
                  </a:lnTo>
                  <a:lnTo>
                    <a:pt x="435" y="460"/>
                  </a:lnTo>
                  <a:lnTo>
                    <a:pt x="256" y="689"/>
                  </a:lnTo>
                  <a:lnTo>
                    <a:pt x="103" y="944"/>
                  </a:lnTo>
                  <a:lnTo>
                    <a:pt x="27" y="1225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1" y="1684"/>
                  </a:lnTo>
                  <a:lnTo>
                    <a:pt x="27" y="1811"/>
                  </a:lnTo>
                  <a:lnTo>
                    <a:pt x="103" y="2092"/>
                  </a:lnTo>
                  <a:lnTo>
                    <a:pt x="256" y="2347"/>
                  </a:lnTo>
                  <a:lnTo>
                    <a:pt x="435" y="2577"/>
                  </a:lnTo>
                  <a:lnTo>
                    <a:pt x="664" y="2755"/>
                  </a:lnTo>
                  <a:lnTo>
                    <a:pt x="919" y="2908"/>
                  </a:lnTo>
                  <a:lnTo>
                    <a:pt x="1200" y="2985"/>
                  </a:lnTo>
                  <a:lnTo>
                    <a:pt x="1353" y="3010"/>
                  </a:lnTo>
                  <a:lnTo>
                    <a:pt x="2016" y="3010"/>
                  </a:lnTo>
                  <a:lnTo>
                    <a:pt x="2093" y="2934"/>
                  </a:lnTo>
                  <a:lnTo>
                    <a:pt x="2144" y="2857"/>
                  </a:lnTo>
                  <a:lnTo>
                    <a:pt x="2169" y="2755"/>
                  </a:lnTo>
                  <a:lnTo>
                    <a:pt x="2144" y="2653"/>
                  </a:lnTo>
                  <a:lnTo>
                    <a:pt x="2093" y="2577"/>
                  </a:lnTo>
                  <a:lnTo>
                    <a:pt x="2016" y="2500"/>
                  </a:lnTo>
                  <a:lnTo>
                    <a:pt x="1914" y="2475"/>
                  </a:lnTo>
                  <a:lnTo>
                    <a:pt x="1302" y="2475"/>
                  </a:lnTo>
                  <a:lnTo>
                    <a:pt x="1123" y="2398"/>
                  </a:lnTo>
                  <a:lnTo>
                    <a:pt x="945" y="2322"/>
                  </a:lnTo>
                  <a:lnTo>
                    <a:pt x="817" y="2194"/>
                  </a:lnTo>
                  <a:lnTo>
                    <a:pt x="690" y="2067"/>
                  </a:lnTo>
                  <a:lnTo>
                    <a:pt x="613" y="1888"/>
                  </a:lnTo>
                  <a:lnTo>
                    <a:pt x="537" y="1709"/>
                  </a:lnTo>
                  <a:lnTo>
                    <a:pt x="537" y="1505"/>
                  </a:lnTo>
                  <a:lnTo>
                    <a:pt x="537" y="1327"/>
                  </a:lnTo>
                  <a:lnTo>
                    <a:pt x="613" y="1148"/>
                  </a:lnTo>
                  <a:lnTo>
                    <a:pt x="690" y="970"/>
                  </a:lnTo>
                  <a:lnTo>
                    <a:pt x="817" y="842"/>
                  </a:lnTo>
                  <a:lnTo>
                    <a:pt x="945" y="715"/>
                  </a:lnTo>
                  <a:lnTo>
                    <a:pt x="1123" y="638"/>
                  </a:lnTo>
                  <a:lnTo>
                    <a:pt x="1302" y="562"/>
                  </a:lnTo>
                  <a:lnTo>
                    <a:pt x="6505" y="562"/>
                  </a:lnTo>
                  <a:lnTo>
                    <a:pt x="6684" y="638"/>
                  </a:lnTo>
                  <a:lnTo>
                    <a:pt x="6837" y="715"/>
                  </a:lnTo>
                  <a:lnTo>
                    <a:pt x="6990" y="842"/>
                  </a:lnTo>
                  <a:lnTo>
                    <a:pt x="7092" y="970"/>
                  </a:lnTo>
                  <a:lnTo>
                    <a:pt x="7194" y="1148"/>
                  </a:lnTo>
                  <a:lnTo>
                    <a:pt x="7245" y="1327"/>
                  </a:lnTo>
                  <a:lnTo>
                    <a:pt x="7270" y="1505"/>
                  </a:lnTo>
                  <a:lnTo>
                    <a:pt x="7245" y="1709"/>
                  </a:lnTo>
                  <a:lnTo>
                    <a:pt x="7194" y="1888"/>
                  </a:lnTo>
                  <a:lnTo>
                    <a:pt x="7092" y="2067"/>
                  </a:lnTo>
                  <a:lnTo>
                    <a:pt x="6990" y="2194"/>
                  </a:lnTo>
                  <a:lnTo>
                    <a:pt x="6837" y="2322"/>
                  </a:lnTo>
                  <a:lnTo>
                    <a:pt x="6684" y="2398"/>
                  </a:lnTo>
                  <a:lnTo>
                    <a:pt x="6505" y="2475"/>
                  </a:lnTo>
                  <a:lnTo>
                    <a:pt x="3062" y="2475"/>
                  </a:lnTo>
                  <a:lnTo>
                    <a:pt x="2960" y="2500"/>
                  </a:lnTo>
                  <a:lnTo>
                    <a:pt x="2883" y="2577"/>
                  </a:lnTo>
                  <a:lnTo>
                    <a:pt x="2832" y="2653"/>
                  </a:lnTo>
                  <a:lnTo>
                    <a:pt x="2807" y="2755"/>
                  </a:lnTo>
                  <a:lnTo>
                    <a:pt x="2832" y="2857"/>
                  </a:lnTo>
                  <a:lnTo>
                    <a:pt x="2883" y="2934"/>
                  </a:lnTo>
                  <a:lnTo>
                    <a:pt x="2960" y="3010"/>
                  </a:lnTo>
                  <a:lnTo>
                    <a:pt x="6454" y="3010"/>
                  </a:lnTo>
                  <a:lnTo>
                    <a:pt x="6607" y="2985"/>
                  </a:lnTo>
                  <a:lnTo>
                    <a:pt x="6888" y="2908"/>
                  </a:lnTo>
                  <a:lnTo>
                    <a:pt x="7143" y="2755"/>
                  </a:lnTo>
                  <a:lnTo>
                    <a:pt x="7372" y="2577"/>
                  </a:lnTo>
                  <a:lnTo>
                    <a:pt x="7551" y="2347"/>
                  </a:lnTo>
                  <a:lnTo>
                    <a:pt x="7678" y="2092"/>
                  </a:lnTo>
                  <a:lnTo>
                    <a:pt x="7780" y="1811"/>
                  </a:lnTo>
                  <a:lnTo>
                    <a:pt x="7806" y="1684"/>
                  </a:lnTo>
                  <a:lnTo>
                    <a:pt x="7806" y="1505"/>
                  </a:lnTo>
                  <a:lnTo>
                    <a:pt x="7806" y="1352"/>
                  </a:lnTo>
                  <a:lnTo>
                    <a:pt x="7780" y="1225"/>
                  </a:lnTo>
                  <a:lnTo>
                    <a:pt x="7678" y="944"/>
                  </a:lnTo>
                  <a:lnTo>
                    <a:pt x="7551" y="689"/>
                  </a:lnTo>
                  <a:lnTo>
                    <a:pt x="7372" y="460"/>
                  </a:lnTo>
                  <a:lnTo>
                    <a:pt x="7143" y="281"/>
                  </a:lnTo>
                  <a:lnTo>
                    <a:pt x="6888" y="128"/>
                  </a:lnTo>
                  <a:lnTo>
                    <a:pt x="6607" y="52"/>
                  </a:lnTo>
                  <a:lnTo>
                    <a:pt x="6454" y="26"/>
                  </a:lnTo>
                  <a:lnTo>
                    <a:pt x="6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4"/>
          <p:cNvGrpSpPr/>
          <p:nvPr/>
        </p:nvGrpSpPr>
        <p:grpSpPr>
          <a:xfrm>
            <a:off x="7262948" y="3186608"/>
            <a:ext cx="352683" cy="486698"/>
            <a:chOff x="6986500" y="1950400"/>
            <a:chExt cx="332250" cy="458500"/>
          </a:xfrm>
        </p:grpSpPr>
        <p:sp>
          <p:nvSpPr>
            <p:cNvPr id="880" name="Google Shape;880;p44"/>
            <p:cNvSpPr/>
            <p:nvPr/>
          </p:nvSpPr>
          <p:spPr>
            <a:xfrm>
              <a:off x="6986500" y="1950400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32"/>
                  </a:lnTo>
                  <a:lnTo>
                    <a:pt x="7985" y="2934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34"/>
                  </a:lnTo>
                  <a:lnTo>
                    <a:pt x="5051" y="2832"/>
                  </a:lnTo>
                  <a:lnTo>
                    <a:pt x="4822" y="2679"/>
                  </a:lnTo>
                  <a:close/>
                  <a:moveTo>
                    <a:pt x="3087" y="0"/>
                  </a:moveTo>
                  <a:lnTo>
                    <a:pt x="2985" y="26"/>
                  </a:lnTo>
                  <a:lnTo>
                    <a:pt x="2909" y="51"/>
                  </a:lnTo>
                  <a:lnTo>
                    <a:pt x="2832" y="77"/>
                  </a:lnTo>
                  <a:lnTo>
                    <a:pt x="2756" y="153"/>
                  </a:lnTo>
                  <a:lnTo>
                    <a:pt x="2705" y="230"/>
                  </a:lnTo>
                  <a:lnTo>
                    <a:pt x="2654" y="307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80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4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53"/>
                  </a:lnTo>
                  <a:lnTo>
                    <a:pt x="384" y="17957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1938" y="18340"/>
                  </a:lnTo>
                  <a:lnTo>
                    <a:pt x="12219" y="18314"/>
                  </a:lnTo>
                  <a:lnTo>
                    <a:pt x="12474" y="18238"/>
                  </a:lnTo>
                  <a:lnTo>
                    <a:pt x="12703" y="18110"/>
                  </a:lnTo>
                  <a:lnTo>
                    <a:pt x="12882" y="17957"/>
                  </a:lnTo>
                  <a:lnTo>
                    <a:pt x="13060" y="17753"/>
                  </a:lnTo>
                  <a:lnTo>
                    <a:pt x="13188" y="17523"/>
                  </a:lnTo>
                  <a:lnTo>
                    <a:pt x="13264" y="17268"/>
                  </a:lnTo>
                  <a:lnTo>
                    <a:pt x="13290" y="16988"/>
                  </a:lnTo>
                  <a:lnTo>
                    <a:pt x="13290" y="4566"/>
                  </a:lnTo>
                  <a:lnTo>
                    <a:pt x="13264" y="4464"/>
                  </a:lnTo>
                  <a:lnTo>
                    <a:pt x="13213" y="4388"/>
                  </a:lnTo>
                  <a:lnTo>
                    <a:pt x="13111" y="4311"/>
                  </a:lnTo>
                  <a:lnTo>
                    <a:pt x="12907" y="4311"/>
                  </a:lnTo>
                  <a:lnTo>
                    <a:pt x="12831" y="4388"/>
                  </a:lnTo>
                  <a:lnTo>
                    <a:pt x="12780" y="4464"/>
                  </a:lnTo>
                  <a:lnTo>
                    <a:pt x="12754" y="4566"/>
                  </a:lnTo>
                  <a:lnTo>
                    <a:pt x="12754" y="16988"/>
                  </a:lnTo>
                  <a:lnTo>
                    <a:pt x="12729" y="17166"/>
                  </a:lnTo>
                  <a:lnTo>
                    <a:pt x="12678" y="17319"/>
                  </a:lnTo>
                  <a:lnTo>
                    <a:pt x="12601" y="17447"/>
                  </a:lnTo>
                  <a:lnTo>
                    <a:pt x="12499" y="17574"/>
                  </a:lnTo>
                  <a:lnTo>
                    <a:pt x="12397" y="17676"/>
                  </a:lnTo>
                  <a:lnTo>
                    <a:pt x="12244" y="17727"/>
                  </a:lnTo>
                  <a:lnTo>
                    <a:pt x="12091" y="17779"/>
                  </a:lnTo>
                  <a:lnTo>
                    <a:pt x="11938" y="17804"/>
                  </a:lnTo>
                  <a:lnTo>
                    <a:pt x="1353" y="17804"/>
                  </a:lnTo>
                  <a:lnTo>
                    <a:pt x="1174" y="17779"/>
                  </a:lnTo>
                  <a:lnTo>
                    <a:pt x="1021" y="17727"/>
                  </a:lnTo>
                  <a:lnTo>
                    <a:pt x="894" y="17676"/>
                  </a:lnTo>
                  <a:lnTo>
                    <a:pt x="766" y="17574"/>
                  </a:lnTo>
                  <a:lnTo>
                    <a:pt x="664" y="17447"/>
                  </a:lnTo>
                  <a:lnTo>
                    <a:pt x="588" y="17319"/>
                  </a:lnTo>
                  <a:lnTo>
                    <a:pt x="562" y="17166"/>
                  </a:lnTo>
                  <a:lnTo>
                    <a:pt x="537" y="16988"/>
                  </a:lnTo>
                  <a:lnTo>
                    <a:pt x="537" y="2424"/>
                  </a:lnTo>
                  <a:lnTo>
                    <a:pt x="562" y="2271"/>
                  </a:lnTo>
                  <a:lnTo>
                    <a:pt x="588" y="2117"/>
                  </a:lnTo>
                  <a:lnTo>
                    <a:pt x="664" y="1964"/>
                  </a:lnTo>
                  <a:lnTo>
                    <a:pt x="766" y="1862"/>
                  </a:lnTo>
                  <a:lnTo>
                    <a:pt x="894" y="1760"/>
                  </a:lnTo>
                  <a:lnTo>
                    <a:pt x="1021" y="1684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9"/>
                  </a:lnTo>
                  <a:lnTo>
                    <a:pt x="1149" y="2220"/>
                  </a:lnTo>
                  <a:lnTo>
                    <a:pt x="1098" y="2322"/>
                  </a:lnTo>
                  <a:lnTo>
                    <a:pt x="1072" y="2424"/>
                  </a:lnTo>
                  <a:lnTo>
                    <a:pt x="1072" y="13774"/>
                  </a:lnTo>
                  <a:lnTo>
                    <a:pt x="1098" y="13876"/>
                  </a:lnTo>
                  <a:lnTo>
                    <a:pt x="1149" y="13953"/>
                  </a:lnTo>
                  <a:lnTo>
                    <a:pt x="1225" y="14004"/>
                  </a:lnTo>
                  <a:lnTo>
                    <a:pt x="1353" y="14029"/>
                  </a:lnTo>
                  <a:lnTo>
                    <a:pt x="1455" y="14004"/>
                  </a:lnTo>
                  <a:lnTo>
                    <a:pt x="1531" y="13953"/>
                  </a:lnTo>
                  <a:lnTo>
                    <a:pt x="1582" y="13876"/>
                  </a:lnTo>
                  <a:lnTo>
                    <a:pt x="1608" y="13774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83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95"/>
                  </a:lnTo>
                  <a:lnTo>
                    <a:pt x="5561" y="3546"/>
                  </a:lnTo>
                  <a:lnTo>
                    <a:pt x="7729" y="3546"/>
                  </a:lnTo>
                  <a:lnTo>
                    <a:pt x="7985" y="3495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83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4896"/>
                  </a:lnTo>
                  <a:lnTo>
                    <a:pt x="1582" y="14769"/>
                  </a:lnTo>
                  <a:lnTo>
                    <a:pt x="1531" y="14692"/>
                  </a:lnTo>
                  <a:lnTo>
                    <a:pt x="1455" y="14641"/>
                  </a:lnTo>
                  <a:lnTo>
                    <a:pt x="1353" y="14616"/>
                  </a:lnTo>
                  <a:lnTo>
                    <a:pt x="1225" y="14641"/>
                  </a:lnTo>
                  <a:lnTo>
                    <a:pt x="1149" y="14692"/>
                  </a:lnTo>
                  <a:lnTo>
                    <a:pt x="1098" y="14769"/>
                  </a:lnTo>
                  <a:lnTo>
                    <a:pt x="1072" y="14896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92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92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4"/>
                  </a:lnTo>
                  <a:lnTo>
                    <a:pt x="12193" y="2322"/>
                  </a:lnTo>
                  <a:lnTo>
                    <a:pt x="12142" y="2220"/>
                  </a:lnTo>
                  <a:lnTo>
                    <a:pt x="12040" y="2169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84"/>
                  </a:lnTo>
                  <a:lnTo>
                    <a:pt x="12397" y="1760"/>
                  </a:lnTo>
                  <a:lnTo>
                    <a:pt x="12499" y="1862"/>
                  </a:lnTo>
                  <a:lnTo>
                    <a:pt x="12601" y="1964"/>
                  </a:lnTo>
                  <a:lnTo>
                    <a:pt x="12678" y="2117"/>
                  </a:lnTo>
                  <a:lnTo>
                    <a:pt x="12729" y="2271"/>
                  </a:lnTo>
                  <a:lnTo>
                    <a:pt x="12754" y="2424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4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80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307"/>
                  </a:lnTo>
                  <a:lnTo>
                    <a:pt x="10586" y="230"/>
                  </a:lnTo>
                  <a:lnTo>
                    <a:pt x="10535" y="153"/>
                  </a:lnTo>
                  <a:lnTo>
                    <a:pt x="10459" y="77"/>
                  </a:lnTo>
                  <a:lnTo>
                    <a:pt x="10382" y="51"/>
                  </a:lnTo>
                  <a:lnTo>
                    <a:pt x="10280" y="26"/>
                  </a:lnTo>
                  <a:lnTo>
                    <a:pt x="10178" y="0"/>
                  </a:lnTo>
                  <a:lnTo>
                    <a:pt x="5485" y="0"/>
                  </a:lnTo>
                  <a:lnTo>
                    <a:pt x="5383" y="26"/>
                  </a:lnTo>
                  <a:lnTo>
                    <a:pt x="5306" y="77"/>
                  </a:lnTo>
                  <a:lnTo>
                    <a:pt x="5255" y="179"/>
                  </a:lnTo>
                  <a:lnTo>
                    <a:pt x="5230" y="281"/>
                  </a:lnTo>
                  <a:lnTo>
                    <a:pt x="5255" y="383"/>
                  </a:lnTo>
                  <a:lnTo>
                    <a:pt x="5306" y="460"/>
                  </a:lnTo>
                  <a:lnTo>
                    <a:pt x="5383" y="511"/>
                  </a:lnTo>
                  <a:lnTo>
                    <a:pt x="5485" y="536"/>
                  </a:lnTo>
                  <a:lnTo>
                    <a:pt x="10127" y="536"/>
                  </a:ln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lnTo>
                    <a:pt x="4388" y="536"/>
                  </a:lnTo>
                  <a:lnTo>
                    <a:pt x="4490" y="511"/>
                  </a:lnTo>
                  <a:lnTo>
                    <a:pt x="4567" y="460"/>
                  </a:lnTo>
                  <a:lnTo>
                    <a:pt x="4643" y="383"/>
                  </a:lnTo>
                  <a:lnTo>
                    <a:pt x="4643" y="281"/>
                  </a:lnTo>
                  <a:lnTo>
                    <a:pt x="4643" y="179"/>
                  </a:lnTo>
                  <a:lnTo>
                    <a:pt x="4567" y="77"/>
                  </a:lnTo>
                  <a:lnTo>
                    <a:pt x="4490" y="26"/>
                  </a:lnTo>
                  <a:lnTo>
                    <a:pt x="4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7039425" y="2215025"/>
              <a:ext cx="226400" cy="130100"/>
            </a:xfrm>
            <a:custGeom>
              <a:avLst/>
              <a:gdLst/>
              <a:ahLst/>
              <a:cxnLst/>
              <a:rect l="l" t="t" r="r" b="b"/>
              <a:pathLst>
                <a:path w="9056" h="5204" extrusionOk="0">
                  <a:moveTo>
                    <a:pt x="3164" y="3036"/>
                  </a:moveTo>
                  <a:lnTo>
                    <a:pt x="3189" y="3061"/>
                  </a:lnTo>
                  <a:lnTo>
                    <a:pt x="3189" y="4668"/>
                  </a:lnTo>
                  <a:lnTo>
                    <a:pt x="1557" y="4668"/>
                  </a:lnTo>
                  <a:lnTo>
                    <a:pt x="1557" y="3061"/>
                  </a:lnTo>
                  <a:lnTo>
                    <a:pt x="1582" y="3036"/>
                  </a:lnTo>
                  <a:close/>
                  <a:moveTo>
                    <a:pt x="5306" y="536"/>
                  </a:moveTo>
                  <a:lnTo>
                    <a:pt x="5332" y="562"/>
                  </a:lnTo>
                  <a:lnTo>
                    <a:pt x="5332" y="4668"/>
                  </a:lnTo>
                  <a:lnTo>
                    <a:pt x="3725" y="4668"/>
                  </a:lnTo>
                  <a:lnTo>
                    <a:pt x="3725" y="562"/>
                  </a:lnTo>
                  <a:lnTo>
                    <a:pt x="3725" y="536"/>
                  </a:lnTo>
                  <a:close/>
                  <a:moveTo>
                    <a:pt x="7449" y="1965"/>
                  </a:moveTo>
                  <a:lnTo>
                    <a:pt x="7474" y="1990"/>
                  </a:lnTo>
                  <a:lnTo>
                    <a:pt x="7474" y="4668"/>
                  </a:lnTo>
                  <a:lnTo>
                    <a:pt x="5868" y="4668"/>
                  </a:lnTo>
                  <a:lnTo>
                    <a:pt x="5868" y="1990"/>
                  </a:lnTo>
                  <a:lnTo>
                    <a:pt x="5893" y="1965"/>
                  </a:lnTo>
                  <a:close/>
                  <a:moveTo>
                    <a:pt x="3623" y="1"/>
                  </a:moveTo>
                  <a:lnTo>
                    <a:pt x="3521" y="52"/>
                  </a:lnTo>
                  <a:lnTo>
                    <a:pt x="3419" y="103"/>
                  </a:lnTo>
                  <a:lnTo>
                    <a:pt x="3342" y="154"/>
                  </a:lnTo>
                  <a:lnTo>
                    <a:pt x="3266" y="256"/>
                  </a:lnTo>
                  <a:lnTo>
                    <a:pt x="3215" y="332"/>
                  </a:lnTo>
                  <a:lnTo>
                    <a:pt x="3189" y="434"/>
                  </a:lnTo>
                  <a:lnTo>
                    <a:pt x="3189" y="562"/>
                  </a:lnTo>
                  <a:lnTo>
                    <a:pt x="3189" y="2500"/>
                  </a:lnTo>
                  <a:lnTo>
                    <a:pt x="1582" y="2500"/>
                  </a:lnTo>
                  <a:lnTo>
                    <a:pt x="1480" y="2526"/>
                  </a:lnTo>
                  <a:lnTo>
                    <a:pt x="1378" y="2551"/>
                  </a:lnTo>
                  <a:lnTo>
                    <a:pt x="1276" y="2602"/>
                  </a:lnTo>
                  <a:lnTo>
                    <a:pt x="1200" y="2679"/>
                  </a:lnTo>
                  <a:lnTo>
                    <a:pt x="1123" y="2755"/>
                  </a:lnTo>
                  <a:lnTo>
                    <a:pt x="1072" y="2857"/>
                  </a:lnTo>
                  <a:lnTo>
                    <a:pt x="1047" y="2959"/>
                  </a:lnTo>
                  <a:lnTo>
                    <a:pt x="1021" y="3061"/>
                  </a:lnTo>
                  <a:lnTo>
                    <a:pt x="1021" y="4668"/>
                  </a:lnTo>
                  <a:lnTo>
                    <a:pt x="154" y="4668"/>
                  </a:lnTo>
                  <a:lnTo>
                    <a:pt x="78" y="4745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8" y="5127"/>
                  </a:lnTo>
                  <a:lnTo>
                    <a:pt x="154" y="5178"/>
                  </a:lnTo>
                  <a:lnTo>
                    <a:pt x="256" y="5204"/>
                  </a:lnTo>
                  <a:lnTo>
                    <a:pt x="8775" y="5204"/>
                  </a:lnTo>
                  <a:lnTo>
                    <a:pt x="8877" y="5178"/>
                  </a:lnTo>
                  <a:lnTo>
                    <a:pt x="8979" y="5127"/>
                  </a:lnTo>
                  <a:lnTo>
                    <a:pt x="9030" y="5025"/>
                  </a:lnTo>
                  <a:lnTo>
                    <a:pt x="9056" y="4923"/>
                  </a:lnTo>
                  <a:lnTo>
                    <a:pt x="9030" y="4821"/>
                  </a:lnTo>
                  <a:lnTo>
                    <a:pt x="8979" y="4745"/>
                  </a:lnTo>
                  <a:lnTo>
                    <a:pt x="8877" y="4668"/>
                  </a:lnTo>
                  <a:lnTo>
                    <a:pt x="8010" y="4668"/>
                  </a:lnTo>
                  <a:lnTo>
                    <a:pt x="8010" y="1990"/>
                  </a:lnTo>
                  <a:lnTo>
                    <a:pt x="8010" y="1888"/>
                  </a:lnTo>
                  <a:lnTo>
                    <a:pt x="7959" y="1786"/>
                  </a:lnTo>
                  <a:lnTo>
                    <a:pt x="7908" y="1684"/>
                  </a:lnTo>
                  <a:lnTo>
                    <a:pt x="7857" y="1608"/>
                  </a:lnTo>
                  <a:lnTo>
                    <a:pt x="7780" y="1531"/>
                  </a:lnTo>
                  <a:lnTo>
                    <a:pt x="7678" y="1480"/>
                  </a:lnTo>
                  <a:lnTo>
                    <a:pt x="7576" y="1455"/>
                  </a:lnTo>
                  <a:lnTo>
                    <a:pt x="7449" y="1429"/>
                  </a:lnTo>
                  <a:lnTo>
                    <a:pt x="5868" y="1429"/>
                  </a:lnTo>
                  <a:lnTo>
                    <a:pt x="5868" y="562"/>
                  </a:lnTo>
                  <a:lnTo>
                    <a:pt x="5868" y="434"/>
                  </a:lnTo>
                  <a:lnTo>
                    <a:pt x="5816" y="332"/>
                  </a:lnTo>
                  <a:lnTo>
                    <a:pt x="5765" y="256"/>
                  </a:lnTo>
                  <a:lnTo>
                    <a:pt x="5714" y="154"/>
                  </a:lnTo>
                  <a:lnTo>
                    <a:pt x="5612" y="103"/>
                  </a:lnTo>
                  <a:lnTo>
                    <a:pt x="5536" y="52"/>
                  </a:lnTo>
                  <a:lnTo>
                    <a:pt x="5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704837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8" y="562"/>
                  </a:moveTo>
                  <a:lnTo>
                    <a:pt x="2372" y="613"/>
                  </a:lnTo>
                  <a:lnTo>
                    <a:pt x="2551" y="689"/>
                  </a:lnTo>
                  <a:lnTo>
                    <a:pt x="2729" y="817"/>
                  </a:lnTo>
                  <a:lnTo>
                    <a:pt x="2882" y="944"/>
                  </a:lnTo>
                  <a:lnTo>
                    <a:pt x="3010" y="1097"/>
                  </a:lnTo>
                  <a:lnTo>
                    <a:pt x="3112" y="1251"/>
                  </a:lnTo>
                  <a:lnTo>
                    <a:pt x="3214" y="1455"/>
                  </a:lnTo>
                  <a:lnTo>
                    <a:pt x="3265" y="1633"/>
                  </a:lnTo>
                  <a:lnTo>
                    <a:pt x="2168" y="1633"/>
                  </a:lnTo>
                  <a:lnTo>
                    <a:pt x="2168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8" y="2016"/>
                  </a:lnTo>
                  <a:lnTo>
                    <a:pt x="1709" y="2092"/>
                  </a:lnTo>
                  <a:lnTo>
                    <a:pt x="1811" y="2169"/>
                  </a:lnTo>
                  <a:lnTo>
                    <a:pt x="3265" y="2169"/>
                  </a:lnTo>
                  <a:lnTo>
                    <a:pt x="3188" y="2398"/>
                  </a:lnTo>
                  <a:lnTo>
                    <a:pt x="3086" y="2628"/>
                  </a:lnTo>
                  <a:lnTo>
                    <a:pt x="2959" y="2806"/>
                  </a:lnTo>
                  <a:lnTo>
                    <a:pt x="2780" y="2985"/>
                  </a:lnTo>
                  <a:lnTo>
                    <a:pt x="2602" y="3113"/>
                  </a:lnTo>
                  <a:lnTo>
                    <a:pt x="2398" y="3215"/>
                  </a:lnTo>
                  <a:lnTo>
                    <a:pt x="2143" y="3266"/>
                  </a:lnTo>
                  <a:lnTo>
                    <a:pt x="1913" y="3291"/>
                  </a:lnTo>
                  <a:lnTo>
                    <a:pt x="1633" y="3266"/>
                  </a:lnTo>
                  <a:lnTo>
                    <a:pt x="1377" y="3189"/>
                  </a:lnTo>
                  <a:lnTo>
                    <a:pt x="1148" y="3061"/>
                  </a:lnTo>
                  <a:lnTo>
                    <a:pt x="944" y="2883"/>
                  </a:lnTo>
                  <a:lnTo>
                    <a:pt x="765" y="2679"/>
                  </a:lnTo>
                  <a:lnTo>
                    <a:pt x="638" y="2449"/>
                  </a:lnTo>
                  <a:lnTo>
                    <a:pt x="561" y="2194"/>
                  </a:lnTo>
                  <a:lnTo>
                    <a:pt x="536" y="1914"/>
                  </a:lnTo>
                  <a:lnTo>
                    <a:pt x="561" y="1659"/>
                  </a:lnTo>
                  <a:lnTo>
                    <a:pt x="612" y="1429"/>
                  </a:lnTo>
                  <a:lnTo>
                    <a:pt x="714" y="1225"/>
                  </a:lnTo>
                  <a:lnTo>
                    <a:pt x="842" y="1021"/>
                  </a:lnTo>
                  <a:lnTo>
                    <a:pt x="1020" y="868"/>
                  </a:lnTo>
                  <a:lnTo>
                    <a:pt x="1199" y="740"/>
                  </a:lnTo>
                  <a:lnTo>
                    <a:pt x="1403" y="638"/>
                  </a:lnTo>
                  <a:lnTo>
                    <a:pt x="1633" y="562"/>
                  </a:lnTo>
                  <a:close/>
                  <a:moveTo>
                    <a:pt x="1709" y="1"/>
                  </a:moveTo>
                  <a:lnTo>
                    <a:pt x="1530" y="26"/>
                  </a:lnTo>
                  <a:lnTo>
                    <a:pt x="1352" y="77"/>
                  </a:lnTo>
                  <a:lnTo>
                    <a:pt x="1173" y="154"/>
                  </a:lnTo>
                  <a:lnTo>
                    <a:pt x="995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1" y="562"/>
                  </a:lnTo>
                  <a:lnTo>
                    <a:pt x="434" y="689"/>
                  </a:lnTo>
                  <a:lnTo>
                    <a:pt x="332" y="842"/>
                  </a:lnTo>
                  <a:lnTo>
                    <a:pt x="230" y="995"/>
                  </a:lnTo>
                  <a:lnTo>
                    <a:pt x="153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0" y="1710"/>
                  </a:lnTo>
                  <a:lnTo>
                    <a:pt x="0" y="1914"/>
                  </a:lnTo>
                  <a:lnTo>
                    <a:pt x="0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3" y="2653"/>
                  </a:lnTo>
                  <a:lnTo>
                    <a:pt x="230" y="2832"/>
                  </a:lnTo>
                  <a:lnTo>
                    <a:pt x="332" y="2985"/>
                  </a:lnTo>
                  <a:lnTo>
                    <a:pt x="434" y="3138"/>
                  </a:lnTo>
                  <a:lnTo>
                    <a:pt x="561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5" y="3597"/>
                  </a:lnTo>
                  <a:lnTo>
                    <a:pt x="1173" y="3674"/>
                  </a:lnTo>
                  <a:lnTo>
                    <a:pt x="1352" y="3750"/>
                  </a:lnTo>
                  <a:lnTo>
                    <a:pt x="1530" y="3801"/>
                  </a:lnTo>
                  <a:lnTo>
                    <a:pt x="1709" y="3827"/>
                  </a:lnTo>
                  <a:lnTo>
                    <a:pt x="2117" y="3827"/>
                  </a:lnTo>
                  <a:lnTo>
                    <a:pt x="2296" y="3801"/>
                  </a:lnTo>
                  <a:lnTo>
                    <a:pt x="2474" y="3750"/>
                  </a:lnTo>
                  <a:lnTo>
                    <a:pt x="2653" y="3674"/>
                  </a:lnTo>
                  <a:lnTo>
                    <a:pt x="2831" y="3597"/>
                  </a:lnTo>
                  <a:lnTo>
                    <a:pt x="2984" y="3495"/>
                  </a:lnTo>
                  <a:lnTo>
                    <a:pt x="3137" y="3393"/>
                  </a:lnTo>
                  <a:lnTo>
                    <a:pt x="3265" y="3266"/>
                  </a:lnTo>
                  <a:lnTo>
                    <a:pt x="3392" y="3138"/>
                  </a:lnTo>
                  <a:lnTo>
                    <a:pt x="3494" y="2985"/>
                  </a:lnTo>
                  <a:lnTo>
                    <a:pt x="3597" y="2832"/>
                  </a:lnTo>
                  <a:lnTo>
                    <a:pt x="3673" y="2653"/>
                  </a:lnTo>
                  <a:lnTo>
                    <a:pt x="3750" y="2475"/>
                  </a:lnTo>
                  <a:lnTo>
                    <a:pt x="3775" y="2296"/>
                  </a:lnTo>
                  <a:lnTo>
                    <a:pt x="3826" y="2118"/>
                  </a:lnTo>
                  <a:lnTo>
                    <a:pt x="3826" y="1914"/>
                  </a:lnTo>
                  <a:lnTo>
                    <a:pt x="3826" y="1710"/>
                  </a:lnTo>
                  <a:lnTo>
                    <a:pt x="3775" y="1531"/>
                  </a:lnTo>
                  <a:lnTo>
                    <a:pt x="3750" y="1353"/>
                  </a:lnTo>
                  <a:lnTo>
                    <a:pt x="3673" y="1174"/>
                  </a:lnTo>
                  <a:lnTo>
                    <a:pt x="3597" y="995"/>
                  </a:lnTo>
                  <a:lnTo>
                    <a:pt x="3494" y="842"/>
                  </a:lnTo>
                  <a:lnTo>
                    <a:pt x="3392" y="689"/>
                  </a:lnTo>
                  <a:lnTo>
                    <a:pt x="3265" y="562"/>
                  </a:lnTo>
                  <a:lnTo>
                    <a:pt x="3137" y="434"/>
                  </a:lnTo>
                  <a:lnTo>
                    <a:pt x="2984" y="332"/>
                  </a:lnTo>
                  <a:lnTo>
                    <a:pt x="2831" y="230"/>
                  </a:lnTo>
                  <a:lnTo>
                    <a:pt x="2653" y="154"/>
                  </a:lnTo>
                  <a:lnTo>
                    <a:pt x="2474" y="77"/>
                  </a:lnTo>
                  <a:lnTo>
                    <a:pt x="2296" y="26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716122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9" y="562"/>
                  </a:moveTo>
                  <a:lnTo>
                    <a:pt x="2398" y="638"/>
                  </a:lnTo>
                  <a:lnTo>
                    <a:pt x="2628" y="740"/>
                  </a:lnTo>
                  <a:lnTo>
                    <a:pt x="2806" y="868"/>
                  </a:lnTo>
                  <a:lnTo>
                    <a:pt x="2960" y="1021"/>
                  </a:lnTo>
                  <a:lnTo>
                    <a:pt x="3113" y="1225"/>
                  </a:lnTo>
                  <a:lnTo>
                    <a:pt x="3215" y="1429"/>
                  </a:lnTo>
                  <a:lnTo>
                    <a:pt x="3266" y="1659"/>
                  </a:lnTo>
                  <a:lnTo>
                    <a:pt x="3291" y="1914"/>
                  </a:lnTo>
                  <a:lnTo>
                    <a:pt x="3266" y="2092"/>
                  </a:lnTo>
                  <a:lnTo>
                    <a:pt x="3240" y="2245"/>
                  </a:lnTo>
                  <a:lnTo>
                    <a:pt x="3189" y="2398"/>
                  </a:lnTo>
                  <a:lnTo>
                    <a:pt x="3113" y="2577"/>
                  </a:lnTo>
                  <a:lnTo>
                    <a:pt x="2169" y="1786"/>
                  </a:lnTo>
                  <a:lnTo>
                    <a:pt x="2169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9" y="2016"/>
                  </a:lnTo>
                  <a:lnTo>
                    <a:pt x="1735" y="2118"/>
                  </a:lnTo>
                  <a:lnTo>
                    <a:pt x="2781" y="2985"/>
                  </a:lnTo>
                  <a:lnTo>
                    <a:pt x="2577" y="3113"/>
                  </a:lnTo>
                  <a:lnTo>
                    <a:pt x="2373" y="3215"/>
                  </a:lnTo>
                  <a:lnTo>
                    <a:pt x="2143" y="3266"/>
                  </a:lnTo>
                  <a:lnTo>
                    <a:pt x="1914" y="3291"/>
                  </a:lnTo>
                  <a:lnTo>
                    <a:pt x="1633" y="3266"/>
                  </a:lnTo>
                  <a:lnTo>
                    <a:pt x="1378" y="3189"/>
                  </a:lnTo>
                  <a:lnTo>
                    <a:pt x="1149" y="3061"/>
                  </a:lnTo>
                  <a:lnTo>
                    <a:pt x="944" y="2883"/>
                  </a:lnTo>
                  <a:lnTo>
                    <a:pt x="766" y="2679"/>
                  </a:lnTo>
                  <a:lnTo>
                    <a:pt x="638" y="2449"/>
                  </a:lnTo>
                  <a:lnTo>
                    <a:pt x="562" y="2194"/>
                  </a:lnTo>
                  <a:lnTo>
                    <a:pt x="536" y="1914"/>
                  </a:lnTo>
                  <a:lnTo>
                    <a:pt x="562" y="1659"/>
                  </a:lnTo>
                  <a:lnTo>
                    <a:pt x="613" y="1429"/>
                  </a:lnTo>
                  <a:lnTo>
                    <a:pt x="715" y="1225"/>
                  </a:lnTo>
                  <a:lnTo>
                    <a:pt x="842" y="1021"/>
                  </a:lnTo>
                  <a:lnTo>
                    <a:pt x="1021" y="868"/>
                  </a:lnTo>
                  <a:lnTo>
                    <a:pt x="1200" y="740"/>
                  </a:lnTo>
                  <a:lnTo>
                    <a:pt x="1404" y="638"/>
                  </a:lnTo>
                  <a:lnTo>
                    <a:pt x="1633" y="562"/>
                  </a:lnTo>
                  <a:close/>
                  <a:moveTo>
                    <a:pt x="1710" y="1"/>
                  </a:moveTo>
                  <a:lnTo>
                    <a:pt x="1531" y="26"/>
                  </a:lnTo>
                  <a:lnTo>
                    <a:pt x="1327" y="77"/>
                  </a:lnTo>
                  <a:lnTo>
                    <a:pt x="1174" y="154"/>
                  </a:lnTo>
                  <a:lnTo>
                    <a:pt x="996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2" y="562"/>
                  </a:lnTo>
                  <a:lnTo>
                    <a:pt x="434" y="689"/>
                  </a:lnTo>
                  <a:lnTo>
                    <a:pt x="307" y="842"/>
                  </a:lnTo>
                  <a:lnTo>
                    <a:pt x="230" y="995"/>
                  </a:lnTo>
                  <a:lnTo>
                    <a:pt x="154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1" y="1710"/>
                  </a:lnTo>
                  <a:lnTo>
                    <a:pt x="1" y="1914"/>
                  </a:lnTo>
                  <a:lnTo>
                    <a:pt x="1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4" y="2653"/>
                  </a:lnTo>
                  <a:lnTo>
                    <a:pt x="230" y="2832"/>
                  </a:lnTo>
                  <a:lnTo>
                    <a:pt x="307" y="2985"/>
                  </a:lnTo>
                  <a:lnTo>
                    <a:pt x="434" y="3138"/>
                  </a:lnTo>
                  <a:lnTo>
                    <a:pt x="562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6" y="3597"/>
                  </a:lnTo>
                  <a:lnTo>
                    <a:pt x="1174" y="3674"/>
                  </a:lnTo>
                  <a:lnTo>
                    <a:pt x="1327" y="3750"/>
                  </a:lnTo>
                  <a:lnTo>
                    <a:pt x="1531" y="3801"/>
                  </a:lnTo>
                  <a:lnTo>
                    <a:pt x="1710" y="3827"/>
                  </a:lnTo>
                  <a:lnTo>
                    <a:pt x="2118" y="3827"/>
                  </a:lnTo>
                  <a:lnTo>
                    <a:pt x="2322" y="3776"/>
                  </a:lnTo>
                  <a:lnTo>
                    <a:pt x="2526" y="3725"/>
                  </a:lnTo>
                  <a:lnTo>
                    <a:pt x="2730" y="3648"/>
                  </a:lnTo>
                  <a:lnTo>
                    <a:pt x="2908" y="3546"/>
                  </a:lnTo>
                  <a:lnTo>
                    <a:pt x="3087" y="3419"/>
                  </a:lnTo>
                  <a:lnTo>
                    <a:pt x="3240" y="3291"/>
                  </a:lnTo>
                  <a:lnTo>
                    <a:pt x="3393" y="3138"/>
                  </a:lnTo>
                  <a:lnTo>
                    <a:pt x="3572" y="2857"/>
                  </a:lnTo>
                  <a:lnTo>
                    <a:pt x="3699" y="2551"/>
                  </a:lnTo>
                  <a:lnTo>
                    <a:pt x="3801" y="2245"/>
                  </a:lnTo>
                  <a:lnTo>
                    <a:pt x="3827" y="1914"/>
                  </a:lnTo>
                  <a:lnTo>
                    <a:pt x="3801" y="1710"/>
                  </a:lnTo>
                  <a:lnTo>
                    <a:pt x="3776" y="1531"/>
                  </a:lnTo>
                  <a:lnTo>
                    <a:pt x="3750" y="1353"/>
                  </a:lnTo>
                  <a:lnTo>
                    <a:pt x="3674" y="1174"/>
                  </a:lnTo>
                  <a:lnTo>
                    <a:pt x="3597" y="995"/>
                  </a:lnTo>
                  <a:lnTo>
                    <a:pt x="3495" y="842"/>
                  </a:lnTo>
                  <a:lnTo>
                    <a:pt x="3393" y="689"/>
                  </a:lnTo>
                  <a:lnTo>
                    <a:pt x="3266" y="562"/>
                  </a:lnTo>
                  <a:lnTo>
                    <a:pt x="3138" y="434"/>
                  </a:lnTo>
                  <a:lnTo>
                    <a:pt x="2985" y="332"/>
                  </a:lnTo>
                  <a:lnTo>
                    <a:pt x="2832" y="230"/>
                  </a:lnTo>
                  <a:lnTo>
                    <a:pt x="2653" y="154"/>
                  </a:lnTo>
                  <a:lnTo>
                    <a:pt x="2475" y="77"/>
                  </a:lnTo>
                  <a:lnTo>
                    <a:pt x="2296" y="26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44"/>
          <p:cNvGrpSpPr/>
          <p:nvPr/>
        </p:nvGrpSpPr>
        <p:grpSpPr>
          <a:xfrm>
            <a:off x="1461361" y="1357794"/>
            <a:ext cx="486698" cy="486724"/>
            <a:chOff x="238125" y="2628225"/>
            <a:chExt cx="458500" cy="458525"/>
          </a:xfrm>
        </p:grpSpPr>
        <p:sp>
          <p:nvSpPr>
            <p:cNvPr id="885" name="Google Shape;885;p44"/>
            <p:cNvSpPr/>
            <p:nvPr/>
          </p:nvSpPr>
          <p:spPr>
            <a:xfrm>
              <a:off x="546100" y="2694550"/>
              <a:ext cx="73350" cy="72725"/>
            </a:xfrm>
            <a:custGeom>
              <a:avLst/>
              <a:gdLst/>
              <a:ahLst/>
              <a:cxnLst/>
              <a:rect l="l" t="t" r="r" b="b"/>
              <a:pathLst>
                <a:path w="2934" h="2909" extrusionOk="0">
                  <a:moveTo>
                    <a:pt x="1455" y="536"/>
                  </a:moveTo>
                  <a:lnTo>
                    <a:pt x="1684" y="562"/>
                  </a:lnTo>
                  <a:lnTo>
                    <a:pt x="1888" y="638"/>
                  </a:lnTo>
                  <a:lnTo>
                    <a:pt x="2067" y="766"/>
                  </a:lnTo>
                  <a:lnTo>
                    <a:pt x="2220" y="919"/>
                  </a:lnTo>
                  <a:lnTo>
                    <a:pt x="1965" y="970"/>
                  </a:lnTo>
                  <a:lnTo>
                    <a:pt x="1710" y="1046"/>
                  </a:lnTo>
                  <a:lnTo>
                    <a:pt x="1480" y="1123"/>
                  </a:lnTo>
                  <a:lnTo>
                    <a:pt x="1225" y="1225"/>
                  </a:lnTo>
                  <a:lnTo>
                    <a:pt x="1174" y="919"/>
                  </a:lnTo>
                  <a:lnTo>
                    <a:pt x="1097" y="613"/>
                  </a:lnTo>
                  <a:lnTo>
                    <a:pt x="1276" y="562"/>
                  </a:lnTo>
                  <a:lnTo>
                    <a:pt x="1455" y="536"/>
                  </a:lnTo>
                  <a:close/>
                  <a:moveTo>
                    <a:pt x="664" y="995"/>
                  </a:moveTo>
                  <a:lnTo>
                    <a:pt x="689" y="1276"/>
                  </a:lnTo>
                  <a:lnTo>
                    <a:pt x="715" y="1582"/>
                  </a:lnTo>
                  <a:lnTo>
                    <a:pt x="740" y="1659"/>
                  </a:lnTo>
                  <a:lnTo>
                    <a:pt x="766" y="1735"/>
                  </a:lnTo>
                  <a:lnTo>
                    <a:pt x="842" y="1812"/>
                  </a:lnTo>
                  <a:lnTo>
                    <a:pt x="893" y="1863"/>
                  </a:lnTo>
                  <a:lnTo>
                    <a:pt x="970" y="1888"/>
                  </a:lnTo>
                  <a:lnTo>
                    <a:pt x="1148" y="1888"/>
                  </a:lnTo>
                  <a:lnTo>
                    <a:pt x="1250" y="1837"/>
                  </a:lnTo>
                  <a:lnTo>
                    <a:pt x="1506" y="1684"/>
                  </a:lnTo>
                  <a:lnTo>
                    <a:pt x="1786" y="1582"/>
                  </a:lnTo>
                  <a:lnTo>
                    <a:pt x="2092" y="1505"/>
                  </a:lnTo>
                  <a:lnTo>
                    <a:pt x="2398" y="1454"/>
                  </a:lnTo>
                  <a:lnTo>
                    <a:pt x="2398" y="1454"/>
                  </a:lnTo>
                  <a:lnTo>
                    <a:pt x="2373" y="1633"/>
                  </a:lnTo>
                  <a:lnTo>
                    <a:pt x="2322" y="1812"/>
                  </a:lnTo>
                  <a:lnTo>
                    <a:pt x="2245" y="1965"/>
                  </a:lnTo>
                  <a:lnTo>
                    <a:pt x="2118" y="2118"/>
                  </a:lnTo>
                  <a:lnTo>
                    <a:pt x="1990" y="2220"/>
                  </a:lnTo>
                  <a:lnTo>
                    <a:pt x="1812" y="2322"/>
                  </a:lnTo>
                  <a:lnTo>
                    <a:pt x="1659" y="2373"/>
                  </a:lnTo>
                  <a:lnTo>
                    <a:pt x="1276" y="2373"/>
                  </a:lnTo>
                  <a:lnTo>
                    <a:pt x="1097" y="2322"/>
                  </a:lnTo>
                  <a:lnTo>
                    <a:pt x="944" y="2220"/>
                  </a:lnTo>
                  <a:lnTo>
                    <a:pt x="817" y="2118"/>
                  </a:lnTo>
                  <a:lnTo>
                    <a:pt x="689" y="1965"/>
                  </a:lnTo>
                  <a:lnTo>
                    <a:pt x="613" y="1812"/>
                  </a:lnTo>
                  <a:lnTo>
                    <a:pt x="562" y="1633"/>
                  </a:lnTo>
                  <a:lnTo>
                    <a:pt x="536" y="1454"/>
                  </a:lnTo>
                  <a:lnTo>
                    <a:pt x="536" y="1327"/>
                  </a:lnTo>
                  <a:lnTo>
                    <a:pt x="562" y="1225"/>
                  </a:lnTo>
                  <a:lnTo>
                    <a:pt x="664" y="995"/>
                  </a:lnTo>
                  <a:close/>
                  <a:moveTo>
                    <a:pt x="1250" y="1"/>
                  </a:moveTo>
                  <a:lnTo>
                    <a:pt x="1046" y="52"/>
                  </a:lnTo>
                  <a:lnTo>
                    <a:pt x="842" y="128"/>
                  </a:lnTo>
                  <a:lnTo>
                    <a:pt x="664" y="230"/>
                  </a:lnTo>
                  <a:lnTo>
                    <a:pt x="613" y="256"/>
                  </a:lnTo>
                  <a:lnTo>
                    <a:pt x="485" y="358"/>
                  </a:lnTo>
                  <a:lnTo>
                    <a:pt x="358" y="485"/>
                  </a:lnTo>
                  <a:lnTo>
                    <a:pt x="256" y="638"/>
                  </a:lnTo>
                  <a:lnTo>
                    <a:pt x="179" y="766"/>
                  </a:lnTo>
                  <a:lnTo>
                    <a:pt x="103" y="944"/>
                  </a:lnTo>
                  <a:lnTo>
                    <a:pt x="52" y="1097"/>
                  </a:lnTo>
                  <a:lnTo>
                    <a:pt x="1" y="1276"/>
                  </a:lnTo>
                  <a:lnTo>
                    <a:pt x="1" y="1454"/>
                  </a:lnTo>
                  <a:lnTo>
                    <a:pt x="26" y="1761"/>
                  </a:lnTo>
                  <a:lnTo>
                    <a:pt x="103" y="2016"/>
                  </a:lnTo>
                  <a:lnTo>
                    <a:pt x="256" y="2271"/>
                  </a:lnTo>
                  <a:lnTo>
                    <a:pt x="434" y="2500"/>
                  </a:lnTo>
                  <a:lnTo>
                    <a:pt x="638" y="2679"/>
                  </a:lnTo>
                  <a:lnTo>
                    <a:pt x="893" y="2806"/>
                  </a:lnTo>
                  <a:lnTo>
                    <a:pt x="1174" y="2883"/>
                  </a:lnTo>
                  <a:lnTo>
                    <a:pt x="1455" y="2908"/>
                  </a:lnTo>
                  <a:lnTo>
                    <a:pt x="1761" y="2883"/>
                  </a:lnTo>
                  <a:lnTo>
                    <a:pt x="2041" y="2806"/>
                  </a:lnTo>
                  <a:lnTo>
                    <a:pt x="2271" y="2679"/>
                  </a:lnTo>
                  <a:lnTo>
                    <a:pt x="2500" y="2500"/>
                  </a:lnTo>
                  <a:lnTo>
                    <a:pt x="2679" y="2271"/>
                  </a:lnTo>
                  <a:lnTo>
                    <a:pt x="2806" y="2016"/>
                  </a:lnTo>
                  <a:lnTo>
                    <a:pt x="2908" y="1761"/>
                  </a:lnTo>
                  <a:lnTo>
                    <a:pt x="2934" y="1454"/>
                  </a:lnTo>
                  <a:lnTo>
                    <a:pt x="2908" y="1276"/>
                  </a:lnTo>
                  <a:lnTo>
                    <a:pt x="2883" y="1097"/>
                  </a:lnTo>
                  <a:lnTo>
                    <a:pt x="2806" y="868"/>
                  </a:lnTo>
                  <a:lnTo>
                    <a:pt x="2679" y="664"/>
                  </a:lnTo>
                  <a:lnTo>
                    <a:pt x="2551" y="460"/>
                  </a:lnTo>
                  <a:lnTo>
                    <a:pt x="2373" y="307"/>
                  </a:lnTo>
                  <a:lnTo>
                    <a:pt x="2169" y="179"/>
                  </a:lnTo>
                  <a:lnTo>
                    <a:pt x="1939" y="77"/>
                  </a:lnTo>
                  <a:lnTo>
                    <a:pt x="1710" y="26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238125" y="2628225"/>
              <a:ext cx="458500" cy="458525"/>
            </a:xfrm>
            <a:custGeom>
              <a:avLst/>
              <a:gdLst/>
              <a:ahLst/>
              <a:cxnLst/>
              <a:rect l="l" t="t" r="r" b="b"/>
              <a:pathLst>
                <a:path w="18340" h="18341" extrusionOk="0">
                  <a:moveTo>
                    <a:pt x="14029" y="1353"/>
                  </a:moveTo>
                  <a:lnTo>
                    <a:pt x="14080" y="1378"/>
                  </a:lnTo>
                  <a:lnTo>
                    <a:pt x="14105" y="1404"/>
                  </a:lnTo>
                  <a:lnTo>
                    <a:pt x="14207" y="1888"/>
                  </a:lnTo>
                  <a:lnTo>
                    <a:pt x="14233" y="2041"/>
                  </a:lnTo>
                  <a:lnTo>
                    <a:pt x="14309" y="2143"/>
                  </a:lnTo>
                  <a:lnTo>
                    <a:pt x="14386" y="2245"/>
                  </a:lnTo>
                  <a:lnTo>
                    <a:pt x="14513" y="2348"/>
                  </a:lnTo>
                  <a:lnTo>
                    <a:pt x="14947" y="2603"/>
                  </a:lnTo>
                  <a:lnTo>
                    <a:pt x="15074" y="2654"/>
                  </a:lnTo>
                  <a:lnTo>
                    <a:pt x="15227" y="2679"/>
                  </a:lnTo>
                  <a:lnTo>
                    <a:pt x="15355" y="2679"/>
                  </a:lnTo>
                  <a:lnTo>
                    <a:pt x="15482" y="2628"/>
                  </a:lnTo>
                  <a:lnTo>
                    <a:pt x="15967" y="2475"/>
                  </a:lnTo>
                  <a:lnTo>
                    <a:pt x="16018" y="2501"/>
                  </a:lnTo>
                  <a:lnTo>
                    <a:pt x="16044" y="2526"/>
                  </a:lnTo>
                  <a:lnTo>
                    <a:pt x="16299" y="2934"/>
                  </a:lnTo>
                  <a:lnTo>
                    <a:pt x="16299" y="2985"/>
                  </a:lnTo>
                  <a:lnTo>
                    <a:pt x="16273" y="3036"/>
                  </a:lnTo>
                  <a:lnTo>
                    <a:pt x="15916" y="3368"/>
                  </a:lnTo>
                  <a:lnTo>
                    <a:pt x="15814" y="3470"/>
                  </a:lnTo>
                  <a:lnTo>
                    <a:pt x="15738" y="3572"/>
                  </a:lnTo>
                  <a:lnTo>
                    <a:pt x="15687" y="3725"/>
                  </a:lnTo>
                  <a:lnTo>
                    <a:pt x="15687" y="3852"/>
                  </a:lnTo>
                  <a:lnTo>
                    <a:pt x="15687" y="4363"/>
                  </a:lnTo>
                  <a:lnTo>
                    <a:pt x="15687" y="4516"/>
                  </a:lnTo>
                  <a:lnTo>
                    <a:pt x="15738" y="4643"/>
                  </a:lnTo>
                  <a:lnTo>
                    <a:pt x="15814" y="4745"/>
                  </a:lnTo>
                  <a:lnTo>
                    <a:pt x="15916" y="4847"/>
                  </a:lnTo>
                  <a:lnTo>
                    <a:pt x="16273" y="5179"/>
                  </a:lnTo>
                  <a:lnTo>
                    <a:pt x="16299" y="5230"/>
                  </a:lnTo>
                  <a:lnTo>
                    <a:pt x="16299" y="5281"/>
                  </a:lnTo>
                  <a:lnTo>
                    <a:pt x="16044" y="5689"/>
                  </a:lnTo>
                  <a:lnTo>
                    <a:pt x="16018" y="5740"/>
                  </a:lnTo>
                  <a:lnTo>
                    <a:pt x="15967" y="5740"/>
                  </a:lnTo>
                  <a:lnTo>
                    <a:pt x="15482" y="5587"/>
                  </a:lnTo>
                  <a:lnTo>
                    <a:pt x="15355" y="5536"/>
                  </a:lnTo>
                  <a:lnTo>
                    <a:pt x="15227" y="5536"/>
                  </a:lnTo>
                  <a:lnTo>
                    <a:pt x="15074" y="5561"/>
                  </a:lnTo>
                  <a:lnTo>
                    <a:pt x="14947" y="5612"/>
                  </a:lnTo>
                  <a:lnTo>
                    <a:pt x="14513" y="5893"/>
                  </a:lnTo>
                  <a:lnTo>
                    <a:pt x="14386" y="5969"/>
                  </a:lnTo>
                  <a:lnTo>
                    <a:pt x="14309" y="6071"/>
                  </a:lnTo>
                  <a:lnTo>
                    <a:pt x="14233" y="6199"/>
                  </a:lnTo>
                  <a:lnTo>
                    <a:pt x="14207" y="6327"/>
                  </a:lnTo>
                  <a:lnTo>
                    <a:pt x="14105" y="6811"/>
                  </a:lnTo>
                  <a:lnTo>
                    <a:pt x="14080" y="6837"/>
                  </a:lnTo>
                  <a:lnTo>
                    <a:pt x="14029" y="6862"/>
                  </a:lnTo>
                  <a:lnTo>
                    <a:pt x="13544" y="6862"/>
                  </a:lnTo>
                  <a:lnTo>
                    <a:pt x="13493" y="6837"/>
                  </a:lnTo>
                  <a:lnTo>
                    <a:pt x="13467" y="6811"/>
                  </a:lnTo>
                  <a:lnTo>
                    <a:pt x="13365" y="6327"/>
                  </a:lnTo>
                  <a:lnTo>
                    <a:pt x="13314" y="6199"/>
                  </a:lnTo>
                  <a:lnTo>
                    <a:pt x="13263" y="6071"/>
                  </a:lnTo>
                  <a:lnTo>
                    <a:pt x="13161" y="5969"/>
                  </a:lnTo>
                  <a:lnTo>
                    <a:pt x="13059" y="5893"/>
                  </a:lnTo>
                  <a:lnTo>
                    <a:pt x="12600" y="5612"/>
                  </a:lnTo>
                  <a:lnTo>
                    <a:pt x="12447" y="5561"/>
                  </a:lnTo>
                  <a:lnTo>
                    <a:pt x="12294" y="5536"/>
                  </a:lnTo>
                  <a:lnTo>
                    <a:pt x="12192" y="5561"/>
                  </a:lnTo>
                  <a:lnTo>
                    <a:pt x="12065" y="5587"/>
                  </a:lnTo>
                  <a:lnTo>
                    <a:pt x="11605" y="5740"/>
                  </a:lnTo>
                  <a:lnTo>
                    <a:pt x="11554" y="5740"/>
                  </a:lnTo>
                  <a:lnTo>
                    <a:pt x="11503" y="5689"/>
                  </a:lnTo>
                  <a:lnTo>
                    <a:pt x="11274" y="5281"/>
                  </a:lnTo>
                  <a:lnTo>
                    <a:pt x="11248" y="5230"/>
                  </a:lnTo>
                  <a:lnTo>
                    <a:pt x="11274" y="5179"/>
                  </a:lnTo>
                  <a:lnTo>
                    <a:pt x="11656" y="4847"/>
                  </a:lnTo>
                  <a:lnTo>
                    <a:pt x="11733" y="4745"/>
                  </a:lnTo>
                  <a:lnTo>
                    <a:pt x="11810" y="4643"/>
                  </a:lnTo>
                  <a:lnTo>
                    <a:pt x="11861" y="4516"/>
                  </a:lnTo>
                  <a:lnTo>
                    <a:pt x="11886" y="4363"/>
                  </a:lnTo>
                  <a:lnTo>
                    <a:pt x="11886" y="3852"/>
                  </a:lnTo>
                  <a:lnTo>
                    <a:pt x="11861" y="3725"/>
                  </a:lnTo>
                  <a:lnTo>
                    <a:pt x="11810" y="3572"/>
                  </a:lnTo>
                  <a:lnTo>
                    <a:pt x="11733" y="3470"/>
                  </a:lnTo>
                  <a:lnTo>
                    <a:pt x="11656" y="3368"/>
                  </a:lnTo>
                  <a:lnTo>
                    <a:pt x="11274" y="3036"/>
                  </a:lnTo>
                  <a:lnTo>
                    <a:pt x="11248" y="2985"/>
                  </a:lnTo>
                  <a:lnTo>
                    <a:pt x="11274" y="2934"/>
                  </a:lnTo>
                  <a:lnTo>
                    <a:pt x="11503" y="2526"/>
                  </a:lnTo>
                  <a:lnTo>
                    <a:pt x="11554" y="2501"/>
                  </a:lnTo>
                  <a:lnTo>
                    <a:pt x="11605" y="2475"/>
                  </a:lnTo>
                  <a:lnTo>
                    <a:pt x="12065" y="2628"/>
                  </a:lnTo>
                  <a:lnTo>
                    <a:pt x="12192" y="2679"/>
                  </a:lnTo>
                  <a:lnTo>
                    <a:pt x="12345" y="2679"/>
                  </a:lnTo>
                  <a:lnTo>
                    <a:pt x="12473" y="2654"/>
                  </a:lnTo>
                  <a:lnTo>
                    <a:pt x="12600" y="2603"/>
                  </a:lnTo>
                  <a:lnTo>
                    <a:pt x="12830" y="2475"/>
                  </a:lnTo>
                  <a:lnTo>
                    <a:pt x="13059" y="2348"/>
                  </a:lnTo>
                  <a:lnTo>
                    <a:pt x="13161" y="2245"/>
                  </a:lnTo>
                  <a:lnTo>
                    <a:pt x="13263" y="2143"/>
                  </a:lnTo>
                  <a:lnTo>
                    <a:pt x="13314" y="2041"/>
                  </a:lnTo>
                  <a:lnTo>
                    <a:pt x="13365" y="1888"/>
                  </a:lnTo>
                  <a:lnTo>
                    <a:pt x="13467" y="1404"/>
                  </a:lnTo>
                  <a:lnTo>
                    <a:pt x="13493" y="1378"/>
                  </a:lnTo>
                  <a:lnTo>
                    <a:pt x="13544" y="1353"/>
                  </a:lnTo>
                  <a:close/>
                  <a:moveTo>
                    <a:pt x="13085" y="12321"/>
                  </a:moveTo>
                  <a:lnTo>
                    <a:pt x="13161" y="12372"/>
                  </a:lnTo>
                  <a:lnTo>
                    <a:pt x="13212" y="12423"/>
                  </a:lnTo>
                  <a:lnTo>
                    <a:pt x="13263" y="12499"/>
                  </a:lnTo>
                  <a:lnTo>
                    <a:pt x="13595" y="13519"/>
                  </a:lnTo>
                  <a:lnTo>
                    <a:pt x="13391" y="13494"/>
                  </a:lnTo>
                  <a:lnTo>
                    <a:pt x="4948" y="13494"/>
                  </a:lnTo>
                  <a:lnTo>
                    <a:pt x="4719" y="13519"/>
                  </a:lnTo>
                  <a:lnTo>
                    <a:pt x="5076" y="12499"/>
                  </a:lnTo>
                  <a:lnTo>
                    <a:pt x="5101" y="12423"/>
                  </a:lnTo>
                  <a:lnTo>
                    <a:pt x="5152" y="12372"/>
                  </a:lnTo>
                  <a:lnTo>
                    <a:pt x="5254" y="12321"/>
                  </a:lnTo>
                  <a:close/>
                  <a:moveTo>
                    <a:pt x="13391" y="14029"/>
                  </a:moveTo>
                  <a:lnTo>
                    <a:pt x="13493" y="14055"/>
                  </a:lnTo>
                  <a:lnTo>
                    <a:pt x="13595" y="14081"/>
                  </a:lnTo>
                  <a:lnTo>
                    <a:pt x="13672" y="14132"/>
                  </a:lnTo>
                  <a:lnTo>
                    <a:pt x="13748" y="14183"/>
                  </a:lnTo>
                  <a:lnTo>
                    <a:pt x="13825" y="14259"/>
                  </a:lnTo>
                  <a:lnTo>
                    <a:pt x="13876" y="14361"/>
                  </a:lnTo>
                  <a:lnTo>
                    <a:pt x="13901" y="14463"/>
                  </a:lnTo>
                  <a:lnTo>
                    <a:pt x="13901" y="14565"/>
                  </a:lnTo>
                  <a:lnTo>
                    <a:pt x="13901" y="17269"/>
                  </a:lnTo>
                  <a:lnTo>
                    <a:pt x="13901" y="17396"/>
                  </a:lnTo>
                  <a:lnTo>
                    <a:pt x="13876" y="17473"/>
                  </a:lnTo>
                  <a:lnTo>
                    <a:pt x="13825" y="17575"/>
                  </a:lnTo>
                  <a:lnTo>
                    <a:pt x="13748" y="17651"/>
                  </a:lnTo>
                  <a:lnTo>
                    <a:pt x="13672" y="17702"/>
                  </a:lnTo>
                  <a:lnTo>
                    <a:pt x="13595" y="17753"/>
                  </a:lnTo>
                  <a:lnTo>
                    <a:pt x="13493" y="17779"/>
                  </a:lnTo>
                  <a:lnTo>
                    <a:pt x="13391" y="17804"/>
                  </a:lnTo>
                  <a:lnTo>
                    <a:pt x="4948" y="17804"/>
                  </a:lnTo>
                  <a:lnTo>
                    <a:pt x="4821" y="17779"/>
                  </a:lnTo>
                  <a:lnTo>
                    <a:pt x="4744" y="17753"/>
                  </a:lnTo>
                  <a:lnTo>
                    <a:pt x="4642" y="17702"/>
                  </a:lnTo>
                  <a:lnTo>
                    <a:pt x="4566" y="17651"/>
                  </a:lnTo>
                  <a:lnTo>
                    <a:pt x="4515" y="17575"/>
                  </a:lnTo>
                  <a:lnTo>
                    <a:pt x="4464" y="17473"/>
                  </a:lnTo>
                  <a:lnTo>
                    <a:pt x="4438" y="17396"/>
                  </a:lnTo>
                  <a:lnTo>
                    <a:pt x="4413" y="17269"/>
                  </a:lnTo>
                  <a:lnTo>
                    <a:pt x="4413" y="14565"/>
                  </a:lnTo>
                  <a:lnTo>
                    <a:pt x="4438" y="14463"/>
                  </a:lnTo>
                  <a:lnTo>
                    <a:pt x="4464" y="14361"/>
                  </a:lnTo>
                  <a:lnTo>
                    <a:pt x="4515" y="14259"/>
                  </a:lnTo>
                  <a:lnTo>
                    <a:pt x="4566" y="14183"/>
                  </a:lnTo>
                  <a:lnTo>
                    <a:pt x="4642" y="14132"/>
                  </a:lnTo>
                  <a:lnTo>
                    <a:pt x="4744" y="14081"/>
                  </a:lnTo>
                  <a:lnTo>
                    <a:pt x="4821" y="14055"/>
                  </a:lnTo>
                  <a:lnTo>
                    <a:pt x="4948" y="14029"/>
                  </a:lnTo>
                  <a:close/>
                  <a:moveTo>
                    <a:pt x="9157" y="1"/>
                  </a:moveTo>
                  <a:lnTo>
                    <a:pt x="8749" y="26"/>
                  </a:lnTo>
                  <a:lnTo>
                    <a:pt x="8341" y="77"/>
                  </a:lnTo>
                  <a:lnTo>
                    <a:pt x="7933" y="179"/>
                  </a:lnTo>
                  <a:lnTo>
                    <a:pt x="7550" y="307"/>
                  </a:lnTo>
                  <a:lnTo>
                    <a:pt x="7193" y="460"/>
                  </a:lnTo>
                  <a:lnTo>
                    <a:pt x="6836" y="664"/>
                  </a:lnTo>
                  <a:lnTo>
                    <a:pt x="6504" y="894"/>
                  </a:lnTo>
                  <a:lnTo>
                    <a:pt x="6173" y="1149"/>
                  </a:lnTo>
                  <a:lnTo>
                    <a:pt x="6122" y="1251"/>
                  </a:lnTo>
                  <a:lnTo>
                    <a:pt x="6096" y="1353"/>
                  </a:lnTo>
                  <a:lnTo>
                    <a:pt x="6096" y="1455"/>
                  </a:lnTo>
                  <a:lnTo>
                    <a:pt x="6147" y="1531"/>
                  </a:lnTo>
                  <a:lnTo>
                    <a:pt x="6249" y="1608"/>
                  </a:lnTo>
                  <a:lnTo>
                    <a:pt x="6351" y="1633"/>
                  </a:lnTo>
                  <a:lnTo>
                    <a:pt x="6453" y="1608"/>
                  </a:lnTo>
                  <a:lnTo>
                    <a:pt x="6530" y="1557"/>
                  </a:lnTo>
                  <a:lnTo>
                    <a:pt x="6810" y="1327"/>
                  </a:lnTo>
                  <a:lnTo>
                    <a:pt x="7116" y="1123"/>
                  </a:lnTo>
                  <a:lnTo>
                    <a:pt x="7422" y="945"/>
                  </a:lnTo>
                  <a:lnTo>
                    <a:pt x="7754" y="792"/>
                  </a:lnTo>
                  <a:lnTo>
                    <a:pt x="8086" y="690"/>
                  </a:lnTo>
                  <a:lnTo>
                    <a:pt x="8443" y="613"/>
                  </a:lnTo>
                  <a:lnTo>
                    <a:pt x="8800" y="562"/>
                  </a:lnTo>
                  <a:lnTo>
                    <a:pt x="9157" y="537"/>
                  </a:lnTo>
                  <a:lnTo>
                    <a:pt x="9616" y="562"/>
                  </a:lnTo>
                  <a:lnTo>
                    <a:pt x="10075" y="639"/>
                  </a:lnTo>
                  <a:lnTo>
                    <a:pt x="10509" y="792"/>
                  </a:lnTo>
                  <a:lnTo>
                    <a:pt x="10942" y="970"/>
                  </a:lnTo>
                  <a:lnTo>
                    <a:pt x="11325" y="1200"/>
                  </a:lnTo>
                  <a:lnTo>
                    <a:pt x="11682" y="1455"/>
                  </a:lnTo>
                  <a:lnTo>
                    <a:pt x="12014" y="1786"/>
                  </a:lnTo>
                  <a:lnTo>
                    <a:pt x="12294" y="2143"/>
                  </a:lnTo>
                  <a:lnTo>
                    <a:pt x="12269" y="2143"/>
                  </a:lnTo>
                  <a:lnTo>
                    <a:pt x="12014" y="2041"/>
                  </a:lnTo>
                  <a:lnTo>
                    <a:pt x="11733" y="1965"/>
                  </a:lnTo>
                  <a:lnTo>
                    <a:pt x="11631" y="1939"/>
                  </a:lnTo>
                  <a:lnTo>
                    <a:pt x="11529" y="1939"/>
                  </a:lnTo>
                  <a:lnTo>
                    <a:pt x="11452" y="1965"/>
                  </a:lnTo>
                  <a:lnTo>
                    <a:pt x="11350" y="1990"/>
                  </a:lnTo>
                  <a:lnTo>
                    <a:pt x="11248" y="2041"/>
                  </a:lnTo>
                  <a:lnTo>
                    <a:pt x="11172" y="2092"/>
                  </a:lnTo>
                  <a:lnTo>
                    <a:pt x="11095" y="2169"/>
                  </a:lnTo>
                  <a:lnTo>
                    <a:pt x="11044" y="2245"/>
                  </a:lnTo>
                  <a:lnTo>
                    <a:pt x="10815" y="2679"/>
                  </a:lnTo>
                  <a:lnTo>
                    <a:pt x="10764" y="2756"/>
                  </a:lnTo>
                  <a:lnTo>
                    <a:pt x="10738" y="2858"/>
                  </a:lnTo>
                  <a:lnTo>
                    <a:pt x="10713" y="2960"/>
                  </a:lnTo>
                  <a:lnTo>
                    <a:pt x="10738" y="3062"/>
                  </a:lnTo>
                  <a:lnTo>
                    <a:pt x="10738" y="3164"/>
                  </a:lnTo>
                  <a:lnTo>
                    <a:pt x="10789" y="3266"/>
                  </a:lnTo>
                  <a:lnTo>
                    <a:pt x="10840" y="3342"/>
                  </a:lnTo>
                  <a:lnTo>
                    <a:pt x="10917" y="3419"/>
                  </a:lnTo>
                  <a:lnTo>
                    <a:pt x="11095" y="3623"/>
                  </a:lnTo>
                  <a:lnTo>
                    <a:pt x="11325" y="3801"/>
                  </a:lnTo>
                  <a:lnTo>
                    <a:pt x="11325" y="3827"/>
                  </a:lnTo>
                  <a:lnTo>
                    <a:pt x="11350" y="3852"/>
                  </a:lnTo>
                  <a:lnTo>
                    <a:pt x="11350" y="4363"/>
                  </a:lnTo>
                  <a:lnTo>
                    <a:pt x="11325" y="4414"/>
                  </a:lnTo>
                  <a:lnTo>
                    <a:pt x="11325" y="4439"/>
                  </a:lnTo>
                  <a:lnTo>
                    <a:pt x="11095" y="4618"/>
                  </a:lnTo>
                  <a:lnTo>
                    <a:pt x="10917" y="4796"/>
                  </a:lnTo>
                  <a:lnTo>
                    <a:pt x="10840" y="4873"/>
                  </a:lnTo>
                  <a:lnTo>
                    <a:pt x="10789" y="4975"/>
                  </a:lnTo>
                  <a:lnTo>
                    <a:pt x="10738" y="5051"/>
                  </a:lnTo>
                  <a:lnTo>
                    <a:pt x="10738" y="5153"/>
                  </a:lnTo>
                  <a:lnTo>
                    <a:pt x="10713" y="5255"/>
                  </a:lnTo>
                  <a:lnTo>
                    <a:pt x="10738" y="5357"/>
                  </a:lnTo>
                  <a:lnTo>
                    <a:pt x="10764" y="5459"/>
                  </a:lnTo>
                  <a:lnTo>
                    <a:pt x="10815" y="5536"/>
                  </a:lnTo>
                  <a:lnTo>
                    <a:pt x="11044" y="5969"/>
                  </a:lnTo>
                  <a:lnTo>
                    <a:pt x="11095" y="6046"/>
                  </a:lnTo>
                  <a:lnTo>
                    <a:pt x="11172" y="6122"/>
                  </a:lnTo>
                  <a:lnTo>
                    <a:pt x="11248" y="6173"/>
                  </a:lnTo>
                  <a:lnTo>
                    <a:pt x="11350" y="6224"/>
                  </a:lnTo>
                  <a:lnTo>
                    <a:pt x="11452" y="6250"/>
                  </a:lnTo>
                  <a:lnTo>
                    <a:pt x="11529" y="6276"/>
                  </a:lnTo>
                  <a:lnTo>
                    <a:pt x="11631" y="6276"/>
                  </a:lnTo>
                  <a:lnTo>
                    <a:pt x="11733" y="6250"/>
                  </a:lnTo>
                  <a:lnTo>
                    <a:pt x="12014" y="6173"/>
                  </a:lnTo>
                  <a:lnTo>
                    <a:pt x="12269" y="6071"/>
                  </a:lnTo>
                  <a:lnTo>
                    <a:pt x="12294" y="6071"/>
                  </a:lnTo>
                  <a:lnTo>
                    <a:pt x="12345" y="6097"/>
                  </a:lnTo>
                  <a:lnTo>
                    <a:pt x="12779" y="6352"/>
                  </a:lnTo>
                  <a:lnTo>
                    <a:pt x="12804" y="6378"/>
                  </a:lnTo>
                  <a:lnTo>
                    <a:pt x="12830" y="6403"/>
                  </a:lnTo>
                  <a:lnTo>
                    <a:pt x="12881" y="6684"/>
                  </a:lnTo>
                  <a:lnTo>
                    <a:pt x="12932" y="6939"/>
                  </a:lnTo>
                  <a:lnTo>
                    <a:pt x="12983" y="7041"/>
                  </a:lnTo>
                  <a:lnTo>
                    <a:pt x="13034" y="7117"/>
                  </a:lnTo>
                  <a:lnTo>
                    <a:pt x="13085" y="7219"/>
                  </a:lnTo>
                  <a:lnTo>
                    <a:pt x="13161" y="7270"/>
                  </a:lnTo>
                  <a:lnTo>
                    <a:pt x="13238" y="7321"/>
                  </a:lnTo>
                  <a:lnTo>
                    <a:pt x="13340" y="7372"/>
                  </a:lnTo>
                  <a:lnTo>
                    <a:pt x="13442" y="7398"/>
                  </a:lnTo>
                  <a:lnTo>
                    <a:pt x="14131" y="7398"/>
                  </a:lnTo>
                  <a:lnTo>
                    <a:pt x="14233" y="7372"/>
                  </a:lnTo>
                  <a:lnTo>
                    <a:pt x="14309" y="7321"/>
                  </a:lnTo>
                  <a:lnTo>
                    <a:pt x="14411" y="7270"/>
                  </a:lnTo>
                  <a:lnTo>
                    <a:pt x="14488" y="7219"/>
                  </a:lnTo>
                  <a:lnTo>
                    <a:pt x="14539" y="7117"/>
                  </a:lnTo>
                  <a:lnTo>
                    <a:pt x="14590" y="7041"/>
                  </a:lnTo>
                  <a:lnTo>
                    <a:pt x="14615" y="6939"/>
                  </a:lnTo>
                  <a:lnTo>
                    <a:pt x="14692" y="6684"/>
                  </a:lnTo>
                  <a:lnTo>
                    <a:pt x="14743" y="6403"/>
                  </a:lnTo>
                  <a:lnTo>
                    <a:pt x="14743" y="6378"/>
                  </a:lnTo>
                  <a:lnTo>
                    <a:pt x="14768" y="6352"/>
                  </a:lnTo>
                  <a:lnTo>
                    <a:pt x="15227" y="6097"/>
                  </a:lnTo>
                  <a:lnTo>
                    <a:pt x="15253" y="6071"/>
                  </a:lnTo>
                  <a:lnTo>
                    <a:pt x="15304" y="6071"/>
                  </a:lnTo>
                  <a:lnTo>
                    <a:pt x="15559" y="6173"/>
                  </a:lnTo>
                  <a:lnTo>
                    <a:pt x="15814" y="6250"/>
                  </a:lnTo>
                  <a:lnTo>
                    <a:pt x="15916" y="6276"/>
                  </a:lnTo>
                  <a:lnTo>
                    <a:pt x="16018" y="6276"/>
                  </a:lnTo>
                  <a:lnTo>
                    <a:pt x="16120" y="6250"/>
                  </a:lnTo>
                  <a:lnTo>
                    <a:pt x="16222" y="6224"/>
                  </a:lnTo>
                  <a:lnTo>
                    <a:pt x="16299" y="6173"/>
                  </a:lnTo>
                  <a:lnTo>
                    <a:pt x="16401" y="6122"/>
                  </a:lnTo>
                  <a:lnTo>
                    <a:pt x="16452" y="6046"/>
                  </a:lnTo>
                  <a:lnTo>
                    <a:pt x="16528" y="5969"/>
                  </a:lnTo>
                  <a:lnTo>
                    <a:pt x="16758" y="5536"/>
                  </a:lnTo>
                  <a:lnTo>
                    <a:pt x="16809" y="5459"/>
                  </a:lnTo>
                  <a:lnTo>
                    <a:pt x="16834" y="5357"/>
                  </a:lnTo>
                  <a:lnTo>
                    <a:pt x="16834" y="5255"/>
                  </a:lnTo>
                  <a:lnTo>
                    <a:pt x="16834" y="5153"/>
                  </a:lnTo>
                  <a:lnTo>
                    <a:pt x="16809" y="5051"/>
                  </a:lnTo>
                  <a:lnTo>
                    <a:pt x="16783" y="4975"/>
                  </a:lnTo>
                  <a:lnTo>
                    <a:pt x="16732" y="4873"/>
                  </a:lnTo>
                  <a:lnTo>
                    <a:pt x="16656" y="4796"/>
                  </a:lnTo>
                  <a:lnTo>
                    <a:pt x="16452" y="4618"/>
                  </a:lnTo>
                  <a:lnTo>
                    <a:pt x="16248" y="4439"/>
                  </a:lnTo>
                  <a:lnTo>
                    <a:pt x="16222" y="4414"/>
                  </a:lnTo>
                  <a:lnTo>
                    <a:pt x="16222" y="4363"/>
                  </a:lnTo>
                  <a:lnTo>
                    <a:pt x="16554" y="4541"/>
                  </a:lnTo>
                  <a:lnTo>
                    <a:pt x="16860" y="4771"/>
                  </a:lnTo>
                  <a:lnTo>
                    <a:pt x="17115" y="5051"/>
                  </a:lnTo>
                  <a:lnTo>
                    <a:pt x="17344" y="5357"/>
                  </a:lnTo>
                  <a:lnTo>
                    <a:pt x="17523" y="5689"/>
                  </a:lnTo>
                  <a:lnTo>
                    <a:pt x="17676" y="6046"/>
                  </a:lnTo>
                  <a:lnTo>
                    <a:pt x="17753" y="6403"/>
                  </a:lnTo>
                  <a:lnTo>
                    <a:pt x="17804" y="6786"/>
                  </a:lnTo>
                  <a:lnTo>
                    <a:pt x="17778" y="7066"/>
                  </a:lnTo>
                  <a:lnTo>
                    <a:pt x="17753" y="7347"/>
                  </a:lnTo>
                  <a:lnTo>
                    <a:pt x="17702" y="7627"/>
                  </a:lnTo>
                  <a:lnTo>
                    <a:pt x="17600" y="7882"/>
                  </a:lnTo>
                  <a:lnTo>
                    <a:pt x="17498" y="8137"/>
                  </a:lnTo>
                  <a:lnTo>
                    <a:pt x="17344" y="8367"/>
                  </a:lnTo>
                  <a:lnTo>
                    <a:pt x="17191" y="8597"/>
                  </a:lnTo>
                  <a:lnTo>
                    <a:pt x="17013" y="8801"/>
                  </a:lnTo>
                  <a:lnTo>
                    <a:pt x="16809" y="8979"/>
                  </a:lnTo>
                  <a:lnTo>
                    <a:pt x="16579" y="9158"/>
                  </a:lnTo>
                  <a:lnTo>
                    <a:pt x="16350" y="9311"/>
                  </a:lnTo>
                  <a:lnTo>
                    <a:pt x="16095" y="9413"/>
                  </a:lnTo>
                  <a:lnTo>
                    <a:pt x="15840" y="9515"/>
                  </a:lnTo>
                  <a:lnTo>
                    <a:pt x="15559" y="9591"/>
                  </a:lnTo>
                  <a:lnTo>
                    <a:pt x="15304" y="9617"/>
                  </a:lnTo>
                  <a:lnTo>
                    <a:pt x="15023" y="9642"/>
                  </a:lnTo>
                  <a:lnTo>
                    <a:pt x="8162" y="9642"/>
                  </a:lnTo>
                  <a:lnTo>
                    <a:pt x="8086" y="9719"/>
                  </a:lnTo>
                  <a:lnTo>
                    <a:pt x="8035" y="9795"/>
                  </a:lnTo>
                  <a:lnTo>
                    <a:pt x="8009" y="9897"/>
                  </a:lnTo>
                  <a:lnTo>
                    <a:pt x="8035" y="9999"/>
                  </a:lnTo>
                  <a:lnTo>
                    <a:pt x="8086" y="10101"/>
                  </a:lnTo>
                  <a:lnTo>
                    <a:pt x="8162" y="10153"/>
                  </a:lnTo>
                  <a:lnTo>
                    <a:pt x="8290" y="10178"/>
                  </a:lnTo>
                  <a:lnTo>
                    <a:pt x="11503" y="10178"/>
                  </a:lnTo>
                  <a:lnTo>
                    <a:pt x="11503" y="11785"/>
                  </a:lnTo>
                  <a:lnTo>
                    <a:pt x="6810" y="11785"/>
                  </a:lnTo>
                  <a:lnTo>
                    <a:pt x="6810" y="10178"/>
                  </a:lnTo>
                  <a:lnTo>
                    <a:pt x="7116" y="10178"/>
                  </a:lnTo>
                  <a:lnTo>
                    <a:pt x="7218" y="10153"/>
                  </a:lnTo>
                  <a:lnTo>
                    <a:pt x="7295" y="10101"/>
                  </a:lnTo>
                  <a:lnTo>
                    <a:pt x="7346" y="9999"/>
                  </a:lnTo>
                  <a:lnTo>
                    <a:pt x="7371" y="9897"/>
                  </a:lnTo>
                  <a:lnTo>
                    <a:pt x="7346" y="9795"/>
                  </a:lnTo>
                  <a:lnTo>
                    <a:pt x="7295" y="9719"/>
                  </a:lnTo>
                  <a:lnTo>
                    <a:pt x="7218" y="9642"/>
                  </a:lnTo>
                  <a:lnTo>
                    <a:pt x="3316" y="9642"/>
                  </a:lnTo>
                  <a:lnTo>
                    <a:pt x="3035" y="9617"/>
                  </a:lnTo>
                  <a:lnTo>
                    <a:pt x="2755" y="9591"/>
                  </a:lnTo>
                  <a:lnTo>
                    <a:pt x="2474" y="9515"/>
                  </a:lnTo>
                  <a:lnTo>
                    <a:pt x="2219" y="9413"/>
                  </a:lnTo>
                  <a:lnTo>
                    <a:pt x="1990" y="9311"/>
                  </a:lnTo>
                  <a:lnTo>
                    <a:pt x="1760" y="9158"/>
                  </a:lnTo>
                  <a:lnTo>
                    <a:pt x="1530" y="8979"/>
                  </a:lnTo>
                  <a:lnTo>
                    <a:pt x="1326" y="8801"/>
                  </a:lnTo>
                  <a:lnTo>
                    <a:pt x="1148" y="8597"/>
                  </a:lnTo>
                  <a:lnTo>
                    <a:pt x="969" y="8367"/>
                  </a:lnTo>
                  <a:lnTo>
                    <a:pt x="842" y="8137"/>
                  </a:lnTo>
                  <a:lnTo>
                    <a:pt x="714" y="7882"/>
                  </a:lnTo>
                  <a:lnTo>
                    <a:pt x="638" y="7627"/>
                  </a:lnTo>
                  <a:lnTo>
                    <a:pt x="561" y="7347"/>
                  </a:lnTo>
                  <a:lnTo>
                    <a:pt x="536" y="7066"/>
                  </a:lnTo>
                  <a:lnTo>
                    <a:pt x="536" y="6786"/>
                  </a:lnTo>
                  <a:lnTo>
                    <a:pt x="561" y="6505"/>
                  </a:lnTo>
                  <a:lnTo>
                    <a:pt x="612" y="6250"/>
                  </a:lnTo>
                  <a:lnTo>
                    <a:pt x="663" y="5969"/>
                  </a:lnTo>
                  <a:lnTo>
                    <a:pt x="765" y="5714"/>
                  </a:lnTo>
                  <a:lnTo>
                    <a:pt x="893" y="5485"/>
                  </a:lnTo>
                  <a:lnTo>
                    <a:pt x="1046" y="5255"/>
                  </a:lnTo>
                  <a:lnTo>
                    <a:pt x="1199" y="5051"/>
                  </a:lnTo>
                  <a:lnTo>
                    <a:pt x="1377" y="4873"/>
                  </a:lnTo>
                  <a:lnTo>
                    <a:pt x="1581" y="4694"/>
                  </a:lnTo>
                  <a:lnTo>
                    <a:pt x="1811" y="4541"/>
                  </a:lnTo>
                  <a:lnTo>
                    <a:pt x="2041" y="4388"/>
                  </a:lnTo>
                  <a:lnTo>
                    <a:pt x="2270" y="4286"/>
                  </a:lnTo>
                  <a:lnTo>
                    <a:pt x="2525" y="4184"/>
                  </a:lnTo>
                  <a:lnTo>
                    <a:pt x="2780" y="4133"/>
                  </a:lnTo>
                  <a:lnTo>
                    <a:pt x="3061" y="4082"/>
                  </a:lnTo>
                  <a:lnTo>
                    <a:pt x="3341" y="4082"/>
                  </a:lnTo>
                  <a:lnTo>
                    <a:pt x="3724" y="4107"/>
                  </a:lnTo>
                  <a:lnTo>
                    <a:pt x="4081" y="4184"/>
                  </a:lnTo>
                  <a:lnTo>
                    <a:pt x="4438" y="4312"/>
                  </a:lnTo>
                  <a:lnTo>
                    <a:pt x="4770" y="4490"/>
                  </a:lnTo>
                  <a:lnTo>
                    <a:pt x="4846" y="4541"/>
                  </a:lnTo>
                  <a:lnTo>
                    <a:pt x="5025" y="4541"/>
                  </a:lnTo>
                  <a:lnTo>
                    <a:pt x="5101" y="4516"/>
                  </a:lnTo>
                  <a:lnTo>
                    <a:pt x="5178" y="4465"/>
                  </a:lnTo>
                  <a:lnTo>
                    <a:pt x="5229" y="4388"/>
                  </a:lnTo>
                  <a:lnTo>
                    <a:pt x="5254" y="4312"/>
                  </a:lnTo>
                  <a:lnTo>
                    <a:pt x="5280" y="4235"/>
                  </a:lnTo>
                  <a:lnTo>
                    <a:pt x="5305" y="3980"/>
                  </a:lnTo>
                  <a:lnTo>
                    <a:pt x="5331" y="3750"/>
                  </a:lnTo>
                  <a:lnTo>
                    <a:pt x="5458" y="3266"/>
                  </a:lnTo>
                  <a:lnTo>
                    <a:pt x="5637" y="2807"/>
                  </a:lnTo>
                  <a:lnTo>
                    <a:pt x="5739" y="2603"/>
                  </a:lnTo>
                  <a:lnTo>
                    <a:pt x="5867" y="2373"/>
                  </a:lnTo>
                  <a:lnTo>
                    <a:pt x="5892" y="2271"/>
                  </a:lnTo>
                  <a:lnTo>
                    <a:pt x="5892" y="2169"/>
                  </a:lnTo>
                  <a:lnTo>
                    <a:pt x="5841" y="2092"/>
                  </a:lnTo>
                  <a:lnTo>
                    <a:pt x="5764" y="2016"/>
                  </a:lnTo>
                  <a:lnTo>
                    <a:pt x="5662" y="1965"/>
                  </a:lnTo>
                  <a:lnTo>
                    <a:pt x="5560" y="1965"/>
                  </a:lnTo>
                  <a:lnTo>
                    <a:pt x="5484" y="2016"/>
                  </a:lnTo>
                  <a:lnTo>
                    <a:pt x="5407" y="2092"/>
                  </a:lnTo>
                  <a:lnTo>
                    <a:pt x="5178" y="2526"/>
                  </a:lnTo>
                  <a:lnTo>
                    <a:pt x="4999" y="2960"/>
                  </a:lnTo>
                  <a:lnTo>
                    <a:pt x="4846" y="3419"/>
                  </a:lnTo>
                  <a:lnTo>
                    <a:pt x="4770" y="3878"/>
                  </a:lnTo>
                  <a:lnTo>
                    <a:pt x="4438" y="3750"/>
                  </a:lnTo>
                  <a:lnTo>
                    <a:pt x="4081" y="3648"/>
                  </a:lnTo>
                  <a:lnTo>
                    <a:pt x="3724" y="3572"/>
                  </a:lnTo>
                  <a:lnTo>
                    <a:pt x="3341" y="3546"/>
                  </a:lnTo>
                  <a:lnTo>
                    <a:pt x="3010" y="3546"/>
                  </a:lnTo>
                  <a:lnTo>
                    <a:pt x="2704" y="3597"/>
                  </a:lnTo>
                  <a:lnTo>
                    <a:pt x="2372" y="3674"/>
                  </a:lnTo>
                  <a:lnTo>
                    <a:pt x="2066" y="3776"/>
                  </a:lnTo>
                  <a:lnTo>
                    <a:pt x="1785" y="3929"/>
                  </a:lnTo>
                  <a:lnTo>
                    <a:pt x="1505" y="4082"/>
                  </a:lnTo>
                  <a:lnTo>
                    <a:pt x="1250" y="4260"/>
                  </a:lnTo>
                  <a:lnTo>
                    <a:pt x="1020" y="4465"/>
                  </a:lnTo>
                  <a:lnTo>
                    <a:pt x="791" y="4694"/>
                  </a:lnTo>
                  <a:lnTo>
                    <a:pt x="587" y="4949"/>
                  </a:lnTo>
                  <a:lnTo>
                    <a:pt x="434" y="5230"/>
                  </a:lnTo>
                  <a:lnTo>
                    <a:pt x="281" y="5510"/>
                  </a:lnTo>
                  <a:lnTo>
                    <a:pt x="153" y="5816"/>
                  </a:lnTo>
                  <a:lnTo>
                    <a:pt x="77" y="6122"/>
                  </a:lnTo>
                  <a:lnTo>
                    <a:pt x="26" y="6454"/>
                  </a:lnTo>
                  <a:lnTo>
                    <a:pt x="0" y="6786"/>
                  </a:lnTo>
                  <a:lnTo>
                    <a:pt x="0" y="7117"/>
                  </a:lnTo>
                  <a:lnTo>
                    <a:pt x="51" y="7449"/>
                  </a:lnTo>
                  <a:lnTo>
                    <a:pt x="128" y="7755"/>
                  </a:lnTo>
                  <a:lnTo>
                    <a:pt x="230" y="8061"/>
                  </a:lnTo>
                  <a:lnTo>
                    <a:pt x="357" y="8367"/>
                  </a:lnTo>
                  <a:lnTo>
                    <a:pt x="510" y="8648"/>
                  </a:lnTo>
                  <a:lnTo>
                    <a:pt x="714" y="8928"/>
                  </a:lnTo>
                  <a:lnTo>
                    <a:pt x="944" y="9183"/>
                  </a:lnTo>
                  <a:lnTo>
                    <a:pt x="1173" y="9413"/>
                  </a:lnTo>
                  <a:lnTo>
                    <a:pt x="1454" y="9591"/>
                  </a:lnTo>
                  <a:lnTo>
                    <a:pt x="1734" y="9770"/>
                  </a:lnTo>
                  <a:lnTo>
                    <a:pt x="2015" y="9923"/>
                  </a:lnTo>
                  <a:lnTo>
                    <a:pt x="2321" y="10025"/>
                  </a:lnTo>
                  <a:lnTo>
                    <a:pt x="2653" y="10101"/>
                  </a:lnTo>
                  <a:lnTo>
                    <a:pt x="2984" y="10153"/>
                  </a:lnTo>
                  <a:lnTo>
                    <a:pt x="3316" y="10178"/>
                  </a:lnTo>
                  <a:lnTo>
                    <a:pt x="6275" y="10178"/>
                  </a:lnTo>
                  <a:lnTo>
                    <a:pt x="6275" y="11785"/>
                  </a:lnTo>
                  <a:lnTo>
                    <a:pt x="5203" y="11785"/>
                  </a:lnTo>
                  <a:lnTo>
                    <a:pt x="5076" y="11810"/>
                  </a:lnTo>
                  <a:lnTo>
                    <a:pt x="4948" y="11861"/>
                  </a:lnTo>
                  <a:lnTo>
                    <a:pt x="4846" y="11938"/>
                  </a:lnTo>
                  <a:lnTo>
                    <a:pt x="4744" y="12014"/>
                  </a:lnTo>
                  <a:lnTo>
                    <a:pt x="4668" y="12117"/>
                  </a:lnTo>
                  <a:lnTo>
                    <a:pt x="4617" y="12219"/>
                  </a:lnTo>
                  <a:lnTo>
                    <a:pt x="4566" y="12346"/>
                  </a:lnTo>
                  <a:lnTo>
                    <a:pt x="3928" y="14183"/>
                  </a:lnTo>
                  <a:lnTo>
                    <a:pt x="3903" y="14336"/>
                  </a:lnTo>
                  <a:lnTo>
                    <a:pt x="3877" y="14565"/>
                  </a:lnTo>
                  <a:lnTo>
                    <a:pt x="3877" y="17269"/>
                  </a:lnTo>
                  <a:lnTo>
                    <a:pt x="3903" y="17498"/>
                  </a:lnTo>
                  <a:lnTo>
                    <a:pt x="3954" y="17702"/>
                  </a:lnTo>
                  <a:lnTo>
                    <a:pt x="4056" y="17881"/>
                  </a:lnTo>
                  <a:lnTo>
                    <a:pt x="4183" y="18034"/>
                  </a:lnTo>
                  <a:lnTo>
                    <a:pt x="4336" y="18162"/>
                  </a:lnTo>
                  <a:lnTo>
                    <a:pt x="4515" y="18264"/>
                  </a:lnTo>
                  <a:lnTo>
                    <a:pt x="4719" y="18315"/>
                  </a:lnTo>
                  <a:lnTo>
                    <a:pt x="4948" y="18340"/>
                  </a:lnTo>
                  <a:lnTo>
                    <a:pt x="13391" y="18340"/>
                  </a:lnTo>
                  <a:lnTo>
                    <a:pt x="13595" y="18315"/>
                  </a:lnTo>
                  <a:lnTo>
                    <a:pt x="13799" y="18264"/>
                  </a:lnTo>
                  <a:lnTo>
                    <a:pt x="13978" y="18162"/>
                  </a:lnTo>
                  <a:lnTo>
                    <a:pt x="14131" y="18034"/>
                  </a:lnTo>
                  <a:lnTo>
                    <a:pt x="14258" y="17881"/>
                  </a:lnTo>
                  <a:lnTo>
                    <a:pt x="14360" y="17702"/>
                  </a:lnTo>
                  <a:lnTo>
                    <a:pt x="14411" y="17498"/>
                  </a:lnTo>
                  <a:lnTo>
                    <a:pt x="14437" y="17269"/>
                  </a:lnTo>
                  <a:lnTo>
                    <a:pt x="14437" y="14565"/>
                  </a:lnTo>
                  <a:lnTo>
                    <a:pt x="14437" y="14361"/>
                  </a:lnTo>
                  <a:lnTo>
                    <a:pt x="14386" y="14183"/>
                  </a:lnTo>
                  <a:lnTo>
                    <a:pt x="13774" y="12346"/>
                  </a:lnTo>
                  <a:lnTo>
                    <a:pt x="13723" y="12219"/>
                  </a:lnTo>
                  <a:lnTo>
                    <a:pt x="13646" y="12117"/>
                  </a:lnTo>
                  <a:lnTo>
                    <a:pt x="13569" y="12014"/>
                  </a:lnTo>
                  <a:lnTo>
                    <a:pt x="13467" y="11938"/>
                  </a:lnTo>
                  <a:lnTo>
                    <a:pt x="13365" y="11861"/>
                  </a:lnTo>
                  <a:lnTo>
                    <a:pt x="13238" y="11810"/>
                  </a:lnTo>
                  <a:lnTo>
                    <a:pt x="13136" y="11785"/>
                  </a:lnTo>
                  <a:lnTo>
                    <a:pt x="12039" y="11785"/>
                  </a:lnTo>
                  <a:lnTo>
                    <a:pt x="12039" y="10178"/>
                  </a:lnTo>
                  <a:lnTo>
                    <a:pt x="15023" y="10178"/>
                  </a:lnTo>
                  <a:lnTo>
                    <a:pt x="15355" y="10153"/>
                  </a:lnTo>
                  <a:lnTo>
                    <a:pt x="15687" y="10101"/>
                  </a:lnTo>
                  <a:lnTo>
                    <a:pt x="15993" y="10025"/>
                  </a:lnTo>
                  <a:lnTo>
                    <a:pt x="16299" y="9923"/>
                  </a:lnTo>
                  <a:lnTo>
                    <a:pt x="16605" y="9770"/>
                  </a:lnTo>
                  <a:lnTo>
                    <a:pt x="16885" y="9591"/>
                  </a:lnTo>
                  <a:lnTo>
                    <a:pt x="17140" y="9413"/>
                  </a:lnTo>
                  <a:lnTo>
                    <a:pt x="17395" y="9183"/>
                  </a:lnTo>
                  <a:lnTo>
                    <a:pt x="17600" y="8928"/>
                  </a:lnTo>
                  <a:lnTo>
                    <a:pt x="17804" y="8648"/>
                  </a:lnTo>
                  <a:lnTo>
                    <a:pt x="17957" y="8367"/>
                  </a:lnTo>
                  <a:lnTo>
                    <a:pt x="18110" y="8061"/>
                  </a:lnTo>
                  <a:lnTo>
                    <a:pt x="18212" y="7755"/>
                  </a:lnTo>
                  <a:lnTo>
                    <a:pt x="18288" y="7449"/>
                  </a:lnTo>
                  <a:lnTo>
                    <a:pt x="18314" y="7117"/>
                  </a:lnTo>
                  <a:lnTo>
                    <a:pt x="18339" y="6786"/>
                  </a:lnTo>
                  <a:lnTo>
                    <a:pt x="18314" y="6531"/>
                  </a:lnTo>
                  <a:lnTo>
                    <a:pt x="18288" y="6301"/>
                  </a:lnTo>
                  <a:lnTo>
                    <a:pt x="18237" y="6046"/>
                  </a:lnTo>
                  <a:lnTo>
                    <a:pt x="18161" y="5816"/>
                  </a:lnTo>
                  <a:lnTo>
                    <a:pt x="18084" y="5587"/>
                  </a:lnTo>
                  <a:lnTo>
                    <a:pt x="17982" y="5383"/>
                  </a:lnTo>
                  <a:lnTo>
                    <a:pt x="17855" y="5179"/>
                  </a:lnTo>
                  <a:lnTo>
                    <a:pt x="17727" y="4975"/>
                  </a:lnTo>
                  <a:lnTo>
                    <a:pt x="17600" y="4771"/>
                  </a:lnTo>
                  <a:lnTo>
                    <a:pt x="17446" y="4592"/>
                  </a:lnTo>
                  <a:lnTo>
                    <a:pt x="17268" y="4439"/>
                  </a:lnTo>
                  <a:lnTo>
                    <a:pt x="17089" y="4286"/>
                  </a:lnTo>
                  <a:lnTo>
                    <a:pt x="16885" y="4133"/>
                  </a:lnTo>
                  <a:lnTo>
                    <a:pt x="16681" y="4005"/>
                  </a:lnTo>
                  <a:lnTo>
                    <a:pt x="16477" y="3878"/>
                  </a:lnTo>
                  <a:lnTo>
                    <a:pt x="16248" y="3776"/>
                  </a:lnTo>
                  <a:lnTo>
                    <a:pt x="16452" y="3597"/>
                  </a:lnTo>
                  <a:lnTo>
                    <a:pt x="16656" y="3419"/>
                  </a:lnTo>
                  <a:lnTo>
                    <a:pt x="16732" y="3342"/>
                  </a:lnTo>
                  <a:lnTo>
                    <a:pt x="16783" y="3266"/>
                  </a:lnTo>
                  <a:lnTo>
                    <a:pt x="16809" y="3164"/>
                  </a:lnTo>
                  <a:lnTo>
                    <a:pt x="16834" y="3062"/>
                  </a:lnTo>
                  <a:lnTo>
                    <a:pt x="16834" y="2960"/>
                  </a:lnTo>
                  <a:lnTo>
                    <a:pt x="16834" y="2858"/>
                  </a:lnTo>
                  <a:lnTo>
                    <a:pt x="16809" y="2756"/>
                  </a:lnTo>
                  <a:lnTo>
                    <a:pt x="16758" y="2679"/>
                  </a:lnTo>
                  <a:lnTo>
                    <a:pt x="16528" y="2245"/>
                  </a:lnTo>
                  <a:lnTo>
                    <a:pt x="16452" y="2169"/>
                  </a:lnTo>
                  <a:lnTo>
                    <a:pt x="16401" y="2092"/>
                  </a:lnTo>
                  <a:lnTo>
                    <a:pt x="16299" y="2041"/>
                  </a:lnTo>
                  <a:lnTo>
                    <a:pt x="16222" y="1990"/>
                  </a:lnTo>
                  <a:lnTo>
                    <a:pt x="16120" y="1965"/>
                  </a:lnTo>
                  <a:lnTo>
                    <a:pt x="16018" y="1939"/>
                  </a:lnTo>
                  <a:lnTo>
                    <a:pt x="15916" y="1939"/>
                  </a:lnTo>
                  <a:lnTo>
                    <a:pt x="15814" y="1965"/>
                  </a:lnTo>
                  <a:lnTo>
                    <a:pt x="15559" y="2041"/>
                  </a:lnTo>
                  <a:lnTo>
                    <a:pt x="15304" y="2143"/>
                  </a:lnTo>
                  <a:lnTo>
                    <a:pt x="15227" y="2143"/>
                  </a:lnTo>
                  <a:lnTo>
                    <a:pt x="14768" y="1863"/>
                  </a:lnTo>
                  <a:lnTo>
                    <a:pt x="14743" y="1863"/>
                  </a:lnTo>
                  <a:lnTo>
                    <a:pt x="14743" y="1812"/>
                  </a:lnTo>
                  <a:lnTo>
                    <a:pt x="14692" y="1557"/>
                  </a:lnTo>
                  <a:lnTo>
                    <a:pt x="14615" y="1276"/>
                  </a:lnTo>
                  <a:lnTo>
                    <a:pt x="14590" y="1174"/>
                  </a:lnTo>
                  <a:lnTo>
                    <a:pt x="14539" y="1098"/>
                  </a:lnTo>
                  <a:lnTo>
                    <a:pt x="14488" y="1021"/>
                  </a:lnTo>
                  <a:lnTo>
                    <a:pt x="14411" y="945"/>
                  </a:lnTo>
                  <a:lnTo>
                    <a:pt x="14309" y="894"/>
                  </a:lnTo>
                  <a:lnTo>
                    <a:pt x="14233" y="843"/>
                  </a:lnTo>
                  <a:lnTo>
                    <a:pt x="14131" y="817"/>
                  </a:lnTo>
                  <a:lnTo>
                    <a:pt x="13442" y="817"/>
                  </a:lnTo>
                  <a:lnTo>
                    <a:pt x="13340" y="843"/>
                  </a:lnTo>
                  <a:lnTo>
                    <a:pt x="13238" y="894"/>
                  </a:lnTo>
                  <a:lnTo>
                    <a:pt x="13161" y="945"/>
                  </a:lnTo>
                  <a:lnTo>
                    <a:pt x="13085" y="1021"/>
                  </a:lnTo>
                  <a:lnTo>
                    <a:pt x="13034" y="1098"/>
                  </a:lnTo>
                  <a:lnTo>
                    <a:pt x="12983" y="1174"/>
                  </a:lnTo>
                  <a:lnTo>
                    <a:pt x="12932" y="1276"/>
                  </a:lnTo>
                  <a:lnTo>
                    <a:pt x="12881" y="1557"/>
                  </a:lnTo>
                  <a:lnTo>
                    <a:pt x="12830" y="1812"/>
                  </a:lnTo>
                  <a:lnTo>
                    <a:pt x="12804" y="1863"/>
                  </a:lnTo>
                  <a:lnTo>
                    <a:pt x="12779" y="1863"/>
                  </a:lnTo>
                  <a:lnTo>
                    <a:pt x="12779" y="1888"/>
                  </a:lnTo>
                  <a:lnTo>
                    <a:pt x="12626" y="1659"/>
                  </a:lnTo>
                  <a:lnTo>
                    <a:pt x="12447" y="1455"/>
                  </a:lnTo>
                  <a:lnTo>
                    <a:pt x="12269" y="1276"/>
                  </a:lnTo>
                  <a:lnTo>
                    <a:pt x="12065" y="1098"/>
                  </a:lnTo>
                  <a:lnTo>
                    <a:pt x="11861" y="919"/>
                  </a:lnTo>
                  <a:lnTo>
                    <a:pt x="11656" y="766"/>
                  </a:lnTo>
                  <a:lnTo>
                    <a:pt x="11427" y="613"/>
                  </a:lnTo>
                  <a:lnTo>
                    <a:pt x="11197" y="486"/>
                  </a:lnTo>
                  <a:lnTo>
                    <a:pt x="10968" y="384"/>
                  </a:lnTo>
                  <a:lnTo>
                    <a:pt x="10738" y="281"/>
                  </a:lnTo>
                  <a:lnTo>
                    <a:pt x="10483" y="205"/>
                  </a:lnTo>
                  <a:lnTo>
                    <a:pt x="10228" y="128"/>
                  </a:lnTo>
                  <a:lnTo>
                    <a:pt x="9973" y="77"/>
                  </a:lnTo>
                  <a:lnTo>
                    <a:pt x="9692" y="26"/>
                  </a:lnTo>
                  <a:lnTo>
                    <a:pt x="9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61825" y="2992350"/>
              <a:ext cx="210450" cy="67600"/>
            </a:xfrm>
            <a:custGeom>
              <a:avLst/>
              <a:gdLst/>
              <a:ahLst/>
              <a:cxnLst/>
              <a:rect l="l" t="t" r="r" b="b"/>
              <a:pathLst>
                <a:path w="8418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1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48"/>
                  </a:lnTo>
                  <a:lnTo>
                    <a:pt x="3597" y="1148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31" y="2704"/>
                  </a:lnTo>
                  <a:lnTo>
                    <a:pt x="5433" y="2678"/>
                  </a:lnTo>
                  <a:lnTo>
                    <a:pt x="5535" y="2627"/>
                  </a:lnTo>
                  <a:lnTo>
                    <a:pt x="5586" y="2525"/>
                  </a:lnTo>
                  <a:lnTo>
                    <a:pt x="5612" y="2423"/>
                  </a:lnTo>
                  <a:lnTo>
                    <a:pt x="5586" y="2321"/>
                  </a:lnTo>
                  <a:lnTo>
                    <a:pt x="5535" y="2245"/>
                  </a:lnTo>
                  <a:lnTo>
                    <a:pt x="5433" y="2194"/>
                  </a:lnTo>
                  <a:lnTo>
                    <a:pt x="5331" y="2168"/>
                  </a:lnTo>
                  <a:lnTo>
                    <a:pt x="536" y="2168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93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26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4" y="2168"/>
                  </a:lnTo>
                  <a:lnTo>
                    <a:pt x="6402" y="2194"/>
                  </a:lnTo>
                  <a:lnTo>
                    <a:pt x="6326" y="2245"/>
                  </a:lnTo>
                  <a:lnTo>
                    <a:pt x="6249" y="2321"/>
                  </a:lnTo>
                  <a:lnTo>
                    <a:pt x="6249" y="2423"/>
                  </a:lnTo>
                  <a:lnTo>
                    <a:pt x="6249" y="2525"/>
                  </a:lnTo>
                  <a:lnTo>
                    <a:pt x="6326" y="2627"/>
                  </a:lnTo>
                  <a:lnTo>
                    <a:pt x="6402" y="2678"/>
                  </a:lnTo>
                  <a:lnTo>
                    <a:pt x="6504" y="2704"/>
                  </a:lnTo>
                  <a:lnTo>
                    <a:pt x="8162" y="2704"/>
                  </a:lnTo>
                  <a:lnTo>
                    <a:pt x="8264" y="2678"/>
                  </a:lnTo>
                  <a:lnTo>
                    <a:pt x="8341" y="2627"/>
                  </a:lnTo>
                  <a:lnTo>
                    <a:pt x="8392" y="2525"/>
                  </a:lnTo>
                  <a:lnTo>
                    <a:pt x="8417" y="2423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102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44"/>
          <p:cNvGrpSpPr/>
          <p:nvPr/>
        </p:nvGrpSpPr>
        <p:grpSpPr>
          <a:xfrm>
            <a:off x="4354711" y="1357794"/>
            <a:ext cx="434578" cy="486724"/>
            <a:chOff x="1005225" y="2628225"/>
            <a:chExt cx="409400" cy="458525"/>
          </a:xfrm>
        </p:grpSpPr>
        <p:sp>
          <p:nvSpPr>
            <p:cNvPr id="889" name="Google Shape;889;p44"/>
            <p:cNvSpPr/>
            <p:nvPr/>
          </p:nvSpPr>
          <p:spPr>
            <a:xfrm>
              <a:off x="1218850" y="28138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86"/>
                  </a:lnTo>
                  <a:lnTo>
                    <a:pt x="0" y="1888"/>
                  </a:lnTo>
                  <a:lnTo>
                    <a:pt x="0" y="1990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6" y="1888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8" y="1684"/>
                  </a:lnTo>
                  <a:lnTo>
                    <a:pt x="1352" y="1786"/>
                  </a:lnTo>
                  <a:lnTo>
                    <a:pt x="1352" y="1888"/>
                  </a:lnTo>
                  <a:lnTo>
                    <a:pt x="1352" y="1990"/>
                  </a:lnTo>
                  <a:lnTo>
                    <a:pt x="1428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19" y="1888"/>
                  </a:lnTo>
                  <a:lnTo>
                    <a:pt x="2219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1283250" y="2655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8" y="536"/>
                  </a:moveTo>
                  <a:lnTo>
                    <a:pt x="3648" y="3648"/>
                  </a:lnTo>
                  <a:lnTo>
                    <a:pt x="536" y="3648"/>
                  </a:lnTo>
                  <a:lnTo>
                    <a:pt x="536" y="536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77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26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1311300" y="2679250"/>
              <a:ext cx="48500" cy="56125"/>
            </a:xfrm>
            <a:custGeom>
              <a:avLst/>
              <a:gdLst/>
              <a:ahLst/>
              <a:cxnLst/>
              <a:rect l="l" t="t" r="r" b="b"/>
              <a:pathLst>
                <a:path w="1940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2" y="204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07" y="2245"/>
                  </a:lnTo>
                  <a:lnTo>
                    <a:pt x="536" y="2245"/>
                  </a:lnTo>
                  <a:lnTo>
                    <a:pt x="664" y="2194"/>
                  </a:lnTo>
                  <a:lnTo>
                    <a:pt x="1735" y="1480"/>
                  </a:lnTo>
                  <a:lnTo>
                    <a:pt x="1812" y="1429"/>
                  </a:lnTo>
                  <a:lnTo>
                    <a:pt x="1888" y="1327"/>
                  </a:lnTo>
                  <a:lnTo>
                    <a:pt x="1914" y="1225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88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64" y="77"/>
                  </a:lnTo>
                  <a:lnTo>
                    <a:pt x="536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1037750" y="2628225"/>
              <a:ext cx="376875" cy="458525"/>
            </a:xfrm>
            <a:custGeom>
              <a:avLst/>
              <a:gdLst/>
              <a:ahLst/>
              <a:cxnLst/>
              <a:rect l="l" t="t" r="r" b="b"/>
              <a:pathLst>
                <a:path w="15075" h="18341" extrusionOk="0">
                  <a:moveTo>
                    <a:pt x="9973" y="7015"/>
                  </a:moveTo>
                  <a:lnTo>
                    <a:pt x="9973" y="9744"/>
                  </a:lnTo>
                  <a:lnTo>
                    <a:pt x="6861" y="9744"/>
                  </a:lnTo>
                  <a:lnTo>
                    <a:pt x="6861" y="7015"/>
                  </a:lnTo>
                  <a:close/>
                  <a:moveTo>
                    <a:pt x="9004" y="5918"/>
                  </a:moveTo>
                  <a:lnTo>
                    <a:pt x="9183" y="6097"/>
                  </a:lnTo>
                  <a:lnTo>
                    <a:pt x="9387" y="6224"/>
                  </a:lnTo>
                  <a:lnTo>
                    <a:pt x="9616" y="6301"/>
                  </a:lnTo>
                  <a:lnTo>
                    <a:pt x="9871" y="6327"/>
                  </a:lnTo>
                  <a:lnTo>
                    <a:pt x="11019" y="6327"/>
                  </a:lnTo>
                  <a:lnTo>
                    <a:pt x="11045" y="6429"/>
                  </a:lnTo>
                  <a:lnTo>
                    <a:pt x="11045" y="6531"/>
                  </a:lnTo>
                  <a:lnTo>
                    <a:pt x="11045" y="9744"/>
                  </a:lnTo>
                  <a:lnTo>
                    <a:pt x="10509" y="9744"/>
                  </a:lnTo>
                  <a:lnTo>
                    <a:pt x="10509" y="6811"/>
                  </a:lnTo>
                  <a:lnTo>
                    <a:pt x="10483" y="6684"/>
                  </a:lnTo>
                  <a:lnTo>
                    <a:pt x="10407" y="6556"/>
                  </a:lnTo>
                  <a:lnTo>
                    <a:pt x="10305" y="6505"/>
                  </a:lnTo>
                  <a:lnTo>
                    <a:pt x="10177" y="6454"/>
                  </a:lnTo>
                  <a:lnTo>
                    <a:pt x="6657" y="6454"/>
                  </a:lnTo>
                  <a:lnTo>
                    <a:pt x="6530" y="6505"/>
                  </a:lnTo>
                  <a:lnTo>
                    <a:pt x="6428" y="6556"/>
                  </a:lnTo>
                  <a:lnTo>
                    <a:pt x="6351" y="6684"/>
                  </a:lnTo>
                  <a:lnTo>
                    <a:pt x="6326" y="6811"/>
                  </a:lnTo>
                  <a:lnTo>
                    <a:pt x="6326" y="9744"/>
                  </a:lnTo>
                  <a:lnTo>
                    <a:pt x="5790" y="9744"/>
                  </a:lnTo>
                  <a:lnTo>
                    <a:pt x="5790" y="6531"/>
                  </a:lnTo>
                  <a:lnTo>
                    <a:pt x="5816" y="6403"/>
                  </a:lnTo>
                  <a:lnTo>
                    <a:pt x="5841" y="6301"/>
                  </a:lnTo>
                  <a:lnTo>
                    <a:pt x="5892" y="6199"/>
                  </a:lnTo>
                  <a:lnTo>
                    <a:pt x="5969" y="6097"/>
                  </a:lnTo>
                  <a:lnTo>
                    <a:pt x="6045" y="6020"/>
                  </a:lnTo>
                  <a:lnTo>
                    <a:pt x="6147" y="5969"/>
                  </a:lnTo>
                  <a:lnTo>
                    <a:pt x="6275" y="5944"/>
                  </a:lnTo>
                  <a:lnTo>
                    <a:pt x="6402" y="5918"/>
                  </a:lnTo>
                  <a:close/>
                  <a:moveTo>
                    <a:pt x="11861" y="11504"/>
                  </a:moveTo>
                  <a:lnTo>
                    <a:pt x="8749" y="14361"/>
                  </a:lnTo>
                  <a:lnTo>
                    <a:pt x="5025" y="14361"/>
                  </a:lnTo>
                  <a:lnTo>
                    <a:pt x="1913" y="11504"/>
                  </a:lnTo>
                  <a:close/>
                  <a:moveTo>
                    <a:pt x="9871" y="1"/>
                  </a:moveTo>
                  <a:lnTo>
                    <a:pt x="9642" y="26"/>
                  </a:lnTo>
                  <a:lnTo>
                    <a:pt x="9438" y="77"/>
                  </a:lnTo>
                  <a:lnTo>
                    <a:pt x="9234" y="205"/>
                  </a:lnTo>
                  <a:lnTo>
                    <a:pt x="9055" y="332"/>
                  </a:lnTo>
                  <a:lnTo>
                    <a:pt x="8928" y="511"/>
                  </a:lnTo>
                  <a:lnTo>
                    <a:pt x="8825" y="690"/>
                  </a:lnTo>
                  <a:lnTo>
                    <a:pt x="8749" y="919"/>
                  </a:lnTo>
                  <a:lnTo>
                    <a:pt x="8723" y="1149"/>
                  </a:lnTo>
                  <a:lnTo>
                    <a:pt x="8723" y="5204"/>
                  </a:lnTo>
                  <a:lnTo>
                    <a:pt x="8749" y="5383"/>
                  </a:lnTo>
                  <a:lnTo>
                    <a:pt x="6402" y="5383"/>
                  </a:lnTo>
                  <a:lnTo>
                    <a:pt x="6173" y="5408"/>
                  </a:lnTo>
                  <a:lnTo>
                    <a:pt x="5943" y="5485"/>
                  </a:lnTo>
                  <a:lnTo>
                    <a:pt x="5765" y="5587"/>
                  </a:lnTo>
                  <a:lnTo>
                    <a:pt x="5586" y="5714"/>
                  </a:lnTo>
                  <a:lnTo>
                    <a:pt x="5459" y="5893"/>
                  </a:lnTo>
                  <a:lnTo>
                    <a:pt x="5331" y="6097"/>
                  </a:lnTo>
                  <a:lnTo>
                    <a:pt x="5280" y="6301"/>
                  </a:lnTo>
                  <a:lnTo>
                    <a:pt x="5255" y="6531"/>
                  </a:lnTo>
                  <a:lnTo>
                    <a:pt x="5255" y="9744"/>
                  </a:lnTo>
                  <a:lnTo>
                    <a:pt x="3444" y="9744"/>
                  </a:lnTo>
                  <a:lnTo>
                    <a:pt x="3342" y="9770"/>
                  </a:lnTo>
                  <a:lnTo>
                    <a:pt x="3240" y="9821"/>
                  </a:lnTo>
                  <a:lnTo>
                    <a:pt x="3189" y="9897"/>
                  </a:lnTo>
                  <a:lnTo>
                    <a:pt x="3163" y="9999"/>
                  </a:lnTo>
                  <a:lnTo>
                    <a:pt x="3189" y="10127"/>
                  </a:lnTo>
                  <a:lnTo>
                    <a:pt x="3240" y="10204"/>
                  </a:lnTo>
                  <a:lnTo>
                    <a:pt x="3342" y="10255"/>
                  </a:lnTo>
                  <a:lnTo>
                    <a:pt x="3444" y="10280"/>
                  </a:lnTo>
                  <a:lnTo>
                    <a:pt x="12907" y="10280"/>
                  </a:lnTo>
                  <a:lnTo>
                    <a:pt x="13034" y="10306"/>
                  </a:lnTo>
                  <a:lnTo>
                    <a:pt x="13136" y="10382"/>
                  </a:lnTo>
                  <a:lnTo>
                    <a:pt x="13213" y="10484"/>
                  </a:lnTo>
                  <a:lnTo>
                    <a:pt x="13238" y="10612"/>
                  </a:lnTo>
                  <a:lnTo>
                    <a:pt x="13213" y="10739"/>
                  </a:lnTo>
                  <a:lnTo>
                    <a:pt x="13136" y="10867"/>
                  </a:lnTo>
                  <a:lnTo>
                    <a:pt x="13034" y="10943"/>
                  </a:lnTo>
                  <a:lnTo>
                    <a:pt x="12907" y="10969"/>
                  </a:lnTo>
                  <a:lnTo>
                    <a:pt x="867" y="10969"/>
                  </a:lnTo>
                  <a:lnTo>
                    <a:pt x="740" y="10943"/>
                  </a:lnTo>
                  <a:lnTo>
                    <a:pt x="638" y="10867"/>
                  </a:lnTo>
                  <a:lnTo>
                    <a:pt x="561" y="10739"/>
                  </a:lnTo>
                  <a:lnTo>
                    <a:pt x="536" y="10612"/>
                  </a:lnTo>
                  <a:lnTo>
                    <a:pt x="561" y="10484"/>
                  </a:lnTo>
                  <a:lnTo>
                    <a:pt x="638" y="10382"/>
                  </a:lnTo>
                  <a:lnTo>
                    <a:pt x="740" y="10306"/>
                  </a:lnTo>
                  <a:lnTo>
                    <a:pt x="867" y="10280"/>
                  </a:lnTo>
                  <a:lnTo>
                    <a:pt x="2296" y="10280"/>
                  </a:lnTo>
                  <a:lnTo>
                    <a:pt x="2398" y="10255"/>
                  </a:lnTo>
                  <a:lnTo>
                    <a:pt x="2500" y="10204"/>
                  </a:lnTo>
                  <a:lnTo>
                    <a:pt x="2551" y="10127"/>
                  </a:lnTo>
                  <a:lnTo>
                    <a:pt x="2576" y="9999"/>
                  </a:lnTo>
                  <a:lnTo>
                    <a:pt x="2551" y="9897"/>
                  </a:lnTo>
                  <a:lnTo>
                    <a:pt x="2500" y="9821"/>
                  </a:lnTo>
                  <a:lnTo>
                    <a:pt x="2398" y="9770"/>
                  </a:lnTo>
                  <a:lnTo>
                    <a:pt x="2296" y="9744"/>
                  </a:lnTo>
                  <a:lnTo>
                    <a:pt x="867" y="9744"/>
                  </a:lnTo>
                  <a:lnTo>
                    <a:pt x="689" y="9770"/>
                  </a:lnTo>
                  <a:lnTo>
                    <a:pt x="536" y="9821"/>
                  </a:lnTo>
                  <a:lnTo>
                    <a:pt x="383" y="9897"/>
                  </a:lnTo>
                  <a:lnTo>
                    <a:pt x="255" y="9999"/>
                  </a:lnTo>
                  <a:lnTo>
                    <a:pt x="153" y="10127"/>
                  </a:lnTo>
                  <a:lnTo>
                    <a:pt x="77" y="10280"/>
                  </a:lnTo>
                  <a:lnTo>
                    <a:pt x="26" y="10433"/>
                  </a:lnTo>
                  <a:lnTo>
                    <a:pt x="0" y="10612"/>
                  </a:lnTo>
                  <a:lnTo>
                    <a:pt x="26" y="10790"/>
                  </a:lnTo>
                  <a:lnTo>
                    <a:pt x="77" y="10969"/>
                  </a:lnTo>
                  <a:lnTo>
                    <a:pt x="153" y="11122"/>
                  </a:lnTo>
                  <a:lnTo>
                    <a:pt x="255" y="11249"/>
                  </a:lnTo>
                  <a:lnTo>
                    <a:pt x="383" y="11351"/>
                  </a:lnTo>
                  <a:lnTo>
                    <a:pt x="536" y="11428"/>
                  </a:lnTo>
                  <a:lnTo>
                    <a:pt x="689" y="11479"/>
                  </a:lnTo>
                  <a:lnTo>
                    <a:pt x="867" y="11504"/>
                  </a:lnTo>
                  <a:lnTo>
                    <a:pt x="1123" y="11504"/>
                  </a:lnTo>
                  <a:lnTo>
                    <a:pt x="4668" y="14744"/>
                  </a:lnTo>
                  <a:lnTo>
                    <a:pt x="4872" y="18085"/>
                  </a:lnTo>
                  <a:lnTo>
                    <a:pt x="4897" y="18187"/>
                  </a:lnTo>
                  <a:lnTo>
                    <a:pt x="4974" y="18264"/>
                  </a:lnTo>
                  <a:lnTo>
                    <a:pt x="5051" y="18315"/>
                  </a:lnTo>
                  <a:lnTo>
                    <a:pt x="5153" y="18340"/>
                  </a:lnTo>
                  <a:lnTo>
                    <a:pt x="8621" y="18340"/>
                  </a:lnTo>
                  <a:lnTo>
                    <a:pt x="8723" y="18315"/>
                  </a:lnTo>
                  <a:lnTo>
                    <a:pt x="8825" y="18264"/>
                  </a:lnTo>
                  <a:lnTo>
                    <a:pt x="8877" y="18187"/>
                  </a:lnTo>
                  <a:lnTo>
                    <a:pt x="8902" y="18085"/>
                  </a:lnTo>
                  <a:lnTo>
                    <a:pt x="8953" y="17371"/>
                  </a:lnTo>
                  <a:lnTo>
                    <a:pt x="8928" y="17269"/>
                  </a:lnTo>
                  <a:lnTo>
                    <a:pt x="8877" y="17167"/>
                  </a:lnTo>
                  <a:lnTo>
                    <a:pt x="8800" y="17116"/>
                  </a:lnTo>
                  <a:lnTo>
                    <a:pt x="8698" y="17090"/>
                  </a:lnTo>
                  <a:lnTo>
                    <a:pt x="8596" y="17090"/>
                  </a:lnTo>
                  <a:lnTo>
                    <a:pt x="8494" y="17141"/>
                  </a:lnTo>
                  <a:lnTo>
                    <a:pt x="8443" y="17218"/>
                  </a:lnTo>
                  <a:lnTo>
                    <a:pt x="8417" y="17345"/>
                  </a:lnTo>
                  <a:lnTo>
                    <a:pt x="8392" y="17804"/>
                  </a:lnTo>
                  <a:lnTo>
                    <a:pt x="5408" y="17804"/>
                  </a:lnTo>
                  <a:lnTo>
                    <a:pt x="5204" y="14897"/>
                  </a:lnTo>
                  <a:lnTo>
                    <a:pt x="8570" y="14897"/>
                  </a:lnTo>
                  <a:lnTo>
                    <a:pt x="8494" y="16198"/>
                  </a:lnTo>
                  <a:lnTo>
                    <a:pt x="8494" y="16300"/>
                  </a:lnTo>
                  <a:lnTo>
                    <a:pt x="8545" y="16376"/>
                  </a:lnTo>
                  <a:lnTo>
                    <a:pt x="8647" y="16453"/>
                  </a:lnTo>
                  <a:lnTo>
                    <a:pt x="8749" y="16478"/>
                  </a:lnTo>
                  <a:lnTo>
                    <a:pt x="8851" y="16453"/>
                  </a:lnTo>
                  <a:lnTo>
                    <a:pt x="8928" y="16402"/>
                  </a:lnTo>
                  <a:lnTo>
                    <a:pt x="9004" y="16325"/>
                  </a:lnTo>
                  <a:lnTo>
                    <a:pt x="9030" y="16223"/>
                  </a:lnTo>
                  <a:lnTo>
                    <a:pt x="9132" y="14744"/>
                  </a:lnTo>
                  <a:lnTo>
                    <a:pt x="12651" y="11504"/>
                  </a:lnTo>
                  <a:lnTo>
                    <a:pt x="12907" y="11504"/>
                  </a:lnTo>
                  <a:lnTo>
                    <a:pt x="13085" y="11479"/>
                  </a:lnTo>
                  <a:lnTo>
                    <a:pt x="13238" y="11428"/>
                  </a:lnTo>
                  <a:lnTo>
                    <a:pt x="13391" y="11351"/>
                  </a:lnTo>
                  <a:lnTo>
                    <a:pt x="13519" y="11249"/>
                  </a:lnTo>
                  <a:lnTo>
                    <a:pt x="13646" y="11122"/>
                  </a:lnTo>
                  <a:lnTo>
                    <a:pt x="13723" y="10969"/>
                  </a:lnTo>
                  <a:lnTo>
                    <a:pt x="13774" y="10790"/>
                  </a:lnTo>
                  <a:lnTo>
                    <a:pt x="13774" y="10612"/>
                  </a:lnTo>
                  <a:lnTo>
                    <a:pt x="13774" y="10433"/>
                  </a:lnTo>
                  <a:lnTo>
                    <a:pt x="13723" y="10280"/>
                  </a:lnTo>
                  <a:lnTo>
                    <a:pt x="13646" y="10127"/>
                  </a:lnTo>
                  <a:lnTo>
                    <a:pt x="13519" y="9999"/>
                  </a:lnTo>
                  <a:lnTo>
                    <a:pt x="13391" y="9897"/>
                  </a:lnTo>
                  <a:lnTo>
                    <a:pt x="13238" y="9821"/>
                  </a:lnTo>
                  <a:lnTo>
                    <a:pt x="13085" y="9770"/>
                  </a:lnTo>
                  <a:lnTo>
                    <a:pt x="12907" y="9744"/>
                  </a:lnTo>
                  <a:lnTo>
                    <a:pt x="11606" y="9744"/>
                  </a:lnTo>
                  <a:lnTo>
                    <a:pt x="11606" y="6531"/>
                  </a:lnTo>
                  <a:lnTo>
                    <a:pt x="11580" y="6327"/>
                  </a:lnTo>
                  <a:lnTo>
                    <a:pt x="14156" y="6327"/>
                  </a:lnTo>
                  <a:lnTo>
                    <a:pt x="14386" y="6250"/>
                  </a:lnTo>
                  <a:lnTo>
                    <a:pt x="14564" y="6148"/>
                  </a:lnTo>
                  <a:lnTo>
                    <a:pt x="14743" y="5995"/>
                  </a:lnTo>
                  <a:lnTo>
                    <a:pt x="14871" y="5842"/>
                  </a:lnTo>
                  <a:lnTo>
                    <a:pt x="14973" y="5638"/>
                  </a:lnTo>
                  <a:lnTo>
                    <a:pt x="15049" y="5434"/>
                  </a:lnTo>
                  <a:lnTo>
                    <a:pt x="15075" y="5204"/>
                  </a:lnTo>
                  <a:lnTo>
                    <a:pt x="15075" y="2858"/>
                  </a:lnTo>
                  <a:lnTo>
                    <a:pt x="15049" y="2756"/>
                  </a:lnTo>
                  <a:lnTo>
                    <a:pt x="14998" y="2654"/>
                  </a:lnTo>
                  <a:lnTo>
                    <a:pt x="14922" y="2603"/>
                  </a:lnTo>
                  <a:lnTo>
                    <a:pt x="14794" y="2577"/>
                  </a:lnTo>
                  <a:lnTo>
                    <a:pt x="14692" y="2603"/>
                  </a:lnTo>
                  <a:lnTo>
                    <a:pt x="14615" y="2654"/>
                  </a:lnTo>
                  <a:lnTo>
                    <a:pt x="14564" y="2756"/>
                  </a:lnTo>
                  <a:lnTo>
                    <a:pt x="14539" y="2858"/>
                  </a:lnTo>
                  <a:lnTo>
                    <a:pt x="14539" y="5204"/>
                  </a:lnTo>
                  <a:lnTo>
                    <a:pt x="14513" y="5332"/>
                  </a:lnTo>
                  <a:lnTo>
                    <a:pt x="14488" y="5434"/>
                  </a:lnTo>
                  <a:lnTo>
                    <a:pt x="14437" y="5536"/>
                  </a:lnTo>
                  <a:lnTo>
                    <a:pt x="14360" y="5638"/>
                  </a:lnTo>
                  <a:lnTo>
                    <a:pt x="14284" y="5689"/>
                  </a:lnTo>
                  <a:lnTo>
                    <a:pt x="14182" y="5765"/>
                  </a:lnTo>
                  <a:lnTo>
                    <a:pt x="14054" y="5791"/>
                  </a:lnTo>
                  <a:lnTo>
                    <a:pt x="9744" y="5791"/>
                  </a:lnTo>
                  <a:lnTo>
                    <a:pt x="9642" y="5765"/>
                  </a:lnTo>
                  <a:lnTo>
                    <a:pt x="9540" y="5689"/>
                  </a:lnTo>
                  <a:lnTo>
                    <a:pt x="9438" y="5638"/>
                  </a:lnTo>
                  <a:lnTo>
                    <a:pt x="9361" y="5536"/>
                  </a:lnTo>
                  <a:lnTo>
                    <a:pt x="9310" y="5434"/>
                  </a:lnTo>
                  <a:lnTo>
                    <a:pt x="9285" y="5332"/>
                  </a:lnTo>
                  <a:lnTo>
                    <a:pt x="9259" y="5204"/>
                  </a:lnTo>
                  <a:lnTo>
                    <a:pt x="9259" y="1149"/>
                  </a:lnTo>
                  <a:lnTo>
                    <a:pt x="9285" y="1021"/>
                  </a:lnTo>
                  <a:lnTo>
                    <a:pt x="9310" y="894"/>
                  </a:lnTo>
                  <a:lnTo>
                    <a:pt x="9361" y="792"/>
                  </a:lnTo>
                  <a:lnTo>
                    <a:pt x="9438" y="715"/>
                  </a:lnTo>
                  <a:lnTo>
                    <a:pt x="9540" y="639"/>
                  </a:lnTo>
                  <a:lnTo>
                    <a:pt x="9642" y="588"/>
                  </a:lnTo>
                  <a:lnTo>
                    <a:pt x="9744" y="562"/>
                  </a:lnTo>
                  <a:lnTo>
                    <a:pt x="9871" y="537"/>
                  </a:lnTo>
                  <a:lnTo>
                    <a:pt x="13927" y="537"/>
                  </a:lnTo>
                  <a:lnTo>
                    <a:pt x="14054" y="562"/>
                  </a:lnTo>
                  <a:lnTo>
                    <a:pt x="14182" y="588"/>
                  </a:lnTo>
                  <a:lnTo>
                    <a:pt x="14284" y="639"/>
                  </a:lnTo>
                  <a:lnTo>
                    <a:pt x="14360" y="715"/>
                  </a:lnTo>
                  <a:lnTo>
                    <a:pt x="14437" y="792"/>
                  </a:lnTo>
                  <a:lnTo>
                    <a:pt x="14488" y="894"/>
                  </a:lnTo>
                  <a:lnTo>
                    <a:pt x="14513" y="1021"/>
                  </a:lnTo>
                  <a:lnTo>
                    <a:pt x="14539" y="1149"/>
                  </a:lnTo>
                  <a:lnTo>
                    <a:pt x="14539" y="1710"/>
                  </a:lnTo>
                  <a:lnTo>
                    <a:pt x="14564" y="1812"/>
                  </a:lnTo>
                  <a:lnTo>
                    <a:pt x="14615" y="1888"/>
                  </a:lnTo>
                  <a:lnTo>
                    <a:pt x="14692" y="1965"/>
                  </a:lnTo>
                  <a:lnTo>
                    <a:pt x="14922" y="1965"/>
                  </a:lnTo>
                  <a:lnTo>
                    <a:pt x="14998" y="1888"/>
                  </a:lnTo>
                  <a:lnTo>
                    <a:pt x="15049" y="1812"/>
                  </a:lnTo>
                  <a:lnTo>
                    <a:pt x="15075" y="1710"/>
                  </a:lnTo>
                  <a:lnTo>
                    <a:pt x="15075" y="1149"/>
                  </a:lnTo>
                  <a:lnTo>
                    <a:pt x="15049" y="919"/>
                  </a:lnTo>
                  <a:lnTo>
                    <a:pt x="14973" y="690"/>
                  </a:lnTo>
                  <a:lnTo>
                    <a:pt x="14871" y="511"/>
                  </a:lnTo>
                  <a:lnTo>
                    <a:pt x="14743" y="332"/>
                  </a:lnTo>
                  <a:lnTo>
                    <a:pt x="14564" y="205"/>
                  </a:lnTo>
                  <a:lnTo>
                    <a:pt x="14386" y="77"/>
                  </a:lnTo>
                  <a:lnTo>
                    <a:pt x="14156" y="26"/>
                  </a:lnTo>
                  <a:lnTo>
                    <a:pt x="13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1032000" y="2684350"/>
              <a:ext cx="105250" cy="104600"/>
            </a:xfrm>
            <a:custGeom>
              <a:avLst/>
              <a:gdLst/>
              <a:ahLst/>
              <a:cxnLst/>
              <a:rect l="l" t="t" r="r" b="b"/>
              <a:pathLst>
                <a:path w="4210" h="4184" extrusionOk="0">
                  <a:moveTo>
                    <a:pt x="3674" y="536"/>
                  </a:moveTo>
                  <a:lnTo>
                    <a:pt x="3674" y="1913"/>
                  </a:lnTo>
                  <a:lnTo>
                    <a:pt x="3291" y="1429"/>
                  </a:lnTo>
                  <a:lnTo>
                    <a:pt x="3240" y="1378"/>
                  </a:lnTo>
                  <a:lnTo>
                    <a:pt x="3163" y="1327"/>
                  </a:lnTo>
                  <a:lnTo>
                    <a:pt x="3087" y="1301"/>
                  </a:lnTo>
                  <a:lnTo>
                    <a:pt x="2934" y="1301"/>
                  </a:lnTo>
                  <a:lnTo>
                    <a:pt x="2883" y="1327"/>
                  </a:lnTo>
                  <a:lnTo>
                    <a:pt x="2806" y="1378"/>
                  </a:lnTo>
                  <a:lnTo>
                    <a:pt x="2755" y="1429"/>
                  </a:lnTo>
                  <a:lnTo>
                    <a:pt x="2322" y="1964"/>
                  </a:lnTo>
                  <a:lnTo>
                    <a:pt x="1684" y="1148"/>
                  </a:lnTo>
                  <a:lnTo>
                    <a:pt x="1608" y="1097"/>
                  </a:lnTo>
                  <a:lnTo>
                    <a:pt x="1557" y="1072"/>
                  </a:lnTo>
                  <a:lnTo>
                    <a:pt x="1480" y="1046"/>
                  </a:lnTo>
                  <a:lnTo>
                    <a:pt x="1404" y="1021"/>
                  </a:lnTo>
                  <a:lnTo>
                    <a:pt x="1327" y="1046"/>
                  </a:lnTo>
                  <a:lnTo>
                    <a:pt x="1250" y="1072"/>
                  </a:lnTo>
                  <a:lnTo>
                    <a:pt x="1199" y="1097"/>
                  </a:lnTo>
                  <a:lnTo>
                    <a:pt x="1148" y="1148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4" y="1684"/>
                  </a:moveTo>
                  <a:lnTo>
                    <a:pt x="1965" y="2398"/>
                  </a:lnTo>
                  <a:lnTo>
                    <a:pt x="842" y="2398"/>
                  </a:lnTo>
                  <a:lnTo>
                    <a:pt x="1404" y="1684"/>
                  </a:lnTo>
                  <a:close/>
                  <a:moveTo>
                    <a:pt x="3010" y="1964"/>
                  </a:moveTo>
                  <a:lnTo>
                    <a:pt x="3368" y="2398"/>
                  </a:lnTo>
                  <a:lnTo>
                    <a:pt x="2653" y="2398"/>
                  </a:lnTo>
                  <a:lnTo>
                    <a:pt x="3010" y="1964"/>
                  </a:lnTo>
                  <a:close/>
                  <a:moveTo>
                    <a:pt x="3674" y="2934"/>
                  </a:moveTo>
                  <a:lnTo>
                    <a:pt x="3674" y="3648"/>
                  </a:lnTo>
                  <a:lnTo>
                    <a:pt x="536" y="3648"/>
                  </a:lnTo>
                  <a:lnTo>
                    <a:pt x="536" y="2934"/>
                  </a:lnTo>
                  <a:close/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2"/>
                  </a:lnTo>
                  <a:lnTo>
                    <a:pt x="230" y="4158"/>
                  </a:lnTo>
                  <a:lnTo>
                    <a:pt x="358" y="4184"/>
                  </a:lnTo>
                  <a:lnTo>
                    <a:pt x="3852" y="4184"/>
                  </a:lnTo>
                  <a:lnTo>
                    <a:pt x="4005" y="4158"/>
                  </a:lnTo>
                  <a:lnTo>
                    <a:pt x="4107" y="4082"/>
                  </a:lnTo>
                  <a:lnTo>
                    <a:pt x="4184" y="3979"/>
                  </a:lnTo>
                  <a:lnTo>
                    <a:pt x="4209" y="3852"/>
                  </a:lnTo>
                  <a:lnTo>
                    <a:pt x="4209" y="332"/>
                  </a:lnTo>
                  <a:lnTo>
                    <a:pt x="4184" y="205"/>
                  </a:lnTo>
                  <a:lnTo>
                    <a:pt x="4107" y="103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1005225" y="2657575"/>
              <a:ext cx="158800" cy="158150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5331" y="536"/>
                  </a:moveTo>
                  <a:lnTo>
                    <a:pt x="5433" y="587"/>
                  </a:lnTo>
                  <a:lnTo>
                    <a:pt x="5535" y="638"/>
                  </a:lnTo>
                  <a:lnTo>
                    <a:pt x="5637" y="714"/>
                  </a:lnTo>
                  <a:lnTo>
                    <a:pt x="5714" y="791"/>
                  </a:lnTo>
                  <a:lnTo>
                    <a:pt x="5765" y="893"/>
                  </a:lnTo>
                  <a:lnTo>
                    <a:pt x="5790" y="995"/>
                  </a:lnTo>
                  <a:lnTo>
                    <a:pt x="5816" y="1122"/>
                  </a:lnTo>
                  <a:lnTo>
                    <a:pt x="5816" y="5204"/>
                  </a:lnTo>
                  <a:lnTo>
                    <a:pt x="5790" y="5306"/>
                  </a:lnTo>
                  <a:lnTo>
                    <a:pt x="5765" y="5433"/>
                  </a:lnTo>
                  <a:lnTo>
                    <a:pt x="5714" y="5535"/>
                  </a:lnTo>
                  <a:lnTo>
                    <a:pt x="5637" y="5612"/>
                  </a:lnTo>
                  <a:lnTo>
                    <a:pt x="5535" y="5688"/>
                  </a:lnTo>
                  <a:lnTo>
                    <a:pt x="5433" y="5739"/>
                  </a:lnTo>
                  <a:lnTo>
                    <a:pt x="5331" y="5790"/>
                  </a:lnTo>
                  <a:lnTo>
                    <a:pt x="1021" y="5790"/>
                  </a:lnTo>
                  <a:lnTo>
                    <a:pt x="919" y="5739"/>
                  </a:lnTo>
                  <a:lnTo>
                    <a:pt x="817" y="5688"/>
                  </a:lnTo>
                  <a:lnTo>
                    <a:pt x="715" y="5612"/>
                  </a:lnTo>
                  <a:lnTo>
                    <a:pt x="638" y="5535"/>
                  </a:lnTo>
                  <a:lnTo>
                    <a:pt x="587" y="5433"/>
                  </a:lnTo>
                  <a:lnTo>
                    <a:pt x="562" y="5306"/>
                  </a:lnTo>
                  <a:lnTo>
                    <a:pt x="536" y="5204"/>
                  </a:lnTo>
                  <a:lnTo>
                    <a:pt x="536" y="1122"/>
                  </a:lnTo>
                  <a:lnTo>
                    <a:pt x="562" y="995"/>
                  </a:lnTo>
                  <a:lnTo>
                    <a:pt x="587" y="893"/>
                  </a:lnTo>
                  <a:lnTo>
                    <a:pt x="638" y="791"/>
                  </a:lnTo>
                  <a:lnTo>
                    <a:pt x="715" y="714"/>
                  </a:lnTo>
                  <a:lnTo>
                    <a:pt x="817" y="638"/>
                  </a:lnTo>
                  <a:lnTo>
                    <a:pt x="919" y="587"/>
                  </a:lnTo>
                  <a:lnTo>
                    <a:pt x="1021" y="536"/>
                  </a:lnTo>
                  <a:close/>
                  <a:moveTo>
                    <a:pt x="1148" y="0"/>
                  </a:moveTo>
                  <a:lnTo>
                    <a:pt x="919" y="26"/>
                  </a:lnTo>
                  <a:lnTo>
                    <a:pt x="715" y="77"/>
                  </a:lnTo>
                  <a:lnTo>
                    <a:pt x="511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3"/>
                  </a:lnTo>
                  <a:lnTo>
                    <a:pt x="0" y="1122"/>
                  </a:lnTo>
                  <a:lnTo>
                    <a:pt x="0" y="5204"/>
                  </a:lnTo>
                  <a:lnTo>
                    <a:pt x="26" y="5433"/>
                  </a:lnTo>
                  <a:lnTo>
                    <a:pt x="102" y="5637"/>
                  </a:lnTo>
                  <a:lnTo>
                    <a:pt x="204" y="5816"/>
                  </a:lnTo>
                  <a:lnTo>
                    <a:pt x="332" y="5994"/>
                  </a:lnTo>
                  <a:lnTo>
                    <a:pt x="511" y="6147"/>
                  </a:lnTo>
                  <a:lnTo>
                    <a:pt x="715" y="6249"/>
                  </a:lnTo>
                  <a:lnTo>
                    <a:pt x="919" y="6300"/>
                  </a:lnTo>
                  <a:lnTo>
                    <a:pt x="1148" y="6326"/>
                  </a:lnTo>
                  <a:lnTo>
                    <a:pt x="5204" y="6326"/>
                  </a:lnTo>
                  <a:lnTo>
                    <a:pt x="5433" y="6300"/>
                  </a:lnTo>
                  <a:lnTo>
                    <a:pt x="5663" y="6249"/>
                  </a:lnTo>
                  <a:lnTo>
                    <a:pt x="5841" y="6147"/>
                  </a:lnTo>
                  <a:lnTo>
                    <a:pt x="6020" y="5994"/>
                  </a:lnTo>
                  <a:lnTo>
                    <a:pt x="6147" y="5816"/>
                  </a:lnTo>
                  <a:lnTo>
                    <a:pt x="6250" y="5637"/>
                  </a:lnTo>
                  <a:lnTo>
                    <a:pt x="6326" y="5433"/>
                  </a:lnTo>
                  <a:lnTo>
                    <a:pt x="6352" y="5204"/>
                  </a:lnTo>
                  <a:lnTo>
                    <a:pt x="6352" y="1122"/>
                  </a:lnTo>
                  <a:lnTo>
                    <a:pt x="6326" y="893"/>
                  </a:lnTo>
                  <a:lnTo>
                    <a:pt x="6250" y="689"/>
                  </a:lnTo>
                  <a:lnTo>
                    <a:pt x="6147" y="485"/>
                  </a:lnTo>
                  <a:lnTo>
                    <a:pt x="6020" y="332"/>
                  </a:lnTo>
                  <a:lnTo>
                    <a:pt x="5841" y="179"/>
                  </a:lnTo>
                  <a:lnTo>
                    <a:pt x="5663" y="77"/>
                  </a:lnTo>
                  <a:lnTo>
                    <a:pt x="5433" y="2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5"/>
          <p:cNvSpPr txBox="1">
            <a:spLocks noGrp="1"/>
          </p:cNvSpPr>
          <p:nvPr>
            <p:ph type="title"/>
          </p:nvPr>
        </p:nvSpPr>
        <p:spPr>
          <a:xfrm>
            <a:off x="1999350" y="1458150"/>
            <a:ext cx="5145300" cy="22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</a:t>
            </a:r>
            <a:r>
              <a:rPr lang="en">
                <a:solidFill>
                  <a:schemeClr val="dk2"/>
                </a:solidFill>
              </a:rPr>
              <a:t>words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6"/>
          <p:cNvSpPr/>
          <p:nvPr/>
        </p:nvSpPr>
        <p:spPr>
          <a:xfrm>
            <a:off x="2737200" y="3164775"/>
            <a:ext cx="366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46"/>
          <p:cNvSpPr txBox="1">
            <a:spLocks noGrp="1"/>
          </p:cNvSpPr>
          <p:nvPr>
            <p:ph type="subTitle" idx="1"/>
          </p:nvPr>
        </p:nvSpPr>
        <p:spPr>
          <a:xfrm>
            <a:off x="1226400" y="1446804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906" name="Google Shape;906;p46"/>
          <p:cNvSpPr txBox="1">
            <a:spLocks noGrp="1"/>
          </p:cNvSpPr>
          <p:nvPr>
            <p:ph type="title"/>
          </p:nvPr>
        </p:nvSpPr>
        <p:spPr>
          <a:xfrm>
            <a:off x="2618250" y="3164799"/>
            <a:ext cx="39075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</a:t>
            </a:r>
            <a:r>
              <a:rPr lang="en">
                <a:solidFill>
                  <a:schemeClr val="dk2"/>
                </a:solidFill>
              </a:rPr>
              <a:t>famous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7"/>
          <p:cNvSpPr/>
          <p:nvPr/>
        </p:nvSpPr>
        <p:spPr>
          <a:xfrm>
            <a:off x="592937" y="4226000"/>
            <a:ext cx="363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47"/>
          <p:cNvSpPr txBox="1">
            <a:spLocks noGrp="1"/>
          </p:cNvSpPr>
          <p:nvPr>
            <p:ph type="title"/>
          </p:nvPr>
        </p:nvSpPr>
        <p:spPr>
          <a:xfrm>
            <a:off x="756925" y="3775550"/>
            <a:ext cx="43368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chemeClr val="dk2"/>
                </a:solidFill>
              </a:rPr>
              <a:t>thousand words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48"/>
          <p:cNvSpPr/>
          <p:nvPr/>
        </p:nvSpPr>
        <p:spPr>
          <a:xfrm>
            <a:off x="726038" y="2019630"/>
            <a:ext cx="40551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8" name="Google Shape;918;p48"/>
          <p:cNvPicPr preferRelativeResize="0"/>
          <p:nvPr/>
        </p:nvPicPr>
        <p:blipFill rotWithShape="1">
          <a:blip r:embed="rId3">
            <a:alphaModFix/>
          </a:blip>
          <a:srcRect l="5327" t="1027" r="23264" b="1154"/>
          <a:stretch/>
        </p:blipFill>
        <p:spPr>
          <a:xfrm>
            <a:off x="5391729" y="1094113"/>
            <a:ext cx="3252000" cy="29718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9" name="Google Shape;919;p48"/>
          <p:cNvSpPr txBox="1">
            <a:spLocks noGrp="1"/>
          </p:cNvSpPr>
          <p:nvPr>
            <p:ph type="subTitle" idx="1"/>
          </p:nvPr>
        </p:nvSpPr>
        <p:spPr>
          <a:xfrm>
            <a:off x="814238" y="2704988"/>
            <a:ext cx="38787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sp>
        <p:nvSpPr>
          <p:cNvPr id="920" name="Google Shape;920;p48"/>
          <p:cNvSpPr txBox="1">
            <a:spLocks noGrp="1"/>
          </p:cNvSpPr>
          <p:nvPr>
            <p:ph type="title"/>
          </p:nvPr>
        </p:nvSpPr>
        <p:spPr>
          <a:xfrm>
            <a:off x="700388" y="1524113"/>
            <a:ext cx="4106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</a:t>
            </a:r>
            <a:r>
              <a:rPr lang="en">
                <a:solidFill>
                  <a:schemeClr val="dk2"/>
                </a:solidFill>
              </a:rPr>
              <a:t>reinforces the concept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921" name="Google Shape;921;p48"/>
          <p:cNvGrpSpPr/>
          <p:nvPr/>
        </p:nvGrpSpPr>
        <p:grpSpPr>
          <a:xfrm>
            <a:off x="7514450" y="3529070"/>
            <a:ext cx="1125295" cy="1031480"/>
            <a:chOff x="7932625" y="79170"/>
            <a:chExt cx="1125295" cy="1031480"/>
          </a:xfrm>
        </p:grpSpPr>
        <p:grpSp>
          <p:nvGrpSpPr>
            <p:cNvPr id="922" name="Google Shape;922;p48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923" name="Google Shape;923;p4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4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25" name="Google Shape;925;p48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48"/>
          <p:cNvGrpSpPr/>
          <p:nvPr/>
        </p:nvGrpSpPr>
        <p:grpSpPr>
          <a:xfrm>
            <a:off x="5188857" y="1060795"/>
            <a:ext cx="735900" cy="330055"/>
            <a:chOff x="-1512343" y="1841070"/>
            <a:chExt cx="735900" cy="330055"/>
          </a:xfrm>
        </p:grpSpPr>
        <p:sp>
          <p:nvSpPr>
            <p:cNvPr id="929" name="Google Shape;929;p48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48"/>
          <p:cNvGrpSpPr/>
          <p:nvPr/>
        </p:nvGrpSpPr>
        <p:grpSpPr>
          <a:xfrm>
            <a:off x="8090993" y="852275"/>
            <a:ext cx="707514" cy="538587"/>
            <a:chOff x="3522468" y="5295350"/>
            <a:chExt cx="707514" cy="538587"/>
          </a:xfrm>
        </p:grpSpPr>
        <p:sp>
          <p:nvSpPr>
            <p:cNvPr id="932" name="Google Shape;932;p48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3" name="Google Shape;933;p48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934" name="Google Shape;934;p48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48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9"/>
          <p:cNvSpPr/>
          <p:nvPr/>
        </p:nvSpPr>
        <p:spPr>
          <a:xfrm>
            <a:off x="1858500" y="301371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9"/>
          <p:cNvSpPr txBox="1">
            <a:spLocks noGrp="1"/>
          </p:cNvSpPr>
          <p:nvPr>
            <p:ph type="title"/>
          </p:nvPr>
        </p:nvSpPr>
        <p:spPr>
          <a:xfrm>
            <a:off x="998550" y="1642588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4,498,300,000</a:t>
            </a:r>
            <a:endParaRPr/>
          </a:p>
        </p:txBody>
      </p:sp>
      <p:sp>
        <p:nvSpPr>
          <p:cNvPr id="942" name="Google Shape;942;p49"/>
          <p:cNvSpPr txBox="1">
            <a:spLocks noGrp="1"/>
          </p:cNvSpPr>
          <p:nvPr>
            <p:ph type="subTitle" idx="1"/>
          </p:nvPr>
        </p:nvSpPr>
        <p:spPr>
          <a:xfrm>
            <a:off x="2139150" y="300381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0"/>
          <p:cNvSpPr/>
          <p:nvPr/>
        </p:nvSpPr>
        <p:spPr>
          <a:xfrm>
            <a:off x="790800" y="4124138"/>
            <a:ext cx="420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0"/>
          <p:cNvSpPr/>
          <p:nvPr/>
        </p:nvSpPr>
        <p:spPr>
          <a:xfrm>
            <a:off x="790800" y="2644976"/>
            <a:ext cx="420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0"/>
          <p:cNvSpPr/>
          <p:nvPr/>
        </p:nvSpPr>
        <p:spPr>
          <a:xfrm>
            <a:off x="790800" y="1165813"/>
            <a:ext cx="420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0"/>
          <p:cNvSpPr txBox="1">
            <a:spLocks noGrp="1"/>
          </p:cNvSpPr>
          <p:nvPr>
            <p:ph type="subTitle" idx="1"/>
          </p:nvPr>
        </p:nvSpPr>
        <p:spPr>
          <a:xfrm>
            <a:off x="790800" y="1221613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Jupiter's rotation period</a:t>
            </a:r>
            <a:endParaRPr/>
          </a:p>
        </p:txBody>
      </p:sp>
      <p:sp>
        <p:nvSpPr>
          <p:cNvPr id="951" name="Google Shape;951;p50"/>
          <p:cNvSpPr txBox="1">
            <a:spLocks noGrp="1"/>
          </p:cNvSpPr>
          <p:nvPr>
            <p:ph type="title"/>
          </p:nvPr>
        </p:nvSpPr>
        <p:spPr>
          <a:xfrm>
            <a:off x="790800" y="542062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9h 55m 23s</a:t>
            </a:r>
            <a:endParaRPr/>
          </a:p>
        </p:txBody>
      </p:sp>
      <p:sp>
        <p:nvSpPr>
          <p:cNvPr id="952" name="Google Shape;952;p50"/>
          <p:cNvSpPr txBox="1">
            <a:spLocks noGrp="1"/>
          </p:cNvSpPr>
          <p:nvPr>
            <p:ph type="title" idx="2"/>
          </p:nvPr>
        </p:nvSpPr>
        <p:spPr>
          <a:xfrm>
            <a:off x="790800" y="2023639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333,000.000</a:t>
            </a:r>
            <a:endParaRPr/>
          </a:p>
        </p:txBody>
      </p:sp>
      <p:sp>
        <p:nvSpPr>
          <p:cNvPr id="953" name="Google Shape;953;p50"/>
          <p:cNvSpPr txBox="1">
            <a:spLocks noGrp="1"/>
          </p:cNvSpPr>
          <p:nvPr>
            <p:ph type="subTitle" idx="3"/>
          </p:nvPr>
        </p:nvSpPr>
        <p:spPr>
          <a:xfrm>
            <a:off x="790800" y="2700776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Sun’s mass compared to Earth’s</a:t>
            </a:r>
            <a:endParaRPr/>
          </a:p>
        </p:txBody>
      </p:sp>
      <p:sp>
        <p:nvSpPr>
          <p:cNvPr id="954" name="Google Shape;954;p50"/>
          <p:cNvSpPr txBox="1">
            <a:spLocks noGrp="1"/>
          </p:cNvSpPr>
          <p:nvPr>
            <p:ph type="title" idx="4"/>
          </p:nvPr>
        </p:nvSpPr>
        <p:spPr>
          <a:xfrm>
            <a:off x="790800" y="3505217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955" name="Google Shape;955;p50"/>
          <p:cNvSpPr txBox="1">
            <a:spLocks noGrp="1"/>
          </p:cNvSpPr>
          <p:nvPr>
            <p:ph type="subTitle" idx="5"/>
          </p:nvPr>
        </p:nvSpPr>
        <p:spPr>
          <a:xfrm>
            <a:off x="790800" y="417993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 between Earth and the Moon</a:t>
            </a:r>
            <a:endParaRPr/>
          </a:p>
        </p:txBody>
      </p:sp>
      <p:pic>
        <p:nvPicPr>
          <p:cNvPr id="956" name="Google Shape;956;p50"/>
          <p:cNvPicPr preferRelativeResize="0"/>
          <p:nvPr/>
        </p:nvPicPr>
        <p:blipFill rotWithShape="1">
          <a:blip r:embed="rId3">
            <a:alphaModFix/>
          </a:blip>
          <a:srcRect l="10804" t="4634" r="9748" b="7096"/>
          <a:stretch/>
        </p:blipFill>
        <p:spPr>
          <a:xfrm>
            <a:off x="5501175" y="944191"/>
            <a:ext cx="2929600" cy="3255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7" name="Google Shape;957;p50"/>
          <p:cNvGrpSpPr/>
          <p:nvPr/>
        </p:nvGrpSpPr>
        <p:grpSpPr>
          <a:xfrm>
            <a:off x="7807175" y="3618457"/>
            <a:ext cx="1125295" cy="1031480"/>
            <a:chOff x="7932625" y="79170"/>
            <a:chExt cx="1125295" cy="1031480"/>
          </a:xfrm>
        </p:grpSpPr>
        <p:grpSp>
          <p:nvGrpSpPr>
            <p:cNvPr id="958" name="Google Shape;958;p50"/>
            <p:cNvGrpSpPr/>
            <p:nvPr/>
          </p:nvGrpSpPr>
          <p:grpSpPr>
            <a:xfrm>
              <a:off x="8275836" y="332117"/>
              <a:ext cx="171589" cy="168851"/>
              <a:chOff x="3840475" y="-1037500"/>
              <a:chExt cx="252300" cy="324900"/>
            </a:xfrm>
          </p:grpSpPr>
          <p:cxnSp>
            <p:nvCxnSpPr>
              <p:cNvPr id="959" name="Google Shape;959;p5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5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61" name="Google Shape;961;p50"/>
            <p:cNvSpPr/>
            <p:nvPr/>
          </p:nvSpPr>
          <p:spPr>
            <a:xfrm rot="3601525">
              <a:off x="8692695" y="14961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8666100" y="9390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7932625" y="212925"/>
              <a:ext cx="119100" cy="1191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50"/>
          <p:cNvGrpSpPr/>
          <p:nvPr/>
        </p:nvGrpSpPr>
        <p:grpSpPr>
          <a:xfrm>
            <a:off x="5501168" y="592862"/>
            <a:ext cx="707514" cy="538587"/>
            <a:chOff x="3522468" y="5295350"/>
            <a:chExt cx="707514" cy="538587"/>
          </a:xfrm>
        </p:grpSpPr>
        <p:sp>
          <p:nvSpPr>
            <p:cNvPr id="965" name="Google Shape;965;p50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6" name="Google Shape;966;p50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967" name="Google Shape;967;p50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50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51"/>
          <p:cNvSpPr/>
          <p:nvPr/>
        </p:nvSpPr>
        <p:spPr>
          <a:xfrm>
            <a:off x="6771785" y="1665951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1"/>
          <p:cNvSpPr/>
          <p:nvPr/>
        </p:nvSpPr>
        <p:spPr>
          <a:xfrm flipH="1">
            <a:off x="6865235" y="1759401"/>
            <a:ext cx="825300" cy="825300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5" name="Google Shape;975;p51"/>
          <p:cNvSpPr/>
          <p:nvPr/>
        </p:nvSpPr>
        <p:spPr>
          <a:xfrm flipH="1">
            <a:off x="6860735" y="1754751"/>
            <a:ext cx="834300" cy="834600"/>
          </a:xfrm>
          <a:prstGeom prst="blockArc">
            <a:avLst>
              <a:gd name="adj1" fmla="val 12413855"/>
              <a:gd name="adj2" fmla="val 16256715"/>
              <a:gd name="adj3" fmla="val 127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6" name="Google Shape;976;p51"/>
          <p:cNvSpPr/>
          <p:nvPr/>
        </p:nvSpPr>
        <p:spPr>
          <a:xfrm>
            <a:off x="4066188" y="1665951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1"/>
          <p:cNvSpPr/>
          <p:nvPr/>
        </p:nvSpPr>
        <p:spPr>
          <a:xfrm flipH="1">
            <a:off x="4159638" y="1759401"/>
            <a:ext cx="825300" cy="825300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8" name="Google Shape;978;p51"/>
          <p:cNvSpPr/>
          <p:nvPr/>
        </p:nvSpPr>
        <p:spPr>
          <a:xfrm flipH="1">
            <a:off x="4155138" y="1754751"/>
            <a:ext cx="834300" cy="834600"/>
          </a:xfrm>
          <a:prstGeom prst="blockArc">
            <a:avLst>
              <a:gd name="adj1" fmla="val 12413855"/>
              <a:gd name="adj2" fmla="val 16256715"/>
              <a:gd name="adj3" fmla="val 1271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79" name="Google Shape;979;p51"/>
          <p:cNvSpPr/>
          <p:nvPr/>
        </p:nvSpPr>
        <p:spPr>
          <a:xfrm>
            <a:off x="1360015" y="1665951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1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1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DISTRIBUTING </a:t>
            </a:r>
            <a:r>
              <a:rPr lang="en">
                <a:solidFill>
                  <a:schemeClr val="dk2"/>
                </a:solidFill>
              </a:rPr>
              <a:t>SYSTEM STATS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2" name="Google Shape;982;p51"/>
          <p:cNvSpPr/>
          <p:nvPr/>
        </p:nvSpPr>
        <p:spPr>
          <a:xfrm flipH="1">
            <a:off x="1453465" y="1759401"/>
            <a:ext cx="825300" cy="825300"/>
          </a:xfrm>
          <a:prstGeom prst="donut">
            <a:avLst>
              <a:gd name="adj" fmla="val 11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3" name="Google Shape;983;p51"/>
          <p:cNvSpPr/>
          <p:nvPr/>
        </p:nvSpPr>
        <p:spPr>
          <a:xfrm flipH="1">
            <a:off x="1448965" y="1754751"/>
            <a:ext cx="834300" cy="834600"/>
          </a:xfrm>
          <a:prstGeom prst="blockArc">
            <a:avLst>
              <a:gd name="adj1" fmla="val 12413855"/>
              <a:gd name="adj2" fmla="val 16256715"/>
              <a:gd name="adj3" fmla="val 1271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4" name="Google Shape;984;p51"/>
          <p:cNvSpPr txBox="1">
            <a:spLocks noGrp="1"/>
          </p:cNvSpPr>
          <p:nvPr>
            <p:ph type="subTitle" idx="1"/>
          </p:nvPr>
        </p:nvSpPr>
        <p:spPr>
          <a:xfrm>
            <a:off x="713365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of them all</a:t>
            </a:r>
            <a:endParaRPr i="1"/>
          </a:p>
        </p:txBody>
      </p:sp>
      <p:sp>
        <p:nvSpPr>
          <p:cNvPr id="985" name="Google Shape;985;p51"/>
          <p:cNvSpPr txBox="1">
            <a:spLocks noGrp="1"/>
          </p:cNvSpPr>
          <p:nvPr>
            <p:ph type="title"/>
          </p:nvPr>
        </p:nvSpPr>
        <p:spPr>
          <a:xfrm>
            <a:off x="713365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986" name="Google Shape;986;p51"/>
          <p:cNvSpPr txBox="1">
            <a:spLocks noGrp="1"/>
          </p:cNvSpPr>
          <p:nvPr>
            <p:ph type="title" idx="2"/>
          </p:nvPr>
        </p:nvSpPr>
        <p:spPr>
          <a:xfrm>
            <a:off x="3419250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987" name="Google Shape;987;p51"/>
          <p:cNvSpPr txBox="1">
            <a:spLocks noGrp="1"/>
          </p:cNvSpPr>
          <p:nvPr>
            <p:ph type="subTitle" idx="3"/>
          </p:nvPr>
        </p:nvSpPr>
        <p:spPr>
          <a:xfrm>
            <a:off x="3419538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988" name="Google Shape;988;p51"/>
          <p:cNvSpPr txBox="1">
            <a:spLocks noGrp="1"/>
          </p:cNvSpPr>
          <p:nvPr>
            <p:ph type="title" idx="4"/>
          </p:nvPr>
        </p:nvSpPr>
        <p:spPr>
          <a:xfrm>
            <a:off x="6125135" y="2764259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989" name="Google Shape;989;p51"/>
          <p:cNvSpPr txBox="1">
            <a:spLocks noGrp="1"/>
          </p:cNvSpPr>
          <p:nvPr>
            <p:ph type="subTitle" idx="5"/>
          </p:nvPr>
        </p:nvSpPr>
        <p:spPr>
          <a:xfrm>
            <a:off x="6125135" y="3065365"/>
            <a:ext cx="2305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place. It’s full of iron oxide dust </a:t>
            </a:r>
            <a:endParaRPr/>
          </a:p>
        </p:txBody>
      </p:sp>
      <p:sp>
        <p:nvSpPr>
          <p:cNvPr id="990" name="Google Shape;990;p51"/>
          <p:cNvSpPr txBox="1">
            <a:spLocks noGrp="1"/>
          </p:cNvSpPr>
          <p:nvPr>
            <p:ph type="title" idx="6"/>
          </p:nvPr>
        </p:nvSpPr>
        <p:spPr>
          <a:xfrm>
            <a:off x="1404715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</a:t>
            </a:r>
            <a:endParaRPr/>
          </a:p>
        </p:txBody>
      </p:sp>
      <p:sp>
        <p:nvSpPr>
          <p:cNvPr id="991" name="Google Shape;991;p51"/>
          <p:cNvSpPr txBox="1">
            <a:spLocks noGrp="1"/>
          </p:cNvSpPr>
          <p:nvPr>
            <p:ph type="title" idx="7"/>
          </p:nvPr>
        </p:nvSpPr>
        <p:spPr>
          <a:xfrm>
            <a:off x="4110888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992" name="Google Shape;992;p51"/>
          <p:cNvSpPr txBox="1">
            <a:spLocks noGrp="1"/>
          </p:cNvSpPr>
          <p:nvPr>
            <p:ph type="title" idx="8"/>
          </p:nvPr>
        </p:nvSpPr>
        <p:spPr>
          <a:xfrm>
            <a:off x="6816485" y="198079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2"/>
          <p:cNvSpPr/>
          <p:nvPr/>
        </p:nvSpPr>
        <p:spPr>
          <a:xfrm>
            <a:off x="947505" y="1585975"/>
            <a:ext cx="40143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2"/>
          <p:cNvSpPr txBox="1">
            <a:spLocks noGrp="1"/>
          </p:cNvSpPr>
          <p:nvPr>
            <p:ph type="title"/>
          </p:nvPr>
        </p:nvSpPr>
        <p:spPr>
          <a:xfrm>
            <a:off x="1146105" y="1538275"/>
            <a:ext cx="361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</a:t>
            </a:r>
            <a:r>
              <a:rPr lang="en">
                <a:solidFill>
                  <a:schemeClr val="dk2"/>
                </a:solidFill>
              </a:rPr>
              <a:t>SOFTWARE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9" name="Google Shape;999;p52"/>
          <p:cNvSpPr txBox="1">
            <a:spLocks noGrp="1"/>
          </p:cNvSpPr>
          <p:nvPr>
            <p:ph type="subTitle" idx="1"/>
          </p:nvPr>
        </p:nvSpPr>
        <p:spPr>
          <a:xfrm>
            <a:off x="1010205" y="2142131"/>
            <a:ext cx="38889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Right-click on it and then choose "Replace image" (in Google Slides) or "Change Picture" (in PPT) so you can add yours</a:t>
            </a:r>
            <a:endParaRPr/>
          </a:p>
        </p:txBody>
      </p:sp>
      <p:grpSp>
        <p:nvGrpSpPr>
          <p:cNvPr id="1000" name="Google Shape;1000;p52"/>
          <p:cNvGrpSpPr/>
          <p:nvPr/>
        </p:nvGrpSpPr>
        <p:grpSpPr>
          <a:xfrm>
            <a:off x="5453813" y="1546409"/>
            <a:ext cx="2623490" cy="2050682"/>
            <a:chOff x="4794566" y="1229221"/>
            <a:chExt cx="3492864" cy="2730238"/>
          </a:xfrm>
        </p:grpSpPr>
        <p:sp>
          <p:nvSpPr>
            <p:cNvPr id="1001" name="Google Shape;1001;p52"/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04" name="Google Shape;1004;p52"/>
          <p:cNvPicPr preferRelativeResize="0"/>
          <p:nvPr/>
        </p:nvPicPr>
        <p:blipFill rotWithShape="1">
          <a:blip r:embed="rId3">
            <a:alphaModFix/>
          </a:blip>
          <a:srcRect t="534" b="544"/>
          <a:stretch/>
        </p:blipFill>
        <p:spPr>
          <a:xfrm>
            <a:off x="5563309" y="1652029"/>
            <a:ext cx="2404500" cy="133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1005" name="Google Shape;1005;p52"/>
          <p:cNvGrpSpPr/>
          <p:nvPr/>
        </p:nvGrpSpPr>
        <p:grpSpPr>
          <a:xfrm>
            <a:off x="7728869" y="1056332"/>
            <a:ext cx="529400" cy="1431925"/>
            <a:chOff x="214019" y="350382"/>
            <a:chExt cx="529400" cy="1431925"/>
          </a:xfrm>
        </p:grpSpPr>
        <p:sp>
          <p:nvSpPr>
            <p:cNvPr id="1006" name="Google Shape;1006;p52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7300532" y="3785545"/>
            <a:ext cx="735900" cy="330055"/>
            <a:chOff x="-1512343" y="1841070"/>
            <a:chExt cx="735900" cy="330055"/>
          </a:xfrm>
        </p:grpSpPr>
        <p:sp>
          <p:nvSpPr>
            <p:cNvPr id="1010" name="Google Shape;1010;p52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52"/>
          <p:cNvGrpSpPr/>
          <p:nvPr/>
        </p:nvGrpSpPr>
        <p:grpSpPr>
          <a:xfrm>
            <a:off x="7398368" y="2786300"/>
            <a:ext cx="707514" cy="538587"/>
            <a:chOff x="3522468" y="5295350"/>
            <a:chExt cx="707514" cy="538587"/>
          </a:xfrm>
        </p:grpSpPr>
        <p:sp>
          <p:nvSpPr>
            <p:cNvPr id="1013" name="Google Shape;1013;p52"/>
            <p:cNvSpPr/>
            <p:nvPr/>
          </p:nvSpPr>
          <p:spPr>
            <a:xfrm>
              <a:off x="3905082" y="5295350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4" name="Google Shape;1014;p52"/>
            <p:cNvGrpSpPr/>
            <p:nvPr/>
          </p:nvGrpSpPr>
          <p:grpSpPr>
            <a:xfrm>
              <a:off x="3522468" y="5665086"/>
              <a:ext cx="171589" cy="168851"/>
              <a:chOff x="3840475" y="-1037500"/>
              <a:chExt cx="252300" cy="324900"/>
            </a:xfrm>
          </p:grpSpPr>
          <p:cxnSp>
            <p:nvCxnSpPr>
              <p:cNvPr id="1015" name="Google Shape;1015;p52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52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53"/>
          <p:cNvSpPr/>
          <p:nvPr/>
        </p:nvSpPr>
        <p:spPr>
          <a:xfrm>
            <a:off x="3983775" y="1585969"/>
            <a:ext cx="35019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53"/>
          <p:cNvSpPr txBox="1">
            <a:spLocks noGrp="1"/>
          </p:cNvSpPr>
          <p:nvPr>
            <p:ph type="title"/>
          </p:nvPr>
        </p:nvSpPr>
        <p:spPr>
          <a:xfrm>
            <a:off x="4464629" y="1536192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</a:t>
            </a:r>
            <a:r>
              <a:rPr lang="en">
                <a:solidFill>
                  <a:schemeClr val="dk2"/>
                </a:solidFill>
              </a:rPr>
              <a:t>APP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3" name="Google Shape;1023;p53"/>
          <p:cNvSpPr txBox="1">
            <a:spLocks noGrp="1"/>
          </p:cNvSpPr>
          <p:nvPr>
            <p:ph type="subTitle" idx="1"/>
          </p:nvPr>
        </p:nvSpPr>
        <p:spPr>
          <a:xfrm>
            <a:off x="3836729" y="2139696"/>
            <a:ext cx="38862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Right-click on it and then choose "Replace image" (in Google Slides) or "Change Picture" (in PPT) so you can add yours</a:t>
            </a:r>
            <a:endParaRPr/>
          </a:p>
        </p:txBody>
      </p:sp>
      <p:grpSp>
        <p:nvGrpSpPr>
          <p:cNvPr id="1024" name="Google Shape;1024;p53"/>
          <p:cNvGrpSpPr/>
          <p:nvPr/>
        </p:nvGrpSpPr>
        <p:grpSpPr>
          <a:xfrm>
            <a:off x="1421071" y="1634047"/>
            <a:ext cx="1233415" cy="1875405"/>
            <a:chOff x="1724135" y="1120426"/>
            <a:chExt cx="1909015" cy="2902655"/>
          </a:xfrm>
        </p:grpSpPr>
        <p:sp>
          <p:nvSpPr>
            <p:cNvPr id="1025" name="Google Shape;1025;p53"/>
            <p:cNvSpPr/>
            <p:nvPr/>
          </p:nvSpPr>
          <p:spPr>
            <a:xfrm>
              <a:off x="1724135" y="1120426"/>
              <a:ext cx="1909015" cy="2902655"/>
            </a:xfrm>
            <a:custGeom>
              <a:avLst/>
              <a:gdLst/>
              <a:ahLst/>
              <a:cxnLst/>
              <a:rect l="l" t="t" r="r" b="b"/>
              <a:pathLst>
                <a:path w="33758" h="51329" extrusionOk="0">
                  <a:moveTo>
                    <a:pt x="2587" y="0"/>
                  </a:moveTo>
                  <a:cubicBezTo>
                    <a:pt x="1162" y="0"/>
                    <a:pt x="0" y="1163"/>
                    <a:pt x="0" y="2600"/>
                  </a:cubicBezTo>
                  <a:lnTo>
                    <a:pt x="0" y="48730"/>
                  </a:lnTo>
                  <a:cubicBezTo>
                    <a:pt x="0" y="50167"/>
                    <a:pt x="1162" y="51329"/>
                    <a:pt x="2587" y="51329"/>
                  </a:cubicBezTo>
                  <a:lnTo>
                    <a:pt x="31158" y="51329"/>
                  </a:lnTo>
                  <a:cubicBezTo>
                    <a:pt x="32595" y="51329"/>
                    <a:pt x="33758" y="50167"/>
                    <a:pt x="33758" y="48730"/>
                  </a:cubicBezTo>
                  <a:lnTo>
                    <a:pt x="33758" y="2600"/>
                  </a:lnTo>
                  <a:cubicBezTo>
                    <a:pt x="33758" y="1163"/>
                    <a:pt x="32595" y="0"/>
                    <a:pt x="31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3"/>
            <p:cNvSpPr/>
            <p:nvPr/>
          </p:nvSpPr>
          <p:spPr>
            <a:xfrm>
              <a:off x="2593676" y="3695332"/>
              <a:ext cx="169933" cy="17078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Google Shape;1027;p53"/>
          <p:cNvPicPr preferRelativeResize="0"/>
          <p:nvPr/>
        </p:nvPicPr>
        <p:blipFill rotWithShape="1">
          <a:blip r:embed="rId3">
            <a:alphaModFix/>
          </a:blip>
          <a:srcRect t="12780" b="12787"/>
          <a:stretch/>
        </p:blipFill>
        <p:spPr>
          <a:xfrm>
            <a:off x="1490729" y="1709143"/>
            <a:ext cx="1094100" cy="1447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1028" name="Google Shape;1028;p53"/>
          <p:cNvGrpSpPr/>
          <p:nvPr/>
        </p:nvGrpSpPr>
        <p:grpSpPr>
          <a:xfrm>
            <a:off x="1494032" y="1106595"/>
            <a:ext cx="529400" cy="1431925"/>
            <a:chOff x="214019" y="350382"/>
            <a:chExt cx="529400" cy="1431925"/>
          </a:xfrm>
        </p:grpSpPr>
        <p:sp>
          <p:nvSpPr>
            <p:cNvPr id="1029" name="Google Shape;1029;p53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3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3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</a:t>
            </a:r>
            <a:r>
              <a:rPr lang="en">
                <a:solidFill>
                  <a:schemeClr val="dk2"/>
                </a:solidFill>
              </a:rPr>
              <a:t>OF THIS</a:t>
            </a:r>
            <a:r>
              <a:rPr lang="en"/>
              <a:t> TEMPLATE</a:t>
            </a:r>
            <a:endParaRPr/>
          </a:p>
        </p:txBody>
      </p:sp>
      <p:sp>
        <p:nvSpPr>
          <p:cNvPr id="687" name="Google Shape;687;p36"/>
          <p:cNvSpPr txBox="1">
            <a:spLocks noGrp="1"/>
          </p:cNvSpPr>
          <p:nvPr>
            <p:ph type="body" idx="1"/>
          </p:nvPr>
        </p:nvSpPr>
        <p:spPr>
          <a:xfrm>
            <a:off x="716888" y="1226180"/>
            <a:ext cx="7704000" cy="3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what you’ll find in this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Slidesgo</a:t>
            </a:r>
            <a:r>
              <a:rPr lang="en"/>
              <a:t> template: 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 slide structure based on a multi-purpose presentation for education, which you can easily adapt to your needs. For more info on how to edit the template, please visit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Slidesgo School</a:t>
            </a:r>
            <a:r>
              <a:rPr lang="en"/>
              <a:t> or read our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FAQs</a:t>
            </a:r>
            <a:r>
              <a:rPr lang="en"/>
              <a:t>.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An assortment of graphic resources that are suitable for use in the presentation can be found in the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6" action="ppaction://hlinksldjump"/>
              </a:rPr>
              <a:t>alternative resources slide</a:t>
            </a:r>
            <a:r>
              <a:rPr lang="en" b="1"/>
              <a:t>.</a:t>
            </a:r>
            <a:endParaRPr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7" action="ppaction://hlinksldjump"/>
              </a:rPr>
              <a:t>thanks slide</a:t>
            </a:r>
            <a:r>
              <a:rPr lang="en"/>
              <a:t>, which you must keep so that proper credits for our design are given.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A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8" action="ppaction://hlinksldjump"/>
              </a:rPr>
              <a:t>resources slide,</a:t>
            </a:r>
            <a:r>
              <a:rPr lang="en"/>
              <a:t> where you’ll find links to all the elements used in the template.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Instructions for use</a:t>
            </a:r>
            <a:r>
              <a:rPr lang="en" b="1"/>
              <a:t>.</a:t>
            </a:r>
            <a:endParaRPr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Final slides with:</a:t>
            </a:r>
            <a:endParaRPr/>
          </a:p>
          <a:p>
            <a:pPr marL="13716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fonts and colors</a:t>
            </a:r>
            <a:r>
              <a:rPr lang="en"/>
              <a:t> used in the template.</a:t>
            </a:r>
            <a:endParaRPr/>
          </a:p>
          <a:p>
            <a:pPr marL="13716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 selection of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illustrations</a:t>
            </a:r>
            <a:r>
              <a:rPr lang="en"/>
              <a:t>. You can also customize and animate them as you wish with the online editor. Visit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rId9"/>
              </a:rPr>
              <a:t>Storyset</a:t>
            </a:r>
            <a:r>
              <a:rPr lang="en"/>
              <a:t> to find more. </a:t>
            </a:r>
            <a:endParaRPr/>
          </a:p>
          <a:p>
            <a:pPr marL="13716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More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infographic resources</a:t>
            </a:r>
            <a:r>
              <a:rPr lang="en"/>
              <a:t>, whose size and color can be edited. </a:t>
            </a:r>
            <a:endParaRPr/>
          </a:p>
          <a:p>
            <a:pPr marL="13716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Sets of </a:t>
            </a:r>
            <a:r>
              <a:rPr lang="en" b="1">
                <a:solidFill>
                  <a:schemeClr val="hlink"/>
                </a:solidFill>
                <a:uFill>
                  <a:noFill/>
                </a:uFill>
                <a:hlinkClick r:id="" action="ppaction://noaction"/>
              </a:rPr>
              <a:t>customizable icons</a:t>
            </a:r>
            <a:r>
              <a:rPr lang="en"/>
              <a:t> of the following themes: general, business, avatar, creative process, education, help &amp; support, medical, nature, performing arts, SEO &amp; marketing, and teamwork.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delete this slide when you’re done editing the presentation.</a:t>
            </a:r>
            <a:endParaRPr/>
          </a:p>
        </p:txBody>
      </p:sp>
      <p:grpSp>
        <p:nvGrpSpPr>
          <p:cNvPr id="688" name="Google Shape;688;p36"/>
          <p:cNvGrpSpPr/>
          <p:nvPr/>
        </p:nvGrpSpPr>
        <p:grpSpPr>
          <a:xfrm>
            <a:off x="100375" y="3176420"/>
            <a:ext cx="509545" cy="1007030"/>
            <a:chOff x="100375" y="3176420"/>
            <a:chExt cx="509545" cy="1007030"/>
          </a:xfrm>
        </p:grpSpPr>
        <p:sp>
          <p:nvSpPr>
            <p:cNvPr id="689" name="Google Shape;689;p36"/>
            <p:cNvSpPr/>
            <p:nvPr/>
          </p:nvSpPr>
          <p:spPr>
            <a:xfrm rot="3601525">
              <a:off x="244695" y="3246868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100375" y="3858550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6"/>
          <p:cNvGrpSpPr/>
          <p:nvPr/>
        </p:nvGrpSpPr>
        <p:grpSpPr>
          <a:xfrm>
            <a:off x="8615511" y="283642"/>
            <a:ext cx="401464" cy="3574908"/>
            <a:chOff x="8615511" y="283642"/>
            <a:chExt cx="401464" cy="3574908"/>
          </a:xfrm>
        </p:grpSpPr>
        <p:sp>
          <p:nvSpPr>
            <p:cNvPr id="692" name="Google Shape;692;p36"/>
            <p:cNvSpPr/>
            <p:nvPr/>
          </p:nvSpPr>
          <p:spPr>
            <a:xfrm>
              <a:off x="8692075" y="3224875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8656025" y="368695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4" name="Google Shape;694;p36"/>
            <p:cNvGrpSpPr/>
            <p:nvPr/>
          </p:nvGrpSpPr>
          <p:grpSpPr>
            <a:xfrm>
              <a:off x="8615511" y="283642"/>
              <a:ext cx="171589" cy="168851"/>
              <a:chOff x="3840475" y="-1037500"/>
              <a:chExt cx="252300" cy="324900"/>
            </a:xfrm>
          </p:grpSpPr>
          <p:cxnSp>
            <p:nvCxnSpPr>
              <p:cNvPr id="695" name="Google Shape;695;p3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3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97" name="Google Shape;697;p36"/>
          <p:cNvGrpSpPr/>
          <p:nvPr/>
        </p:nvGrpSpPr>
        <p:grpSpPr>
          <a:xfrm>
            <a:off x="6940936" y="4643145"/>
            <a:ext cx="804059" cy="421800"/>
            <a:chOff x="6940936" y="4643145"/>
            <a:chExt cx="804059" cy="421800"/>
          </a:xfrm>
        </p:grpSpPr>
        <p:sp>
          <p:nvSpPr>
            <p:cNvPr id="698" name="Google Shape;698;p36"/>
            <p:cNvSpPr/>
            <p:nvPr/>
          </p:nvSpPr>
          <p:spPr>
            <a:xfrm rot="3601525">
              <a:off x="7379770" y="471359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36"/>
            <p:cNvGrpSpPr/>
            <p:nvPr/>
          </p:nvGrpSpPr>
          <p:grpSpPr>
            <a:xfrm>
              <a:off x="6940936" y="4769617"/>
              <a:ext cx="171589" cy="168851"/>
              <a:chOff x="3840475" y="-1037500"/>
              <a:chExt cx="252300" cy="324900"/>
            </a:xfrm>
          </p:grpSpPr>
          <p:cxnSp>
            <p:nvCxnSpPr>
              <p:cNvPr id="700" name="Google Shape;700;p36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36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54"/>
          <p:cNvSpPr/>
          <p:nvPr/>
        </p:nvSpPr>
        <p:spPr>
          <a:xfrm>
            <a:off x="1260196" y="1585969"/>
            <a:ext cx="35019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4"/>
          <p:cNvSpPr txBox="1">
            <a:spLocks noGrp="1"/>
          </p:cNvSpPr>
          <p:nvPr>
            <p:ph type="title"/>
          </p:nvPr>
        </p:nvSpPr>
        <p:spPr>
          <a:xfrm>
            <a:off x="1146105" y="1538275"/>
            <a:ext cx="361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</a:t>
            </a:r>
            <a:r>
              <a:rPr lang="en">
                <a:solidFill>
                  <a:schemeClr val="dk2"/>
                </a:solidFill>
              </a:rPr>
              <a:t>WEB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8" name="Google Shape;1038;p54"/>
          <p:cNvSpPr txBox="1">
            <a:spLocks noGrp="1"/>
          </p:cNvSpPr>
          <p:nvPr>
            <p:ph type="subTitle" idx="1"/>
          </p:nvPr>
        </p:nvSpPr>
        <p:spPr>
          <a:xfrm>
            <a:off x="1010205" y="2142131"/>
            <a:ext cx="38889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Right-click on it and then choose "Replace image" (in Google Slides) or "Change Picture" (in PPT) so you can add yours</a:t>
            </a:r>
            <a:endParaRPr/>
          </a:p>
        </p:txBody>
      </p:sp>
      <p:grpSp>
        <p:nvGrpSpPr>
          <p:cNvPr id="1039" name="Google Shape;1039;p54"/>
          <p:cNvGrpSpPr/>
          <p:nvPr/>
        </p:nvGrpSpPr>
        <p:grpSpPr>
          <a:xfrm>
            <a:off x="6732727" y="1810241"/>
            <a:ext cx="804657" cy="1523018"/>
            <a:chOff x="5831933" y="1426049"/>
            <a:chExt cx="1401841" cy="2653341"/>
          </a:xfrm>
        </p:grpSpPr>
        <p:sp>
          <p:nvSpPr>
            <p:cNvPr id="1040" name="Google Shape;1040;p54"/>
            <p:cNvSpPr/>
            <p:nvPr/>
          </p:nvSpPr>
          <p:spPr>
            <a:xfrm>
              <a:off x="5831933" y="1426049"/>
              <a:ext cx="1401841" cy="2653341"/>
            </a:xfrm>
            <a:custGeom>
              <a:avLst/>
              <a:gdLst/>
              <a:ahLst/>
              <a:cxnLst/>
              <a:rect l="l" t="t" r="r" b="b"/>
              <a:pathLst>
                <a:path w="22301" h="42212" extrusionOk="0">
                  <a:moveTo>
                    <a:pt x="1712" y="1"/>
                  </a:moveTo>
                  <a:cubicBezTo>
                    <a:pt x="771" y="1"/>
                    <a:pt x="1" y="967"/>
                    <a:pt x="1" y="2143"/>
                  </a:cubicBezTo>
                  <a:lnTo>
                    <a:pt x="1" y="40082"/>
                  </a:lnTo>
                  <a:cubicBezTo>
                    <a:pt x="1" y="41257"/>
                    <a:pt x="771" y="42212"/>
                    <a:pt x="1712" y="42212"/>
                  </a:cubicBezTo>
                  <a:lnTo>
                    <a:pt x="20590" y="42212"/>
                  </a:lnTo>
                  <a:cubicBezTo>
                    <a:pt x="21531" y="42212"/>
                    <a:pt x="22301" y="41257"/>
                    <a:pt x="22301" y="40082"/>
                  </a:cubicBezTo>
                  <a:lnTo>
                    <a:pt x="22301" y="2143"/>
                  </a:lnTo>
                  <a:cubicBezTo>
                    <a:pt x="22301" y="967"/>
                    <a:pt x="21531" y="1"/>
                    <a:pt x="20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6434698" y="3711415"/>
              <a:ext cx="196312" cy="196367"/>
            </a:xfrm>
            <a:custGeom>
              <a:avLst/>
              <a:gdLst/>
              <a:ahLst/>
              <a:cxnLst/>
              <a:rect l="l" t="t" r="r" b="b"/>
              <a:pathLst>
                <a:path w="3123" h="3124" extrusionOk="0">
                  <a:moveTo>
                    <a:pt x="1555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8"/>
                    <a:pt x="693" y="3124"/>
                    <a:pt x="1555" y="3124"/>
                  </a:cubicBezTo>
                  <a:cubicBezTo>
                    <a:pt x="2431" y="3124"/>
                    <a:pt x="3123" y="2418"/>
                    <a:pt x="3123" y="1556"/>
                  </a:cubicBezTo>
                  <a:cubicBezTo>
                    <a:pt x="3123" y="694"/>
                    <a:pt x="2431" y="1"/>
                    <a:pt x="1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2" name="Google Shape;1042;p54"/>
          <p:cNvPicPr preferRelativeResize="0"/>
          <p:nvPr/>
        </p:nvPicPr>
        <p:blipFill rotWithShape="1">
          <a:blip r:embed="rId3">
            <a:alphaModFix/>
          </a:blip>
          <a:srcRect t="3806" b="3815"/>
          <a:stretch/>
        </p:blipFill>
        <p:spPr>
          <a:xfrm>
            <a:off x="6787461" y="1867890"/>
            <a:ext cx="695400" cy="1142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1043" name="Google Shape;1043;p54"/>
          <p:cNvGrpSpPr/>
          <p:nvPr/>
        </p:nvGrpSpPr>
        <p:grpSpPr>
          <a:xfrm rot="-5400000">
            <a:off x="5775802" y="2169416"/>
            <a:ext cx="804657" cy="1523018"/>
            <a:chOff x="5831933" y="1426049"/>
            <a:chExt cx="1401841" cy="2653341"/>
          </a:xfrm>
        </p:grpSpPr>
        <p:sp>
          <p:nvSpPr>
            <p:cNvPr id="1044" name="Google Shape;1044;p54"/>
            <p:cNvSpPr/>
            <p:nvPr/>
          </p:nvSpPr>
          <p:spPr>
            <a:xfrm>
              <a:off x="5831933" y="1426049"/>
              <a:ext cx="1401841" cy="2653341"/>
            </a:xfrm>
            <a:custGeom>
              <a:avLst/>
              <a:gdLst/>
              <a:ahLst/>
              <a:cxnLst/>
              <a:rect l="l" t="t" r="r" b="b"/>
              <a:pathLst>
                <a:path w="22301" h="42212" extrusionOk="0">
                  <a:moveTo>
                    <a:pt x="1712" y="1"/>
                  </a:moveTo>
                  <a:cubicBezTo>
                    <a:pt x="771" y="1"/>
                    <a:pt x="1" y="967"/>
                    <a:pt x="1" y="2143"/>
                  </a:cubicBezTo>
                  <a:lnTo>
                    <a:pt x="1" y="40082"/>
                  </a:lnTo>
                  <a:cubicBezTo>
                    <a:pt x="1" y="41257"/>
                    <a:pt x="771" y="42212"/>
                    <a:pt x="1712" y="42212"/>
                  </a:cubicBezTo>
                  <a:lnTo>
                    <a:pt x="20590" y="42212"/>
                  </a:lnTo>
                  <a:cubicBezTo>
                    <a:pt x="21531" y="42212"/>
                    <a:pt x="22301" y="41257"/>
                    <a:pt x="22301" y="40082"/>
                  </a:cubicBezTo>
                  <a:lnTo>
                    <a:pt x="22301" y="2143"/>
                  </a:lnTo>
                  <a:cubicBezTo>
                    <a:pt x="22301" y="967"/>
                    <a:pt x="21531" y="1"/>
                    <a:pt x="20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6434698" y="3711415"/>
              <a:ext cx="196312" cy="196367"/>
            </a:xfrm>
            <a:custGeom>
              <a:avLst/>
              <a:gdLst/>
              <a:ahLst/>
              <a:cxnLst/>
              <a:rect l="l" t="t" r="r" b="b"/>
              <a:pathLst>
                <a:path w="3123" h="3124" extrusionOk="0">
                  <a:moveTo>
                    <a:pt x="1555" y="1"/>
                  </a:moveTo>
                  <a:cubicBezTo>
                    <a:pt x="693" y="1"/>
                    <a:pt x="1" y="694"/>
                    <a:pt x="1" y="1556"/>
                  </a:cubicBezTo>
                  <a:cubicBezTo>
                    <a:pt x="1" y="2418"/>
                    <a:pt x="693" y="3124"/>
                    <a:pt x="1555" y="3124"/>
                  </a:cubicBezTo>
                  <a:cubicBezTo>
                    <a:pt x="2431" y="3124"/>
                    <a:pt x="3123" y="2418"/>
                    <a:pt x="3123" y="1556"/>
                  </a:cubicBezTo>
                  <a:cubicBezTo>
                    <a:pt x="3123" y="694"/>
                    <a:pt x="2431" y="1"/>
                    <a:pt x="1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6" name="Google Shape;1046;p54"/>
          <p:cNvPicPr preferRelativeResize="0"/>
          <p:nvPr/>
        </p:nvPicPr>
        <p:blipFill rotWithShape="1">
          <a:blip r:embed="rId4">
            <a:alphaModFix/>
          </a:blip>
          <a:srcRect l="23004" t="-29934" r="23347" b="-26707"/>
          <a:stretch/>
        </p:blipFill>
        <p:spPr>
          <a:xfrm rot="-5400000">
            <a:off x="5697621" y="2359769"/>
            <a:ext cx="695400" cy="1142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grpSp>
        <p:nvGrpSpPr>
          <p:cNvPr id="1047" name="Google Shape;1047;p54"/>
          <p:cNvGrpSpPr/>
          <p:nvPr/>
        </p:nvGrpSpPr>
        <p:grpSpPr>
          <a:xfrm>
            <a:off x="7363344" y="2124282"/>
            <a:ext cx="529400" cy="1431925"/>
            <a:chOff x="214019" y="350382"/>
            <a:chExt cx="529400" cy="1431925"/>
          </a:xfrm>
        </p:grpSpPr>
        <p:sp>
          <p:nvSpPr>
            <p:cNvPr id="1048" name="Google Shape;1048;p54"/>
            <p:cNvSpPr/>
            <p:nvPr/>
          </p:nvSpPr>
          <p:spPr>
            <a:xfrm rot="5400000">
              <a:off x="329219" y="674457"/>
              <a:ext cx="324900" cy="324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 rot="5400000">
              <a:off x="214019" y="1667107"/>
              <a:ext cx="115200" cy="1152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 rot="5400000">
              <a:off x="571819" y="350382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54"/>
          <p:cNvGrpSpPr/>
          <p:nvPr/>
        </p:nvGrpSpPr>
        <p:grpSpPr>
          <a:xfrm>
            <a:off x="5941557" y="2273920"/>
            <a:ext cx="735900" cy="330055"/>
            <a:chOff x="-1512343" y="1841070"/>
            <a:chExt cx="735900" cy="330055"/>
          </a:xfrm>
        </p:grpSpPr>
        <p:sp>
          <p:nvSpPr>
            <p:cNvPr id="1052" name="Google Shape;1052;p54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5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9" name="Google Shape;105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89" y="1287645"/>
            <a:ext cx="1308300" cy="1308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0" name="Google Shape;1060;p5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dk2"/>
                </a:solidFill>
              </a:rPr>
              <a:t>PRINCIPAL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TEACHERS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1" name="Google Shape;1061;p55"/>
          <p:cNvSpPr txBox="1">
            <a:spLocks noGrp="1"/>
          </p:cNvSpPr>
          <p:nvPr>
            <p:ph type="title"/>
          </p:nvPr>
        </p:nvSpPr>
        <p:spPr>
          <a:xfrm>
            <a:off x="2282184" y="1482995"/>
            <a:ext cx="157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Sofia Hill</a:t>
            </a:r>
            <a:endParaRPr/>
          </a:p>
        </p:txBody>
      </p:sp>
      <p:sp>
        <p:nvSpPr>
          <p:cNvPr id="1062" name="Google Shape;1062;p55"/>
          <p:cNvSpPr txBox="1">
            <a:spLocks noGrp="1"/>
          </p:cNvSpPr>
          <p:nvPr>
            <p:ph type="subTitle" idx="3"/>
          </p:nvPr>
        </p:nvSpPr>
        <p:spPr>
          <a:xfrm>
            <a:off x="2282184" y="1851895"/>
            <a:ext cx="2060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</a:t>
            </a:r>
            <a:endParaRPr/>
          </a:p>
        </p:txBody>
      </p:sp>
      <p:sp>
        <p:nvSpPr>
          <p:cNvPr id="1063" name="Google Shape;1063;p55"/>
          <p:cNvSpPr txBox="1">
            <a:spLocks noGrp="1"/>
          </p:cNvSpPr>
          <p:nvPr>
            <p:ph type="title" idx="2"/>
          </p:nvPr>
        </p:nvSpPr>
        <p:spPr>
          <a:xfrm>
            <a:off x="2282184" y="3212833"/>
            <a:ext cx="224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 Harris</a:t>
            </a:r>
            <a:endParaRPr/>
          </a:p>
        </p:txBody>
      </p:sp>
      <p:sp>
        <p:nvSpPr>
          <p:cNvPr id="1064" name="Google Shape;1064;p55"/>
          <p:cNvSpPr txBox="1">
            <a:spLocks noGrp="1"/>
          </p:cNvSpPr>
          <p:nvPr>
            <p:ph type="subTitle" idx="1"/>
          </p:nvPr>
        </p:nvSpPr>
        <p:spPr>
          <a:xfrm>
            <a:off x="2282184" y="3586451"/>
            <a:ext cx="205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</a:t>
            </a:r>
            <a:endParaRPr/>
          </a:p>
        </p:txBody>
      </p:sp>
      <p:pic>
        <p:nvPicPr>
          <p:cNvPr id="1065" name="Google Shape;1065;p55"/>
          <p:cNvPicPr preferRelativeResize="0"/>
          <p:nvPr/>
        </p:nvPicPr>
        <p:blipFill rotWithShape="1">
          <a:blip r:embed="rId4">
            <a:alphaModFix/>
          </a:blip>
          <a:srcRect l="1900" r="5395" b="7295"/>
          <a:stretch/>
        </p:blipFill>
        <p:spPr>
          <a:xfrm>
            <a:off x="822989" y="3029795"/>
            <a:ext cx="1308300" cy="1308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6" name="Google Shape;1066;p55"/>
          <p:cNvPicPr preferRelativeResize="0"/>
          <p:nvPr/>
        </p:nvPicPr>
        <p:blipFill rotWithShape="1">
          <a:blip r:embed="rId5">
            <a:alphaModFix/>
          </a:blip>
          <a:srcRect t="7924" b="7594"/>
          <a:stretch/>
        </p:blipFill>
        <p:spPr>
          <a:xfrm>
            <a:off x="4521987" y="1214837"/>
            <a:ext cx="3799024" cy="3209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55"/>
          <p:cNvGrpSpPr/>
          <p:nvPr/>
        </p:nvGrpSpPr>
        <p:grpSpPr>
          <a:xfrm>
            <a:off x="1690445" y="2514450"/>
            <a:ext cx="744130" cy="2219720"/>
            <a:chOff x="521570" y="1730375"/>
            <a:chExt cx="744130" cy="2219720"/>
          </a:xfrm>
        </p:grpSpPr>
        <p:sp>
          <p:nvSpPr>
            <p:cNvPr id="1068" name="Google Shape;1068;p55"/>
            <p:cNvSpPr/>
            <p:nvPr/>
          </p:nvSpPr>
          <p:spPr>
            <a:xfrm rot="3601525">
              <a:off x="561945" y="3598743"/>
              <a:ext cx="324850" cy="280904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9" name="Google Shape;1069;p55"/>
            <p:cNvGrpSpPr/>
            <p:nvPr/>
          </p:nvGrpSpPr>
          <p:grpSpPr>
            <a:xfrm>
              <a:off x="638586" y="3027592"/>
              <a:ext cx="171589" cy="168851"/>
              <a:chOff x="3840475" y="-1037500"/>
              <a:chExt cx="252300" cy="324900"/>
            </a:xfrm>
          </p:grpSpPr>
          <p:cxnSp>
            <p:nvCxnSpPr>
              <p:cNvPr id="1070" name="Google Shape;1070;p55"/>
              <p:cNvCxnSpPr/>
              <p:nvPr/>
            </p:nvCxnSpPr>
            <p:spPr>
              <a:xfrm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55"/>
              <p:cNvCxnSpPr/>
              <p:nvPr/>
            </p:nvCxnSpPr>
            <p:spPr>
              <a:xfrm flipH="1">
                <a:off x="3840475" y="-1037500"/>
                <a:ext cx="252300" cy="324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72" name="Google Shape;1072;p55"/>
            <p:cNvSpPr/>
            <p:nvPr/>
          </p:nvSpPr>
          <p:spPr>
            <a:xfrm>
              <a:off x="1094100" y="1730375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6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56"/>
          <p:cNvSpPr txBox="1"/>
          <p:nvPr/>
        </p:nvSpPr>
        <p:spPr>
          <a:xfrm flipH="1">
            <a:off x="6086059" y="1834020"/>
            <a:ext cx="1764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Venus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079" name="Google Shape;1079;p56"/>
          <p:cNvSpPr txBox="1"/>
          <p:nvPr/>
        </p:nvSpPr>
        <p:spPr>
          <a:xfrm flipH="1">
            <a:off x="6086059" y="2887954"/>
            <a:ext cx="1764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Mars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080" name="Google Shape;1080;p5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</a:t>
            </a:r>
            <a:r>
              <a:rPr lang="en">
                <a:solidFill>
                  <a:schemeClr val="dk2"/>
                </a:solidFill>
              </a:rPr>
              <a:t>SCHOOLS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1" name="Google Shape;1081;p56"/>
          <p:cNvSpPr txBox="1"/>
          <p:nvPr/>
        </p:nvSpPr>
        <p:spPr>
          <a:xfrm flipH="1">
            <a:off x="6086059" y="2185545"/>
            <a:ext cx="2143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It’s the second planet from the Sun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2" name="Google Shape;1082;p56"/>
          <p:cNvSpPr txBox="1"/>
          <p:nvPr/>
        </p:nvSpPr>
        <p:spPr>
          <a:xfrm flipH="1">
            <a:off x="6086059" y="3238889"/>
            <a:ext cx="2143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Despite being red, Mars is a cold place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83" name="Google Shape;1083;p56"/>
          <p:cNvGrpSpPr/>
          <p:nvPr/>
        </p:nvGrpSpPr>
        <p:grpSpPr>
          <a:xfrm>
            <a:off x="914741" y="1713651"/>
            <a:ext cx="4119650" cy="2194307"/>
            <a:chOff x="233350" y="949250"/>
            <a:chExt cx="7137300" cy="3802300"/>
          </a:xfrm>
        </p:grpSpPr>
        <p:sp>
          <p:nvSpPr>
            <p:cNvPr id="1084" name="Google Shape;1084;p5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5" name="Google Shape;1085;p5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6" name="Google Shape;1086;p5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7" name="Google Shape;1087;p5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8" name="Google Shape;1088;p5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9" name="Google Shape;1089;p5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0" name="Google Shape;1090;p5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1" name="Google Shape;1091;p5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2" name="Google Shape;1092;p5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3" name="Google Shape;1093;p5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4" name="Google Shape;1094;p5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5" name="Google Shape;1095;p5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6" name="Google Shape;1096;p5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7" name="Google Shape;1097;p5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8" name="Google Shape;1098;p5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9" name="Google Shape;1099;p5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5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1" name="Google Shape;1101;p5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2" name="Google Shape;1102;p5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3" name="Google Shape;1103;p5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4" name="Google Shape;1104;p5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5" name="Google Shape;1105;p5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6" name="Google Shape;1106;p5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7" name="Google Shape;1107;p5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8" name="Google Shape;1108;p5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9" name="Google Shape;1109;p5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0" name="Google Shape;1110;p5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1" name="Google Shape;1111;p5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2" name="Google Shape;1112;p5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3" name="Google Shape;1113;p5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4" name="Google Shape;1114;p5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5" name="Google Shape;1115;p5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5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5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5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3" name="Google Shape;1123;p5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4" name="Google Shape;1124;p5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5" name="Google Shape;1125;p5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6" name="Google Shape;1126;p5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7" name="Google Shape;1127;p5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8" name="Google Shape;1128;p5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9" name="Google Shape;1129;p5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0" name="Google Shape;1130;p5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5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5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5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4" name="Google Shape;1134;p5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35" name="Google Shape;1135;p56"/>
          <p:cNvSpPr/>
          <p:nvPr/>
        </p:nvSpPr>
        <p:spPr>
          <a:xfrm>
            <a:off x="5993339" y="1957470"/>
            <a:ext cx="118800" cy="118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56"/>
          <p:cNvSpPr/>
          <p:nvPr/>
        </p:nvSpPr>
        <p:spPr>
          <a:xfrm>
            <a:off x="5993339" y="3011404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56"/>
          <p:cNvSpPr/>
          <p:nvPr/>
        </p:nvSpPr>
        <p:spPr>
          <a:xfrm>
            <a:off x="4189989" y="2388161"/>
            <a:ext cx="118800" cy="118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56"/>
          <p:cNvSpPr/>
          <p:nvPr/>
        </p:nvSpPr>
        <p:spPr>
          <a:xfrm>
            <a:off x="2616614" y="2503586"/>
            <a:ext cx="118800" cy="118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56"/>
          <p:cNvSpPr/>
          <p:nvPr/>
        </p:nvSpPr>
        <p:spPr>
          <a:xfrm>
            <a:off x="1565964" y="2341536"/>
            <a:ext cx="118800" cy="118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56"/>
          <p:cNvSpPr/>
          <p:nvPr/>
        </p:nvSpPr>
        <p:spPr>
          <a:xfrm>
            <a:off x="1764589" y="2953111"/>
            <a:ext cx="118800" cy="118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56"/>
          <p:cNvSpPr/>
          <p:nvPr/>
        </p:nvSpPr>
        <p:spPr>
          <a:xfrm>
            <a:off x="2966814" y="3364970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56"/>
          <p:cNvSpPr/>
          <p:nvPr/>
        </p:nvSpPr>
        <p:spPr>
          <a:xfrm>
            <a:off x="2616614" y="2751395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56"/>
          <p:cNvSpPr/>
          <p:nvPr/>
        </p:nvSpPr>
        <p:spPr>
          <a:xfrm>
            <a:off x="1299364" y="2503570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56"/>
          <p:cNvSpPr/>
          <p:nvPr/>
        </p:nvSpPr>
        <p:spPr>
          <a:xfrm>
            <a:off x="4346789" y="3364970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56"/>
          <p:cNvSpPr/>
          <p:nvPr/>
        </p:nvSpPr>
        <p:spPr>
          <a:xfrm>
            <a:off x="3353639" y="2622370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56"/>
          <p:cNvSpPr/>
          <p:nvPr/>
        </p:nvSpPr>
        <p:spPr>
          <a:xfrm>
            <a:off x="3123639" y="2063920"/>
            <a:ext cx="118800" cy="118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56"/>
          <p:cNvSpPr/>
          <p:nvPr/>
        </p:nvSpPr>
        <p:spPr>
          <a:xfrm>
            <a:off x="3787489" y="2566311"/>
            <a:ext cx="118800" cy="118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7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7"/>
          <p:cNvSpPr txBox="1"/>
          <p:nvPr/>
        </p:nvSpPr>
        <p:spPr>
          <a:xfrm flipH="1">
            <a:off x="4655596" y="3037110"/>
            <a:ext cx="180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Mars is a very cold place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4" name="Google Shape;1154;p5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CIRCUIT: </a:t>
            </a:r>
            <a:r>
              <a:rPr lang="en">
                <a:solidFill>
                  <a:schemeClr val="dk2"/>
                </a:solidFill>
              </a:rPr>
              <a:t>PROCESS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5" name="Google Shape;1155;p57"/>
          <p:cNvSpPr txBox="1"/>
          <p:nvPr/>
        </p:nvSpPr>
        <p:spPr>
          <a:xfrm flipH="1">
            <a:off x="722262" y="2625451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Venus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156" name="Google Shape;1156;p57"/>
          <p:cNvSpPr txBox="1"/>
          <p:nvPr/>
        </p:nvSpPr>
        <p:spPr>
          <a:xfrm flipH="1">
            <a:off x="721212" y="3037110"/>
            <a:ext cx="1803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Venus has a beautiful name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7" name="Google Shape;1157;p57"/>
          <p:cNvSpPr txBox="1"/>
          <p:nvPr/>
        </p:nvSpPr>
        <p:spPr>
          <a:xfrm flipH="1">
            <a:off x="2688604" y="2625451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Mercury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158" name="Google Shape;1158;p57"/>
          <p:cNvSpPr txBox="1"/>
          <p:nvPr/>
        </p:nvSpPr>
        <p:spPr>
          <a:xfrm flipH="1">
            <a:off x="2689904" y="3037110"/>
            <a:ext cx="180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Mercury is the smallest planet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9" name="Google Shape;1159;p57"/>
          <p:cNvSpPr txBox="1"/>
          <p:nvPr/>
        </p:nvSpPr>
        <p:spPr>
          <a:xfrm flipH="1">
            <a:off x="4654946" y="2625451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Mars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160" name="Google Shape;1160;p57"/>
          <p:cNvSpPr txBox="1"/>
          <p:nvPr/>
        </p:nvSpPr>
        <p:spPr>
          <a:xfrm flipH="1">
            <a:off x="6621288" y="2625451"/>
            <a:ext cx="1801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Jupiter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161" name="Google Shape;1161;p57"/>
          <p:cNvSpPr txBox="1"/>
          <p:nvPr/>
        </p:nvSpPr>
        <p:spPr>
          <a:xfrm flipH="1">
            <a:off x="6621288" y="3037110"/>
            <a:ext cx="180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Jupiter is the biggest planet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2" name="Google Shape;1162;p57"/>
          <p:cNvSpPr/>
          <p:nvPr/>
        </p:nvSpPr>
        <p:spPr>
          <a:xfrm>
            <a:off x="1116912" y="127698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7"/>
          <p:cNvSpPr/>
          <p:nvPr/>
        </p:nvSpPr>
        <p:spPr>
          <a:xfrm>
            <a:off x="1394412" y="3881958"/>
            <a:ext cx="457200" cy="457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1</a:t>
            </a:r>
            <a:endParaRPr sz="2000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cxnSp>
        <p:nvCxnSpPr>
          <p:cNvPr id="1164" name="Google Shape;1164;p57"/>
          <p:cNvCxnSpPr>
            <a:stCxn id="1156" idx="2"/>
            <a:endCxn id="1163" idx="0"/>
          </p:cNvCxnSpPr>
          <p:nvPr/>
        </p:nvCxnSpPr>
        <p:spPr>
          <a:xfrm>
            <a:off x="1623012" y="3585810"/>
            <a:ext cx="0" cy="296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65" name="Google Shape;1165;p57"/>
          <p:cNvCxnSpPr>
            <a:stCxn id="1162" idx="4"/>
            <a:endCxn id="1155" idx="0"/>
          </p:cNvCxnSpPr>
          <p:nvPr/>
        </p:nvCxnSpPr>
        <p:spPr>
          <a:xfrm>
            <a:off x="1623012" y="2289180"/>
            <a:ext cx="0" cy="336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66" name="Google Shape;1166;p57"/>
          <p:cNvSpPr/>
          <p:nvPr/>
        </p:nvSpPr>
        <p:spPr>
          <a:xfrm>
            <a:off x="3084554" y="127698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7"/>
          <p:cNvSpPr/>
          <p:nvPr/>
        </p:nvSpPr>
        <p:spPr>
          <a:xfrm>
            <a:off x="3362054" y="3881958"/>
            <a:ext cx="457200" cy="457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2</a:t>
            </a:r>
            <a:endParaRPr sz="2000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cxnSp>
        <p:nvCxnSpPr>
          <p:cNvPr id="1168" name="Google Shape;1168;p57"/>
          <p:cNvCxnSpPr>
            <a:stCxn id="1158" idx="2"/>
            <a:endCxn id="1167" idx="0"/>
          </p:cNvCxnSpPr>
          <p:nvPr/>
        </p:nvCxnSpPr>
        <p:spPr>
          <a:xfrm>
            <a:off x="3590654" y="3585810"/>
            <a:ext cx="0" cy="296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69" name="Google Shape;1169;p57"/>
          <p:cNvCxnSpPr>
            <a:stCxn id="1166" idx="4"/>
            <a:endCxn id="1157" idx="0"/>
          </p:cNvCxnSpPr>
          <p:nvPr/>
        </p:nvCxnSpPr>
        <p:spPr>
          <a:xfrm flipH="1">
            <a:off x="3589454" y="2289180"/>
            <a:ext cx="1200" cy="336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70" name="Google Shape;1170;p57"/>
          <p:cNvSpPr/>
          <p:nvPr/>
        </p:nvSpPr>
        <p:spPr>
          <a:xfrm>
            <a:off x="5050246" y="127698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7"/>
          <p:cNvSpPr/>
          <p:nvPr/>
        </p:nvSpPr>
        <p:spPr>
          <a:xfrm>
            <a:off x="5327746" y="3881958"/>
            <a:ext cx="457200" cy="457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3</a:t>
            </a:r>
            <a:endParaRPr sz="2000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cxnSp>
        <p:nvCxnSpPr>
          <p:cNvPr id="1172" name="Google Shape;1172;p57"/>
          <p:cNvCxnSpPr>
            <a:stCxn id="1153" idx="2"/>
            <a:endCxn id="1171" idx="0"/>
          </p:cNvCxnSpPr>
          <p:nvPr/>
        </p:nvCxnSpPr>
        <p:spPr>
          <a:xfrm>
            <a:off x="5556346" y="3585810"/>
            <a:ext cx="0" cy="296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3" name="Google Shape;1173;p57"/>
          <p:cNvCxnSpPr>
            <a:stCxn id="1170" idx="4"/>
            <a:endCxn id="1159" idx="0"/>
          </p:cNvCxnSpPr>
          <p:nvPr/>
        </p:nvCxnSpPr>
        <p:spPr>
          <a:xfrm flipH="1">
            <a:off x="5555746" y="2289180"/>
            <a:ext cx="600" cy="336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74" name="Google Shape;1174;p57"/>
          <p:cNvSpPr/>
          <p:nvPr/>
        </p:nvSpPr>
        <p:spPr>
          <a:xfrm>
            <a:off x="7015938" y="127698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57"/>
          <p:cNvSpPr/>
          <p:nvPr/>
        </p:nvSpPr>
        <p:spPr>
          <a:xfrm>
            <a:off x="7293438" y="3881958"/>
            <a:ext cx="457200" cy="457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4</a:t>
            </a:r>
            <a:endParaRPr sz="2000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cxnSp>
        <p:nvCxnSpPr>
          <p:cNvPr id="1176" name="Google Shape;1176;p57"/>
          <p:cNvCxnSpPr>
            <a:stCxn id="1161" idx="2"/>
            <a:endCxn id="1175" idx="0"/>
          </p:cNvCxnSpPr>
          <p:nvPr/>
        </p:nvCxnSpPr>
        <p:spPr>
          <a:xfrm>
            <a:off x="7522038" y="3585810"/>
            <a:ext cx="0" cy="296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7" name="Google Shape;1177;p57"/>
          <p:cNvCxnSpPr>
            <a:stCxn id="1174" idx="4"/>
            <a:endCxn id="1160" idx="0"/>
          </p:cNvCxnSpPr>
          <p:nvPr/>
        </p:nvCxnSpPr>
        <p:spPr>
          <a:xfrm>
            <a:off x="7522038" y="2289180"/>
            <a:ext cx="0" cy="336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178" name="Google Shape;1178;p57"/>
          <p:cNvGrpSpPr/>
          <p:nvPr/>
        </p:nvGrpSpPr>
        <p:grpSpPr>
          <a:xfrm>
            <a:off x="1405723" y="1539717"/>
            <a:ext cx="434578" cy="486724"/>
            <a:chOff x="1005225" y="2628225"/>
            <a:chExt cx="409400" cy="458525"/>
          </a:xfrm>
        </p:grpSpPr>
        <p:sp>
          <p:nvSpPr>
            <p:cNvPr id="1179" name="Google Shape;1179;p57"/>
            <p:cNvSpPr/>
            <p:nvPr/>
          </p:nvSpPr>
          <p:spPr>
            <a:xfrm>
              <a:off x="1218850" y="28138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86"/>
                  </a:lnTo>
                  <a:lnTo>
                    <a:pt x="0" y="1888"/>
                  </a:lnTo>
                  <a:lnTo>
                    <a:pt x="0" y="1990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6" y="1888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8" y="1684"/>
                  </a:lnTo>
                  <a:lnTo>
                    <a:pt x="1352" y="1786"/>
                  </a:lnTo>
                  <a:lnTo>
                    <a:pt x="1352" y="1888"/>
                  </a:lnTo>
                  <a:lnTo>
                    <a:pt x="1352" y="1990"/>
                  </a:lnTo>
                  <a:lnTo>
                    <a:pt x="1428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19" y="1888"/>
                  </a:lnTo>
                  <a:lnTo>
                    <a:pt x="2219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7"/>
            <p:cNvSpPr/>
            <p:nvPr/>
          </p:nvSpPr>
          <p:spPr>
            <a:xfrm>
              <a:off x="1283250" y="2655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8" y="536"/>
                  </a:moveTo>
                  <a:lnTo>
                    <a:pt x="3648" y="3648"/>
                  </a:lnTo>
                  <a:lnTo>
                    <a:pt x="536" y="3648"/>
                  </a:lnTo>
                  <a:lnTo>
                    <a:pt x="536" y="536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77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26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7"/>
            <p:cNvSpPr/>
            <p:nvPr/>
          </p:nvSpPr>
          <p:spPr>
            <a:xfrm>
              <a:off x="1311300" y="2679250"/>
              <a:ext cx="48500" cy="56125"/>
            </a:xfrm>
            <a:custGeom>
              <a:avLst/>
              <a:gdLst/>
              <a:ahLst/>
              <a:cxnLst/>
              <a:rect l="l" t="t" r="r" b="b"/>
              <a:pathLst>
                <a:path w="1940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2" y="204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07" y="2245"/>
                  </a:lnTo>
                  <a:lnTo>
                    <a:pt x="536" y="2245"/>
                  </a:lnTo>
                  <a:lnTo>
                    <a:pt x="664" y="2194"/>
                  </a:lnTo>
                  <a:lnTo>
                    <a:pt x="1735" y="1480"/>
                  </a:lnTo>
                  <a:lnTo>
                    <a:pt x="1812" y="1429"/>
                  </a:lnTo>
                  <a:lnTo>
                    <a:pt x="1888" y="1327"/>
                  </a:lnTo>
                  <a:lnTo>
                    <a:pt x="1914" y="1225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88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64" y="77"/>
                  </a:lnTo>
                  <a:lnTo>
                    <a:pt x="536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7"/>
            <p:cNvSpPr/>
            <p:nvPr/>
          </p:nvSpPr>
          <p:spPr>
            <a:xfrm>
              <a:off x="1037750" y="2628225"/>
              <a:ext cx="376875" cy="458525"/>
            </a:xfrm>
            <a:custGeom>
              <a:avLst/>
              <a:gdLst/>
              <a:ahLst/>
              <a:cxnLst/>
              <a:rect l="l" t="t" r="r" b="b"/>
              <a:pathLst>
                <a:path w="15075" h="18341" extrusionOk="0">
                  <a:moveTo>
                    <a:pt x="9973" y="7015"/>
                  </a:moveTo>
                  <a:lnTo>
                    <a:pt x="9973" y="9744"/>
                  </a:lnTo>
                  <a:lnTo>
                    <a:pt x="6861" y="9744"/>
                  </a:lnTo>
                  <a:lnTo>
                    <a:pt x="6861" y="7015"/>
                  </a:lnTo>
                  <a:close/>
                  <a:moveTo>
                    <a:pt x="9004" y="5918"/>
                  </a:moveTo>
                  <a:lnTo>
                    <a:pt x="9183" y="6097"/>
                  </a:lnTo>
                  <a:lnTo>
                    <a:pt x="9387" y="6224"/>
                  </a:lnTo>
                  <a:lnTo>
                    <a:pt x="9616" y="6301"/>
                  </a:lnTo>
                  <a:lnTo>
                    <a:pt x="9871" y="6327"/>
                  </a:lnTo>
                  <a:lnTo>
                    <a:pt x="11019" y="6327"/>
                  </a:lnTo>
                  <a:lnTo>
                    <a:pt x="11045" y="6429"/>
                  </a:lnTo>
                  <a:lnTo>
                    <a:pt x="11045" y="6531"/>
                  </a:lnTo>
                  <a:lnTo>
                    <a:pt x="11045" y="9744"/>
                  </a:lnTo>
                  <a:lnTo>
                    <a:pt x="10509" y="9744"/>
                  </a:lnTo>
                  <a:lnTo>
                    <a:pt x="10509" y="6811"/>
                  </a:lnTo>
                  <a:lnTo>
                    <a:pt x="10483" y="6684"/>
                  </a:lnTo>
                  <a:lnTo>
                    <a:pt x="10407" y="6556"/>
                  </a:lnTo>
                  <a:lnTo>
                    <a:pt x="10305" y="6505"/>
                  </a:lnTo>
                  <a:lnTo>
                    <a:pt x="10177" y="6454"/>
                  </a:lnTo>
                  <a:lnTo>
                    <a:pt x="6657" y="6454"/>
                  </a:lnTo>
                  <a:lnTo>
                    <a:pt x="6530" y="6505"/>
                  </a:lnTo>
                  <a:lnTo>
                    <a:pt x="6428" y="6556"/>
                  </a:lnTo>
                  <a:lnTo>
                    <a:pt x="6351" y="6684"/>
                  </a:lnTo>
                  <a:lnTo>
                    <a:pt x="6326" y="6811"/>
                  </a:lnTo>
                  <a:lnTo>
                    <a:pt x="6326" y="9744"/>
                  </a:lnTo>
                  <a:lnTo>
                    <a:pt x="5790" y="9744"/>
                  </a:lnTo>
                  <a:lnTo>
                    <a:pt x="5790" y="6531"/>
                  </a:lnTo>
                  <a:lnTo>
                    <a:pt x="5816" y="6403"/>
                  </a:lnTo>
                  <a:lnTo>
                    <a:pt x="5841" y="6301"/>
                  </a:lnTo>
                  <a:lnTo>
                    <a:pt x="5892" y="6199"/>
                  </a:lnTo>
                  <a:lnTo>
                    <a:pt x="5969" y="6097"/>
                  </a:lnTo>
                  <a:lnTo>
                    <a:pt x="6045" y="6020"/>
                  </a:lnTo>
                  <a:lnTo>
                    <a:pt x="6147" y="5969"/>
                  </a:lnTo>
                  <a:lnTo>
                    <a:pt x="6275" y="5944"/>
                  </a:lnTo>
                  <a:lnTo>
                    <a:pt x="6402" y="5918"/>
                  </a:lnTo>
                  <a:close/>
                  <a:moveTo>
                    <a:pt x="11861" y="11504"/>
                  </a:moveTo>
                  <a:lnTo>
                    <a:pt x="8749" y="14361"/>
                  </a:lnTo>
                  <a:lnTo>
                    <a:pt x="5025" y="14361"/>
                  </a:lnTo>
                  <a:lnTo>
                    <a:pt x="1913" y="11504"/>
                  </a:lnTo>
                  <a:close/>
                  <a:moveTo>
                    <a:pt x="9871" y="1"/>
                  </a:moveTo>
                  <a:lnTo>
                    <a:pt x="9642" y="26"/>
                  </a:lnTo>
                  <a:lnTo>
                    <a:pt x="9438" y="77"/>
                  </a:lnTo>
                  <a:lnTo>
                    <a:pt x="9234" y="205"/>
                  </a:lnTo>
                  <a:lnTo>
                    <a:pt x="9055" y="332"/>
                  </a:lnTo>
                  <a:lnTo>
                    <a:pt x="8928" y="511"/>
                  </a:lnTo>
                  <a:lnTo>
                    <a:pt x="8825" y="690"/>
                  </a:lnTo>
                  <a:lnTo>
                    <a:pt x="8749" y="919"/>
                  </a:lnTo>
                  <a:lnTo>
                    <a:pt x="8723" y="1149"/>
                  </a:lnTo>
                  <a:lnTo>
                    <a:pt x="8723" y="5204"/>
                  </a:lnTo>
                  <a:lnTo>
                    <a:pt x="8749" y="5383"/>
                  </a:lnTo>
                  <a:lnTo>
                    <a:pt x="6402" y="5383"/>
                  </a:lnTo>
                  <a:lnTo>
                    <a:pt x="6173" y="5408"/>
                  </a:lnTo>
                  <a:lnTo>
                    <a:pt x="5943" y="5485"/>
                  </a:lnTo>
                  <a:lnTo>
                    <a:pt x="5765" y="5587"/>
                  </a:lnTo>
                  <a:lnTo>
                    <a:pt x="5586" y="5714"/>
                  </a:lnTo>
                  <a:lnTo>
                    <a:pt x="5459" y="5893"/>
                  </a:lnTo>
                  <a:lnTo>
                    <a:pt x="5331" y="6097"/>
                  </a:lnTo>
                  <a:lnTo>
                    <a:pt x="5280" y="6301"/>
                  </a:lnTo>
                  <a:lnTo>
                    <a:pt x="5255" y="6531"/>
                  </a:lnTo>
                  <a:lnTo>
                    <a:pt x="5255" y="9744"/>
                  </a:lnTo>
                  <a:lnTo>
                    <a:pt x="3444" y="9744"/>
                  </a:lnTo>
                  <a:lnTo>
                    <a:pt x="3342" y="9770"/>
                  </a:lnTo>
                  <a:lnTo>
                    <a:pt x="3240" y="9821"/>
                  </a:lnTo>
                  <a:lnTo>
                    <a:pt x="3189" y="9897"/>
                  </a:lnTo>
                  <a:lnTo>
                    <a:pt x="3163" y="9999"/>
                  </a:lnTo>
                  <a:lnTo>
                    <a:pt x="3189" y="10127"/>
                  </a:lnTo>
                  <a:lnTo>
                    <a:pt x="3240" y="10204"/>
                  </a:lnTo>
                  <a:lnTo>
                    <a:pt x="3342" y="10255"/>
                  </a:lnTo>
                  <a:lnTo>
                    <a:pt x="3444" y="10280"/>
                  </a:lnTo>
                  <a:lnTo>
                    <a:pt x="12907" y="10280"/>
                  </a:lnTo>
                  <a:lnTo>
                    <a:pt x="13034" y="10306"/>
                  </a:lnTo>
                  <a:lnTo>
                    <a:pt x="13136" y="10382"/>
                  </a:lnTo>
                  <a:lnTo>
                    <a:pt x="13213" y="10484"/>
                  </a:lnTo>
                  <a:lnTo>
                    <a:pt x="13238" y="10612"/>
                  </a:lnTo>
                  <a:lnTo>
                    <a:pt x="13213" y="10739"/>
                  </a:lnTo>
                  <a:lnTo>
                    <a:pt x="13136" y="10867"/>
                  </a:lnTo>
                  <a:lnTo>
                    <a:pt x="13034" y="10943"/>
                  </a:lnTo>
                  <a:lnTo>
                    <a:pt x="12907" y="10969"/>
                  </a:lnTo>
                  <a:lnTo>
                    <a:pt x="867" y="10969"/>
                  </a:lnTo>
                  <a:lnTo>
                    <a:pt x="740" y="10943"/>
                  </a:lnTo>
                  <a:lnTo>
                    <a:pt x="638" y="10867"/>
                  </a:lnTo>
                  <a:lnTo>
                    <a:pt x="561" y="10739"/>
                  </a:lnTo>
                  <a:lnTo>
                    <a:pt x="536" y="10612"/>
                  </a:lnTo>
                  <a:lnTo>
                    <a:pt x="561" y="10484"/>
                  </a:lnTo>
                  <a:lnTo>
                    <a:pt x="638" y="10382"/>
                  </a:lnTo>
                  <a:lnTo>
                    <a:pt x="740" y="10306"/>
                  </a:lnTo>
                  <a:lnTo>
                    <a:pt x="867" y="10280"/>
                  </a:lnTo>
                  <a:lnTo>
                    <a:pt x="2296" y="10280"/>
                  </a:lnTo>
                  <a:lnTo>
                    <a:pt x="2398" y="10255"/>
                  </a:lnTo>
                  <a:lnTo>
                    <a:pt x="2500" y="10204"/>
                  </a:lnTo>
                  <a:lnTo>
                    <a:pt x="2551" y="10127"/>
                  </a:lnTo>
                  <a:lnTo>
                    <a:pt x="2576" y="9999"/>
                  </a:lnTo>
                  <a:lnTo>
                    <a:pt x="2551" y="9897"/>
                  </a:lnTo>
                  <a:lnTo>
                    <a:pt x="2500" y="9821"/>
                  </a:lnTo>
                  <a:lnTo>
                    <a:pt x="2398" y="9770"/>
                  </a:lnTo>
                  <a:lnTo>
                    <a:pt x="2296" y="9744"/>
                  </a:lnTo>
                  <a:lnTo>
                    <a:pt x="867" y="9744"/>
                  </a:lnTo>
                  <a:lnTo>
                    <a:pt x="689" y="9770"/>
                  </a:lnTo>
                  <a:lnTo>
                    <a:pt x="536" y="9821"/>
                  </a:lnTo>
                  <a:lnTo>
                    <a:pt x="383" y="9897"/>
                  </a:lnTo>
                  <a:lnTo>
                    <a:pt x="255" y="9999"/>
                  </a:lnTo>
                  <a:lnTo>
                    <a:pt x="153" y="10127"/>
                  </a:lnTo>
                  <a:lnTo>
                    <a:pt x="77" y="10280"/>
                  </a:lnTo>
                  <a:lnTo>
                    <a:pt x="26" y="10433"/>
                  </a:lnTo>
                  <a:lnTo>
                    <a:pt x="0" y="10612"/>
                  </a:lnTo>
                  <a:lnTo>
                    <a:pt x="26" y="10790"/>
                  </a:lnTo>
                  <a:lnTo>
                    <a:pt x="77" y="10969"/>
                  </a:lnTo>
                  <a:lnTo>
                    <a:pt x="153" y="11122"/>
                  </a:lnTo>
                  <a:lnTo>
                    <a:pt x="255" y="11249"/>
                  </a:lnTo>
                  <a:lnTo>
                    <a:pt x="383" y="11351"/>
                  </a:lnTo>
                  <a:lnTo>
                    <a:pt x="536" y="11428"/>
                  </a:lnTo>
                  <a:lnTo>
                    <a:pt x="689" y="11479"/>
                  </a:lnTo>
                  <a:lnTo>
                    <a:pt x="867" y="11504"/>
                  </a:lnTo>
                  <a:lnTo>
                    <a:pt x="1123" y="11504"/>
                  </a:lnTo>
                  <a:lnTo>
                    <a:pt x="4668" y="14744"/>
                  </a:lnTo>
                  <a:lnTo>
                    <a:pt x="4872" y="18085"/>
                  </a:lnTo>
                  <a:lnTo>
                    <a:pt x="4897" y="18187"/>
                  </a:lnTo>
                  <a:lnTo>
                    <a:pt x="4974" y="18264"/>
                  </a:lnTo>
                  <a:lnTo>
                    <a:pt x="5051" y="18315"/>
                  </a:lnTo>
                  <a:lnTo>
                    <a:pt x="5153" y="18340"/>
                  </a:lnTo>
                  <a:lnTo>
                    <a:pt x="8621" y="18340"/>
                  </a:lnTo>
                  <a:lnTo>
                    <a:pt x="8723" y="18315"/>
                  </a:lnTo>
                  <a:lnTo>
                    <a:pt x="8825" y="18264"/>
                  </a:lnTo>
                  <a:lnTo>
                    <a:pt x="8877" y="18187"/>
                  </a:lnTo>
                  <a:lnTo>
                    <a:pt x="8902" y="18085"/>
                  </a:lnTo>
                  <a:lnTo>
                    <a:pt x="8953" y="17371"/>
                  </a:lnTo>
                  <a:lnTo>
                    <a:pt x="8928" y="17269"/>
                  </a:lnTo>
                  <a:lnTo>
                    <a:pt x="8877" y="17167"/>
                  </a:lnTo>
                  <a:lnTo>
                    <a:pt x="8800" y="17116"/>
                  </a:lnTo>
                  <a:lnTo>
                    <a:pt x="8698" y="17090"/>
                  </a:lnTo>
                  <a:lnTo>
                    <a:pt x="8596" y="17090"/>
                  </a:lnTo>
                  <a:lnTo>
                    <a:pt x="8494" y="17141"/>
                  </a:lnTo>
                  <a:lnTo>
                    <a:pt x="8443" y="17218"/>
                  </a:lnTo>
                  <a:lnTo>
                    <a:pt x="8417" y="17345"/>
                  </a:lnTo>
                  <a:lnTo>
                    <a:pt x="8392" y="17804"/>
                  </a:lnTo>
                  <a:lnTo>
                    <a:pt x="5408" y="17804"/>
                  </a:lnTo>
                  <a:lnTo>
                    <a:pt x="5204" y="14897"/>
                  </a:lnTo>
                  <a:lnTo>
                    <a:pt x="8570" y="14897"/>
                  </a:lnTo>
                  <a:lnTo>
                    <a:pt x="8494" y="16198"/>
                  </a:lnTo>
                  <a:lnTo>
                    <a:pt x="8494" y="16300"/>
                  </a:lnTo>
                  <a:lnTo>
                    <a:pt x="8545" y="16376"/>
                  </a:lnTo>
                  <a:lnTo>
                    <a:pt x="8647" y="16453"/>
                  </a:lnTo>
                  <a:lnTo>
                    <a:pt x="8749" y="16478"/>
                  </a:lnTo>
                  <a:lnTo>
                    <a:pt x="8851" y="16453"/>
                  </a:lnTo>
                  <a:lnTo>
                    <a:pt x="8928" y="16402"/>
                  </a:lnTo>
                  <a:lnTo>
                    <a:pt x="9004" y="16325"/>
                  </a:lnTo>
                  <a:lnTo>
                    <a:pt x="9030" y="16223"/>
                  </a:lnTo>
                  <a:lnTo>
                    <a:pt x="9132" y="14744"/>
                  </a:lnTo>
                  <a:lnTo>
                    <a:pt x="12651" y="11504"/>
                  </a:lnTo>
                  <a:lnTo>
                    <a:pt x="12907" y="11504"/>
                  </a:lnTo>
                  <a:lnTo>
                    <a:pt x="13085" y="11479"/>
                  </a:lnTo>
                  <a:lnTo>
                    <a:pt x="13238" y="11428"/>
                  </a:lnTo>
                  <a:lnTo>
                    <a:pt x="13391" y="11351"/>
                  </a:lnTo>
                  <a:lnTo>
                    <a:pt x="13519" y="11249"/>
                  </a:lnTo>
                  <a:lnTo>
                    <a:pt x="13646" y="11122"/>
                  </a:lnTo>
                  <a:lnTo>
                    <a:pt x="13723" y="10969"/>
                  </a:lnTo>
                  <a:lnTo>
                    <a:pt x="13774" y="10790"/>
                  </a:lnTo>
                  <a:lnTo>
                    <a:pt x="13774" y="10612"/>
                  </a:lnTo>
                  <a:lnTo>
                    <a:pt x="13774" y="10433"/>
                  </a:lnTo>
                  <a:lnTo>
                    <a:pt x="13723" y="10280"/>
                  </a:lnTo>
                  <a:lnTo>
                    <a:pt x="13646" y="10127"/>
                  </a:lnTo>
                  <a:lnTo>
                    <a:pt x="13519" y="9999"/>
                  </a:lnTo>
                  <a:lnTo>
                    <a:pt x="13391" y="9897"/>
                  </a:lnTo>
                  <a:lnTo>
                    <a:pt x="13238" y="9821"/>
                  </a:lnTo>
                  <a:lnTo>
                    <a:pt x="13085" y="9770"/>
                  </a:lnTo>
                  <a:lnTo>
                    <a:pt x="12907" y="9744"/>
                  </a:lnTo>
                  <a:lnTo>
                    <a:pt x="11606" y="9744"/>
                  </a:lnTo>
                  <a:lnTo>
                    <a:pt x="11606" y="6531"/>
                  </a:lnTo>
                  <a:lnTo>
                    <a:pt x="11580" y="6327"/>
                  </a:lnTo>
                  <a:lnTo>
                    <a:pt x="14156" y="6327"/>
                  </a:lnTo>
                  <a:lnTo>
                    <a:pt x="14386" y="6250"/>
                  </a:lnTo>
                  <a:lnTo>
                    <a:pt x="14564" y="6148"/>
                  </a:lnTo>
                  <a:lnTo>
                    <a:pt x="14743" y="5995"/>
                  </a:lnTo>
                  <a:lnTo>
                    <a:pt x="14871" y="5842"/>
                  </a:lnTo>
                  <a:lnTo>
                    <a:pt x="14973" y="5638"/>
                  </a:lnTo>
                  <a:lnTo>
                    <a:pt x="15049" y="5434"/>
                  </a:lnTo>
                  <a:lnTo>
                    <a:pt x="15075" y="5204"/>
                  </a:lnTo>
                  <a:lnTo>
                    <a:pt x="15075" y="2858"/>
                  </a:lnTo>
                  <a:lnTo>
                    <a:pt x="15049" y="2756"/>
                  </a:lnTo>
                  <a:lnTo>
                    <a:pt x="14998" y="2654"/>
                  </a:lnTo>
                  <a:lnTo>
                    <a:pt x="14922" y="2603"/>
                  </a:lnTo>
                  <a:lnTo>
                    <a:pt x="14794" y="2577"/>
                  </a:lnTo>
                  <a:lnTo>
                    <a:pt x="14692" y="2603"/>
                  </a:lnTo>
                  <a:lnTo>
                    <a:pt x="14615" y="2654"/>
                  </a:lnTo>
                  <a:lnTo>
                    <a:pt x="14564" y="2756"/>
                  </a:lnTo>
                  <a:lnTo>
                    <a:pt x="14539" y="2858"/>
                  </a:lnTo>
                  <a:lnTo>
                    <a:pt x="14539" y="5204"/>
                  </a:lnTo>
                  <a:lnTo>
                    <a:pt x="14513" y="5332"/>
                  </a:lnTo>
                  <a:lnTo>
                    <a:pt x="14488" y="5434"/>
                  </a:lnTo>
                  <a:lnTo>
                    <a:pt x="14437" y="5536"/>
                  </a:lnTo>
                  <a:lnTo>
                    <a:pt x="14360" y="5638"/>
                  </a:lnTo>
                  <a:lnTo>
                    <a:pt x="14284" y="5689"/>
                  </a:lnTo>
                  <a:lnTo>
                    <a:pt x="14182" y="5765"/>
                  </a:lnTo>
                  <a:lnTo>
                    <a:pt x="14054" y="5791"/>
                  </a:lnTo>
                  <a:lnTo>
                    <a:pt x="9744" y="5791"/>
                  </a:lnTo>
                  <a:lnTo>
                    <a:pt x="9642" y="5765"/>
                  </a:lnTo>
                  <a:lnTo>
                    <a:pt x="9540" y="5689"/>
                  </a:lnTo>
                  <a:lnTo>
                    <a:pt x="9438" y="5638"/>
                  </a:lnTo>
                  <a:lnTo>
                    <a:pt x="9361" y="5536"/>
                  </a:lnTo>
                  <a:lnTo>
                    <a:pt x="9310" y="5434"/>
                  </a:lnTo>
                  <a:lnTo>
                    <a:pt x="9285" y="5332"/>
                  </a:lnTo>
                  <a:lnTo>
                    <a:pt x="9259" y="5204"/>
                  </a:lnTo>
                  <a:lnTo>
                    <a:pt x="9259" y="1149"/>
                  </a:lnTo>
                  <a:lnTo>
                    <a:pt x="9285" y="1021"/>
                  </a:lnTo>
                  <a:lnTo>
                    <a:pt x="9310" y="894"/>
                  </a:lnTo>
                  <a:lnTo>
                    <a:pt x="9361" y="792"/>
                  </a:lnTo>
                  <a:lnTo>
                    <a:pt x="9438" y="715"/>
                  </a:lnTo>
                  <a:lnTo>
                    <a:pt x="9540" y="639"/>
                  </a:lnTo>
                  <a:lnTo>
                    <a:pt x="9642" y="588"/>
                  </a:lnTo>
                  <a:lnTo>
                    <a:pt x="9744" y="562"/>
                  </a:lnTo>
                  <a:lnTo>
                    <a:pt x="9871" y="537"/>
                  </a:lnTo>
                  <a:lnTo>
                    <a:pt x="13927" y="537"/>
                  </a:lnTo>
                  <a:lnTo>
                    <a:pt x="14054" y="562"/>
                  </a:lnTo>
                  <a:lnTo>
                    <a:pt x="14182" y="588"/>
                  </a:lnTo>
                  <a:lnTo>
                    <a:pt x="14284" y="639"/>
                  </a:lnTo>
                  <a:lnTo>
                    <a:pt x="14360" y="715"/>
                  </a:lnTo>
                  <a:lnTo>
                    <a:pt x="14437" y="792"/>
                  </a:lnTo>
                  <a:lnTo>
                    <a:pt x="14488" y="894"/>
                  </a:lnTo>
                  <a:lnTo>
                    <a:pt x="14513" y="1021"/>
                  </a:lnTo>
                  <a:lnTo>
                    <a:pt x="14539" y="1149"/>
                  </a:lnTo>
                  <a:lnTo>
                    <a:pt x="14539" y="1710"/>
                  </a:lnTo>
                  <a:lnTo>
                    <a:pt x="14564" y="1812"/>
                  </a:lnTo>
                  <a:lnTo>
                    <a:pt x="14615" y="1888"/>
                  </a:lnTo>
                  <a:lnTo>
                    <a:pt x="14692" y="1965"/>
                  </a:lnTo>
                  <a:lnTo>
                    <a:pt x="14922" y="1965"/>
                  </a:lnTo>
                  <a:lnTo>
                    <a:pt x="14998" y="1888"/>
                  </a:lnTo>
                  <a:lnTo>
                    <a:pt x="15049" y="1812"/>
                  </a:lnTo>
                  <a:lnTo>
                    <a:pt x="15075" y="1710"/>
                  </a:lnTo>
                  <a:lnTo>
                    <a:pt x="15075" y="1149"/>
                  </a:lnTo>
                  <a:lnTo>
                    <a:pt x="15049" y="919"/>
                  </a:lnTo>
                  <a:lnTo>
                    <a:pt x="14973" y="690"/>
                  </a:lnTo>
                  <a:lnTo>
                    <a:pt x="14871" y="511"/>
                  </a:lnTo>
                  <a:lnTo>
                    <a:pt x="14743" y="332"/>
                  </a:lnTo>
                  <a:lnTo>
                    <a:pt x="14564" y="205"/>
                  </a:lnTo>
                  <a:lnTo>
                    <a:pt x="14386" y="77"/>
                  </a:lnTo>
                  <a:lnTo>
                    <a:pt x="14156" y="26"/>
                  </a:lnTo>
                  <a:lnTo>
                    <a:pt x="13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7"/>
            <p:cNvSpPr/>
            <p:nvPr/>
          </p:nvSpPr>
          <p:spPr>
            <a:xfrm>
              <a:off x="1032000" y="2684350"/>
              <a:ext cx="105250" cy="104600"/>
            </a:xfrm>
            <a:custGeom>
              <a:avLst/>
              <a:gdLst/>
              <a:ahLst/>
              <a:cxnLst/>
              <a:rect l="l" t="t" r="r" b="b"/>
              <a:pathLst>
                <a:path w="4210" h="4184" extrusionOk="0">
                  <a:moveTo>
                    <a:pt x="3674" y="536"/>
                  </a:moveTo>
                  <a:lnTo>
                    <a:pt x="3674" y="1913"/>
                  </a:lnTo>
                  <a:lnTo>
                    <a:pt x="3291" y="1429"/>
                  </a:lnTo>
                  <a:lnTo>
                    <a:pt x="3240" y="1378"/>
                  </a:lnTo>
                  <a:lnTo>
                    <a:pt x="3163" y="1327"/>
                  </a:lnTo>
                  <a:lnTo>
                    <a:pt x="3087" y="1301"/>
                  </a:lnTo>
                  <a:lnTo>
                    <a:pt x="2934" y="1301"/>
                  </a:lnTo>
                  <a:lnTo>
                    <a:pt x="2883" y="1327"/>
                  </a:lnTo>
                  <a:lnTo>
                    <a:pt x="2806" y="1378"/>
                  </a:lnTo>
                  <a:lnTo>
                    <a:pt x="2755" y="1429"/>
                  </a:lnTo>
                  <a:lnTo>
                    <a:pt x="2322" y="1964"/>
                  </a:lnTo>
                  <a:lnTo>
                    <a:pt x="1684" y="1148"/>
                  </a:lnTo>
                  <a:lnTo>
                    <a:pt x="1608" y="1097"/>
                  </a:lnTo>
                  <a:lnTo>
                    <a:pt x="1557" y="1072"/>
                  </a:lnTo>
                  <a:lnTo>
                    <a:pt x="1480" y="1046"/>
                  </a:lnTo>
                  <a:lnTo>
                    <a:pt x="1404" y="1021"/>
                  </a:lnTo>
                  <a:lnTo>
                    <a:pt x="1327" y="1046"/>
                  </a:lnTo>
                  <a:lnTo>
                    <a:pt x="1250" y="1072"/>
                  </a:lnTo>
                  <a:lnTo>
                    <a:pt x="1199" y="1097"/>
                  </a:lnTo>
                  <a:lnTo>
                    <a:pt x="1148" y="1148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4" y="1684"/>
                  </a:moveTo>
                  <a:lnTo>
                    <a:pt x="1965" y="2398"/>
                  </a:lnTo>
                  <a:lnTo>
                    <a:pt x="842" y="2398"/>
                  </a:lnTo>
                  <a:lnTo>
                    <a:pt x="1404" y="1684"/>
                  </a:lnTo>
                  <a:close/>
                  <a:moveTo>
                    <a:pt x="3010" y="1964"/>
                  </a:moveTo>
                  <a:lnTo>
                    <a:pt x="3368" y="2398"/>
                  </a:lnTo>
                  <a:lnTo>
                    <a:pt x="2653" y="2398"/>
                  </a:lnTo>
                  <a:lnTo>
                    <a:pt x="3010" y="1964"/>
                  </a:lnTo>
                  <a:close/>
                  <a:moveTo>
                    <a:pt x="3674" y="2934"/>
                  </a:moveTo>
                  <a:lnTo>
                    <a:pt x="3674" y="3648"/>
                  </a:lnTo>
                  <a:lnTo>
                    <a:pt x="536" y="3648"/>
                  </a:lnTo>
                  <a:lnTo>
                    <a:pt x="536" y="2934"/>
                  </a:lnTo>
                  <a:close/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2"/>
                  </a:lnTo>
                  <a:lnTo>
                    <a:pt x="230" y="4158"/>
                  </a:lnTo>
                  <a:lnTo>
                    <a:pt x="358" y="4184"/>
                  </a:lnTo>
                  <a:lnTo>
                    <a:pt x="3852" y="4184"/>
                  </a:lnTo>
                  <a:lnTo>
                    <a:pt x="4005" y="4158"/>
                  </a:lnTo>
                  <a:lnTo>
                    <a:pt x="4107" y="4082"/>
                  </a:lnTo>
                  <a:lnTo>
                    <a:pt x="4184" y="3979"/>
                  </a:lnTo>
                  <a:lnTo>
                    <a:pt x="4209" y="3852"/>
                  </a:lnTo>
                  <a:lnTo>
                    <a:pt x="4209" y="332"/>
                  </a:lnTo>
                  <a:lnTo>
                    <a:pt x="4184" y="205"/>
                  </a:lnTo>
                  <a:lnTo>
                    <a:pt x="4107" y="103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7"/>
            <p:cNvSpPr/>
            <p:nvPr/>
          </p:nvSpPr>
          <p:spPr>
            <a:xfrm>
              <a:off x="1005225" y="2657575"/>
              <a:ext cx="158800" cy="158150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5331" y="536"/>
                  </a:moveTo>
                  <a:lnTo>
                    <a:pt x="5433" y="587"/>
                  </a:lnTo>
                  <a:lnTo>
                    <a:pt x="5535" y="638"/>
                  </a:lnTo>
                  <a:lnTo>
                    <a:pt x="5637" y="714"/>
                  </a:lnTo>
                  <a:lnTo>
                    <a:pt x="5714" y="791"/>
                  </a:lnTo>
                  <a:lnTo>
                    <a:pt x="5765" y="893"/>
                  </a:lnTo>
                  <a:lnTo>
                    <a:pt x="5790" y="995"/>
                  </a:lnTo>
                  <a:lnTo>
                    <a:pt x="5816" y="1122"/>
                  </a:lnTo>
                  <a:lnTo>
                    <a:pt x="5816" y="5204"/>
                  </a:lnTo>
                  <a:lnTo>
                    <a:pt x="5790" y="5306"/>
                  </a:lnTo>
                  <a:lnTo>
                    <a:pt x="5765" y="5433"/>
                  </a:lnTo>
                  <a:lnTo>
                    <a:pt x="5714" y="5535"/>
                  </a:lnTo>
                  <a:lnTo>
                    <a:pt x="5637" y="5612"/>
                  </a:lnTo>
                  <a:lnTo>
                    <a:pt x="5535" y="5688"/>
                  </a:lnTo>
                  <a:lnTo>
                    <a:pt x="5433" y="5739"/>
                  </a:lnTo>
                  <a:lnTo>
                    <a:pt x="5331" y="5790"/>
                  </a:lnTo>
                  <a:lnTo>
                    <a:pt x="1021" y="5790"/>
                  </a:lnTo>
                  <a:lnTo>
                    <a:pt x="919" y="5739"/>
                  </a:lnTo>
                  <a:lnTo>
                    <a:pt x="817" y="5688"/>
                  </a:lnTo>
                  <a:lnTo>
                    <a:pt x="715" y="5612"/>
                  </a:lnTo>
                  <a:lnTo>
                    <a:pt x="638" y="5535"/>
                  </a:lnTo>
                  <a:lnTo>
                    <a:pt x="587" y="5433"/>
                  </a:lnTo>
                  <a:lnTo>
                    <a:pt x="562" y="5306"/>
                  </a:lnTo>
                  <a:lnTo>
                    <a:pt x="536" y="5204"/>
                  </a:lnTo>
                  <a:lnTo>
                    <a:pt x="536" y="1122"/>
                  </a:lnTo>
                  <a:lnTo>
                    <a:pt x="562" y="995"/>
                  </a:lnTo>
                  <a:lnTo>
                    <a:pt x="587" y="893"/>
                  </a:lnTo>
                  <a:lnTo>
                    <a:pt x="638" y="791"/>
                  </a:lnTo>
                  <a:lnTo>
                    <a:pt x="715" y="714"/>
                  </a:lnTo>
                  <a:lnTo>
                    <a:pt x="817" y="638"/>
                  </a:lnTo>
                  <a:lnTo>
                    <a:pt x="919" y="587"/>
                  </a:lnTo>
                  <a:lnTo>
                    <a:pt x="1021" y="536"/>
                  </a:lnTo>
                  <a:close/>
                  <a:moveTo>
                    <a:pt x="1148" y="0"/>
                  </a:moveTo>
                  <a:lnTo>
                    <a:pt x="919" y="26"/>
                  </a:lnTo>
                  <a:lnTo>
                    <a:pt x="715" y="77"/>
                  </a:lnTo>
                  <a:lnTo>
                    <a:pt x="511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3"/>
                  </a:lnTo>
                  <a:lnTo>
                    <a:pt x="0" y="1122"/>
                  </a:lnTo>
                  <a:lnTo>
                    <a:pt x="0" y="5204"/>
                  </a:lnTo>
                  <a:lnTo>
                    <a:pt x="26" y="5433"/>
                  </a:lnTo>
                  <a:lnTo>
                    <a:pt x="102" y="5637"/>
                  </a:lnTo>
                  <a:lnTo>
                    <a:pt x="204" y="5816"/>
                  </a:lnTo>
                  <a:lnTo>
                    <a:pt x="332" y="5994"/>
                  </a:lnTo>
                  <a:lnTo>
                    <a:pt x="511" y="6147"/>
                  </a:lnTo>
                  <a:lnTo>
                    <a:pt x="715" y="6249"/>
                  </a:lnTo>
                  <a:lnTo>
                    <a:pt x="919" y="6300"/>
                  </a:lnTo>
                  <a:lnTo>
                    <a:pt x="1148" y="6326"/>
                  </a:lnTo>
                  <a:lnTo>
                    <a:pt x="5204" y="6326"/>
                  </a:lnTo>
                  <a:lnTo>
                    <a:pt x="5433" y="6300"/>
                  </a:lnTo>
                  <a:lnTo>
                    <a:pt x="5663" y="6249"/>
                  </a:lnTo>
                  <a:lnTo>
                    <a:pt x="5841" y="6147"/>
                  </a:lnTo>
                  <a:lnTo>
                    <a:pt x="6020" y="5994"/>
                  </a:lnTo>
                  <a:lnTo>
                    <a:pt x="6147" y="5816"/>
                  </a:lnTo>
                  <a:lnTo>
                    <a:pt x="6250" y="5637"/>
                  </a:lnTo>
                  <a:lnTo>
                    <a:pt x="6326" y="5433"/>
                  </a:lnTo>
                  <a:lnTo>
                    <a:pt x="6352" y="5204"/>
                  </a:lnTo>
                  <a:lnTo>
                    <a:pt x="6352" y="1122"/>
                  </a:lnTo>
                  <a:lnTo>
                    <a:pt x="6326" y="893"/>
                  </a:lnTo>
                  <a:lnTo>
                    <a:pt x="6250" y="689"/>
                  </a:lnTo>
                  <a:lnTo>
                    <a:pt x="6147" y="485"/>
                  </a:lnTo>
                  <a:lnTo>
                    <a:pt x="6020" y="332"/>
                  </a:lnTo>
                  <a:lnTo>
                    <a:pt x="5841" y="179"/>
                  </a:lnTo>
                  <a:lnTo>
                    <a:pt x="5663" y="77"/>
                  </a:lnTo>
                  <a:lnTo>
                    <a:pt x="5433" y="2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57"/>
          <p:cNvGrpSpPr/>
          <p:nvPr/>
        </p:nvGrpSpPr>
        <p:grpSpPr>
          <a:xfrm>
            <a:off x="3443079" y="1539717"/>
            <a:ext cx="295150" cy="486724"/>
            <a:chOff x="1813775" y="2628225"/>
            <a:chExt cx="278050" cy="458525"/>
          </a:xfrm>
        </p:grpSpPr>
        <p:sp>
          <p:nvSpPr>
            <p:cNvPr id="1186" name="Google Shape;1186;p57"/>
            <p:cNvSpPr/>
            <p:nvPr/>
          </p:nvSpPr>
          <p:spPr>
            <a:xfrm>
              <a:off x="1813775" y="2628225"/>
              <a:ext cx="278050" cy="458525"/>
            </a:xfrm>
            <a:custGeom>
              <a:avLst/>
              <a:gdLst/>
              <a:ahLst/>
              <a:cxnLst/>
              <a:rect l="l" t="t" r="r" b="b"/>
              <a:pathLst>
                <a:path w="11122" h="18341" extrusionOk="0">
                  <a:moveTo>
                    <a:pt x="6301" y="2883"/>
                  </a:moveTo>
                  <a:lnTo>
                    <a:pt x="6530" y="3342"/>
                  </a:lnTo>
                  <a:lnTo>
                    <a:pt x="6836" y="3852"/>
                  </a:lnTo>
                  <a:lnTo>
                    <a:pt x="6632" y="3929"/>
                  </a:lnTo>
                  <a:lnTo>
                    <a:pt x="6428" y="4031"/>
                  </a:lnTo>
                  <a:lnTo>
                    <a:pt x="6275" y="4158"/>
                  </a:lnTo>
                  <a:lnTo>
                    <a:pt x="6122" y="4312"/>
                  </a:lnTo>
                  <a:lnTo>
                    <a:pt x="5969" y="4490"/>
                  </a:lnTo>
                  <a:lnTo>
                    <a:pt x="5867" y="4694"/>
                  </a:lnTo>
                  <a:lnTo>
                    <a:pt x="5791" y="4898"/>
                  </a:lnTo>
                  <a:lnTo>
                    <a:pt x="5740" y="5128"/>
                  </a:lnTo>
                  <a:lnTo>
                    <a:pt x="5408" y="5128"/>
                  </a:lnTo>
                  <a:lnTo>
                    <a:pt x="5332" y="4898"/>
                  </a:lnTo>
                  <a:lnTo>
                    <a:pt x="5255" y="4669"/>
                  </a:lnTo>
                  <a:lnTo>
                    <a:pt x="5128" y="4490"/>
                  </a:lnTo>
                  <a:lnTo>
                    <a:pt x="5000" y="4286"/>
                  </a:lnTo>
                  <a:lnTo>
                    <a:pt x="5230" y="4107"/>
                  </a:lnTo>
                  <a:lnTo>
                    <a:pt x="5459" y="3929"/>
                  </a:lnTo>
                  <a:lnTo>
                    <a:pt x="5816" y="3546"/>
                  </a:lnTo>
                  <a:lnTo>
                    <a:pt x="6097" y="3215"/>
                  </a:lnTo>
                  <a:lnTo>
                    <a:pt x="6301" y="2883"/>
                  </a:lnTo>
                  <a:close/>
                  <a:moveTo>
                    <a:pt x="3776" y="4286"/>
                  </a:moveTo>
                  <a:lnTo>
                    <a:pt x="4005" y="4312"/>
                  </a:lnTo>
                  <a:lnTo>
                    <a:pt x="4209" y="4388"/>
                  </a:lnTo>
                  <a:lnTo>
                    <a:pt x="4388" y="4490"/>
                  </a:lnTo>
                  <a:lnTo>
                    <a:pt x="4566" y="4618"/>
                  </a:lnTo>
                  <a:lnTo>
                    <a:pt x="4694" y="4771"/>
                  </a:lnTo>
                  <a:lnTo>
                    <a:pt x="4796" y="4949"/>
                  </a:lnTo>
                  <a:lnTo>
                    <a:pt x="4847" y="5179"/>
                  </a:lnTo>
                  <a:lnTo>
                    <a:pt x="4872" y="5383"/>
                  </a:lnTo>
                  <a:lnTo>
                    <a:pt x="4847" y="5612"/>
                  </a:lnTo>
                  <a:lnTo>
                    <a:pt x="4796" y="5816"/>
                  </a:lnTo>
                  <a:lnTo>
                    <a:pt x="4694" y="5995"/>
                  </a:lnTo>
                  <a:lnTo>
                    <a:pt x="4566" y="6148"/>
                  </a:lnTo>
                  <a:lnTo>
                    <a:pt x="4388" y="6301"/>
                  </a:lnTo>
                  <a:lnTo>
                    <a:pt x="4209" y="6403"/>
                  </a:lnTo>
                  <a:lnTo>
                    <a:pt x="4005" y="6454"/>
                  </a:lnTo>
                  <a:lnTo>
                    <a:pt x="3776" y="6480"/>
                  </a:lnTo>
                  <a:lnTo>
                    <a:pt x="3546" y="6454"/>
                  </a:lnTo>
                  <a:lnTo>
                    <a:pt x="3317" y="6378"/>
                  </a:lnTo>
                  <a:lnTo>
                    <a:pt x="3113" y="6250"/>
                  </a:lnTo>
                  <a:lnTo>
                    <a:pt x="2959" y="6071"/>
                  </a:lnTo>
                  <a:lnTo>
                    <a:pt x="2883" y="5995"/>
                  </a:lnTo>
                  <a:lnTo>
                    <a:pt x="2806" y="5867"/>
                  </a:lnTo>
                  <a:lnTo>
                    <a:pt x="2755" y="5714"/>
                  </a:lnTo>
                  <a:lnTo>
                    <a:pt x="2704" y="5561"/>
                  </a:lnTo>
                  <a:lnTo>
                    <a:pt x="2704" y="5383"/>
                  </a:lnTo>
                  <a:lnTo>
                    <a:pt x="2730" y="5179"/>
                  </a:lnTo>
                  <a:lnTo>
                    <a:pt x="2781" y="4949"/>
                  </a:lnTo>
                  <a:lnTo>
                    <a:pt x="2883" y="4771"/>
                  </a:lnTo>
                  <a:lnTo>
                    <a:pt x="3010" y="4618"/>
                  </a:lnTo>
                  <a:lnTo>
                    <a:pt x="3189" y="4490"/>
                  </a:lnTo>
                  <a:lnTo>
                    <a:pt x="3368" y="4388"/>
                  </a:lnTo>
                  <a:lnTo>
                    <a:pt x="3572" y="4312"/>
                  </a:lnTo>
                  <a:lnTo>
                    <a:pt x="3776" y="4286"/>
                  </a:lnTo>
                  <a:close/>
                  <a:moveTo>
                    <a:pt x="7500" y="4312"/>
                  </a:moveTo>
                  <a:lnTo>
                    <a:pt x="7653" y="4363"/>
                  </a:lnTo>
                  <a:lnTo>
                    <a:pt x="7806" y="4414"/>
                  </a:lnTo>
                  <a:lnTo>
                    <a:pt x="7959" y="4490"/>
                  </a:lnTo>
                  <a:lnTo>
                    <a:pt x="8061" y="4592"/>
                  </a:lnTo>
                  <a:lnTo>
                    <a:pt x="8188" y="4694"/>
                  </a:lnTo>
                  <a:lnTo>
                    <a:pt x="8265" y="4822"/>
                  </a:lnTo>
                  <a:lnTo>
                    <a:pt x="8341" y="4975"/>
                  </a:lnTo>
                  <a:lnTo>
                    <a:pt x="8418" y="5179"/>
                  </a:lnTo>
                  <a:lnTo>
                    <a:pt x="8418" y="5408"/>
                  </a:lnTo>
                  <a:lnTo>
                    <a:pt x="8418" y="5612"/>
                  </a:lnTo>
                  <a:lnTo>
                    <a:pt x="8341" y="5816"/>
                  </a:lnTo>
                  <a:lnTo>
                    <a:pt x="8239" y="5995"/>
                  </a:lnTo>
                  <a:lnTo>
                    <a:pt x="8112" y="6173"/>
                  </a:lnTo>
                  <a:lnTo>
                    <a:pt x="7959" y="6301"/>
                  </a:lnTo>
                  <a:lnTo>
                    <a:pt x="7755" y="6403"/>
                  </a:lnTo>
                  <a:lnTo>
                    <a:pt x="7551" y="6454"/>
                  </a:lnTo>
                  <a:lnTo>
                    <a:pt x="7347" y="6480"/>
                  </a:lnTo>
                  <a:lnTo>
                    <a:pt x="7321" y="6480"/>
                  </a:lnTo>
                  <a:lnTo>
                    <a:pt x="7117" y="6454"/>
                  </a:lnTo>
                  <a:lnTo>
                    <a:pt x="6913" y="6403"/>
                  </a:lnTo>
                  <a:lnTo>
                    <a:pt x="6734" y="6301"/>
                  </a:lnTo>
                  <a:lnTo>
                    <a:pt x="6556" y="6173"/>
                  </a:lnTo>
                  <a:lnTo>
                    <a:pt x="6428" y="5995"/>
                  </a:lnTo>
                  <a:lnTo>
                    <a:pt x="6326" y="5816"/>
                  </a:lnTo>
                  <a:lnTo>
                    <a:pt x="6275" y="5612"/>
                  </a:lnTo>
                  <a:lnTo>
                    <a:pt x="6250" y="5383"/>
                  </a:lnTo>
                  <a:lnTo>
                    <a:pt x="6275" y="5179"/>
                  </a:lnTo>
                  <a:lnTo>
                    <a:pt x="6326" y="4975"/>
                  </a:lnTo>
                  <a:lnTo>
                    <a:pt x="6428" y="4771"/>
                  </a:lnTo>
                  <a:lnTo>
                    <a:pt x="6556" y="4618"/>
                  </a:lnTo>
                  <a:lnTo>
                    <a:pt x="6734" y="4490"/>
                  </a:lnTo>
                  <a:lnTo>
                    <a:pt x="6913" y="4388"/>
                  </a:lnTo>
                  <a:lnTo>
                    <a:pt x="7117" y="4312"/>
                  </a:lnTo>
                  <a:close/>
                  <a:moveTo>
                    <a:pt x="2194" y="5051"/>
                  </a:moveTo>
                  <a:lnTo>
                    <a:pt x="2169" y="5204"/>
                  </a:lnTo>
                  <a:lnTo>
                    <a:pt x="2169" y="5383"/>
                  </a:lnTo>
                  <a:lnTo>
                    <a:pt x="2169" y="5638"/>
                  </a:lnTo>
                  <a:lnTo>
                    <a:pt x="2245" y="5867"/>
                  </a:lnTo>
                  <a:lnTo>
                    <a:pt x="2322" y="6097"/>
                  </a:lnTo>
                  <a:lnTo>
                    <a:pt x="2449" y="6301"/>
                  </a:lnTo>
                  <a:lnTo>
                    <a:pt x="2475" y="6531"/>
                  </a:lnTo>
                  <a:lnTo>
                    <a:pt x="2398" y="6556"/>
                  </a:lnTo>
                  <a:lnTo>
                    <a:pt x="2220" y="6556"/>
                  </a:lnTo>
                  <a:lnTo>
                    <a:pt x="2143" y="6505"/>
                  </a:lnTo>
                  <a:lnTo>
                    <a:pt x="2067" y="6403"/>
                  </a:lnTo>
                  <a:lnTo>
                    <a:pt x="1990" y="6301"/>
                  </a:lnTo>
                  <a:lnTo>
                    <a:pt x="1965" y="6173"/>
                  </a:lnTo>
                  <a:lnTo>
                    <a:pt x="1914" y="6020"/>
                  </a:lnTo>
                  <a:lnTo>
                    <a:pt x="1888" y="5740"/>
                  </a:lnTo>
                  <a:lnTo>
                    <a:pt x="1888" y="5587"/>
                  </a:lnTo>
                  <a:lnTo>
                    <a:pt x="1939" y="5383"/>
                  </a:lnTo>
                  <a:lnTo>
                    <a:pt x="1965" y="5281"/>
                  </a:lnTo>
                  <a:lnTo>
                    <a:pt x="2016" y="5179"/>
                  </a:lnTo>
                  <a:lnTo>
                    <a:pt x="2092" y="5102"/>
                  </a:lnTo>
                  <a:lnTo>
                    <a:pt x="2194" y="5051"/>
                  </a:lnTo>
                  <a:close/>
                  <a:moveTo>
                    <a:pt x="8928" y="5051"/>
                  </a:moveTo>
                  <a:lnTo>
                    <a:pt x="9030" y="5102"/>
                  </a:lnTo>
                  <a:lnTo>
                    <a:pt x="9107" y="5179"/>
                  </a:lnTo>
                  <a:lnTo>
                    <a:pt x="9158" y="5281"/>
                  </a:lnTo>
                  <a:lnTo>
                    <a:pt x="9183" y="5383"/>
                  </a:lnTo>
                  <a:lnTo>
                    <a:pt x="9234" y="5587"/>
                  </a:lnTo>
                  <a:lnTo>
                    <a:pt x="9234" y="5740"/>
                  </a:lnTo>
                  <a:lnTo>
                    <a:pt x="9209" y="6020"/>
                  </a:lnTo>
                  <a:lnTo>
                    <a:pt x="9158" y="6173"/>
                  </a:lnTo>
                  <a:lnTo>
                    <a:pt x="9132" y="6301"/>
                  </a:lnTo>
                  <a:lnTo>
                    <a:pt x="9056" y="6403"/>
                  </a:lnTo>
                  <a:lnTo>
                    <a:pt x="8979" y="6505"/>
                  </a:lnTo>
                  <a:lnTo>
                    <a:pt x="8903" y="6556"/>
                  </a:lnTo>
                  <a:lnTo>
                    <a:pt x="8724" y="6556"/>
                  </a:lnTo>
                  <a:lnTo>
                    <a:pt x="8647" y="6531"/>
                  </a:lnTo>
                  <a:lnTo>
                    <a:pt x="8673" y="6327"/>
                  </a:lnTo>
                  <a:lnTo>
                    <a:pt x="8800" y="6122"/>
                  </a:lnTo>
                  <a:lnTo>
                    <a:pt x="8877" y="5893"/>
                  </a:lnTo>
                  <a:lnTo>
                    <a:pt x="8954" y="5663"/>
                  </a:lnTo>
                  <a:lnTo>
                    <a:pt x="8979" y="5408"/>
                  </a:lnTo>
                  <a:lnTo>
                    <a:pt x="8954" y="5230"/>
                  </a:lnTo>
                  <a:lnTo>
                    <a:pt x="8928" y="5051"/>
                  </a:lnTo>
                  <a:close/>
                  <a:moveTo>
                    <a:pt x="4745" y="8903"/>
                  </a:moveTo>
                  <a:lnTo>
                    <a:pt x="5153" y="9005"/>
                  </a:lnTo>
                  <a:lnTo>
                    <a:pt x="5536" y="9030"/>
                  </a:lnTo>
                  <a:lnTo>
                    <a:pt x="5561" y="9030"/>
                  </a:lnTo>
                  <a:lnTo>
                    <a:pt x="5969" y="9005"/>
                  </a:lnTo>
                  <a:lnTo>
                    <a:pt x="6377" y="8928"/>
                  </a:lnTo>
                  <a:lnTo>
                    <a:pt x="6377" y="9540"/>
                  </a:lnTo>
                  <a:lnTo>
                    <a:pt x="6250" y="9540"/>
                  </a:lnTo>
                  <a:lnTo>
                    <a:pt x="6046" y="9566"/>
                  </a:lnTo>
                  <a:lnTo>
                    <a:pt x="5867" y="9617"/>
                  </a:lnTo>
                  <a:lnTo>
                    <a:pt x="5714" y="9719"/>
                  </a:lnTo>
                  <a:lnTo>
                    <a:pt x="5561" y="9821"/>
                  </a:lnTo>
                  <a:lnTo>
                    <a:pt x="5408" y="9719"/>
                  </a:lnTo>
                  <a:lnTo>
                    <a:pt x="5255" y="9617"/>
                  </a:lnTo>
                  <a:lnTo>
                    <a:pt x="5077" y="9566"/>
                  </a:lnTo>
                  <a:lnTo>
                    <a:pt x="4872" y="9540"/>
                  </a:lnTo>
                  <a:lnTo>
                    <a:pt x="4745" y="9540"/>
                  </a:lnTo>
                  <a:lnTo>
                    <a:pt x="4745" y="8903"/>
                  </a:lnTo>
                  <a:close/>
                  <a:moveTo>
                    <a:pt x="4949" y="10076"/>
                  </a:moveTo>
                  <a:lnTo>
                    <a:pt x="5051" y="10101"/>
                  </a:lnTo>
                  <a:lnTo>
                    <a:pt x="5102" y="10153"/>
                  </a:lnTo>
                  <a:lnTo>
                    <a:pt x="5179" y="10204"/>
                  </a:lnTo>
                  <a:lnTo>
                    <a:pt x="5230" y="10255"/>
                  </a:lnTo>
                  <a:lnTo>
                    <a:pt x="5255" y="10331"/>
                  </a:lnTo>
                  <a:lnTo>
                    <a:pt x="5281" y="10408"/>
                  </a:lnTo>
                  <a:lnTo>
                    <a:pt x="5281" y="10484"/>
                  </a:lnTo>
                  <a:lnTo>
                    <a:pt x="5281" y="10612"/>
                  </a:lnTo>
                  <a:lnTo>
                    <a:pt x="4005" y="10612"/>
                  </a:lnTo>
                  <a:lnTo>
                    <a:pt x="4005" y="10076"/>
                  </a:lnTo>
                  <a:close/>
                  <a:moveTo>
                    <a:pt x="7117" y="10076"/>
                  </a:moveTo>
                  <a:lnTo>
                    <a:pt x="7117" y="10612"/>
                  </a:lnTo>
                  <a:lnTo>
                    <a:pt x="5842" y="10612"/>
                  </a:lnTo>
                  <a:lnTo>
                    <a:pt x="5842" y="10484"/>
                  </a:lnTo>
                  <a:lnTo>
                    <a:pt x="5842" y="10408"/>
                  </a:lnTo>
                  <a:lnTo>
                    <a:pt x="5867" y="10331"/>
                  </a:lnTo>
                  <a:lnTo>
                    <a:pt x="5893" y="10255"/>
                  </a:lnTo>
                  <a:lnTo>
                    <a:pt x="5944" y="10204"/>
                  </a:lnTo>
                  <a:lnTo>
                    <a:pt x="6020" y="10153"/>
                  </a:lnTo>
                  <a:lnTo>
                    <a:pt x="6071" y="10101"/>
                  </a:lnTo>
                  <a:lnTo>
                    <a:pt x="6173" y="10076"/>
                  </a:lnTo>
                  <a:close/>
                  <a:moveTo>
                    <a:pt x="2424" y="11147"/>
                  </a:moveTo>
                  <a:lnTo>
                    <a:pt x="2424" y="12423"/>
                  </a:lnTo>
                  <a:lnTo>
                    <a:pt x="1455" y="12423"/>
                  </a:lnTo>
                  <a:lnTo>
                    <a:pt x="1455" y="12168"/>
                  </a:lnTo>
                  <a:lnTo>
                    <a:pt x="1480" y="11963"/>
                  </a:lnTo>
                  <a:lnTo>
                    <a:pt x="1531" y="11785"/>
                  </a:lnTo>
                  <a:lnTo>
                    <a:pt x="1633" y="11606"/>
                  </a:lnTo>
                  <a:lnTo>
                    <a:pt x="1735" y="11479"/>
                  </a:lnTo>
                  <a:lnTo>
                    <a:pt x="1888" y="11351"/>
                  </a:lnTo>
                  <a:lnTo>
                    <a:pt x="2041" y="11249"/>
                  </a:lnTo>
                  <a:lnTo>
                    <a:pt x="2220" y="11173"/>
                  </a:lnTo>
                  <a:lnTo>
                    <a:pt x="2424" y="11147"/>
                  </a:lnTo>
                  <a:close/>
                  <a:moveTo>
                    <a:pt x="8163" y="11147"/>
                  </a:moveTo>
                  <a:lnTo>
                    <a:pt x="8163" y="12423"/>
                  </a:lnTo>
                  <a:lnTo>
                    <a:pt x="2959" y="12423"/>
                  </a:lnTo>
                  <a:lnTo>
                    <a:pt x="2959" y="11147"/>
                  </a:lnTo>
                  <a:close/>
                  <a:moveTo>
                    <a:pt x="8698" y="11147"/>
                  </a:moveTo>
                  <a:lnTo>
                    <a:pt x="8903" y="11173"/>
                  </a:lnTo>
                  <a:lnTo>
                    <a:pt x="9081" y="11249"/>
                  </a:lnTo>
                  <a:lnTo>
                    <a:pt x="9234" y="11351"/>
                  </a:lnTo>
                  <a:lnTo>
                    <a:pt x="9387" y="11479"/>
                  </a:lnTo>
                  <a:lnTo>
                    <a:pt x="9489" y="11606"/>
                  </a:lnTo>
                  <a:lnTo>
                    <a:pt x="9591" y="11785"/>
                  </a:lnTo>
                  <a:lnTo>
                    <a:pt x="9642" y="11963"/>
                  </a:lnTo>
                  <a:lnTo>
                    <a:pt x="9668" y="12168"/>
                  </a:lnTo>
                  <a:lnTo>
                    <a:pt x="9668" y="12423"/>
                  </a:lnTo>
                  <a:lnTo>
                    <a:pt x="8698" y="12423"/>
                  </a:lnTo>
                  <a:lnTo>
                    <a:pt x="8698" y="11147"/>
                  </a:lnTo>
                  <a:close/>
                  <a:moveTo>
                    <a:pt x="5561" y="1"/>
                  </a:moveTo>
                  <a:lnTo>
                    <a:pt x="5128" y="26"/>
                  </a:lnTo>
                  <a:lnTo>
                    <a:pt x="4694" y="77"/>
                  </a:lnTo>
                  <a:lnTo>
                    <a:pt x="4286" y="179"/>
                  </a:lnTo>
                  <a:lnTo>
                    <a:pt x="3903" y="307"/>
                  </a:lnTo>
                  <a:lnTo>
                    <a:pt x="3521" y="460"/>
                  </a:lnTo>
                  <a:lnTo>
                    <a:pt x="3189" y="664"/>
                  </a:lnTo>
                  <a:lnTo>
                    <a:pt x="2857" y="919"/>
                  </a:lnTo>
                  <a:lnTo>
                    <a:pt x="2577" y="1174"/>
                  </a:lnTo>
                  <a:lnTo>
                    <a:pt x="2373" y="1378"/>
                  </a:lnTo>
                  <a:lnTo>
                    <a:pt x="2220" y="1608"/>
                  </a:lnTo>
                  <a:lnTo>
                    <a:pt x="2067" y="1812"/>
                  </a:lnTo>
                  <a:lnTo>
                    <a:pt x="1939" y="2041"/>
                  </a:lnTo>
                  <a:lnTo>
                    <a:pt x="1863" y="2271"/>
                  </a:lnTo>
                  <a:lnTo>
                    <a:pt x="1786" y="2475"/>
                  </a:lnTo>
                  <a:lnTo>
                    <a:pt x="1735" y="2705"/>
                  </a:lnTo>
                  <a:lnTo>
                    <a:pt x="1735" y="2909"/>
                  </a:lnTo>
                  <a:lnTo>
                    <a:pt x="1761" y="3393"/>
                  </a:lnTo>
                  <a:lnTo>
                    <a:pt x="1837" y="3827"/>
                  </a:lnTo>
                  <a:lnTo>
                    <a:pt x="1939" y="4209"/>
                  </a:lnTo>
                  <a:lnTo>
                    <a:pt x="2041" y="4541"/>
                  </a:lnTo>
                  <a:lnTo>
                    <a:pt x="1888" y="4592"/>
                  </a:lnTo>
                  <a:lnTo>
                    <a:pt x="1761" y="4694"/>
                  </a:lnTo>
                  <a:lnTo>
                    <a:pt x="1633" y="4796"/>
                  </a:lnTo>
                  <a:lnTo>
                    <a:pt x="1531" y="4949"/>
                  </a:lnTo>
                  <a:lnTo>
                    <a:pt x="1455" y="5102"/>
                  </a:lnTo>
                  <a:lnTo>
                    <a:pt x="1404" y="5306"/>
                  </a:lnTo>
                  <a:lnTo>
                    <a:pt x="1353" y="5510"/>
                  </a:lnTo>
                  <a:lnTo>
                    <a:pt x="1353" y="5740"/>
                  </a:lnTo>
                  <a:lnTo>
                    <a:pt x="1378" y="6020"/>
                  </a:lnTo>
                  <a:lnTo>
                    <a:pt x="1429" y="6276"/>
                  </a:lnTo>
                  <a:lnTo>
                    <a:pt x="1506" y="6505"/>
                  </a:lnTo>
                  <a:lnTo>
                    <a:pt x="1633" y="6709"/>
                  </a:lnTo>
                  <a:lnTo>
                    <a:pt x="1761" y="6888"/>
                  </a:lnTo>
                  <a:lnTo>
                    <a:pt x="1914" y="6990"/>
                  </a:lnTo>
                  <a:lnTo>
                    <a:pt x="2118" y="7066"/>
                  </a:lnTo>
                  <a:lnTo>
                    <a:pt x="2296" y="7117"/>
                  </a:lnTo>
                  <a:lnTo>
                    <a:pt x="2475" y="7092"/>
                  </a:lnTo>
                  <a:lnTo>
                    <a:pt x="2628" y="7041"/>
                  </a:lnTo>
                  <a:lnTo>
                    <a:pt x="2806" y="7372"/>
                  </a:lnTo>
                  <a:lnTo>
                    <a:pt x="2985" y="7678"/>
                  </a:lnTo>
                  <a:lnTo>
                    <a:pt x="3036" y="7729"/>
                  </a:lnTo>
                  <a:lnTo>
                    <a:pt x="3087" y="7755"/>
                  </a:lnTo>
                  <a:lnTo>
                    <a:pt x="3215" y="7806"/>
                  </a:lnTo>
                  <a:lnTo>
                    <a:pt x="3291" y="7780"/>
                  </a:lnTo>
                  <a:lnTo>
                    <a:pt x="3368" y="7755"/>
                  </a:lnTo>
                  <a:lnTo>
                    <a:pt x="3444" y="7678"/>
                  </a:lnTo>
                  <a:lnTo>
                    <a:pt x="3470" y="7576"/>
                  </a:lnTo>
                  <a:lnTo>
                    <a:pt x="3470" y="7474"/>
                  </a:lnTo>
                  <a:lnTo>
                    <a:pt x="3419" y="7372"/>
                  </a:lnTo>
                  <a:lnTo>
                    <a:pt x="3291" y="7143"/>
                  </a:lnTo>
                  <a:lnTo>
                    <a:pt x="3164" y="6888"/>
                  </a:lnTo>
                  <a:lnTo>
                    <a:pt x="3164" y="6888"/>
                  </a:lnTo>
                  <a:lnTo>
                    <a:pt x="3317" y="6939"/>
                  </a:lnTo>
                  <a:lnTo>
                    <a:pt x="3470" y="6990"/>
                  </a:lnTo>
                  <a:lnTo>
                    <a:pt x="3623" y="7015"/>
                  </a:lnTo>
                  <a:lnTo>
                    <a:pt x="3776" y="7015"/>
                  </a:lnTo>
                  <a:lnTo>
                    <a:pt x="4082" y="6990"/>
                  </a:lnTo>
                  <a:lnTo>
                    <a:pt x="4362" y="6913"/>
                  </a:lnTo>
                  <a:lnTo>
                    <a:pt x="4617" y="6786"/>
                  </a:lnTo>
                  <a:lnTo>
                    <a:pt x="4847" y="6633"/>
                  </a:lnTo>
                  <a:lnTo>
                    <a:pt x="5051" y="6429"/>
                  </a:lnTo>
                  <a:lnTo>
                    <a:pt x="5204" y="6199"/>
                  </a:lnTo>
                  <a:lnTo>
                    <a:pt x="5332" y="5944"/>
                  </a:lnTo>
                  <a:lnTo>
                    <a:pt x="5408" y="5663"/>
                  </a:lnTo>
                  <a:lnTo>
                    <a:pt x="5740" y="5663"/>
                  </a:lnTo>
                  <a:lnTo>
                    <a:pt x="5791" y="5944"/>
                  </a:lnTo>
                  <a:lnTo>
                    <a:pt x="5918" y="6199"/>
                  </a:lnTo>
                  <a:lnTo>
                    <a:pt x="6071" y="6429"/>
                  </a:lnTo>
                  <a:lnTo>
                    <a:pt x="6275" y="6633"/>
                  </a:lnTo>
                  <a:lnTo>
                    <a:pt x="6505" y="6786"/>
                  </a:lnTo>
                  <a:lnTo>
                    <a:pt x="6760" y="6913"/>
                  </a:lnTo>
                  <a:lnTo>
                    <a:pt x="7041" y="6990"/>
                  </a:lnTo>
                  <a:lnTo>
                    <a:pt x="7321" y="7015"/>
                  </a:lnTo>
                  <a:lnTo>
                    <a:pt x="7500" y="7015"/>
                  </a:lnTo>
                  <a:lnTo>
                    <a:pt x="7653" y="6990"/>
                  </a:lnTo>
                  <a:lnTo>
                    <a:pt x="7806" y="6939"/>
                  </a:lnTo>
                  <a:lnTo>
                    <a:pt x="7959" y="6888"/>
                  </a:lnTo>
                  <a:lnTo>
                    <a:pt x="7857" y="7117"/>
                  </a:lnTo>
                  <a:lnTo>
                    <a:pt x="7729" y="7347"/>
                  </a:lnTo>
                  <a:lnTo>
                    <a:pt x="7551" y="7551"/>
                  </a:lnTo>
                  <a:lnTo>
                    <a:pt x="7398" y="7729"/>
                  </a:lnTo>
                  <a:lnTo>
                    <a:pt x="7194" y="7908"/>
                  </a:lnTo>
                  <a:lnTo>
                    <a:pt x="6990" y="8061"/>
                  </a:lnTo>
                  <a:lnTo>
                    <a:pt x="6760" y="8189"/>
                  </a:lnTo>
                  <a:lnTo>
                    <a:pt x="6530" y="8291"/>
                  </a:lnTo>
                  <a:lnTo>
                    <a:pt x="6301" y="8367"/>
                  </a:lnTo>
                  <a:lnTo>
                    <a:pt x="6071" y="8444"/>
                  </a:lnTo>
                  <a:lnTo>
                    <a:pt x="5816" y="8469"/>
                  </a:lnTo>
                  <a:lnTo>
                    <a:pt x="5561" y="8495"/>
                  </a:lnTo>
                  <a:lnTo>
                    <a:pt x="5179" y="8444"/>
                  </a:lnTo>
                  <a:lnTo>
                    <a:pt x="4847" y="8393"/>
                  </a:lnTo>
                  <a:lnTo>
                    <a:pt x="4490" y="8265"/>
                  </a:lnTo>
                  <a:lnTo>
                    <a:pt x="4184" y="8086"/>
                  </a:lnTo>
                  <a:lnTo>
                    <a:pt x="4082" y="8061"/>
                  </a:lnTo>
                  <a:lnTo>
                    <a:pt x="3980" y="8061"/>
                  </a:lnTo>
                  <a:lnTo>
                    <a:pt x="3878" y="8086"/>
                  </a:lnTo>
                  <a:lnTo>
                    <a:pt x="3801" y="8163"/>
                  </a:lnTo>
                  <a:lnTo>
                    <a:pt x="3776" y="8265"/>
                  </a:lnTo>
                  <a:lnTo>
                    <a:pt x="3776" y="8367"/>
                  </a:lnTo>
                  <a:lnTo>
                    <a:pt x="3827" y="8469"/>
                  </a:lnTo>
                  <a:lnTo>
                    <a:pt x="3903" y="8546"/>
                  </a:lnTo>
                  <a:lnTo>
                    <a:pt x="4209" y="8724"/>
                  </a:lnTo>
                  <a:lnTo>
                    <a:pt x="4209" y="9540"/>
                  </a:lnTo>
                  <a:lnTo>
                    <a:pt x="3725" y="9540"/>
                  </a:lnTo>
                  <a:lnTo>
                    <a:pt x="3623" y="9566"/>
                  </a:lnTo>
                  <a:lnTo>
                    <a:pt x="3546" y="9617"/>
                  </a:lnTo>
                  <a:lnTo>
                    <a:pt x="3495" y="9693"/>
                  </a:lnTo>
                  <a:lnTo>
                    <a:pt x="3470" y="9821"/>
                  </a:lnTo>
                  <a:lnTo>
                    <a:pt x="3470" y="10612"/>
                  </a:lnTo>
                  <a:lnTo>
                    <a:pt x="2322" y="10612"/>
                  </a:lnTo>
                  <a:lnTo>
                    <a:pt x="2169" y="10637"/>
                  </a:lnTo>
                  <a:lnTo>
                    <a:pt x="2016" y="10688"/>
                  </a:lnTo>
                  <a:lnTo>
                    <a:pt x="1863" y="10739"/>
                  </a:lnTo>
                  <a:lnTo>
                    <a:pt x="1608" y="10892"/>
                  </a:lnTo>
                  <a:lnTo>
                    <a:pt x="1378" y="11071"/>
                  </a:lnTo>
                  <a:lnTo>
                    <a:pt x="1200" y="11300"/>
                  </a:lnTo>
                  <a:lnTo>
                    <a:pt x="1046" y="11555"/>
                  </a:lnTo>
                  <a:lnTo>
                    <a:pt x="995" y="11708"/>
                  </a:lnTo>
                  <a:lnTo>
                    <a:pt x="944" y="11861"/>
                  </a:lnTo>
                  <a:lnTo>
                    <a:pt x="919" y="12014"/>
                  </a:lnTo>
                  <a:lnTo>
                    <a:pt x="919" y="12168"/>
                  </a:lnTo>
                  <a:lnTo>
                    <a:pt x="919" y="12448"/>
                  </a:lnTo>
                  <a:lnTo>
                    <a:pt x="740" y="12499"/>
                  </a:lnTo>
                  <a:lnTo>
                    <a:pt x="562" y="12576"/>
                  </a:lnTo>
                  <a:lnTo>
                    <a:pt x="409" y="12703"/>
                  </a:lnTo>
                  <a:lnTo>
                    <a:pt x="256" y="12831"/>
                  </a:lnTo>
                  <a:lnTo>
                    <a:pt x="154" y="12984"/>
                  </a:lnTo>
                  <a:lnTo>
                    <a:pt x="52" y="13162"/>
                  </a:lnTo>
                  <a:lnTo>
                    <a:pt x="1" y="13341"/>
                  </a:lnTo>
                  <a:lnTo>
                    <a:pt x="1" y="13545"/>
                  </a:lnTo>
                  <a:lnTo>
                    <a:pt x="1" y="18060"/>
                  </a:lnTo>
                  <a:lnTo>
                    <a:pt x="1" y="18162"/>
                  </a:lnTo>
                  <a:lnTo>
                    <a:pt x="77" y="18264"/>
                  </a:lnTo>
                  <a:lnTo>
                    <a:pt x="154" y="18315"/>
                  </a:lnTo>
                  <a:lnTo>
                    <a:pt x="256" y="18340"/>
                  </a:lnTo>
                  <a:lnTo>
                    <a:pt x="7831" y="18340"/>
                  </a:lnTo>
                  <a:lnTo>
                    <a:pt x="7933" y="18315"/>
                  </a:lnTo>
                  <a:lnTo>
                    <a:pt x="8035" y="18264"/>
                  </a:lnTo>
                  <a:lnTo>
                    <a:pt x="8086" y="18162"/>
                  </a:lnTo>
                  <a:lnTo>
                    <a:pt x="8112" y="18060"/>
                  </a:lnTo>
                  <a:lnTo>
                    <a:pt x="8086" y="17958"/>
                  </a:lnTo>
                  <a:lnTo>
                    <a:pt x="8035" y="17881"/>
                  </a:lnTo>
                  <a:lnTo>
                    <a:pt x="7933" y="17830"/>
                  </a:lnTo>
                  <a:lnTo>
                    <a:pt x="7831" y="17804"/>
                  </a:lnTo>
                  <a:lnTo>
                    <a:pt x="536" y="17804"/>
                  </a:lnTo>
                  <a:lnTo>
                    <a:pt x="536" y="13545"/>
                  </a:lnTo>
                  <a:lnTo>
                    <a:pt x="536" y="13443"/>
                  </a:lnTo>
                  <a:lnTo>
                    <a:pt x="587" y="13315"/>
                  </a:lnTo>
                  <a:lnTo>
                    <a:pt x="638" y="13213"/>
                  </a:lnTo>
                  <a:lnTo>
                    <a:pt x="715" y="13137"/>
                  </a:lnTo>
                  <a:lnTo>
                    <a:pt x="791" y="13060"/>
                  </a:lnTo>
                  <a:lnTo>
                    <a:pt x="893" y="13009"/>
                  </a:lnTo>
                  <a:lnTo>
                    <a:pt x="995" y="12984"/>
                  </a:lnTo>
                  <a:lnTo>
                    <a:pt x="1123" y="12958"/>
                  </a:lnTo>
                  <a:lnTo>
                    <a:pt x="9999" y="12958"/>
                  </a:lnTo>
                  <a:lnTo>
                    <a:pt x="10127" y="12984"/>
                  </a:lnTo>
                  <a:lnTo>
                    <a:pt x="10229" y="13009"/>
                  </a:lnTo>
                  <a:lnTo>
                    <a:pt x="10331" y="13060"/>
                  </a:lnTo>
                  <a:lnTo>
                    <a:pt x="10407" y="13137"/>
                  </a:lnTo>
                  <a:lnTo>
                    <a:pt x="10484" y="13213"/>
                  </a:lnTo>
                  <a:lnTo>
                    <a:pt x="10535" y="13315"/>
                  </a:lnTo>
                  <a:lnTo>
                    <a:pt x="10586" y="13443"/>
                  </a:lnTo>
                  <a:lnTo>
                    <a:pt x="10586" y="13545"/>
                  </a:lnTo>
                  <a:lnTo>
                    <a:pt x="10586" y="17804"/>
                  </a:lnTo>
                  <a:lnTo>
                    <a:pt x="9005" y="17804"/>
                  </a:lnTo>
                  <a:lnTo>
                    <a:pt x="8903" y="17830"/>
                  </a:lnTo>
                  <a:lnTo>
                    <a:pt x="8826" y="17881"/>
                  </a:lnTo>
                  <a:lnTo>
                    <a:pt x="8749" y="17958"/>
                  </a:lnTo>
                  <a:lnTo>
                    <a:pt x="8749" y="18060"/>
                  </a:lnTo>
                  <a:lnTo>
                    <a:pt x="8749" y="18162"/>
                  </a:lnTo>
                  <a:lnTo>
                    <a:pt x="8826" y="18264"/>
                  </a:lnTo>
                  <a:lnTo>
                    <a:pt x="8903" y="18315"/>
                  </a:lnTo>
                  <a:lnTo>
                    <a:pt x="9005" y="18340"/>
                  </a:lnTo>
                  <a:lnTo>
                    <a:pt x="10867" y="18340"/>
                  </a:lnTo>
                  <a:lnTo>
                    <a:pt x="10969" y="18315"/>
                  </a:lnTo>
                  <a:lnTo>
                    <a:pt x="11045" y="18264"/>
                  </a:lnTo>
                  <a:lnTo>
                    <a:pt x="11122" y="18162"/>
                  </a:lnTo>
                  <a:lnTo>
                    <a:pt x="11122" y="18060"/>
                  </a:lnTo>
                  <a:lnTo>
                    <a:pt x="11122" y="13545"/>
                  </a:lnTo>
                  <a:lnTo>
                    <a:pt x="11122" y="13341"/>
                  </a:lnTo>
                  <a:lnTo>
                    <a:pt x="11071" y="13162"/>
                  </a:lnTo>
                  <a:lnTo>
                    <a:pt x="10969" y="12984"/>
                  </a:lnTo>
                  <a:lnTo>
                    <a:pt x="10867" y="12831"/>
                  </a:lnTo>
                  <a:lnTo>
                    <a:pt x="10713" y="12703"/>
                  </a:lnTo>
                  <a:lnTo>
                    <a:pt x="10560" y="12576"/>
                  </a:lnTo>
                  <a:lnTo>
                    <a:pt x="10382" y="12499"/>
                  </a:lnTo>
                  <a:lnTo>
                    <a:pt x="10203" y="12448"/>
                  </a:lnTo>
                  <a:lnTo>
                    <a:pt x="10203" y="12168"/>
                  </a:lnTo>
                  <a:lnTo>
                    <a:pt x="10203" y="12014"/>
                  </a:lnTo>
                  <a:lnTo>
                    <a:pt x="10178" y="11861"/>
                  </a:lnTo>
                  <a:lnTo>
                    <a:pt x="10127" y="11708"/>
                  </a:lnTo>
                  <a:lnTo>
                    <a:pt x="10076" y="11555"/>
                  </a:lnTo>
                  <a:lnTo>
                    <a:pt x="9923" y="11300"/>
                  </a:lnTo>
                  <a:lnTo>
                    <a:pt x="9744" y="11071"/>
                  </a:lnTo>
                  <a:lnTo>
                    <a:pt x="9515" y="10892"/>
                  </a:lnTo>
                  <a:lnTo>
                    <a:pt x="9260" y="10739"/>
                  </a:lnTo>
                  <a:lnTo>
                    <a:pt x="9107" y="10688"/>
                  </a:lnTo>
                  <a:lnTo>
                    <a:pt x="8954" y="10637"/>
                  </a:lnTo>
                  <a:lnTo>
                    <a:pt x="8800" y="10612"/>
                  </a:lnTo>
                  <a:lnTo>
                    <a:pt x="7653" y="10612"/>
                  </a:lnTo>
                  <a:lnTo>
                    <a:pt x="7653" y="9821"/>
                  </a:lnTo>
                  <a:lnTo>
                    <a:pt x="7627" y="9693"/>
                  </a:lnTo>
                  <a:lnTo>
                    <a:pt x="7576" y="9617"/>
                  </a:lnTo>
                  <a:lnTo>
                    <a:pt x="7500" y="9566"/>
                  </a:lnTo>
                  <a:lnTo>
                    <a:pt x="7398" y="9540"/>
                  </a:lnTo>
                  <a:lnTo>
                    <a:pt x="6913" y="9540"/>
                  </a:lnTo>
                  <a:lnTo>
                    <a:pt x="6913" y="8724"/>
                  </a:lnTo>
                  <a:lnTo>
                    <a:pt x="7168" y="8571"/>
                  </a:lnTo>
                  <a:lnTo>
                    <a:pt x="7423" y="8418"/>
                  </a:lnTo>
                  <a:lnTo>
                    <a:pt x="7653" y="8240"/>
                  </a:lnTo>
                  <a:lnTo>
                    <a:pt x="7857" y="8035"/>
                  </a:lnTo>
                  <a:lnTo>
                    <a:pt x="8035" y="7806"/>
                  </a:lnTo>
                  <a:lnTo>
                    <a:pt x="8214" y="7576"/>
                  </a:lnTo>
                  <a:lnTo>
                    <a:pt x="8367" y="7321"/>
                  </a:lnTo>
                  <a:lnTo>
                    <a:pt x="8494" y="7041"/>
                  </a:lnTo>
                  <a:lnTo>
                    <a:pt x="8647" y="7092"/>
                  </a:lnTo>
                  <a:lnTo>
                    <a:pt x="8826" y="7117"/>
                  </a:lnTo>
                  <a:lnTo>
                    <a:pt x="9005" y="7066"/>
                  </a:lnTo>
                  <a:lnTo>
                    <a:pt x="9209" y="6990"/>
                  </a:lnTo>
                  <a:lnTo>
                    <a:pt x="9362" y="6888"/>
                  </a:lnTo>
                  <a:lnTo>
                    <a:pt x="9489" y="6709"/>
                  </a:lnTo>
                  <a:lnTo>
                    <a:pt x="9617" y="6505"/>
                  </a:lnTo>
                  <a:lnTo>
                    <a:pt x="9693" y="6276"/>
                  </a:lnTo>
                  <a:lnTo>
                    <a:pt x="9744" y="6020"/>
                  </a:lnTo>
                  <a:lnTo>
                    <a:pt x="9770" y="5740"/>
                  </a:lnTo>
                  <a:lnTo>
                    <a:pt x="9770" y="5510"/>
                  </a:lnTo>
                  <a:lnTo>
                    <a:pt x="9719" y="5306"/>
                  </a:lnTo>
                  <a:lnTo>
                    <a:pt x="9668" y="5102"/>
                  </a:lnTo>
                  <a:lnTo>
                    <a:pt x="9591" y="4949"/>
                  </a:lnTo>
                  <a:lnTo>
                    <a:pt x="9489" y="4796"/>
                  </a:lnTo>
                  <a:lnTo>
                    <a:pt x="9362" y="4694"/>
                  </a:lnTo>
                  <a:lnTo>
                    <a:pt x="9234" y="4592"/>
                  </a:lnTo>
                  <a:lnTo>
                    <a:pt x="9081" y="4541"/>
                  </a:lnTo>
                  <a:lnTo>
                    <a:pt x="9183" y="4209"/>
                  </a:lnTo>
                  <a:lnTo>
                    <a:pt x="9285" y="3852"/>
                  </a:lnTo>
                  <a:lnTo>
                    <a:pt x="9362" y="3419"/>
                  </a:lnTo>
                  <a:lnTo>
                    <a:pt x="9387" y="2909"/>
                  </a:lnTo>
                  <a:lnTo>
                    <a:pt x="9387" y="2781"/>
                  </a:lnTo>
                  <a:lnTo>
                    <a:pt x="9336" y="2654"/>
                  </a:lnTo>
                  <a:lnTo>
                    <a:pt x="9234" y="2348"/>
                  </a:lnTo>
                  <a:lnTo>
                    <a:pt x="9056" y="1990"/>
                  </a:lnTo>
                  <a:lnTo>
                    <a:pt x="8826" y="1659"/>
                  </a:lnTo>
                  <a:lnTo>
                    <a:pt x="8749" y="1582"/>
                  </a:lnTo>
                  <a:lnTo>
                    <a:pt x="8647" y="1557"/>
                  </a:lnTo>
                  <a:lnTo>
                    <a:pt x="8545" y="1557"/>
                  </a:lnTo>
                  <a:lnTo>
                    <a:pt x="8443" y="1608"/>
                  </a:lnTo>
                  <a:lnTo>
                    <a:pt x="8367" y="1684"/>
                  </a:lnTo>
                  <a:lnTo>
                    <a:pt x="8341" y="1786"/>
                  </a:lnTo>
                  <a:lnTo>
                    <a:pt x="8341" y="1888"/>
                  </a:lnTo>
                  <a:lnTo>
                    <a:pt x="8392" y="1990"/>
                  </a:lnTo>
                  <a:lnTo>
                    <a:pt x="8622" y="2296"/>
                  </a:lnTo>
                  <a:lnTo>
                    <a:pt x="8749" y="2577"/>
                  </a:lnTo>
                  <a:lnTo>
                    <a:pt x="8826" y="2781"/>
                  </a:lnTo>
                  <a:lnTo>
                    <a:pt x="8851" y="2909"/>
                  </a:lnTo>
                  <a:lnTo>
                    <a:pt x="8826" y="3342"/>
                  </a:lnTo>
                  <a:lnTo>
                    <a:pt x="8749" y="3725"/>
                  </a:lnTo>
                  <a:lnTo>
                    <a:pt x="8673" y="4056"/>
                  </a:lnTo>
                  <a:lnTo>
                    <a:pt x="8571" y="4337"/>
                  </a:lnTo>
                  <a:lnTo>
                    <a:pt x="8469" y="4209"/>
                  </a:lnTo>
                  <a:lnTo>
                    <a:pt x="8341" y="4107"/>
                  </a:lnTo>
                  <a:lnTo>
                    <a:pt x="8214" y="4031"/>
                  </a:lnTo>
                  <a:lnTo>
                    <a:pt x="8086" y="3929"/>
                  </a:lnTo>
                  <a:lnTo>
                    <a:pt x="7933" y="3878"/>
                  </a:lnTo>
                  <a:lnTo>
                    <a:pt x="7780" y="3827"/>
                  </a:lnTo>
                  <a:lnTo>
                    <a:pt x="7602" y="3776"/>
                  </a:lnTo>
                  <a:lnTo>
                    <a:pt x="7449" y="3776"/>
                  </a:lnTo>
                  <a:lnTo>
                    <a:pt x="7245" y="3470"/>
                  </a:lnTo>
                  <a:lnTo>
                    <a:pt x="7041" y="3164"/>
                  </a:lnTo>
                  <a:lnTo>
                    <a:pt x="6785" y="2654"/>
                  </a:lnTo>
                  <a:lnTo>
                    <a:pt x="6607" y="2296"/>
                  </a:lnTo>
                  <a:lnTo>
                    <a:pt x="6556" y="2143"/>
                  </a:lnTo>
                  <a:lnTo>
                    <a:pt x="6530" y="2067"/>
                  </a:lnTo>
                  <a:lnTo>
                    <a:pt x="6454" y="2016"/>
                  </a:lnTo>
                  <a:lnTo>
                    <a:pt x="6377" y="1965"/>
                  </a:lnTo>
                  <a:lnTo>
                    <a:pt x="6224" y="1965"/>
                  </a:lnTo>
                  <a:lnTo>
                    <a:pt x="6148" y="2016"/>
                  </a:lnTo>
                  <a:lnTo>
                    <a:pt x="6071" y="2067"/>
                  </a:lnTo>
                  <a:lnTo>
                    <a:pt x="6046" y="2143"/>
                  </a:lnTo>
                  <a:lnTo>
                    <a:pt x="5969" y="2322"/>
                  </a:lnTo>
                  <a:lnTo>
                    <a:pt x="5893" y="2526"/>
                  </a:lnTo>
                  <a:lnTo>
                    <a:pt x="5740" y="2781"/>
                  </a:lnTo>
                  <a:lnTo>
                    <a:pt x="5561" y="3036"/>
                  </a:lnTo>
                  <a:lnTo>
                    <a:pt x="5306" y="3317"/>
                  </a:lnTo>
                  <a:lnTo>
                    <a:pt x="4974" y="3623"/>
                  </a:lnTo>
                  <a:lnTo>
                    <a:pt x="4566" y="3954"/>
                  </a:lnTo>
                  <a:lnTo>
                    <a:pt x="4388" y="3878"/>
                  </a:lnTo>
                  <a:lnTo>
                    <a:pt x="4184" y="3801"/>
                  </a:lnTo>
                  <a:lnTo>
                    <a:pt x="4005" y="3776"/>
                  </a:lnTo>
                  <a:lnTo>
                    <a:pt x="3776" y="3750"/>
                  </a:lnTo>
                  <a:lnTo>
                    <a:pt x="3597" y="3776"/>
                  </a:lnTo>
                  <a:lnTo>
                    <a:pt x="3419" y="3801"/>
                  </a:lnTo>
                  <a:lnTo>
                    <a:pt x="3266" y="3852"/>
                  </a:lnTo>
                  <a:lnTo>
                    <a:pt x="3087" y="3903"/>
                  </a:lnTo>
                  <a:lnTo>
                    <a:pt x="2934" y="4005"/>
                  </a:lnTo>
                  <a:lnTo>
                    <a:pt x="2806" y="4082"/>
                  </a:lnTo>
                  <a:lnTo>
                    <a:pt x="2679" y="4209"/>
                  </a:lnTo>
                  <a:lnTo>
                    <a:pt x="2551" y="4337"/>
                  </a:lnTo>
                  <a:lnTo>
                    <a:pt x="2449" y="4056"/>
                  </a:lnTo>
                  <a:lnTo>
                    <a:pt x="2373" y="3725"/>
                  </a:lnTo>
                  <a:lnTo>
                    <a:pt x="2296" y="3342"/>
                  </a:lnTo>
                  <a:lnTo>
                    <a:pt x="2271" y="2909"/>
                  </a:lnTo>
                  <a:lnTo>
                    <a:pt x="2271" y="2756"/>
                  </a:lnTo>
                  <a:lnTo>
                    <a:pt x="2322" y="2577"/>
                  </a:lnTo>
                  <a:lnTo>
                    <a:pt x="2373" y="2424"/>
                  </a:lnTo>
                  <a:lnTo>
                    <a:pt x="2449" y="2245"/>
                  </a:lnTo>
                  <a:lnTo>
                    <a:pt x="2551" y="2067"/>
                  </a:lnTo>
                  <a:lnTo>
                    <a:pt x="2653" y="1888"/>
                  </a:lnTo>
                  <a:lnTo>
                    <a:pt x="2806" y="1710"/>
                  </a:lnTo>
                  <a:lnTo>
                    <a:pt x="2959" y="1557"/>
                  </a:lnTo>
                  <a:lnTo>
                    <a:pt x="3113" y="1404"/>
                  </a:lnTo>
                  <a:lnTo>
                    <a:pt x="3317" y="1225"/>
                  </a:lnTo>
                  <a:lnTo>
                    <a:pt x="3572" y="1072"/>
                  </a:lnTo>
                  <a:lnTo>
                    <a:pt x="3878" y="894"/>
                  </a:lnTo>
                  <a:lnTo>
                    <a:pt x="4209" y="766"/>
                  </a:lnTo>
                  <a:lnTo>
                    <a:pt x="4617" y="639"/>
                  </a:lnTo>
                  <a:lnTo>
                    <a:pt x="5051" y="562"/>
                  </a:lnTo>
                  <a:lnTo>
                    <a:pt x="5561" y="537"/>
                  </a:lnTo>
                  <a:lnTo>
                    <a:pt x="5842" y="537"/>
                  </a:lnTo>
                  <a:lnTo>
                    <a:pt x="6122" y="588"/>
                  </a:lnTo>
                  <a:lnTo>
                    <a:pt x="6403" y="639"/>
                  </a:lnTo>
                  <a:lnTo>
                    <a:pt x="6658" y="715"/>
                  </a:lnTo>
                  <a:lnTo>
                    <a:pt x="6913" y="817"/>
                  </a:lnTo>
                  <a:lnTo>
                    <a:pt x="7168" y="945"/>
                  </a:lnTo>
                  <a:lnTo>
                    <a:pt x="7423" y="1072"/>
                  </a:lnTo>
                  <a:lnTo>
                    <a:pt x="7653" y="1251"/>
                  </a:lnTo>
                  <a:lnTo>
                    <a:pt x="7755" y="1276"/>
                  </a:lnTo>
                  <a:lnTo>
                    <a:pt x="7857" y="1302"/>
                  </a:lnTo>
                  <a:lnTo>
                    <a:pt x="7933" y="1251"/>
                  </a:lnTo>
                  <a:lnTo>
                    <a:pt x="8035" y="1174"/>
                  </a:lnTo>
                  <a:lnTo>
                    <a:pt x="8061" y="1098"/>
                  </a:lnTo>
                  <a:lnTo>
                    <a:pt x="8086" y="996"/>
                  </a:lnTo>
                  <a:lnTo>
                    <a:pt x="8035" y="894"/>
                  </a:lnTo>
                  <a:lnTo>
                    <a:pt x="7959" y="817"/>
                  </a:lnTo>
                  <a:lnTo>
                    <a:pt x="7704" y="613"/>
                  </a:lnTo>
                  <a:lnTo>
                    <a:pt x="7423" y="460"/>
                  </a:lnTo>
                  <a:lnTo>
                    <a:pt x="7117" y="332"/>
                  </a:lnTo>
                  <a:lnTo>
                    <a:pt x="6836" y="205"/>
                  </a:lnTo>
                  <a:lnTo>
                    <a:pt x="6530" y="128"/>
                  </a:lnTo>
                  <a:lnTo>
                    <a:pt x="6199" y="52"/>
                  </a:lnTo>
                  <a:lnTo>
                    <a:pt x="58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7"/>
            <p:cNvSpPr/>
            <p:nvPr/>
          </p:nvSpPr>
          <p:spPr>
            <a:xfrm>
              <a:off x="1925375" y="3008925"/>
              <a:ext cx="54850" cy="54850"/>
            </a:xfrm>
            <a:custGeom>
              <a:avLst/>
              <a:gdLst/>
              <a:ahLst/>
              <a:cxnLst/>
              <a:rect l="l" t="t" r="r" b="b"/>
              <a:pathLst>
                <a:path w="2194" h="2194" extrusionOk="0">
                  <a:moveTo>
                    <a:pt x="1097" y="536"/>
                  </a:moveTo>
                  <a:lnTo>
                    <a:pt x="1148" y="561"/>
                  </a:lnTo>
                  <a:lnTo>
                    <a:pt x="1199" y="587"/>
                  </a:lnTo>
                  <a:lnTo>
                    <a:pt x="1607" y="1021"/>
                  </a:lnTo>
                  <a:lnTo>
                    <a:pt x="1633" y="1046"/>
                  </a:lnTo>
                  <a:lnTo>
                    <a:pt x="1658" y="1097"/>
                  </a:lnTo>
                  <a:lnTo>
                    <a:pt x="1633" y="1148"/>
                  </a:lnTo>
                  <a:lnTo>
                    <a:pt x="1607" y="1199"/>
                  </a:lnTo>
                  <a:lnTo>
                    <a:pt x="1199" y="1607"/>
                  </a:lnTo>
                  <a:lnTo>
                    <a:pt x="1148" y="1658"/>
                  </a:lnTo>
                  <a:lnTo>
                    <a:pt x="1046" y="1658"/>
                  </a:lnTo>
                  <a:lnTo>
                    <a:pt x="995" y="1607"/>
                  </a:lnTo>
                  <a:lnTo>
                    <a:pt x="587" y="1199"/>
                  </a:lnTo>
                  <a:lnTo>
                    <a:pt x="562" y="1148"/>
                  </a:lnTo>
                  <a:lnTo>
                    <a:pt x="536" y="1097"/>
                  </a:lnTo>
                  <a:lnTo>
                    <a:pt x="562" y="1046"/>
                  </a:lnTo>
                  <a:lnTo>
                    <a:pt x="587" y="1021"/>
                  </a:lnTo>
                  <a:lnTo>
                    <a:pt x="995" y="587"/>
                  </a:lnTo>
                  <a:lnTo>
                    <a:pt x="1046" y="561"/>
                  </a:lnTo>
                  <a:lnTo>
                    <a:pt x="1097" y="536"/>
                  </a:lnTo>
                  <a:close/>
                  <a:moveTo>
                    <a:pt x="1097" y="0"/>
                  </a:moveTo>
                  <a:lnTo>
                    <a:pt x="970" y="26"/>
                  </a:lnTo>
                  <a:lnTo>
                    <a:pt x="842" y="51"/>
                  </a:lnTo>
                  <a:lnTo>
                    <a:pt x="715" y="128"/>
                  </a:lnTo>
                  <a:lnTo>
                    <a:pt x="613" y="204"/>
                  </a:lnTo>
                  <a:lnTo>
                    <a:pt x="204" y="638"/>
                  </a:lnTo>
                  <a:lnTo>
                    <a:pt x="128" y="740"/>
                  </a:lnTo>
                  <a:lnTo>
                    <a:pt x="51" y="842"/>
                  </a:lnTo>
                  <a:lnTo>
                    <a:pt x="26" y="970"/>
                  </a:lnTo>
                  <a:lnTo>
                    <a:pt x="0" y="1097"/>
                  </a:lnTo>
                  <a:lnTo>
                    <a:pt x="26" y="1225"/>
                  </a:lnTo>
                  <a:lnTo>
                    <a:pt x="51" y="1352"/>
                  </a:lnTo>
                  <a:lnTo>
                    <a:pt x="128" y="1480"/>
                  </a:lnTo>
                  <a:lnTo>
                    <a:pt x="204" y="1582"/>
                  </a:lnTo>
                  <a:lnTo>
                    <a:pt x="613" y="1990"/>
                  </a:lnTo>
                  <a:lnTo>
                    <a:pt x="740" y="2092"/>
                  </a:lnTo>
                  <a:lnTo>
                    <a:pt x="842" y="2143"/>
                  </a:lnTo>
                  <a:lnTo>
                    <a:pt x="970" y="2194"/>
                  </a:lnTo>
                  <a:lnTo>
                    <a:pt x="1225" y="2194"/>
                  </a:lnTo>
                  <a:lnTo>
                    <a:pt x="1352" y="2143"/>
                  </a:lnTo>
                  <a:lnTo>
                    <a:pt x="1454" y="2092"/>
                  </a:lnTo>
                  <a:lnTo>
                    <a:pt x="1582" y="1990"/>
                  </a:lnTo>
                  <a:lnTo>
                    <a:pt x="1990" y="1582"/>
                  </a:lnTo>
                  <a:lnTo>
                    <a:pt x="2066" y="1480"/>
                  </a:lnTo>
                  <a:lnTo>
                    <a:pt x="2143" y="1352"/>
                  </a:lnTo>
                  <a:lnTo>
                    <a:pt x="2168" y="1225"/>
                  </a:lnTo>
                  <a:lnTo>
                    <a:pt x="2194" y="1097"/>
                  </a:lnTo>
                  <a:lnTo>
                    <a:pt x="2168" y="970"/>
                  </a:lnTo>
                  <a:lnTo>
                    <a:pt x="2143" y="842"/>
                  </a:lnTo>
                  <a:lnTo>
                    <a:pt x="2066" y="740"/>
                  </a:lnTo>
                  <a:lnTo>
                    <a:pt x="1990" y="638"/>
                  </a:lnTo>
                  <a:lnTo>
                    <a:pt x="1582" y="204"/>
                  </a:lnTo>
                  <a:lnTo>
                    <a:pt x="1480" y="128"/>
                  </a:lnTo>
                  <a:lnTo>
                    <a:pt x="1352" y="51"/>
                  </a:lnTo>
                  <a:lnTo>
                    <a:pt x="1225" y="26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7"/>
            <p:cNvSpPr/>
            <p:nvPr/>
          </p:nvSpPr>
          <p:spPr>
            <a:xfrm>
              <a:off x="1836100" y="2971925"/>
              <a:ext cx="24900" cy="36375"/>
            </a:xfrm>
            <a:custGeom>
              <a:avLst/>
              <a:gdLst/>
              <a:ahLst/>
              <a:cxnLst/>
              <a:rect l="l" t="t" r="r" b="b"/>
              <a:pathLst>
                <a:path w="996" h="1455" extrusionOk="0">
                  <a:moveTo>
                    <a:pt x="715" y="1"/>
                  </a:moveTo>
                  <a:lnTo>
                    <a:pt x="613" y="26"/>
                  </a:lnTo>
                  <a:lnTo>
                    <a:pt x="536" y="77"/>
                  </a:lnTo>
                  <a:lnTo>
                    <a:pt x="77" y="537"/>
                  </a:lnTo>
                  <a:lnTo>
                    <a:pt x="0" y="639"/>
                  </a:lnTo>
                  <a:lnTo>
                    <a:pt x="0" y="741"/>
                  </a:lnTo>
                  <a:lnTo>
                    <a:pt x="0" y="843"/>
                  </a:lnTo>
                  <a:lnTo>
                    <a:pt x="77" y="919"/>
                  </a:lnTo>
                  <a:lnTo>
                    <a:pt x="536" y="1378"/>
                  </a:lnTo>
                  <a:lnTo>
                    <a:pt x="613" y="1429"/>
                  </a:lnTo>
                  <a:lnTo>
                    <a:pt x="715" y="1455"/>
                  </a:lnTo>
                  <a:lnTo>
                    <a:pt x="817" y="1429"/>
                  </a:lnTo>
                  <a:lnTo>
                    <a:pt x="919" y="1378"/>
                  </a:lnTo>
                  <a:lnTo>
                    <a:pt x="970" y="1302"/>
                  </a:lnTo>
                  <a:lnTo>
                    <a:pt x="995" y="1200"/>
                  </a:lnTo>
                  <a:lnTo>
                    <a:pt x="970" y="1098"/>
                  </a:lnTo>
                  <a:lnTo>
                    <a:pt x="919" y="996"/>
                  </a:lnTo>
                  <a:lnTo>
                    <a:pt x="638" y="741"/>
                  </a:lnTo>
                  <a:lnTo>
                    <a:pt x="919" y="460"/>
                  </a:lnTo>
                  <a:lnTo>
                    <a:pt x="970" y="358"/>
                  </a:lnTo>
                  <a:lnTo>
                    <a:pt x="995" y="256"/>
                  </a:lnTo>
                  <a:lnTo>
                    <a:pt x="970" y="154"/>
                  </a:lnTo>
                  <a:lnTo>
                    <a:pt x="919" y="77"/>
                  </a:lnTo>
                  <a:lnTo>
                    <a:pt x="817" y="2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7"/>
            <p:cNvSpPr/>
            <p:nvPr/>
          </p:nvSpPr>
          <p:spPr>
            <a:xfrm>
              <a:off x="1895400" y="2971925"/>
              <a:ext cx="24900" cy="36375"/>
            </a:xfrm>
            <a:custGeom>
              <a:avLst/>
              <a:gdLst/>
              <a:ahLst/>
              <a:cxnLst/>
              <a:rect l="l" t="t" r="r" b="b"/>
              <a:pathLst>
                <a:path w="996" h="1455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7" y="460"/>
                  </a:lnTo>
                  <a:lnTo>
                    <a:pt x="358" y="741"/>
                  </a:lnTo>
                  <a:lnTo>
                    <a:pt x="77" y="996"/>
                  </a:lnTo>
                  <a:lnTo>
                    <a:pt x="26" y="1098"/>
                  </a:lnTo>
                  <a:lnTo>
                    <a:pt x="1" y="1200"/>
                  </a:lnTo>
                  <a:lnTo>
                    <a:pt x="26" y="1302"/>
                  </a:lnTo>
                  <a:lnTo>
                    <a:pt x="77" y="1378"/>
                  </a:lnTo>
                  <a:lnTo>
                    <a:pt x="154" y="1429"/>
                  </a:lnTo>
                  <a:lnTo>
                    <a:pt x="256" y="1455"/>
                  </a:lnTo>
                  <a:lnTo>
                    <a:pt x="358" y="1429"/>
                  </a:lnTo>
                  <a:lnTo>
                    <a:pt x="460" y="1378"/>
                  </a:lnTo>
                  <a:lnTo>
                    <a:pt x="919" y="919"/>
                  </a:lnTo>
                  <a:lnTo>
                    <a:pt x="970" y="843"/>
                  </a:lnTo>
                  <a:lnTo>
                    <a:pt x="995" y="741"/>
                  </a:lnTo>
                  <a:lnTo>
                    <a:pt x="970" y="639"/>
                  </a:lnTo>
                  <a:lnTo>
                    <a:pt x="919" y="537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7"/>
            <p:cNvSpPr/>
            <p:nvPr/>
          </p:nvSpPr>
          <p:spPr>
            <a:xfrm>
              <a:off x="1863525" y="2964925"/>
              <a:ext cx="27450" cy="50400"/>
            </a:xfrm>
            <a:custGeom>
              <a:avLst/>
              <a:gdLst/>
              <a:ahLst/>
              <a:cxnLst/>
              <a:rect l="l" t="t" r="r" b="b"/>
              <a:pathLst>
                <a:path w="1098" h="2016" extrusionOk="0">
                  <a:moveTo>
                    <a:pt x="816" y="0"/>
                  </a:moveTo>
                  <a:lnTo>
                    <a:pt x="714" y="26"/>
                  </a:lnTo>
                  <a:lnTo>
                    <a:pt x="638" y="102"/>
                  </a:lnTo>
                  <a:lnTo>
                    <a:pt x="587" y="179"/>
                  </a:lnTo>
                  <a:lnTo>
                    <a:pt x="26" y="1633"/>
                  </a:lnTo>
                  <a:lnTo>
                    <a:pt x="0" y="1735"/>
                  </a:lnTo>
                  <a:lnTo>
                    <a:pt x="26" y="1837"/>
                  </a:lnTo>
                  <a:lnTo>
                    <a:pt x="102" y="1939"/>
                  </a:lnTo>
                  <a:lnTo>
                    <a:pt x="179" y="1990"/>
                  </a:lnTo>
                  <a:lnTo>
                    <a:pt x="281" y="2015"/>
                  </a:lnTo>
                  <a:lnTo>
                    <a:pt x="357" y="1990"/>
                  </a:lnTo>
                  <a:lnTo>
                    <a:pt x="434" y="1964"/>
                  </a:lnTo>
                  <a:lnTo>
                    <a:pt x="485" y="1913"/>
                  </a:lnTo>
                  <a:lnTo>
                    <a:pt x="536" y="1837"/>
                  </a:lnTo>
                  <a:lnTo>
                    <a:pt x="1072" y="383"/>
                  </a:lnTo>
                  <a:lnTo>
                    <a:pt x="1097" y="281"/>
                  </a:lnTo>
                  <a:lnTo>
                    <a:pt x="1072" y="179"/>
                  </a:lnTo>
                  <a:lnTo>
                    <a:pt x="1020" y="77"/>
                  </a:lnTo>
                  <a:lnTo>
                    <a:pt x="918" y="26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57"/>
          <p:cNvGrpSpPr/>
          <p:nvPr/>
        </p:nvGrpSpPr>
        <p:grpSpPr>
          <a:xfrm>
            <a:off x="5312984" y="1539717"/>
            <a:ext cx="486724" cy="486724"/>
            <a:chOff x="2466100" y="2628225"/>
            <a:chExt cx="458525" cy="458525"/>
          </a:xfrm>
        </p:grpSpPr>
        <p:sp>
          <p:nvSpPr>
            <p:cNvPr id="1192" name="Google Shape;1192;p57"/>
            <p:cNvSpPr/>
            <p:nvPr/>
          </p:nvSpPr>
          <p:spPr>
            <a:xfrm>
              <a:off x="2681650" y="2657575"/>
              <a:ext cx="170900" cy="118625"/>
            </a:xfrm>
            <a:custGeom>
              <a:avLst/>
              <a:gdLst/>
              <a:ahLst/>
              <a:cxnLst/>
              <a:rect l="l" t="t" r="r" b="b"/>
              <a:pathLst>
                <a:path w="6836" h="4745" extrusionOk="0">
                  <a:moveTo>
                    <a:pt x="2245" y="1020"/>
                  </a:moveTo>
                  <a:lnTo>
                    <a:pt x="2729" y="1225"/>
                  </a:lnTo>
                  <a:lnTo>
                    <a:pt x="2602" y="1531"/>
                  </a:lnTo>
                  <a:lnTo>
                    <a:pt x="2551" y="1633"/>
                  </a:lnTo>
                  <a:lnTo>
                    <a:pt x="2474" y="1684"/>
                  </a:lnTo>
                  <a:lnTo>
                    <a:pt x="2372" y="1709"/>
                  </a:lnTo>
                  <a:lnTo>
                    <a:pt x="2270" y="1684"/>
                  </a:lnTo>
                  <a:lnTo>
                    <a:pt x="2168" y="1633"/>
                  </a:lnTo>
                  <a:lnTo>
                    <a:pt x="2117" y="1556"/>
                  </a:lnTo>
                  <a:lnTo>
                    <a:pt x="2092" y="1454"/>
                  </a:lnTo>
                  <a:lnTo>
                    <a:pt x="2117" y="1327"/>
                  </a:lnTo>
                  <a:lnTo>
                    <a:pt x="2245" y="1020"/>
                  </a:lnTo>
                  <a:close/>
                  <a:moveTo>
                    <a:pt x="3903" y="1709"/>
                  </a:moveTo>
                  <a:lnTo>
                    <a:pt x="4311" y="1862"/>
                  </a:lnTo>
                  <a:lnTo>
                    <a:pt x="4413" y="1888"/>
                  </a:lnTo>
                  <a:lnTo>
                    <a:pt x="4285" y="2219"/>
                  </a:lnTo>
                  <a:lnTo>
                    <a:pt x="4209" y="2296"/>
                  </a:lnTo>
                  <a:lnTo>
                    <a:pt x="4132" y="2372"/>
                  </a:lnTo>
                  <a:lnTo>
                    <a:pt x="3928" y="2372"/>
                  </a:lnTo>
                  <a:lnTo>
                    <a:pt x="3826" y="2296"/>
                  </a:lnTo>
                  <a:lnTo>
                    <a:pt x="3775" y="2219"/>
                  </a:lnTo>
                  <a:lnTo>
                    <a:pt x="3750" y="2117"/>
                  </a:lnTo>
                  <a:lnTo>
                    <a:pt x="3775" y="2015"/>
                  </a:lnTo>
                  <a:lnTo>
                    <a:pt x="3903" y="1709"/>
                  </a:lnTo>
                  <a:close/>
                  <a:moveTo>
                    <a:pt x="1224" y="612"/>
                  </a:moveTo>
                  <a:lnTo>
                    <a:pt x="1735" y="816"/>
                  </a:lnTo>
                  <a:lnTo>
                    <a:pt x="1607" y="1148"/>
                  </a:lnTo>
                  <a:lnTo>
                    <a:pt x="1582" y="1301"/>
                  </a:lnTo>
                  <a:lnTo>
                    <a:pt x="1556" y="1454"/>
                  </a:lnTo>
                  <a:lnTo>
                    <a:pt x="1582" y="1607"/>
                  </a:lnTo>
                  <a:lnTo>
                    <a:pt x="1633" y="1760"/>
                  </a:lnTo>
                  <a:lnTo>
                    <a:pt x="1684" y="1888"/>
                  </a:lnTo>
                  <a:lnTo>
                    <a:pt x="1786" y="2015"/>
                  </a:lnTo>
                  <a:lnTo>
                    <a:pt x="1913" y="2117"/>
                  </a:lnTo>
                  <a:lnTo>
                    <a:pt x="2066" y="2194"/>
                  </a:lnTo>
                  <a:lnTo>
                    <a:pt x="2219" y="2219"/>
                  </a:lnTo>
                  <a:lnTo>
                    <a:pt x="2372" y="2245"/>
                  </a:lnTo>
                  <a:lnTo>
                    <a:pt x="2474" y="2245"/>
                  </a:lnTo>
                  <a:lnTo>
                    <a:pt x="2602" y="2219"/>
                  </a:lnTo>
                  <a:lnTo>
                    <a:pt x="2704" y="2168"/>
                  </a:lnTo>
                  <a:lnTo>
                    <a:pt x="2806" y="2117"/>
                  </a:lnTo>
                  <a:lnTo>
                    <a:pt x="2908" y="2041"/>
                  </a:lnTo>
                  <a:lnTo>
                    <a:pt x="2984" y="1964"/>
                  </a:lnTo>
                  <a:lnTo>
                    <a:pt x="3061" y="1862"/>
                  </a:lnTo>
                  <a:lnTo>
                    <a:pt x="3112" y="1735"/>
                  </a:lnTo>
                  <a:lnTo>
                    <a:pt x="3239" y="1429"/>
                  </a:lnTo>
                  <a:lnTo>
                    <a:pt x="3393" y="1505"/>
                  </a:lnTo>
                  <a:lnTo>
                    <a:pt x="3265" y="1811"/>
                  </a:lnTo>
                  <a:lnTo>
                    <a:pt x="3239" y="1964"/>
                  </a:lnTo>
                  <a:lnTo>
                    <a:pt x="3214" y="2117"/>
                  </a:lnTo>
                  <a:lnTo>
                    <a:pt x="3239" y="2270"/>
                  </a:lnTo>
                  <a:lnTo>
                    <a:pt x="3290" y="2423"/>
                  </a:lnTo>
                  <a:lnTo>
                    <a:pt x="3367" y="2576"/>
                  </a:lnTo>
                  <a:lnTo>
                    <a:pt x="3444" y="2678"/>
                  </a:lnTo>
                  <a:lnTo>
                    <a:pt x="3571" y="2780"/>
                  </a:lnTo>
                  <a:lnTo>
                    <a:pt x="3724" y="2857"/>
                  </a:lnTo>
                  <a:lnTo>
                    <a:pt x="3877" y="2908"/>
                  </a:lnTo>
                  <a:lnTo>
                    <a:pt x="4183" y="2908"/>
                  </a:lnTo>
                  <a:lnTo>
                    <a:pt x="4336" y="2857"/>
                  </a:lnTo>
                  <a:lnTo>
                    <a:pt x="4489" y="2780"/>
                  </a:lnTo>
                  <a:lnTo>
                    <a:pt x="4591" y="2678"/>
                  </a:lnTo>
                  <a:lnTo>
                    <a:pt x="4693" y="2551"/>
                  </a:lnTo>
                  <a:lnTo>
                    <a:pt x="4770" y="2423"/>
                  </a:lnTo>
                  <a:lnTo>
                    <a:pt x="4897" y="2092"/>
                  </a:lnTo>
                  <a:lnTo>
                    <a:pt x="6224" y="2653"/>
                  </a:lnTo>
                  <a:lnTo>
                    <a:pt x="5612" y="4132"/>
                  </a:lnTo>
                  <a:lnTo>
                    <a:pt x="612" y="2092"/>
                  </a:lnTo>
                  <a:lnTo>
                    <a:pt x="1224" y="612"/>
                  </a:lnTo>
                  <a:close/>
                  <a:moveTo>
                    <a:pt x="969" y="0"/>
                  </a:moveTo>
                  <a:lnTo>
                    <a:pt x="867" y="77"/>
                  </a:lnTo>
                  <a:lnTo>
                    <a:pt x="816" y="153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0" y="2347"/>
                  </a:lnTo>
                  <a:lnTo>
                    <a:pt x="77" y="2449"/>
                  </a:lnTo>
                  <a:lnTo>
                    <a:pt x="153" y="2500"/>
                  </a:lnTo>
                  <a:lnTo>
                    <a:pt x="5663" y="4744"/>
                  </a:lnTo>
                  <a:lnTo>
                    <a:pt x="5841" y="4744"/>
                  </a:lnTo>
                  <a:lnTo>
                    <a:pt x="5918" y="4719"/>
                  </a:lnTo>
                  <a:lnTo>
                    <a:pt x="5969" y="4668"/>
                  </a:lnTo>
                  <a:lnTo>
                    <a:pt x="6020" y="4591"/>
                  </a:lnTo>
                  <a:lnTo>
                    <a:pt x="6836" y="2602"/>
                  </a:lnTo>
                  <a:lnTo>
                    <a:pt x="6836" y="2500"/>
                  </a:lnTo>
                  <a:lnTo>
                    <a:pt x="6810" y="2398"/>
                  </a:lnTo>
                  <a:lnTo>
                    <a:pt x="6759" y="2296"/>
                  </a:lnTo>
                  <a:lnTo>
                    <a:pt x="6683" y="2245"/>
                  </a:lnTo>
                  <a:lnTo>
                    <a:pt x="3188" y="842"/>
                  </a:lnTo>
                  <a:lnTo>
                    <a:pt x="2882" y="714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7"/>
            <p:cNvSpPr/>
            <p:nvPr/>
          </p:nvSpPr>
          <p:spPr>
            <a:xfrm>
              <a:off x="2466100" y="2628225"/>
              <a:ext cx="458525" cy="458525"/>
            </a:xfrm>
            <a:custGeom>
              <a:avLst/>
              <a:gdLst/>
              <a:ahLst/>
              <a:cxnLst/>
              <a:rect l="l" t="t" r="r" b="b"/>
              <a:pathLst>
                <a:path w="18341" h="18341" extrusionOk="0">
                  <a:moveTo>
                    <a:pt x="6582" y="6760"/>
                  </a:moveTo>
                  <a:lnTo>
                    <a:pt x="6582" y="7092"/>
                  </a:lnTo>
                  <a:lnTo>
                    <a:pt x="6556" y="7194"/>
                  </a:lnTo>
                  <a:lnTo>
                    <a:pt x="6505" y="7270"/>
                  </a:lnTo>
                  <a:lnTo>
                    <a:pt x="6429" y="7347"/>
                  </a:lnTo>
                  <a:lnTo>
                    <a:pt x="6327" y="7372"/>
                  </a:lnTo>
                  <a:lnTo>
                    <a:pt x="6225" y="7347"/>
                  </a:lnTo>
                  <a:lnTo>
                    <a:pt x="6123" y="7270"/>
                  </a:lnTo>
                  <a:lnTo>
                    <a:pt x="6071" y="7194"/>
                  </a:lnTo>
                  <a:lnTo>
                    <a:pt x="6046" y="7092"/>
                  </a:lnTo>
                  <a:lnTo>
                    <a:pt x="6046" y="6760"/>
                  </a:lnTo>
                  <a:close/>
                  <a:moveTo>
                    <a:pt x="8367" y="6760"/>
                  </a:moveTo>
                  <a:lnTo>
                    <a:pt x="8367" y="7092"/>
                  </a:lnTo>
                  <a:lnTo>
                    <a:pt x="8367" y="7194"/>
                  </a:lnTo>
                  <a:lnTo>
                    <a:pt x="8291" y="7270"/>
                  </a:lnTo>
                  <a:lnTo>
                    <a:pt x="8214" y="7347"/>
                  </a:lnTo>
                  <a:lnTo>
                    <a:pt x="8112" y="7372"/>
                  </a:lnTo>
                  <a:lnTo>
                    <a:pt x="8010" y="7347"/>
                  </a:lnTo>
                  <a:lnTo>
                    <a:pt x="7908" y="7270"/>
                  </a:lnTo>
                  <a:lnTo>
                    <a:pt x="7857" y="7194"/>
                  </a:lnTo>
                  <a:lnTo>
                    <a:pt x="7831" y="7092"/>
                  </a:lnTo>
                  <a:lnTo>
                    <a:pt x="7831" y="6760"/>
                  </a:lnTo>
                  <a:close/>
                  <a:moveTo>
                    <a:pt x="10357" y="6760"/>
                  </a:moveTo>
                  <a:lnTo>
                    <a:pt x="10357" y="8367"/>
                  </a:lnTo>
                  <a:lnTo>
                    <a:pt x="4949" y="8367"/>
                  </a:lnTo>
                  <a:lnTo>
                    <a:pt x="4949" y="6760"/>
                  </a:lnTo>
                  <a:lnTo>
                    <a:pt x="5510" y="6760"/>
                  </a:lnTo>
                  <a:lnTo>
                    <a:pt x="5510" y="7092"/>
                  </a:lnTo>
                  <a:lnTo>
                    <a:pt x="5536" y="7245"/>
                  </a:lnTo>
                  <a:lnTo>
                    <a:pt x="5587" y="7398"/>
                  </a:lnTo>
                  <a:lnTo>
                    <a:pt x="5638" y="7551"/>
                  </a:lnTo>
                  <a:lnTo>
                    <a:pt x="5740" y="7653"/>
                  </a:lnTo>
                  <a:lnTo>
                    <a:pt x="5867" y="7755"/>
                  </a:lnTo>
                  <a:lnTo>
                    <a:pt x="5995" y="7831"/>
                  </a:lnTo>
                  <a:lnTo>
                    <a:pt x="6148" y="7882"/>
                  </a:lnTo>
                  <a:lnTo>
                    <a:pt x="6327" y="7908"/>
                  </a:lnTo>
                  <a:lnTo>
                    <a:pt x="6480" y="7882"/>
                  </a:lnTo>
                  <a:lnTo>
                    <a:pt x="6633" y="7831"/>
                  </a:lnTo>
                  <a:lnTo>
                    <a:pt x="6760" y="7755"/>
                  </a:lnTo>
                  <a:lnTo>
                    <a:pt x="6888" y="7653"/>
                  </a:lnTo>
                  <a:lnTo>
                    <a:pt x="6990" y="7551"/>
                  </a:lnTo>
                  <a:lnTo>
                    <a:pt x="7066" y="7398"/>
                  </a:lnTo>
                  <a:lnTo>
                    <a:pt x="7117" y="7245"/>
                  </a:lnTo>
                  <a:lnTo>
                    <a:pt x="7117" y="7092"/>
                  </a:lnTo>
                  <a:lnTo>
                    <a:pt x="7117" y="6760"/>
                  </a:lnTo>
                  <a:lnTo>
                    <a:pt x="7296" y="6760"/>
                  </a:lnTo>
                  <a:lnTo>
                    <a:pt x="7296" y="7092"/>
                  </a:lnTo>
                  <a:lnTo>
                    <a:pt x="7321" y="7245"/>
                  </a:lnTo>
                  <a:lnTo>
                    <a:pt x="7372" y="7398"/>
                  </a:lnTo>
                  <a:lnTo>
                    <a:pt x="7449" y="7551"/>
                  </a:lnTo>
                  <a:lnTo>
                    <a:pt x="7551" y="7653"/>
                  </a:lnTo>
                  <a:lnTo>
                    <a:pt x="7653" y="7755"/>
                  </a:lnTo>
                  <a:lnTo>
                    <a:pt x="7806" y="7831"/>
                  </a:lnTo>
                  <a:lnTo>
                    <a:pt x="7933" y="7882"/>
                  </a:lnTo>
                  <a:lnTo>
                    <a:pt x="8112" y="7908"/>
                  </a:lnTo>
                  <a:lnTo>
                    <a:pt x="8265" y="7882"/>
                  </a:lnTo>
                  <a:lnTo>
                    <a:pt x="8418" y="7831"/>
                  </a:lnTo>
                  <a:lnTo>
                    <a:pt x="8546" y="7755"/>
                  </a:lnTo>
                  <a:lnTo>
                    <a:pt x="8673" y="7653"/>
                  </a:lnTo>
                  <a:lnTo>
                    <a:pt x="8775" y="7551"/>
                  </a:lnTo>
                  <a:lnTo>
                    <a:pt x="8852" y="7398"/>
                  </a:lnTo>
                  <a:lnTo>
                    <a:pt x="8903" y="7245"/>
                  </a:lnTo>
                  <a:lnTo>
                    <a:pt x="8903" y="7092"/>
                  </a:lnTo>
                  <a:lnTo>
                    <a:pt x="8903" y="6760"/>
                  </a:lnTo>
                  <a:close/>
                  <a:moveTo>
                    <a:pt x="16249" y="8903"/>
                  </a:moveTo>
                  <a:lnTo>
                    <a:pt x="16249" y="9438"/>
                  </a:lnTo>
                  <a:lnTo>
                    <a:pt x="2118" y="9438"/>
                  </a:lnTo>
                  <a:lnTo>
                    <a:pt x="2118" y="8903"/>
                  </a:lnTo>
                  <a:close/>
                  <a:moveTo>
                    <a:pt x="5918" y="14336"/>
                  </a:moveTo>
                  <a:lnTo>
                    <a:pt x="6174" y="14361"/>
                  </a:lnTo>
                  <a:lnTo>
                    <a:pt x="6378" y="14412"/>
                  </a:lnTo>
                  <a:lnTo>
                    <a:pt x="6582" y="14540"/>
                  </a:lnTo>
                  <a:lnTo>
                    <a:pt x="6760" y="14667"/>
                  </a:lnTo>
                  <a:lnTo>
                    <a:pt x="6913" y="14846"/>
                  </a:lnTo>
                  <a:lnTo>
                    <a:pt x="7015" y="15050"/>
                  </a:lnTo>
                  <a:lnTo>
                    <a:pt x="7092" y="15279"/>
                  </a:lnTo>
                  <a:lnTo>
                    <a:pt x="7117" y="15534"/>
                  </a:lnTo>
                  <a:lnTo>
                    <a:pt x="7092" y="15764"/>
                  </a:lnTo>
                  <a:lnTo>
                    <a:pt x="7015" y="15994"/>
                  </a:lnTo>
                  <a:lnTo>
                    <a:pt x="6913" y="16198"/>
                  </a:lnTo>
                  <a:lnTo>
                    <a:pt x="6760" y="16376"/>
                  </a:lnTo>
                  <a:lnTo>
                    <a:pt x="6582" y="16529"/>
                  </a:lnTo>
                  <a:lnTo>
                    <a:pt x="6378" y="16631"/>
                  </a:lnTo>
                  <a:lnTo>
                    <a:pt x="6174" y="16708"/>
                  </a:lnTo>
                  <a:lnTo>
                    <a:pt x="5918" y="16733"/>
                  </a:lnTo>
                  <a:lnTo>
                    <a:pt x="5689" y="16708"/>
                  </a:lnTo>
                  <a:lnTo>
                    <a:pt x="5459" y="16631"/>
                  </a:lnTo>
                  <a:lnTo>
                    <a:pt x="5255" y="16529"/>
                  </a:lnTo>
                  <a:lnTo>
                    <a:pt x="5077" y="16376"/>
                  </a:lnTo>
                  <a:lnTo>
                    <a:pt x="4924" y="16198"/>
                  </a:lnTo>
                  <a:lnTo>
                    <a:pt x="4822" y="15994"/>
                  </a:lnTo>
                  <a:lnTo>
                    <a:pt x="4745" y="15764"/>
                  </a:lnTo>
                  <a:lnTo>
                    <a:pt x="4720" y="15534"/>
                  </a:lnTo>
                  <a:lnTo>
                    <a:pt x="4745" y="15279"/>
                  </a:lnTo>
                  <a:lnTo>
                    <a:pt x="4822" y="15050"/>
                  </a:lnTo>
                  <a:lnTo>
                    <a:pt x="4924" y="14846"/>
                  </a:lnTo>
                  <a:lnTo>
                    <a:pt x="5077" y="14667"/>
                  </a:lnTo>
                  <a:lnTo>
                    <a:pt x="5255" y="14540"/>
                  </a:lnTo>
                  <a:lnTo>
                    <a:pt x="5459" y="14412"/>
                  </a:lnTo>
                  <a:lnTo>
                    <a:pt x="5689" y="14361"/>
                  </a:lnTo>
                  <a:lnTo>
                    <a:pt x="5918" y="14336"/>
                  </a:lnTo>
                  <a:close/>
                  <a:moveTo>
                    <a:pt x="10739" y="15840"/>
                  </a:moveTo>
                  <a:lnTo>
                    <a:pt x="10790" y="16096"/>
                  </a:lnTo>
                  <a:lnTo>
                    <a:pt x="10892" y="16325"/>
                  </a:lnTo>
                  <a:lnTo>
                    <a:pt x="11020" y="16529"/>
                  </a:lnTo>
                  <a:lnTo>
                    <a:pt x="11198" y="16733"/>
                  </a:lnTo>
                  <a:lnTo>
                    <a:pt x="7168" y="16733"/>
                  </a:lnTo>
                  <a:lnTo>
                    <a:pt x="7321" y="16529"/>
                  </a:lnTo>
                  <a:lnTo>
                    <a:pt x="7474" y="16325"/>
                  </a:lnTo>
                  <a:lnTo>
                    <a:pt x="7551" y="16096"/>
                  </a:lnTo>
                  <a:lnTo>
                    <a:pt x="7627" y="15840"/>
                  </a:lnTo>
                  <a:close/>
                  <a:moveTo>
                    <a:pt x="12448" y="14336"/>
                  </a:moveTo>
                  <a:lnTo>
                    <a:pt x="12678" y="14361"/>
                  </a:lnTo>
                  <a:lnTo>
                    <a:pt x="12907" y="14412"/>
                  </a:lnTo>
                  <a:lnTo>
                    <a:pt x="13111" y="14540"/>
                  </a:lnTo>
                  <a:lnTo>
                    <a:pt x="13290" y="14667"/>
                  </a:lnTo>
                  <a:lnTo>
                    <a:pt x="13443" y="14846"/>
                  </a:lnTo>
                  <a:lnTo>
                    <a:pt x="13545" y="15050"/>
                  </a:lnTo>
                  <a:lnTo>
                    <a:pt x="13621" y="15279"/>
                  </a:lnTo>
                  <a:lnTo>
                    <a:pt x="13647" y="15534"/>
                  </a:lnTo>
                  <a:lnTo>
                    <a:pt x="13621" y="15764"/>
                  </a:lnTo>
                  <a:lnTo>
                    <a:pt x="13545" y="15994"/>
                  </a:lnTo>
                  <a:lnTo>
                    <a:pt x="13443" y="16198"/>
                  </a:lnTo>
                  <a:lnTo>
                    <a:pt x="13290" y="16376"/>
                  </a:lnTo>
                  <a:lnTo>
                    <a:pt x="13111" y="16529"/>
                  </a:lnTo>
                  <a:lnTo>
                    <a:pt x="12907" y="16631"/>
                  </a:lnTo>
                  <a:lnTo>
                    <a:pt x="12678" y="16708"/>
                  </a:lnTo>
                  <a:lnTo>
                    <a:pt x="12448" y="16733"/>
                  </a:lnTo>
                  <a:lnTo>
                    <a:pt x="12193" y="16708"/>
                  </a:lnTo>
                  <a:lnTo>
                    <a:pt x="11964" y="16631"/>
                  </a:lnTo>
                  <a:lnTo>
                    <a:pt x="11759" y="16529"/>
                  </a:lnTo>
                  <a:lnTo>
                    <a:pt x="11581" y="16376"/>
                  </a:lnTo>
                  <a:lnTo>
                    <a:pt x="11453" y="16198"/>
                  </a:lnTo>
                  <a:lnTo>
                    <a:pt x="11326" y="15994"/>
                  </a:lnTo>
                  <a:lnTo>
                    <a:pt x="11275" y="15764"/>
                  </a:lnTo>
                  <a:lnTo>
                    <a:pt x="11249" y="15534"/>
                  </a:lnTo>
                  <a:lnTo>
                    <a:pt x="11275" y="15279"/>
                  </a:lnTo>
                  <a:lnTo>
                    <a:pt x="11326" y="15050"/>
                  </a:lnTo>
                  <a:lnTo>
                    <a:pt x="11453" y="14846"/>
                  </a:lnTo>
                  <a:lnTo>
                    <a:pt x="11581" y="14667"/>
                  </a:lnTo>
                  <a:lnTo>
                    <a:pt x="11759" y="14540"/>
                  </a:lnTo>
                  <a:lnTo>
                    <a:pt x="11964" y="14412"/>
                  </a:lnTo>
                  <a:lnTo>
                    <a:pt x="12193" y="14361"/>
                  </a:lnTo>
                  <a:lnTo>
                    <a:pt x="12448" y="14336"/>
                  </a:lnTo>
                  <a:close/>
                  <a:moveTo>
                    <a:pt x="17805" y="17269"/>
                  </a:moveTo>
                  <a:lnTo>
                    <a:pt x="17805" y="17804"/>
                  </a:lnTo>
                  <a:lnTo>
                    <a:pt x="562" y="17804"/>
                  </a:lnTo>
                  <a:lnTo>
                    <a:pt x="562" y="17269"/>
                  </a:lnTo>
                  <a:close/>
                  <a:moveTo>
                    <a:pt x="9515" y="1"/>
                  </a:moveTo>
                  <a:lnTo>
                    <a:pt x="9311" y="26"/>
                  </a:lnTo>
                  <a:lnTo>
                    <a:pt x="9132" y="77"/>
                  </a:lnTo>
                  <a:lnTo>
                    <a:pt x="8928" y="179"/>
                  </a:lnTo>
                  <a:lnTo>
                    <a:pt x="8775" y="307"/>
                  </a:lnTo>
                  <a:lnTo>
                    <a:pt x="8648" y="486"/>
                  </a:lnTo>
                  <a:lnTo>
                    <a:pt x="8546" y="664"/>
                  </a:lnTo>
                  <a:lnTo>
                    <a:pt x="7525" y="3189"/>
                  </a:lnTo>
                  <a:lnTo>
                    <a:pt x="7474" y="3393"/>
                  </a:lnTo>
                  <a:lnTo>
                    <a:pt x="7449" y="3597"/>
                  </a:lnTo>
                  <a:lnTo>
                    <a:pt x="7474" y="3801"/>
                  </a:lnTo>
                  <a:lnTo>
                    <a:pt x="7525" y="3980"/>
                  </a:lnTo>
                  <a:lnTo>
                    <a:pt x="7627" y="4158"/>
                  </a:lnTo>
                  <a:lnTo>
                    <a:pt x="7755" y="4337"/>
                  </a:lnTo>
                  <a:lnTo>
                    <a:pt x="7933" y="4465"/>
                  </a:lnTo>
                  <a:lnTo>
                    <a:pt x="8112" y="4567"/>
                  </a:lnTo>
                  <a:lnTo>
                    <a:pt x="9540" y="5128"/>
                  </a:lnTo>
                  <a:lnTo>
                    <a:pt x="4388" y="5128"/>
                  </a:lnTo>
                  <a:lnTo>
                    <a:pt x="4158" y="5153"/>
                  </a:lnTo>
                  <a:lnTo>
                    <a:pt x="3980" y="5230"/>
                  </a:lnTo>
                  <a:lnTo>
                    <a:pt x="3801" y="5332"/>
                  </a:lnTo>
                  <a:lnTo>
                    <a:pt x="3648" y="5459"/>
                  </a:lnTo>
                  <a:lnTo>
                    <a:pt x="3495" y="5612"/>
                  </a:lnTo>
                  <a:lnTo>
                    <a:pt x="3419" y="5791"/>
                  </a:lnTo>
                  <a:lnTo>
                    <a:pt x="3342" y="5995"/>
                  </a:lnTo>
                  <a:lnTo>
                    <a:pt x="3317" y="6199"/>
                  </a:lnTo>
                  <a:lnTo>
                    <a:pt x="3317" y="6862"/>
                  </a:lnTo>
                  <a:lnTo>
                    <a:pt x="3342" y="6964"/>
                  </a:lnTo>
                  <a:lnTo>
                    <a:pt x="3393" y="7066"/>
                  </a:lnTo>
                  <a:lnTo>
                    <a:pt x="3495" y="7117"/>
                  </a:lnTo>
                  <a:lnTo>
                    <a:pt x="3597" y="7143"/>
                  </a:lnTo>
                  <a:lnTo>
                    <a:pt x="3699" y="7117"/>
                  </a:lnTo>
                  <a:lnTo>
                    <a:pt x="3776" y="7066"/>
                  </a:lnTo>
                  <a:lnTo>
                    <a:pt x="3852" y="6964"/>
                  </a:lnTo>
                  <a:lnTo>
                    <a:pt x="3852" y="6862"/>
                  </a:lnTo>
                  <a:lnTo>
                    <a:pt x="3852" y="6199"/>
                  </a:lnTo>
                  <a:lnTo>
                    <a:pt x="3878" y="6097"/>
                  </a:lnTo>
                  <a:lnTo>
                    <a:pt x="3903" y="5995"/>
                  </a:lnTo>
                  <a:lnTo>
                    <a:pt x="3954" y="5918"/>
                  </a:lnTo>
                  <a:lnTo>
                    <a:pt x="4005" y="5816"/>
                  </a:lnTo>
                  <a:lnTo>
                    <a:pt x="4082" y="5765"/>
                  </a:lnTo>
                  <a:lnTo>
                    <a:pt x="4184" y="5714"/>
                  </a:lnTo>
                  <a:lnTo>
                    <a:pt x="4286" y="5689"/>
                  </a:lnTo>
                  <a:lnTo>
                    <a:pt x="10867" y="5689"/>
                  </a:lnTo>
                  <a:lnTo>
                    <a:pt x="11275" y="5842"/>
                  </a:lnTo>
                  <a:lnTo>
                    <a:pt x="11351" y="5918"/>
                  </a:lnTo>
                  <a:lnTo>
                    <a:pt x="11377" y="6020"/>
                  </a:lnTo>
                  <a:lnTo>
                    <a:pt x="11402" y="6097"/>
                  </a:lnTo>
                  <a:lnTo>
                    <a:pt x="11428" y="6199"/>
                  </a:lnTo>
                  <a:lnTo>
                    <a:pt x="11428" y="8367"/>
                  </a:lnTo>
                  <a:lnTo>
                    <a:pt x="10892" y="8367"/>
                  </a:lnTo>
                  <a:lnTo>
                    <a:pt x="10892" y="6480"/>
                  </a:lnTo>
                  <a:lnTo>
                    <a:pt x="10867" y="6378"/>
                  </a:lnTo>
                  <a:lnTo>
                    <a:pt x="10816" y="6301"/>
                  </a:lnTo>
                  <a:lnTo>
                    <a:pt x="10714" y="6224"/>
                  </a:lnTo>
                  <a:lnTo>
                    <a:pt x="4567" y="6224"/>
                  </a:lnTo>
                  <a:lnTo>
                    <a:pt x="4490" y="6301"/>
                  </a:lnTo>
                  <a:lnTo>
                    <a:pt x="4414" y="6378"/>
                  </a:lnTo>
                  <a:lnTo>
                    <a:pt x="4414" y="6480"/>
                  </a:lnTo>
                  <a:lnTo>
                    <a:pt x="4414" y="8367"/>
                  </a:lnTo>
                  <a:lnTo>
                    <a:pt x="3852" y="8367"/>
                  </a:lnTo>
                  <a:lnTo>
                    <a:pt x="3852" y="8010"/>
                  </a:lnTo>
                  <a:lnTo>
                    <a:pt x="3852" y="7908"/>
                  </a:lnTo>
                  <a:lnTo>
                    <a:pt x="3776" y="7806"/>
                  </a:lnTo>
                  <a:lnTo>
                    <a:pt x="3699" y="7755"/>
                  </a:lnTo>
                  <a:lnTo>
                    <a:pt x="3597" y="7729"/>
                  </a:lnTo>
                  <a:lnTo>
                    <a:pt x="3495" y="7755"/>
                  </a:lnTo>
                  <a:lnTo>
                    <a:pt x="3393" y="7806"/>
                  </a:lnTo>
                  <a:lnTo>
                    <a:pt x="3342" y="7908"/>
                  </a:lnTo>
                  <a:lnTo>
                    <a:pt x="3317" y="8010"/>
                  </a:lnTo>
                  <a:lnTo>
                    <a:pt x="3317" y="8367"/>
                  </a:lnTo>
                  <a:lnTo>
                    <a:pt x="1965" y="8367"/>
                  </a:lnTo>
                  <a:lnTo>
                    <a:pt x="1863" y="8393"/>
                  </a:lnTo>
                  <a:lnTo>
                    <a:pt x="1786" y="8444"/>
                  </a:lnTo>
                  <a:lnTo>
                    <a:pt x="1710" y="8495"/>
                  </a:lnTo>
                  <a:lnTo>
                    <a:pt x="1659" y="8571"/>
                  </a:lnTo>
                  <a:lnTo>
                    <a:pt x="1608" y="8648"/>
                  </a:lnTo>
                  <a:lnTo>
                    <a:pt x="1582" y="8750"/>
                  </a:lnTo>
                  <a:lnTo>
                    <a:pt x="1582" y="8852"/>
                  </a:lnTo>
                  <a:lnTo>
                    <a:pt x="1582" y="9489"/>
                  </a:lnTo>
                  <a:lnTo>
                    <a:pt x="1582" y="9591"/>
                  </a:lnTo>
                  <a:lnTo>
                    <a:pt x="1608" y="9668"/>
                  </a:lnTo>
                  <a:lnTo>
                    <a:pt x="1659" y="9770"/>
                  </a:lnTo>
                  <a:lnTo>
                    <a:pt x="1710" y="9821"/>
                  </a:lnTo>
                  <a:lnTo>
                    <a:pt x="1786" y="9897"/>
                  </a:lnTo>
                  <a:lnTo>
                    <a:pt x="1863" y="9923"/>
                  </a:lnTo>
                  <a:lnTo>
                    <a:pt x="1939" y="9974"/>
                  </a:lnTo>
                  <a:lnTo>
                    <a:pt x="2041" y="9974"/>
                  </a:lnTo>
                  <a:lnTo>
                    <a:pt x="2883" y="14922"/>
                  </a:lnTo>
                  <a:lnTo>
                    <a:pt x="2934" y="15126"/>
                  </a:lnTo>
                  <a:lnTo>
                    <a:pt x="3036" y="15305"/>
                  </a:lnTo>
                  <a:lnTo>
                    <a:pt x="3138" y="15458"/>
                  </a:lnTo>
                  <a:lnTo>
                    <a:pt x="3266" y="15585"/>
                  </a:lnTo>
                  <a:lnTo>
                    <a:pt x="3419" y="15687"/>
                  </a:lnTo>
                  <a:lnTo>
                    <a:pt x="3597" y="15789"/>
                  </a:lnTo>
                  <a:lnTo>
                    <a:pt x="3801" y="15840"/>
                  </a:lnTo>
                  <a:lnTo>
                    <a:pt x="4210" y="15840"/>
                  </a:lnTo>
                  <a:lnTo>
                    <a:pt x="4286" y="16096"/>
                  </a:lnTo>
                  <a:lnTo>
                    <a:pt x="4388" y="16325"/>
                  </a:lnTo>
                  <a:lnTo>
                    <a:pt x="4516" y="16529"/>
                  </a:lnTo>
                  <a:lnTo>
                    <a:pt x="4669" y="16733"/>
                  </a:lnTo>
                  <a:lnTo>
                    <a:pt x="281" y="16733"/>
                  </a:lnTo>
                  <a:lnTo>
                    <a:pt x="179" y="16759"/>
                  </a:lnTo>
                  <a:lnTo>
                    <a:pt x="103" y="16810"/>
                  </a:lnTo>
                  <a:lnTo>
                    <a:pt x="26" y="16886"/>
                  </a:lnTo>
                  <a:lnTo>
                    <a:pt x="1" y="16988"/>
                  </a:lnTo>
                  <a:lnTo>
                    <a:pt x="1" y="18060"/>
                  </a:lnTo>
                  <a:lnTo>
                    <a:pt x="26" y="18162"/>
                  </a:lnTo>
                  <a:lnTo>
                    <a:pt x="103" y="18264"/>
                  </a:lnTo>
                  <a:lnTo>
                    <a:pt x="179" y="18315"/>
                  </a:lnTo>
                  <a:lnTo>
                    <a:pt x="281" y="18340"/>
                  </a:lnTo>
                  <a:lnTo>
                    <a:pt x="18085" y="18340"/>
                  </a:lnTo>
                  <a:lnTo>
                    <a:pt x="18187" y="18315"/>
                  </a:lnTo>
                  <a:lnTo>
                    <a:pt x="18264" y="18264"/>
                  </a:lnTo>
                  <a:lnTo>
                    <a:pt x="18340" y="18162"/>
                  </a:lnTo>
                  <a:lnTo>
                    <a:pt x="18340" y="18060"/>
                  </a:lnTo>
                  <a:lnTo>
                    <a:pt x="18340" y="16988"/>
                  </a:lnTo>
                  <a:lnTo>
                    <a:pt x="18340" y="16886"/>
                  </a:lnTo>
                  <a:lnTo>
                    <a:pt x="18264" y="16810"/>
                  </a:lnTo>
                  <a:lnTo>
                    <a:pt x="18187" y="16759"/>
                  </a:lnTo>
                  <a:lnTo>
                    <a:pt x="18085" y="16733"/>
                  </a:lnTo>
                  <a:lnTo>
                    <a:pt x="13698" y="16733"/>
                  </a:lnTo>
                  <a:lnTo>
                    <a:pt x="13851" y="16529"/>
                  </a:lnTo>
                  <a:lnTo>
                    <a:pt x="13979" y="16325"/>
                  </a:lnTo>
                  <a:lnTo>
                    <a:pt x="14081" y="16096"/>
                  </a:lnTo>
                  <a:lnTo>
                    <a:pt x="14157" y="15840"/>
                  </a:lnTo>
                  <a:lnTo>
                    <a:pt x="14565" y="15840"/>
                  </a:lnTo>
                  <a:lnTo>
                    <a:pt x="14769" y="15789"/>
                  </a:lnTo>
                  <a:lnTo>
                    <a:pt x="14922" y="15687"/>
                  </a:lnTo>
                  <a:lnTo>
                    <a:pt x="15075" y="15585"/>
                  </a:lnTo>
                  <a:lnTo>
                    <a:pt x="15228" y="15458"/>
                  </a:lnTo>
                  <a:lnTo>
                    <a:pt x="15330" y="15305"/>
                  </a:lnTo>
                  <a:lnTo>
                    <a:pt x="15407" y="15126"/>
                  </a:lnTo>
                  <a:lnTo>
                    <a:pt x="15458" y="14922"/>
                  </a:lnTo>
                  <a:lnTo>
                    <a:pt x="15611" y="14055"/>
                  </a:lnTo>
                  <a:lnTo>
                    <a:pt x="15611" y="13953"/>
                  </a:lnTo>
                  <a:lnTo>
                    <a:pt x="15560" y="13851"/>
                  </a:lnTo>
                  <a:lnTo>
                    <a:pt x="15483" y="13800"/>
                  </a:lnTo>
                  <a:lnTo>
                    <a:pt x="15407" y="13749"/>
                  </a:lnTo>
                  <a:lnTo>
                    <a:pt x="15279" y="13749"/>
                  </a:lnTo>
                  <a:lnTo>
                    <a:pt x="15203" y="13800"/>
                  </a:lnTo>
                  <a:lnTo>
                    <a:pt x="15126" y="13876"/>
                  </a:lnTo>
                  <a:lnTo>
                    <a:pt x="15075" y="13978"/>
                  </a:lnTo>
                  <a:lnTo>
                    <a:pt x="14948" y="14820"/>
                  </a:lnTo>
                  <a:lnTo>
                    <a:pt x="14922" y="14922"/>
                  </a:lnTo>
                  <a:lnTo>
                    <a:pt x="14871" y="15024"/>
                  </a:lnTo>
                  <a:lnTo>
                    <a:pt x="14820" y="15101"/>
                  </a:lnTo>
                  <a:lnTo>
                    <a:pt x="14744" y="15177"/>
                  </a:lnTo>
                  <a:lnTo>
                    <a:pt x="14667" y="15228"/>
                  </a:lnTo>
                  <a:lnTo>
                    <a:pt x="14565" y="15279"/>
                  </a:lnTo>
                  <a:lnTo>
                    <a:pt x="14463" y="15305"/>
                  </a:lnTo>
                  <a:lnTo>
                    <a:pt x="14157" y="15305"/>
                  </a:lnTo>
                  <a:lnTo>
                    <a:pt x="14106" y="14999"/>
                  </a:lnTo>
                  <a:lnTo>
                    <a:pt x="13979" y="14718"/>
                  </a:lnTo>
                  <a:lnTo>
                    <a:pt x="13800" y="14463"/>
                  </a:lnTo>
                  <a:lnTo>
                    <a:pt x="13596" y="14234"/>
                  </a:lnTo>
                  <a:lnTo>
                    <a:pt x="13341" y="14055"/>
                  </a:lnTo>
                  <a:lnTo>
                    <a:pt x="13060" y="13902"/>
                  </a:lnTo>
                  <a:lnTo>
                    <a:pt x="12754" y="13825"/>
                  </a:lnTo>
                  <a:lnTo>
                    <a:pt x="12601" y="13800"/>
                  </a:lnTo>
                  <a:lnTo>
                    <a:pt x="12270" y="13800"/>
                  </a:lnTo>
                  <a:lnTo>
                    <a:pt x="12117" y="13825"/>
                  </a:lnTo>
                  <a:lnTo>
                    <a:pt x="11810" y="13902"/>
                  </a:lnTo>
                  <a:lnTo>
                    <a:pt x="11530" y="14055"/>
                  </a:lnTo>
                  <a:lnTo>
                    <a:pt x="11275" y="14234"/>
                  </a:lnTo>
                  <a:lnTo>
                    <a:pt x="11071" y="14463"/>
                  </a:lnTo>
                  <a:lnTo>
                    <a:pt x="10918" y="14718"/>
                  </a:lnTo>
                  <a:lnTo>
                    <a:pt x="10790" y="14999"/>
                  </a:lnTo>
                  <a:lnTo>
                    <a:pt x="10714" y="15305"/>
                  </a:lnTo>
                  <a:lnTo>
                    <a:pt x="7653" y="15305"/>
                  </a:lnTo>
                  <a:lnTo>
                    <a:pt x="7576" y="14999"/>
                  </a:lnTo>
                  <a:lnTo>
                    <a:pt x="7449" y="14718"/>
                  </a:lnTo>
                  <a:lnTo>
                    <a:pt x="7296" y="14463"/>
                  </a:lnTo>
                  <a:lnTo>
                    <a:pt x="7066" y="14234"/>
                  </a:lnTo>
                  <a:lnTo>
                    <a:pt x="6837" y="14055"/>
                  </a:lnTo>
                  <a:lnTo>
                    <a:pt x="6556" y="13902"/>
                  </a:lnTo>
                  <a:lnTo>
                    <a:pt x="6250" y="13825"/>
                  </a:lnTo>
                  <a:lnTo>
                    <a:pt x="6097" y="13800"/>
                  </a:lnTo>
                  <a:lnTo>
                    <a:pt x="5765" y="13800"/>
                  </a:lnTo>
                  <a:lnTo>
                    <a:pt x="5587" y="13825"/>
                  </a:lnTo>
                  <a:lnTo>
                    <a:pt x="5306" y="13902"/>
                  </a:lnTo>
                  <a:lnTo>
                    <a:pt x="5026" y="14055"/>
                  </a:lnTo>
                  <a:lnTo>
                    <a:pt x="4771" y="14234"/>
                  </a:lnTo>
                  <a:lnTo>
                    <a:pt x="4567" y="14463"/>
                  </a:lnTo>
                  <a:lnTo>
                    <a:pt x="4388" y="14718"/>
                  </a:lnTo>
                  <a:lnTo>
                    <a:pt x="4261" y="14999"/>
                  </a:lnTo>
                  <a:lnTo>
                    <a:pt x="4210" y="15305"/>
                  </a:lnTo>
                  <a:lnTo>
                    <a:pt x="3878" y="15305"/>
                  </a:lnTo>
                  <a:lnTo>
                    <a:pt x="3801" y="15279"/>
                  </a:lnTo>
                  <a:lnTo>
                    <a:pt x="3699" y="15228"/>
                  </a:lnTo>
                  <a:lnTo>
                    <a:pt x="3623" y="15177"/>
                  </a:lnTo>
                  <a:lnTo>
                    <a:pt x="3546" y="15101"/>
                  </a:lnTo>
                  <a:lnTo>
                    <a:pt x="3495" y="15024"/>
                  </a:lnTo>
                  <a:lnTo>
                    <a:pt x="3444" y="14922"/>
                  </a:lnTo>
                  <a:lnTo>
                    <a:pt x="3419" y="14820"/>
                  </a:lnTo>
                  <a:lnTo>
                    <a:pt x="2577" y="9974"/>
                  </a:lnTo>
                  <a:lnTo>
                    <a:pt x="15764" y="9974"/>
                  </a:lnTo>
                  <a:lnTo>
                    <a:pt x="15279" y="12831"/>
                  </a:lnTo>
                  <a:lnTo>
                    <a:pt x="15279" y="12933"/>
                  </a:lnTo>
                  <a:lnTo>
                    <a:pt x="15330" y="13035"/>
                  </a:lnTo>
                  <a:lnTo>
                    <a:pt x="15407" y="13086"/>
                  </a:lnTo>
                  <a:lnTo>
                    <a:pt x="15509" y="13137"/>
                  </a:lnTo>
                  <a:lnTo>
                    <a:pt x="15611" y="13137"/>
                  </a:lnTo>
                  <a:lnTo>
                    <a:pt x="15713" y="13086"/>
                  </a:lnTo>
                  <a:lnTo>
                    <a:pt x="15764" y="13009"/>
                  </a:lnTo>
                  <a:lnTo>
                    <a:pt x="15815" y="12907"/>
                  </a:lnTo>
                  <a:lnTo>
                    <a:pt x="16325" y="9974"/>
                  </a:lnTo>
                  <a:lnTo>
                    <a:pt x="16427" y="9974"/>
                  </a:lnTo>
                  <a:lnTo>
                    <a:pt x="16504" y="9923"/>
                  </a:lnTo>
                  <a:lnTo>
                    <a:pt x="16580" y="9897"/>
                  </a:lnTo>
                  <a:lnTo>
                    <a:pt x="16657" y="9821"/>
                  </a:lnTo>
                  <a:lnTo>
                    <a:pt x="16708" y="9770"/>
                  </a:lnTo>
                  <a:lnTo>
                    <a:pt x="16759" y="9668"/>
                  </a:lnTo>
                  <a:lnTo>
                    <a:pt x="16784" y="9591"/>
                  </a:lnTo>
                  <a:lnTo>
                    <a:pt x="16784" y="9489"/>
                  </a:lnTo>
                  <a:lnTo>
                    <a:pt x="16784" y="8852"/>
                  </a:lnTo>
                  <a:lnTo>
                    <a:pt x="16784" y="8750"/>
                  </a:lnTo>
                  <a:lnTo>
                    <a:pt x="16759" y="8648"/>
                  </a:lnTo>
                  <a:lnTo>
                    <a:pt x="16708" y="8571"/>
                  </a:lnTo>
                  <a:lnTo>
                    <a:pt x="16657" y="8495"/>
                  </a:lnTo>
                  <a:lnTo>
                    <a:pt x="16580" y="8444"/>
                  </a:lnTo>
                  <a:lnTo>
                    <a:pt x="16504" y="8393"/>
                  </a:lnTo>
                  <a:lnTo>
                    <a:pt x="16402" y="8367"/>
                  </a:lnTo>
                  <a:lnTo>
                    <a:pt x="11964" y="8367"/>
                  </a:lnTo>
                  <a:lnTo>
                    <a:pt x="11964" y="6199"/>
                  </a:lnTo>
                  <a:lnTo>
                    <a:pt x="11964" y="6122"/>
                  </a:lnTo>
                  <a:lnTo>
                    <a:pt x="14157" y="7015"/>
                  </a:lnTo>
                  <a:lnTo>
                    <a:pt x="14336" y="7066"/>
                  </a:lnTo>
                  <a:lnTo>
                    <a:pt x="14540" y="7092"/>
                  </a:lnTo>
                  <a:lnTo>
                    <a:pt x="14744" y="7066"/>
                  </a:lnTo>
                  <a:lnTo>
                    <a:pt x="14948" y="7015"/>
                  </a:lnTo>
                  <a:lnTo>
                    <a:pt x="15152" y="6913"/>
                  </a:lnTo>
                  <a:lnTo>
                    <a:pt x="15305" y="6786"/>
                  </a:lnTo>
                  <a:lnTo>
                    <a:pt x="15432" y="6607"/>
                  </a:lnTo>
                  <a:lnTo>
                    <a:pt x="15534" y="6429"/>
                  </a:lnTo>
                  <a:lnTo>
                    <a:pt x="16555" y="3903"/>
                  </a:lnTo>
                  <a:lnTo>
                    <a:pt x="16606" y="3699"/>
                  </a:lnTo>
                  <a:lnTo>
                    <a:pt x="16631" y="3495"/>
                  </a:lnTo>
                  <a:lnTo>
                    <a:pt x="16606" y="3291"/>
                  </a:lnTo>
                  <a:lnTo>
                    <a:pt x="16555" y="3087"/>
                  </a:lnTo>
                  <a:lnTo>
                    <a:pt x="16453" y="2909"/>
                  </a:lnTo>
                  <a:lnTo>
                    <a:pt x="16325" y="2756"/>
                  </a:lnTo>
                  <a:lnTo>
                    <a:pt x="16147" y="2628"/>
                  </a:lnTo>
                  <a:lnTo>
                    <a:pt x="15968" y="2526"/>
                  </a:lnTo>
                  <a:lnTo>
                    <a:pt x="15177" y="2220"/>
                  </a:lnTo>
                  <a:lnTo>
                    <a:pt x="15075" y="2194"/>
                  </a:lnTo>
                  <a:lnTo>
                    <a:pt x="14973" y="2220"/>
                  </a:lnTo>
                  <a:lnTo>
                    <a:pt x="14871" y="2271"/>
                  </a:lnTo>
                  <a:lnTo>
                    <a:pt x="14820" y="2348"/>
                  </a:lnTo>
                  <a:lnTo>
                    <a:pt x="14795" y="2450"/>
                  </a:lnTo>
                  <a:lnTo>
                    <a:pt x="14820" y="2552"/>
                  </a:lnTo>
                  <a:lnTo>
                    <a:pt x="14871" y="2654"/>
                  </a:lnTo>
                  <a:lnTo>
                    <a:pt x="14973" y="2705"/>
                  </a:lnTo>
                  <a:lnTo>
                    <a:pt x="15764" y="3036"/>
                  </a:lnTo>
                  <a:lnTo>
                    <a:pt x="15866" y="3087"/>
                  </a:lnTo>
                  <a:lnTo>
                    <a:pt x="15943" y="3138"/>
                  </a:lnTo>
                  <a:lnTo>
                    <a:pt x="15994" y="3215"/>
                  </a:lnTo>
                  <a:lnTo>
                    <a:pt x="16045" y="3317"/>
                  </a:lnTo>
                  <a:lnTo>
                    <a:pt x="16070" y="3393"/>
                  </a:lnTo>
                  <a:lnTo>
                    <a:pt x="16096" y="3495"/>
                  </a:lnTo>
                  <a:lnTo>
                    <a:pt x="16070" y="3597"/>
                  </a:lnTo>
                  <a:lnTo>
                    <a:pt x="16045" y="3699"/>
                  </a:lnTo>
                  <a:lnTo>
                    <a:pt x="15024" y="6224"/>
                  </a:lnTo>
                  <a:lnTo>
                    <a:pt x="14973" y="6327"/>
                  </a:lnTo>
                  <a:lnTo>
                    <a:pt x="14922" y="6403"/>
                  </a:lnTo>
                  <a:lnTo>
                    <a:pt x="14846" y="6454"/>
                  </a:lnTo>
                  <a:lnTo>
                    <a:pt x="14744" y="6505"/>
                  </a:lnTo>
                  <a:lnTo>
                    <a:pt x="14642" y="6531"/>
                  </a:lnTo>
                  <a:lnTo>
                    <a:pt x="14540" y="6556"/>
                  </a:lnTo>
                  <a:lnTo>
                    <a:pt x="14438" y="6531"/>
                  </a:lnTo>
                  <a:lnTo>
                    <a:pt x="14361" y="6505"/>
                  </a:lnTo>
                  <a:lnTo>
                    <a:pt x="8316" y="4056"/>
                  </a:lnTo>
                  <a:lnTo>
                    <a:pt x="8214" y="4005"/>
                  </a:lnTo>
                  <a:lnTo>
                    <a:pt x="8138" y="3954"/>
                  </a:lnTo>
                  <a:lnTo>
                    <a:pt x="8087" y="3878"/>
                  </a:lnTo>
                  <a:lnTo>
                    <a:pt x="8035" y="3776"/>
                  </a:lnTo>
                  <a:lnTo>
                    <a:pt x="8010" y="3674"/>
                  </a:lnTo>
                  <a:lnTo>
                    <a:pt x="7984" y="3597"/>
                  </a:lnTo>
                  <a:lnTo>
                    <a:pt x="7984" y="3495"/>
                  </a:lnTo>
                  <a:lnTo>
                    <a:pt x="8035" y="3393"/>
                  </a:lnTo>
                  <a:lnTo>
                    <a:pt x="9056" y="868"/>
                  </a:lnTo>
                  <a:lnTo>
                    <a:pt x="9107" y="766"/>
                  </a:lnTo>
                  <a:lnTo>
                    <a:pt x="9158" y="690"/>
                  </a:lnTo>
                  <a:lnTo>
                    <a:pt x="9234" y="639"/>
                  </a:lnTo>
                  <a:lnTo>
                    <a:pt x="9336" y="588"/>
                  </a:lnTo>
                  <a:lnTo>
                    <a:pt x="9438" y="537"/>
                  </a:lnTo>
                  <a:lnTo>
                    <a:pt x="9617" y="537"/>
                  </a:lnTo>
                  <a:lnTo>
                    <a:pt x="9719" y="588"/>
                  </a:lnTo>
                  <a:lnTo>
                    <a:pt x="13928" y="2271"/>
                  </a:lnTo>
                  <a:lnTo>
                    <a:pt x="14030" y="2296"/>
                  </a:lnTo>
                  <a:lnTo>
                    <a:pt x="14132" y="2271"/>
                  </a:lnTo>
                  <a:lnTo>
                    <a:pt x="14208" y="2220"/>
                  </a:lnTo>
                  <a:lnTo>
                    <a:pt x="14285" y="2143"/>
                  </a:lnTo>
                  <a:lnTo>
                    <a:pt x="14285" y="2041"/>
                  </a:lnTo>
                  <a:lnTo>
                    <a:pt x="14285" y="1939"/>
                  </a:lnTo>
                  <a:lnTo>
                    <a:pt x="14208" y="1837"/>
                  </a:lnTo>
                  <a:lnTo>
                    <a:pt x="14132" y="1786"/>
                  </a:lnTo>
                  <a:lnTo>
                    <a:pt x="9923" y="77"/>
                  </a:lnTo>
                  <a:lnTo>
                    <a:pt x="9719" y="26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7"/>
            <p:cNvSpPr/>
            <p:nvPr/>
          </p:nvSpPr>
          <p:spPr>
            <a:xfrm>
              <a:off x="2594275" y="29961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1" y="536"/>
                  </a:moveTo>
                  <a:lnTo>
                    <a:pt x="893" y="561"/>
                  </a:lnTo>
                  <a:lnTo>
                    <a:pt x="996" y="612"/>
                  </a:lnTo>
                  <a:lnTo>
                    <a:pt x="1047" y="714"/>
                  </a:lnTo>
                  <a:lnTo>
                    <a:pt x="1072" y="816"/>
                  </a:lnTo>
                  <a:lnTo>
                    <a:pt x="1047" y="918"/>
                  </a:lnTo>
                  <a:lnTo>
                    <a:pt x="996" y="995"/>
                  </a:lnTo>
                  <a:lnTo>
                    <a:pt x="893" y="1046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2" y="485"/>
                  </a:lnTo>
                  <a:lnTo>
                    <a:pt x="1" y="638"/>
                  </a:lnTo>
                  <a:lnTo>
                    <a:pt x="1" y="816"/>
                  </a:lnTo>
                  <a:lnTo>
                    <a:pt x="1" y="969"/>
                  </a:lnTo>
                  <a:lnTo>
                    <a:pt x="52" y="1122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944" y="1607"/>
                  </a:lnTo>
                  <a:lnTo>
                    <a:pt x="1098" y="1556"/>
                  </a:lnTo>
                  <a:lnTo>
                    <a:pt x="1251" y="1480"/>
                  </a:lnTo>
                  <a:lnTo>
                    <a:pt x="1353" y="1378"/>
                  </a:lnTo>
                  <a:lnTo>
                    <a:pt x="1455" y="1250"/>
                  </a:lnTo>
                  <a:lnTo>
                    <a:pt x="1531" y="1122"/>
                  </a:lnTo>
                  <a:lnTo>
                    <a:pt x="1582" y="969"/>
                  </a:lnTo>
                  <a:lnTo>
                    <a:pt x="1608" y="816"/>
                  </a:lnTo>
                  <a:lnTo>
                    <a:pt x="1582" y="638"/>
                  </a:lnTo>
                  <a:lnTo>
                    <a:pt x="1531" y="485"/>
                  </a:lnTo>
                  <a:lnTo>
                    <a:pt x="1455" y="357"/>
                  </a:lnTo>
                  <a:lnTo>
                    <a:pt x="1353" y="230"/>
                  </a:lnTo>
                  <a:lnTo>
                    <a:pt x="1251" y="128"/>
                  </a:lnTo>
                  <a:lnTo>
                    <a:pt x="1098" y="77"/>
                  </a:lnTo>
                  <a:lnTo>
                    <a:pt x="944" y="26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7"/>
            <p:cNvSpPr/>
            <p:nvPr/>
          </p:nvSpPr>
          <p:spPr>
            <a:xfrm>
              <a:off x="2756875" y="29961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7" y="536"/>
                  </a:moveTo>
                  <a:lnTo>
                    <a:pt x="919" y="561"/>
                  </a:lnTo>
                  <a:lnTo>
                    <a:pt x="996" y="612"/>
                  </a:lnTo>
                  <a:lnTo>
                    <a:pt x="1047" y="714"/>
                  </a:lnTo>
                  <a:lnTo>
                    <a:pt x="1072" y="816"/>
                  </a:lnTo>
                  <a:lnTo>
                    <a:pt x="1047" y="918"/>
                  </a:lnTo>
                  <a:lnTo>
                    <a:pt x="996" y="995"/>
                  </a:lnTo>
                  <a:lnTo>
                    <a:pt x="919" y="1046"/>
                  </a:lnTo>
                  <a:lnTo>
                    <a:pt x="817" y="1071"/>
                  </a:lnTo>
                  <a:lnTo>
                    <a:pt x="715" y="1046"/>
                  </a:lnTo>
                  <a:lnTo>
                    <a:pt x="613" y="995"/>
                  </a:lnTo>
                  <a:lnTo>
                    <a:pt x="562" y="918"/>
                  </a:lnTo>
                  <a:lnTo>
                    <a:pt x="537" y="816"/>
                  </a:lnTo>
                  <a:lnTo>
                    <a:pt x="562" y="714"/>
                  </a:lnTo>
                  <a:lnTo>
                    <a:pt x="613" y="612"/>
                  </a:lnTo>
                  <a:lnTo>
                    <a:pt x="715" y="561"/>
                  </a:lnTo>
                  <a:lnTo>
                    <a:pt x="817" y="536"/>
                  </a:lnTo>
                  <a:close/>
                  <a:moveTo>
                    <a:pt x="817" y="0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77" y="485"/>
                  </a:lnTo>
                  <a:lnTo>
                    <a:pt x="26" y="638"/>
                  </a:lnTo>
                  <a:lnTo>
                    <a:pt x="1" y="816"/>
                  </a:lnTo>
                  <a:lnTo>
                    <a:pt x="26" y="969"/>
                  </a:lnTo>
                  <a:lnTo>
                    <a:pt x="77" y="1122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6"/>
                  </a:lnTo>
                  <a:lnTo>
                    <a:pt x="639" y="1607"/>
                  </a:lnTo>
                  <a:lnTo>
                    <a:pt x="970" y="1607"/>
                  </a:lnTo>
                  <a:lnTo>
                    <a:pt x="1123" y="1556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50"/>
                  </a:lnTo>
                  <a:lnTo>
                    <a:pt x="1557" y="1122"/>
                  </a:lnTo>
                  <a:lnTo>
                    <a:pt x="1608" y="969"/>
                  </a:lnTo>
                  <a:lnTo>
                    <a:pt x="1608" y="816"/>
                  </a:lnTo>
                  <a:lnTo>
                    <a:pt x="1608" y="638"/>
                  </a:lnTo>
                  <a:lnTo>
                    <a:pt x="1557" y="485"/>
                  </a:lnTo>
                  <a:lnTo>
                    <a:pt x="1480" y="357"/>
                  </a:lnTo>
                  <a:lnTo>
                    <a:pt x="1378" y="230"/>
                  </a:lnTo>
                  <a:lnTo>
                    <a:pt x="1251" y="128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57"/>
          <p:cNvGrpSpPr/>
          <p:nvPr/>
        </p:nvGrpSpPr>
        <p:grpSpPr>
          <a:xfrm>
            <a:off x="7278689" y="1539717"/>
            <a:ext cx="486698" cy="486724"/>
            <a:chOff x="3209000" y="2628225"/>
            <a:chExt cx="458500" cy="458525"/>
          </a:xfrm>
        </p:grpSpPr>
        <p:sp>
          <p:nvSpPr>
            <p:cNvPr id="1197" name="Google Shape;1197;p57"/>
            <p:cNvSpPr/>
            <p:nvPr/>
          </p:nvSpPr>
          <p:spPr>
            <a:xfrm>
              <a:off x="3209000" y="2628225"/>
              <a:ext cx="458500" cy="458525"/>
            </a:xfrm>
            <a:custGeom>
              <a:avLst/>
              <a:gdLst/>
              <a:ahLst/>
              <a:cxnLst/>
              <a:rect l="l" t="t" r="r" b="b"/>
              <a:pathLst>
                <a:path w="18340" h="18341" extrusionOk="0">
                  <a:moveTo>
                    <a:pt x="14564" y="1837"/>
                  </a:moveTo>
                  <a:lnTo>
                    <a:pt x="14615" y="1863"/>
                  </a:lnTo>
                  <a:lnTo>
                    <a:pt x="14641" y="1914"/>
                  </a:lnTo>
                  <a:lnTo>
                    <a:pt x="14743" y="2373"/>
                  </a:lnTo>
                  <a:lnTo>
                    <a:pt x="14794" y="2526"/>
                  </a:lnTo>
                  <a:lnTo>
                    <a:pt x="14845" y="2628"/>
                  </a:lnTo>
                  <a:lnTo>
                    <a:pt x="14947" y="2730"/>
                  </a:lnTo>
                  <a:lnTo>
                    <a:pt x="15049" y="2832"/>
                  </a:lnTo>
                  <a:lnTo>
                    <a:pt x="15508" y="3087"/>
                  </a:lnTo>
                  <a:lnTo>
                    <a:pt x="15636" y="3138"/>
                  </a:lnTo>
                  <a:lnTo>
                    <a:pt x="15763" y="3164"/>
                  </a:lnTo>
                  <a:lnTo>
                    <a:pt x="15916" y="3164"/>
                  </a:lnTo>
                  <a:lnTo>
                    <a:pt x="16044" y="3113"/>
                  </a:lnTo>
                  <a:lnTo>
                    <a:pt x="16503" y="2985"/>
                  </a:lnTo>
                  <a:lnTo>
                    <a:pt x="16554" y="2985"/>
                  </a:lnTo>
                  <a:lnTo>
                    <a:pt x="16605" y="3011"/>
                  </a:lnTo>
                  <a:lnTo>
                    <a:pt x="16834" y="3419"/>
                  </a:lnTo>
                  <a:lnTo>
                    <a:pt x="16860" y="3470"/>
                  </a:lnTo>
                  <a:lnTo>
                    <a:pt x="16834" y="3521"/>
                  </a:lnTo>
                  <a:lnTo>
                    <a:pt x="16477" y="3852"/>
                  </a:lnTo>
                  <a:lnTo>
                    <a:pt x="16375" y="3954"/>
                  </a:lnTo>
                  <a:lnTo>
                    <a:pt x="16299" y="4056"/>
                  </a:lnTo>
                  <a:lnTo>
                    <a:pt x="16248" y="4209"/>
                  </a:lnTo>
                  <a:lnTo>
                    <a:pt x="16222" y="4337"/>
                  </a:lnTo>
                  <a:lnTo>
                    <a:pt x="16222" y="4847"/>
                  </a:lnTo>
                  <a:lnTo>
                    <a:pt x="16248" y="5000"/>
                  </a:lnTo>
                  <a:lnTo>
                    <a:pt x="16299" y="5128"/>
                  </a:lnTo>
                  <a:lnTo>
                    <a:pt x="16375" y="5230"/>
                  </a:lnTo>
                  <a:lnTo>
                    <a:pt x="16477" y="5332"/>
                  </a:lnTo>
                  <a:lnTo>
                    <a:pt x="16834" y="5663"/>
                  </a:lnTo>
                  <a:lnTo>
                    <a:pt x="16860" y="5714"/>
                  </a:lnTo>
                  <a:lnTo>
                    <a:pt x="16834" y="5765"/>
                  </a:lnTo>
                  <a:lnTo>
                    <a:pt x="16605" y="6173"/>
                  </a:lnTo>
                  <a:lnTo>
                    <a:pt x="16554" y="6224"/>
                  </a:lnTo>
                  <a:lnTo>
                    <a:pt x="16503" y="6224"/>
                  </a:lnTo>
                  <a:lnTo>
                    <a:pt x="16044" y="6071"/>
                  </a:lnTo>
                  <a:lnTo>
                    <a:pt x="15916" y="6046"/>
                  </a:lnTo>
                  <a:lnTo>
                    <a:pt x="15763" y="6020"/>
                  </a:lnTo>
                  <a:lnTo>
                    <a:pt x="15636" y="6046"/>
                  </a:lnTo>
                  <a:lnTo>
                    <a:pt x="15508" y="6097"/>
                  </a:lnTo>
                  <a:lnTo>
                    <a:pt x="15049" y="6378"/>
                  </a:lnTo>
                  <a:lnTo>
                    <a:pt x="14947" y="6454"/>
                  </a:lnTo>
                  <a:lnTo>
                    <a:pt x="14845" y="6556"/>
                  </a:lnTo>
                  <a:lnTo>
                    <a:pt x="14794" y="6684"/>
                  </a:lnTo>
                  <a:lnTo>
                    <a:pt x="14743" y="6811"/>
                  </a:lnTo>
                  <a:lnTo>
                    <a:pt x="14641" y="7296"/>
                  </a:lnTo>
                  <a:lnTo>
                    <a:pt x="14615" y="7347"/>
                  </a:lnTo>
                  <a:lnTo>
                    <a:pt x="14029" y="7347"/>
                  </a:lnTo>
                  <a:lnTo>
                    <a:pt x="14003" y="7296"/>
                  </a:lnTo>
                  <a:lnTo>
                    <a:pt x="13901" y="6811"/>
                  </a:lnTo>
                  <a:lnTo>
                    <a:pt x="13876" y="6684"/>
                  </a:lnTo>
                  <a:lnTo>
                    <a:pt x="13799" y="6556"/>
                  </a:lnTo>
                  <a:lnTo>
                    <a:pt x="13723" y="6454"/>
                  </a:lnTo>
                  <a:lnTo>
                    <a:pt x="13595" y="6378"/>
                  </a:lnTo>
                  <a:lnTo>
                    <a:pt x="13161" y="6097"/>
                  </a:lnTo>
                  <a:lnTo>
                    <a:pt x="13008" y="6046"/>
                  </a:lnTo>
                  <a:lnTo>
                    <a:pt x="12855" y="6020"/>
                  </a:lnTo>
                  <a:lnTo>
                    <a:pt x="12728" y="6046"/>
                  </a:lnTo>
                  <a:lnTo>
                    <a:pt x="12626" y="6071"/>
                  </a:lnTo>
                  <a:lnTo>
                    <a:pt x="12141" y="6224"/>
                  </a:lnTo>
                  <a:lnTo>
                    <a:pt x="12090" y="6224"/>
                  </a:lnTo>
                  <a:lnTo>
                    <a:pt x="12065" y="6173"/>
                  </a:lnTo>
                  <a:lnTo>
                    <a:pt x="11810" y="5765"/>
                  </a:lnTo>
                  <a:lnTo>
                    <a:pt x="11810" y="5714"/>
                  </a:lnTo>
                  <a:lnTo>
                    <a:pt x="11835" y="5663"/>
                  </a:lnTo>
                  <a:lnTo>
                    <a:pt x="12192" y="5332"/>
                  </a:lnTo>
                  <a:lnTo>
                    <a:pt x="12294" y="5230"/>
                  </a:lnTo>
                  <a:lnTo>
                    <a:pt x="12371" y="5128"/>
                  </a:lnTo>
                  <a:lnTo>
                    <a:pt x="12422" y="5000"/>
                  </a:lnTo>
                  <a:lnTo>
                    <a:pt x="12422" y="4847"/>
                  </a:lnTo>
                  <a:lnTo>
                    <a:pt x="12422" y="4337"/>
                  </a:lnTo>
                  <a:lnTo>
                    <a:pt x="12422" y="4209"/>
                  </a:lnTo>
                  <a:lnTo>
                    <a:pt x="12371" y="4056"/>
                  </a:lnTo>
                  <a:lnTo>
                    <a:pt x="12294" y="3954"/>
                  </a:lnTo>
                  <a:lnTo>
                    <a:pt x="12192" y="3852"/>
                  </a:lnTo>
                  <a:lnTo>
                    <a:pt x="11835" y="3521"/>
                  </a:lnTo>
                  <a:lnTo>
                    <a:pt x="11810" y="3470"/>
                  </a:lnTo>
                  <a:lnTo>
                    <a:pt x="11810" y="3419"/>
                  </a:lnTo>
                  <a:lnTo>
                    <a:pt x="11835" y="3393"/>
                  </a:lnTo>
                  <a:lnTo>
                    <a:pt x="12065" y="3011"/>
                  </a:lnTo>
                  <a:lnTo>
                    <a:pt x="12090" y="2985"/>
                  </a:lnTo>
                  <a:lnTo>
                    <a:pt x="12141" y="2985"/>
                  </a:lnTo>
                  <a:lnTo>
                    <a:pt x="12626" y="3113"/>
                  </a:lnTo>
                  <a:lnTo>
                    <a:pt x="12753" y="3164"/>
                  </a:lnTo>
                  <a:lnTo>
                    <a:pt x="12881" y="3164"/>
                  </a:lnTo>
                  <a:lnTo>
                    <a:pt x="13034" y="3138"/>
                  </a:lnTo>
                  <a:lnTo>
                    <a:pt x="13161" y="3087"/>
                  </a:lnTo>
                  <a:lnTo>
                    <a:pt x="13595" y="2832"/>
                  </a:lnTo>
                  <a:lnTo>
                    <a:pt x="13723" y="2730"/>
                  </a:lnTo>
                  <a:lnTo>
                    <a:pt x="13799" y="2628"/>
                  </a:lnTo>
                  <a:lnTo>
                    <a:pt x="13876" y="2526"/>
                  </a:lnTo>
                  <a:lnTo>
                    <a:pt x="13901" y="2373"/>
                  </a:lnTo>
                  <a:lnTo>
                    <a:pt x="14003" y="1914"/>
                  </a:lnTo>
                  <a:lnTo>
                    <a:pt x="14029" y="1863"/>
                  </a:lnTo>
                  <a:lnTo>
                    <a:pt x="14080" y="1837"/>
                  </a:lnTo>
                  <a:close/>
                  <a:moveTo>
                    <a:pt x="7269" y="1608"/>
                  </a:moveTo>
                  <a:lnTo>
                    <a:pt x="7831" y="1633"/>
                  </a:lnTo>
                  <a:lnTo>
                    <a:pt x="8392" y="1735"/>
                  </a:lnTo>
                  <a:lnTo>
                    <a:pt x="8927" y="1863"/>
                  </a:lnTo>
                  <a:lnTo>
                    <a:pt x="9438" y="2067"/>
                  </a:lnTo>
                  <a:lnTo>
                    <a:pt x="9948" y="2296"/>
                  </a:lnTo>
                  <a:lnTo>
                    <a:pt x="10432" y="2577"/>
                  </a:lnTo>
                  <a:lnTo>
                    <a:pt x="10866" y="2934"/>
                  </a:lnTo>
                  <a:lnTo>
                    <a:pt x="11299" y="3317"/>
                  </a:lnTo>
                  <a:lnTo>
                    <a:pt x="11274" y="3470"/>
                  </a:lnTo>
                  <a:lnTo>
                    <a:pt x="11299" y="3623"/>
                  </a:lnTo>
                  <a:lnTo>
                    <a:pt x="11350" y="3776"/>
                  </a:lnTo>
                  <a:lnTo>
                    <a:pt x="11453" y="3903"/>
                  </a:lnTo>
                  <a:lnTo>
                    <a:pt x="11657" y="4107"/>
                  </a:lnTo>
                  <a:lnTo>
                    <a:pt x="11861" y="4286"/>
                  </a:lnTo>
                  <a:lnTo>
                    <a:pt x="11886" y="4312"/>
                  </a:lnTo>
                  <a:lnTo>
                    <a:pt x="11886" y="4337"/>
                  </a:lnTo>
                  <a:lnTo>
                    <a:pt x="11886" y="4847"/>
                  </a:lnTo>
                  <a:lnTo>
                    <a:pt x="11886" y="4898"/>
                  </a:lnTo>
                  <a:lnTo>
                    <a:pt x="11861" y="4924"/>
                  </a:lnTo>
                  <a:lnTo>
                    <a:pt x="11657" y="5102"/>
                  </a:lnTo>
                  <a:lnTo>
                    <a:pt x="11453" y="5281"/>
                  </a:lnTo>
                  <a:lnTo>
                    <a:pt x="11376" y="5357"/>
                  </a:lnTo>
                  <a:lnTo>
                    <a:pt x="11325" y="5459"/>
                  </a:lnTo>
                  <a:lnTo>
                    <a:pt x="11299" y="5536"/>
                  </a:lnTo>
                  <a:lnTo>
                    <a:pt x="11274" y="5638"/>
                  </a:lnTo>
                  <a:lnTo>
                    <a:pt x="11274" y="5740"/>
                  </a:lnTo>
                  <a:lnTo>
                    <a:pt x="11274" y="5842"/>
                  </a:lnTo>
                  <a:lnTo>
                    <a:pt x="11299" y="5944"/>
                  </a:lnTo>
                  <a:lnTo>
                    <a:pt x="11350" y="6046"/>
                  </a:lnTo>
                  <a:lnTo>
                    <a:pt x="11606" y="6454"/>
                  </a:lnTo>
                  <a:lnTo>
                    <a:pt x="11657" y="6531"/>
                  </a:lnTo>
                  <a:lnTo>
                    <a:pt x="11733" y="6607"/>
                  </a:lnTo>
                  <a:lnTo>
                    <a:pt x="11810" y="6658"/>
                  </a:lnTo>
                  <a:lnTo>
                    <a:pt x="11886" y="6709"/>
                  </a:lnTo>
                  <a:lnTo>
                    <a:pt x="11988" y="6735"/>
                  </a:lnTo>
                  <a:lnTo>
                    <a:pt x="12090" y="6760"/>
                  </a:lnTo>
                  <a:lnTo>
                    <a:pt x="12192" y="6760"/>
                  </a:lnTo>
                  <a:lnTo>
                    <a:pt x="12294" y="6735"/>
                  </a:lnTo>
                  <a:lnTo>
                    <a:pt x="12549" y="6658"/>
                  </a:lnTo>
                  <a:lnTo>
                    <a:pt x="12830" y="6582"/>
                  </a:lnTo>
                  <a:lnTo>
                    <a:pt x="12855" y="6556"/>
                  </a:lnTo>
                  <a:lnTo>
                    <a:pt x="12881" y="6913"/>
                  </a:lnTo>
                  <a:lnTo>
                    <a:pt x="12906" y="7245"/>
                  </a:lnTo>
                  <a:lnTo>
                    <a:pt x="12881" y="7831"/>
                  </a:lnTo>
                  <a:lnTo>
                    <a:pt x="12779" y="8393"/>
                  </a:lnTo>
                  <a:lnTo>
                    <a:pt x="12651" y="8928"/>
                  </a:lnTo>
                  <a:lnTo>
                    <a:pt x="12447" y="9438"/>
                  </a:lnTo>
                  <a:lnTo>
                    <a:pt x="12218" y="9948"/>
                  </a:lnTo>
                  <a:lnTo>
                    <a:pt x="11937" y="10408"/>
                  </a:lnTo>
                  <a:lnTo>
                    <a:pt x="11606" y="10841"/>
                  </a:lnTo>
                  <a:lnTo>
                    <a:pt x="11248" y="11249"/>
                  </a:lnTo>
                  <a:lnTo>
                    <a:pt x="10840" y="11606"/>
                  </a:lnTo>
                  <a:lnTo>
                    <a:pt x="10407" y="11938"/>
                  </a:lnTo>
                  <a:lnTo>
                    <a:pt x="9948" y="12219"/>
                  </a:lnTo>
                  <a:lnTo>
                    <a:pt x="9463" y="12448"/>
                  </a:lnTo>
                  <a:lnTo>
                    <a:pt x="8927" y="12627"/>
                  </a:lnTo>
                  <a:lnTo>
                    <a:pt x="8392" y="12780"/>
                  </a:lnTo>
                  <a:lnTo>
                    <a:pt x="7831" y="12856"/>
                  </a:lnTo>
                  <a:lnTo>
                    <a:pt x="7269" y="12882"/>
                  </a:lnTo>
                  <a:lnTo>
                    <a:pt x="6683" y="12856"/>
                  </a:lnTo>
                  <a:lnTo>
                    <a:pt x="6122" y="12780"/>
                  </a:lnTo>
                  <a:lnTo>
                    <a:pt x="5586" y="12627"/>
                  </a:lnTo>
                  <a:lnTo>
                    <a:pt x="5076" y="12448"/>
                  </a:lnTo>
                  <a:lnTo>
                    <a:pt x="4566" y="12219"/>
                  </a:lnTo>
                  <a:lnTo>
                    <a:pt x="4107" y="11938"/>
                  </a:lnTo>
                  <a:lnTo>
                    <a:pt x="3673" y="11606"/>
                  </a:lnTo>
                  <a:lnTo>
                    <a:pt x="3265" y="11249"/>
                  </a:lnTo>
                  <a:lnTo>
                    <a:pt x="2908" y="10841"/>
                  </a:lnTo>
                  <a:lnTo>
                    <a:pt x="2576" y="10408"/>
                  </a:lnTo>
                  <a:lnTo>
                    <a:pt x="2296" y="9948"/>
                  </a:lnTo>
                  <a:lnTo>
                    <a:pt x="2066" y="9438"/>
                  </a:lnTo>
                  <a:lnTo>
                    <a:pt x="1888" y="8928"/>
                  </a:lnTo>
                  <a:lnTo>
                    <a:pt x="1735" y="8393"/>
                  </a:lnTo>
                  <a:lnTo>
                    <a:pt x="1658" y="7831"/>
                  </a:lnTo>
                  <a:lnTo>
                    <a:pt x="1632" y="7245"/>
                  </a:lnTo>
                  <a:lnTo>
                    <a:pt x="1658" y="6684"/>
                  </a:lnTo>
                  <a:lnTo>
                    <a:pt x="1735" y="6122"/>
                  </a:lnTo>
                  <a:lnTo>
                    <a:pt x="1888" y="5587"/>
                  </a:lnTo>
                  <a:lnTo>
                    <a:pt x="2066" y="5051"/>
                  </a:lnTo>
                  <a:lnTo>
                    <a:pt x="2296" y="4567"/>
                  </a:lnTo>
                  <a:lnTo>
                    <a:pt x="2576" y="4107"/>
                  </a:lnTo>
                  <a:lnTo>
                    <a:pt x="2908" y="3674"/>
                  </a:lnTo>
                  <a:lnTo>
                    <a:pt x="3265" y="3266"/>
                  </a:lnTo>
                  <a:lnTo>
                    <a:pt x="3673" y="2909"/>
                  </a:lnTo>
                  <a:lnTo>
                    <a:pt x="4107" y="2577"/>
                  </a:lnTo>
                  <a:lnTo>
                    <a:pt x="4566" y="2296"/>
                  </a:lnTo>
                  <a:lnTo>
                    <a:pt x="5076" y="2067"/>
                  </a:lnTo>
                  <a:lnTo>
                    <a:pt x="5586" y="1863"/>
                  </a:lnTo>
                  <a:lnTo>
                    <a:pt x="6122" y="1735"/>
                  </a:lnTo>
                  <a:lnTo>
                    <a:pt x="6683" y="1633"/>
                  </a:lnTo>
                  <a:lnTo>
                    <a:pt x="7269" y="1608"/>
                  </a:lnTo>
                  <a:close/>
                  <a:moveTo>
                    <a:pt x="12575" y="12193"/>
                  </a:moveTo>
                  <a:lnTo>
                    <a:pt x="13519" y="13111"/>
                  </a:lnTo>
                  <a:lnTo>
                    <a:pt x="13136" y="13494"/>
                  </a:lnTo>
                  <a:lnTo>
                    <a:pt x="12192" y="12576"/>
                  </a:lnTo>
                  <a:lnTo>
                    <a:pt x="12575" y="12193"/>
                  </a:lnTo>
                  <a:close/>
                  <a:moveTo>
                    <a:pt x="14258" y="13111"/>
                  </a:moveTo>
                  <a:lnTo>
                    <a:pt x="14717" y="13570"/>
                  </a:lnTo>
                  <a:lnTo>
                    <a:pt x="13570" y="14693"/>
                  </a:lnTo>
                  <a:lnTo>
                    <a:pt x="13136" y="14259"/>
                  </a:lnTo>
                  <a:lnTo>
                    <a:pt x="14258" y="13111"/>
                  </a:lnTo>
                  <a:close/>
                  <a:moveTo>
                    <a:pt x="15100" y="13953"/>
                  </a:moveTo>
                  <a:lnTo>
                    <a:pt x="15457" y="14310"/>
                  </a:lnTo>
                  <a:lnTo>
                    <a:pt x="14335" y="15458"/>
                  </a:lnTo>
                  <a:lnTo>
                    <a:pt x="13952" y="15075"/>
                  </a:lnTo>
                  <a:lnTo>
                    <a:pt x="15100" y="13953"/>
                  </a:lnTo>
                  <a:close/>
                  <a:moveTo>
                    <a:pt x="2704" y="12882"/>
                  </a:moveTo>
                  <a:lnTo>
                    <a:pt x="3188" y="13239"/>
                  </a:lnTo>
                  <a:lnTo>
                    <a:pt x="2908" y="13290"/>
                  </a:lnTo>
                  <a:lnTo>
                    <a:pt x="2678" y="13392"/>
                  </a:lnTo>
                  <a:lnTo>
                    <a:pt x="2449" y="13545"/>
                  </a:lnTo>
                  <a:lnTo>
                    <a:pt x="2270" y="13723"/>
                  </a:lnTo>
                  <a:lnTo>
                    <a:pt x="2092" y="13927"/>
                  </a:lnTo>
                  <a:lnTo>
                    <a:pt x="1990" y="14157"/>
                  </a:lnTo>
                  <a:lnTo>
                    <a:pt x="1913" y="14412"/>
                  </a:lnTo>
                  <a:lnTo>
                    <a:pt x="1888" y="14693"/>
                  </a:lnTo>
                  <a:lnTo>
                    <a:pt x="1913" y="14795"/>
                  </a:lnTo>
                  <a:lnTo>
                    <a:pt x="1964" y="14897"/>
                  </a:lnTo>
                  <a:lnTo>
                    <a:pt x="2041" y="14948"/>
                  </a:lnTo>
                  <a:lnTo>
                    <a:pt x="2143" y="14973"/>
                  </a:lnTo>
                  <a:lnTo>
                    <a:pt x="2270" y="14948"/>
                  </a:lnTo>
                  <a:lnTo>
                    <a:pt x="2347" y="14897"/>
                  </a:lnTo>
                  <a:lnTo>
                    <a:pt x="2398" y="14795"/>
                  </a:lnTo>
                  <a:lnTo>
                    <a:pt x="2423" y="14693"/>
                  </a:lnTo>
                  <a:lnTo>
                    <a:pt x="2449" y="14514"/>
                  </a:lnTo>
                  <a:lnTo>
                    <a:pt x="2500" y="14336"/>
                  </a:lnTo>
                  <a:lnTo>
                    <a:pt x="2576" y="14183"/>
                  </a:lnTo>
                  <a:lnTo>
                    <a:pt x="2704" y="14029"/>
                  </a:lnTo>
                  <a:lnTo>
                    <a:pt x="2831" y="13927"/>
                  </a:lnTo>
                  <a:lnTo>
                    <a:pt x="2984" y="13851"/>
                  </a:lnTo>
                  <a:lnTo>
                    <a:pt x="3163" y="13800"/>
                  </a:lnTo>
                  <a:lnTo>
                    <a:pt x="3341" y="13774"/>
                  </a:lnTo>
                  <a:lnTo>
                    <a:pt x="3545" y="13800"/>
                  </a:lnTo>
                  <a:lnTo>
                    <a:pt x="3699" y="13851"/>
                  </a:lnTo>
                  <a:lnTo>
                    <a:pt x="3877" y="13927"/>
                  </a:lnTo>
                  <a:lnTo>
                    <a:pt x="4005" y="14029"/>
                  </a:lnTo>
                  <a:lnTo>
                    <a:pt x="4132" y="14183"/>
                  </a:lnTo>
                  <a:lnTo>
                    <a:pt x="4209" y="14336"/>
                  </a:lnTo>
                  <a:lnTo>
                    <a:pt x="4260" y="14514"/>
                  </a:lnTo>
                  <a:lnTo>
                    <a:pt x="4285" y="14693"/>
                  </a:lnTo>
                  <a:lnTo>
                    <a:pt x="4260" y="14871"/>
                  </a:lnTo>
                  <a:lnTo>
                    <a:pt x="4209" y="15050"/>
                  </a:lnTo>
                  <a:lnTo>
                    <a:pt x="4132" y="15203"/>
                  </a:lnTo>
                  <a:lnTo>
                    <a:pt x="4005" y="15356"/>
                  </a:lnTo>
                  <a:lnTo>
                    <a:pt x="3877" y="15458"/>
                  </a:lnTo>
                  <a:lnTo>
                    <a:pt x="3699" y="15560"/>
                  </a:lnTo>
                  <a:lnTo>
                    <a:pt x="3545" y="15611"/>
                  </a:lnTo>
                  <a:lnTo>
                    <a:pt x="3188" y="15611"/>
                  </a:lnTo>
                  <a:lnTo>
                    <a:pt x="3061" y="15585"/>
                  </a:lnTo>
                  <a:lnTo>
                    <a:pt x="2933" y="15509"/>
                  </a:lnTo>
                  <a:lnTo>
                    <a:pt x="2806" y="15432"/>
                  </a:lnTo>
                  <a:lnTo>
                    <a:pt x="2704" y="15381"/>
                  </a:lnTo>
                  <a:lnTo>
                    <a:pt x="2602" y="15381"/>
                  </a:lnTo>
                  <a:lnTo>
                    <a:pt x="2500" y="15432"/>
                  </a:lnTo>
                  <a:lnTo>
                    <a:pt x="2423" y="15483"/>
                  </a:lnTo>
                  <a:lnTo>
                    <a:pt x="2372" y="15585"/>
                  </a:lnTo>
                  <a:lnTo>
                    <a:pt x="2372" y="15687"/>
                  </a:lnTo>
                  <a:lnTo>
                    <a:pt x="2398" y="15789"/>
                  </a:lnTo>
                  <a:lnTo>
                    <a:pt x="2474" y="15866"/>
                  </a:lnTo>
                  <a:lnTo>
                    <a:pt x="2678" y="15994"/>
                  </a:lnTo>
                  <a:lnTo>
                    <a:pt x="2882" y="16096"/>
                  </a:lnTo>
                  <a:lnTo>
                    <a:pt x="3112" y="16147"/>
                  </a:lnTo>
                  <a:lnTo>
                    <a:pt x="3341" y="16147"/>
                  </a:lnTo>
                  <a:lnTo>
                    <a:pt x="3648" y="16121"/>
                  </a:lnTo>
                  <a:lnTo>
                    <a:pt x="3928" y="16045"/>
                  </a:lnTo>
                  <a:lnTo>
                    <a:pt x="4158" y="15917"/>
                  </a:lnTo>
                  <a:lnTo>
                    <a:pt x="4387" y="15738"/>
                  </a:lnTo>
                  <a:lnTo>
                    <a:pt x="4566" y="15509"/>
                  </a:lnTo>
                  <a:lnTo>
                    <a:pt x="4693" y="15254"/>
                  </a:lnTo>
                  <a:lnTo>
                    <a:pt x="4795" y="14999"/>
                  </a:lnTo>
                  <a:lnTo>
                    <a:pt x="4821" y="14693"/>
                  </a:lnTo>
                  <a:lnTo>
                    <a:pt x="4795" y="14514"/>
                  </a:lnTo>
                  <a:lnTo>
                    <a:pt x="4770" y="14336"/>
                  </a:lnTo>
                  <a:lnTo>
                    <a:pt x="4719" y="14183"/>
                  </a:lnTo>
                  <a:lnTo>
                    <a:pt x="4642" y="14029"/>
                  </a:lnTo>
                  <a:lnTo>
                    <a:pt x="4974" y="14132"/>
                  </a:lnTo>
                  <a:lnTo>
                    <a:pt x="5280" y="14234"/>
                  </a:lnTo>
                  <a:lnTo>
                    <a:pt x="5254" y="14336"/>
                  </a:lnTo>
                  <a:lnTo>
                    <a:pt x="5254" y="14438"/>
                  </a:lnTo>
                  <a:lnTo>
                    <a:pt x="5254" y="14948"/>
                  </a:lnTo>
                  <a:lnTo>
                    <a:pt x="5280" y="15101"/>
                  </a:lnTo>
                  <a:lnTo>
                    <a:pt x="5305" y="15228"/>
                  </a:lnTo>
                  <a:lnTo>
                    <a:pt x="5382" y="15330"/>
                  </a:lnTo>
                  <a:lnTo>
                    <a:pt x="5484" y="15432"/>
                  </a:lnTo>
                  <a:lnTo>
                    <a:pt x="5841" y="15764"/>
                  </a:lnTo>
                  <a:lnTo>
                    <a:pt x="5867" y="15815"/>
                  </a:lnTo>
                  <a:lnTo>
                    <a:pt x="5867" y="15866"/>
                  </a:lnTo>
                  <a:lnTo>
                    <a:pt x="5612" y="16274"/>
                  </a:lnTo>
                  <a:lnTo>
                    <a:pt x="5586" y="16325"/>
                  </a:lnTo>
                  <a:lnTo>
                    <a:pt x="5535" y="16325"/>
                  </a:lnTo>
                  <a:lnTo>
                    <a:pt x="5050" y="16172"/>
                  </a:lnTo>
                  <a:lnTo>
                    <a:pt x="4923" y="16121"/>
                  </a:lnTo>
                  <a:lnTo>
                    <a:pt x="4795" y="16121"/>
                  </a:lnTo>
                  <a:lnTo>
                    <a:pt x="4642" y="16147"/>
                  </a:lnTo>
                  <a:lnTo>
                    <a:pt x="4515" y="16198"/>
                  </a:lnTo>
                  <a:lnTo>
                    <a:pt x="4081" y="16478"/>
                  </a:lnTo>
                  <a:lnTo>
                    <a:pt x="3954" y="16555"/>
                  </a:lnTo>
                  <a:lnTo>
                    <a:pt x="3877" y="16657"/>
                  </a:lnTo>
                  <a:lnTo>
                    <a:pt x="3801" y="16784"/>
                  </a:lnTo>
                  <a:lnTo>
                    <a:pt x="3775" y="16912"/>
                  </a:lnTo>
                  <a:lnTo>
                    <a:pt x="3673" y="17396"/>
                  </a:lnTo>
                  <a:lnTo>
                    <a:pt x="3648" y="17447"/>
                  </a:lnTo>
                  <a:lnTo>
                    <a:pt x="3061" y="17447"/>
                  </a:lnTo>
                  <a:lnTo>
                    <a:pt x="3035" y="17396"/>
                  </a:lnTo>
                  <a:lnTo>
                    <a:pt x="2933" y="16912"/>
                  </a:lnTo>
                  <a:lnTo>
                    <a:pt x="2882" y="16784"/>
                  </a:lnTo>
                  <a:lnTo>
                    <a:pt x="2831" y="16657"/>
                  </a:lnTo>
                  <a:lnTo>
                    <a:pt x="2729" y="16555"/>
                  </a:lnTo>
                  <a:lnTo>
                    <a:pt x="2627" y="16478"/>
                  </a:lnTo>
                  <a:lnTo>
                    <a:pt x="2168" y="16198"/>
                  </a:lnTo>
                  <a:lnTo>
                    <a:pt x="2041" y="16147"/>
                  </a:lnTo>
                  <a:lnTo>
                    <a:pt x="1913" y="16121"/>
                  </a:lnTo>
                  <a:lnTo>
                    <a:pt x="1760" y="16121"/>
                  </a:lnTo>
                  <a:lnTo>
                    <a:pt x="1632" y="16172"/>
                  </a:lnTo>
                  <a:lnTo>
                    <a:pt x="1173" y="16325"/>
                  </a:lnTo>
                  <a:lnTo>
                    <a:pt x="1122" y="16325"/>
                  </a:lnTo>
                  <a:lnTo>
                    <a:pt x="1071" y="16274"/>
                  </a:lnTo>
                  <a:lnTo>
                    <a:pt x="842" y="15866"/>
                  </a:lnTo>
                  <a:lnTo>
                    <a:pt x="816" y="15815"/>
                  </a:lnTo>
                  <a:lnTo>
                    <a:pt x="842" y="15764"/>
                  </a:lnTo>
                  <a:lnTo>
                    <a:pt x="1224" y="15432"/>
                  </a:lnTo>
                  <a:lnTo>
                    <a:pt x="1301" y="15330"/>
                  </a:lnTo>
                  <a:lnTo>
                    <a:pt x="1377" y="15228"/>
                  </a:lnTo>
                  <a:lnTo>
                    <a:pt x="1428" y="15101"/>
                  </a:lnTo>
                  <a:lnTo>
                    <a:pt x="1454" y="14948"/>
                  </a:lnTo>
                  <a:lnTo>
                    <a:pt x="1454" y="14438"/>
                  </a:lnTo>
                  <a:lnTo>
                    <a:pt x="1428" y="14310"/>
                  </a:lnTo>
                  <a:lnTo>
                    <a:pt x="1377" y="14157"/>
                  </a:lnTo>
                  <a:lnTo>
                    <a:pt x="1301" y="14055"/>
                  </a:lnTo>
                  <a:lnTo>
                    <a:pt x="1224" y="13953"/>
                  </a:lnTo>
                  <a:lnTo>
                    <a:pt x="842" y="13621"/>
                  </a:lnTo>
                  <a:lnTo>
                    <a:pt x="816" y="13570"/>
                  </a:lnTo>
                  <a:lnTo>
                    <a:pt x="842" y="13519"/>
                  </a:lnTo>
                  <a:lnTo>
                    <a:pt x="1071" y="13111"/>
                  </a:lnTo>
                  <a:lnTo>
                    <a:pt x="1122" y="13086"/>
                  </a:lnTo>
                  <a:lnTo>
                    <a:pt x="1173" y="13060"/>
                  </a:lnTo>
                  <a:lnTo>
                    <a:pt x="1632" y="13213"/>
                  </a:lnTo>
                  <a:lnTo>
                    <a:pt x="1786" y="13264"/>
                  </a:lnTo>
                  <a:lnTo>
                    <a:pt x="1913" y="13264"/>
                  </a:lnTo>
                  <a:lnTo>
                    <a:pt x="2041" y="13239"/>
                  </a:lnTo>
                  <a:lnTo>
                    <a:pt x="2168" y="13188"/>
                  </a:lnTo>
                  <a:lnTo>
                    <a:pt x="2627" y="12933"/>
                  </a:lnTo>
                  <a:lnTo>
                    <a:pt x="2704" y="12882"/>
                  </a:lnTo>
                  <a:close/>
                  <a:moveTo>
                    <a:pt x="6887" y="1"/>
                  </a:moveTo>
                  <a:lnTo>
                    <a:pt x="6530" y="26"/>
                  </a:lnTo>
                  <a:lnTo>
                    <a:pt x="6147" y="77"/>
                  </a:lnTo>
                  <a:lnTo>
                    <a:pt x="5790" y="154"/>
                  </a:lnTo>
                  <a:lnTo>
                    <a:pt x="5458" y="230"/>
                  </a:lnTo>
                  <a:lnTo>
                    <a:pt x="5101" y="332"/>
                  </a:lnTo>
                  <a:lnTo>
                    <a:pt x="4770" y="435"/>
                  </a:lnTo>
                  <a:lnTo>
                    <a:pt x="4438" y="562"/>
                  </a:lnTo>
                  <a:lnTo>
                    <a:pt x="4132" y="715"/>
                  </a:lnTo>
                  <a:lnTo>
                    <a:pt x="3801" y="868"/>
                  </a:lnTo>
                  <a:lnTo>
                    <a:pt x="3494" y="1047"/>
                  </a:lnTo>
                  <a:lnTo>
                    <a:pt x="3214" y="1251"/>
                  </a:lnTo>
                  <a:lnTo>
                    <a:pt x="2933" y="1455"/>
                  </a:lnTo>
                  <a:lnTo>
                    <a:pt x="2653" y="1659"/>
                  </a:lnTo>
                  <a:lnTo>
                    <a:pt x="2398" y="1888"/>
                  </a:lnTo>
                  <a:lnTo>
                    <a:pt x="2143" y="2118"/>
                  </a:lnTo>
                  <a:lnTo>
                    <a:pt x="1888" y="2373"/>
                  </a:lnTo>
                  <a:lnTo>
                    <a:pt x="1658" y="2654"/>
                  </a:lnTo>
                  <a:lnTo>
                    <a:pt x="1454" y="2909"/>
                  </a:lnTo>
                  <a:lnTo>
                    <a:pt x="1250" y="3189"/>
                  </a:lnTo>
                  <a:lnTo>
                    <a:pt x="1071" y="3495"/>
                  </a:lnTo>
                  <a:lnTo>
                    <a:pt x="893" y="3801"/>
                  </a:lnTo>
                  <a:lnTo>
                    <a:pt x="714" y="4107"/>
                  </a:lnTo>
                  <a:lnTo>
                    <a:pt x="587" y="4439"/>
                  </a:lnTo>
                  <a:lnTo>
                    <a:pt x="459" y="4771"/>
                  </a:lnTo>
                  <a:lnTo>
                    <a:pt x="332" y="5102"/>
                  </a:lnTo>
                  <a:lnTo>
                    <a:pt x="230" y="5434"/>
                  </a:lnTo>
                  <a:lnTo>
                    <a:pt x="153" y="5791"/>
                  </a:lnTo>
                  <a:lnTo>
                    <a:pt x="102" y="6148"/>
                  </a:lnTo>
                  <a:lnTo>
                    <a:pt x="51" y="6505"/>
                  </a:lnTo>
                  <a:lnTo>
                    <a:pt x="26" y="6888"/>
                  </a:lnTo>
                  <a:lnTo>
                    <a:pt x="0" y="7245"/>
                  </a:lnTo>
                  <a:lnTo>
                    <a:pt x="26" y="7627"/>
                  </a:lnTo>
                  <a:lnTo>
                    <a:pt x="51" y="8010"/>
                  </a:lnTo>
                  <a:lnTo>
                    <a:pt x="102" y="8393"/>
                  </a:lnTo>
                  <a:lnTo>
                    <a:pt x="179" y="8750"/>
                  </a:lnTo>
                  <a:lnTo>
                    <a:pt x="255" y="9132"/>
                  </a:lnTo>
                  <a:lnTo>
                    <a:pt x="357" y="9464"/>
                  </a:lnTo>
                  <a:lnTo>
                    <a:pt x="485" y="9821"/>
                  </a:lnTo>
                  <a:lnTo>
                    <a:pt x="612" y="10153"/>
                  </a:lnTo>
                  <a:lnTo>
                    <a:pt x="765" y="10484"/>
                  </a:lnTo>
                  <a:lnTo>
                    <a:pt x="944" y="10816"/>
                  </a:lnTo>
                  <a:lnTo>
                    <a:pt x="1122" y="11122"/>
                  </a:lnTo>
                  <a:lnTo>
                    <a:pt x="1326" y="11428"/>
                  </a:lnTo>
                  <a:lnTo>
                    <a:pt x="1556" y="11708"/>
                  </a:lnTo>
                  <a:lnTo>
                    <a:pt x="1786" y="11989"/>
                  </a:lnTo>
                  <a:lnTo>
                    <a:pt x="2015" y="12244"/>
                  </a:lnTo>
                  <a:lnTo>
                    <a:pt x="2270" y="12499"/>
                  </a:lnTo>
                  <a:lnTo>
                    <a:pt x="1913" y="12729"/>
                  </a:lnTo>
                  <a:lnTo>
                    <a:pt x="1837" y="12729"/>
                  </a:lnTo>
                  <a:lnTo>
                    <a:pt x="1301" y="12550"/>
                  </a:lnTo>
                  <a:lnTo>
                    <a:pt x="1199" y="12525"/>
                  </a:lnTo>
                  <a:lnTo>
                    <a:pt x="1097" y="12525"/>
                  </a:lnTo>
                  <a:lnTo>
                    <a:pt x="1020" y="12550"/>
                  </a:lnTo>
                  <a:lnTo>
                    <a:pt x="918" y="12576"/>
                  </a:lnTo>
                  <a:lnTo>
                    <a:pt x="816" y="12627"/>
                  </a:lnTo>
                  <a:lnTo>
                    <a:pt x="740" y="12678"/>
                  </a:lnTo>
                  <a:lnTo>
                    <a:pt x="663" y="12754"/>
                  </a:lnTo>
                  <a:lnTo>
                    <a:pt x="612" y="12831"/>
                  </a:lnTo>
                  <a:lnTo>
                    <a:pt x="383" y="13264"/>
                  </a:lnTo>
                  <a:lnTo>
                    <a:pt x="332" y="13341"/>
                  </a:lnTo>
                  <a:lnTo>
                    <a:pt x="306" y="13443"/>
                  </a:lnTo>
                  <a:lnTo>
                    <a:pt x="281" y="13545"/>
                  </a:lnTo>
                  <a:lnTo>
                    <a:pt x="306" y="13647"/>
                  </a:lnTo>
                  <a:lnTo>
                    <a:pt x="306" y="13749"/>
                  </a:lnTo>
                  <a:lnTo>
                    <a:pt x="357" y="13851"/>
                  </a:lnTo>
                  <a:lnTo>
                    <a:pt x="408" y="13927"/>
                  </a:lnTo>
                  <a:lnTo>
                    <a:pt x="485" y="14004"/>
                  </a:lnTo>
                  <a:lnTo>
                    <a:pt x="893" y="14387"/>
                  </a:lnTo>
                  <a:lnTo>
                    <a:pt x="893" y="14412"/>
                  </a:lnTo>
                  <a:lnTo>
                    <a:pt x="918" y="14438"/>
                  </a:lnTo>
                  <a:lnTo>
                    <a:pt x="918" y="14948"/>
                  </a:lnTo>
                  <a:lnTo>
                    <a:pt x="893" y="14999"/>
                  </a:lnTo>
                  <a:lnTo>
                    <a:pt x="893" y="15024"/>
                  </a:lnTo>
                  <a:lnTo>
                    <a:pt x="663" y="15203"/>
                  </a:lnTo>
                  <a:lnTo>
                    <a:pt x="485" y="15381"/>
                  </a:lnTo>
                  <a:lnTo>
                    <a:pt x="408" y="15458"/>
                  </a:lnTo>
                  <a:lnTo>
                    <a:pt x="357" y="15560"/>
                  </a:lnTo>
                  <a:lnTo>
                    <a:pt x="306" y="15636"/>
                  </a:lnTo>
                  <a:lnTo>
                    <a:pt x="306" y="15738"/>
                  </a:lnTo>
                  <a:lnTo>
                    <a:pt x="281" y="15840"/>
                  </a:lnTo>
                  <a:lnTo>
                    <a:pt x="306" y="15942"/>
                  </a:lnTo>
                  <a:lnTo>
                    <a:pt x="332" y="16045"/>
                  </a:lnTo>
                  <a:lnTo>
                    <a:pt x="383" y="16121"/>
                  </a:lnTo>
                  <a:lnTo>
                    <a:pt x="612" y="16555"/>
                  </a:lnTo>
                  <a:lnTo>
                    <a:pt x="663" y="16631"/>
                  </a:lnTo>
                  <a:lnTo>
                    <a:pt x="740" y="16708"/>
                  </a:lnTo>
                  <a:lnTo>
                    <a:pt x="816" y="16759"/>
                  </a:lnTo>
                  <a:lnTo>
                    <a:pt x="918" y="16810"/>
                  </a:lnTo>
                  <a:lnTo>
                    <a:pt x="1020" y="16835"/>
                  </a:lnTo>
                  <a:lnTo>
                    <a:pt x="1097" y="16861"/>
                  </a:lnTo>
                  <a:lnTo>
                    <a:pt x="1199" y="16861"/>
                  </a:lnTo>
                  <a:lnTo>
                    <a:pt x="1301" y="16835"/>
                  </a:lnTo>
                  <a:lnTo>
                    <a:pt x="1837" y="16657"/>
                  </a:lnTo>
                  <a:lnTo>
                    <a:pt x="1862" y="16657"/>
                  </a:lnTo>
                  <a:lnTo>
                    <a:pt x="1913" y="16682"/>
                  </a:lnTo>
                  <a:lnTo>
                    <a:pt x="2347" y="16937"/>
                  </a:lnTo>
                  <a:lnTo>
                    <a:pt x="2372" y="16963"/>
                  </a:lnTo>
                  <a:lnTo>
                    <a:pt x="2398" y="16988"/>
                  </a:lnTo>
                  <a:lnTo>
                    <a:pt x="2449" y="17269"/>
                  </a:lnTo>
                  <a:lnTo>
                    <a:pt x="2500" y="17524"/>
                  </a:lnTo>
                  <a:lnTo>
                    <a:pt x="2551" y="17626"/>
                  </a:lnTo>
                  <a:lnTo>
                    <a:pt x="2602" y="17702"/>
                  </a:lnTo>
                  <a:lnTo>
                    <a:pt x="2653" y="17804"/>
                  </a:lnTo>
                  <a:lnTo>
                    <a:pt x="2729" y="17855"/>
                  </a:lnTo>
                  <a:lnTo>
                    <a:pt x="2806" y="17906"/>
                  </a:lnTo>
                  <a:lnTo>
                    <a:pt x="2908" y="17958"/>
                  </a:lnTo>
                  <a:lnTo>
                    <a:pt x="3010" y="17983"/>
                  </a:lnTo>
                  <a:lnTo>
                    <a:pt x="3699" y="17983"/>
                  </a:lnTo>
                  <a:lnTo>
                    <a:pt x="3801" y="17958"/>
                  </a:lnTo>
                  <a:lnTo>
                    <a:pt x="3877" y="17906"/>
                  </a:lnTo>
                  <a:lnTo>
                    <a:pt x="3979" y="17855"/>
                  </a:lnTo>
                  <a:lnTo>
                    <a:pt x="4056" y="17804"/>
                  </a:lnTo>
                  <a:lnTo>
                    <a:pt x="4107" y="17702"/>
                  </a:lnTo>
                  <a:lnTo>
                    <a:pt x="4158" y="17626"/>
                  </a:lnTo>
                  <a:lnTo>
                    <a:pt x="4183" y="17524"/>
                  </a:lnTo>
                  <a:lnTo>
                    <a:pt x="4260" y="17269"/>
                  </a:lnTo>
                  <a:lnTo>
                    <a:pt x="4311" y="16988"/>
                  </a:lnTo>
                  <a:lnTo>
                    <a:pt x="4311" y="16963"/>
                  </a:lnTo>
                  <a:lnTo>
                    <a:pt x="4336" y="16937"/>
                  </a:lnTo>
                  <a:lnTo>
                    <a:pt x="4795" y="16682"/>
                  </a:lnTo>
                  <a:lnTo>
                    <a:pt x="4821" y="16657"/>
                  </a:lnTo>
                  <a:lnTo>
                    <a:pt x="4872" y="16657"/>
                  </a:lnTo>
                  <a:lnTo>
                    <a:pt x="5127" y="16759"/>
                  </a:lnTo>
                  <a:lnTo>
                    <a:pt x="5382" y="16835"/>
                  </a:lnTo>
                  <a:lnTo>
                    <a:pt x="5484" y="16861"/>
                  </a:lnTo>
                  <a:lnTo>
                    <a:pt x="5586" y="16861"/>
                  </a:lnTo>
                  <a:lnTo>
                    <a:pt x="5688" y="16835"/>
                  </a:lnTo>
                  <a:lnTo>
                    <a:pt x="5790" y="16810"/>
                  </a:lnTo>
                  <a:lnTo>
                    <a:pt x="5867" y="16759"/>
                  </a:lnTo>
                  <a:lnTo>
                    <a:pt x="5969" y="16708"/>
                  </a:lnTo>
                  <a:lnTo>
                    <a:pt x="6020" y="16631"/>
                  </a:lnTo>
                  <a:lnTo>
                    <a:pt x="6096" y="16555"/>
                  </a:lnTo>
                  <a:lnTo>
                    <a:pt x="6326" y="16121"/>
                  </a:lnTo>
                  <a:lnTo>
                    <a:pt x="6377" y="16045"/>
                  </a:lnTo>
                  <a:lnTo>
                    <a:pt x="6402" y="15942"/>
                  </a:lnTo>
                  <a:lnTo>
                    <a:pt x="6402" y="15840"/>
                  </a:lnTo>
                  <a:lnTo>
                    <a:pt x="6402" y="15738"/>
                  </a:lnTo>
                  <a:lnTo>
                    <a:pt x="6377" y="15636"/>
                  </a:lnTo>
                  <a:lnTo>
                    <a:pt x="6351" y="15560"/>
                  </a:lnTo>
                  <a:lnTo>
                    <a:pt x="6300" y="15458"/>
                  </a:lnTo>
                  <a:lnTo>
                    <a:pt x="6224" y="15381"/>
                  </a:lnTo>
                  <a:lnTo>
                    <a:pt x="6020" y="15203"/>
                  </a:lnTo>
                  <a:lnTo>
                    <a:pt x="5816" y="15024"/>
                  </a:lnTo>
                  <a:lnTo>
                    <a:pt x="5790" y="14999"/>
                  </a:lnTo>
                  <a:lnTo>
                    <a:pt x="5790" y="14948"/>
                  </a:lnTo>
                  <a:lnTo>
                    <a:pt x="5790" y="14438"/>
                  </a:lnTo>
                  <a:lnTo>
                    <a:pt x="5790" y="14412"/>
                  </a:lnTo>
                  <a:lnTo>
                    <a:pt x="5816" y="14387"/>
                  </a:lnTo>
                  <a:lnTo>
                    <a:pt x="5841" y="14361"/>
                  </a:lnTo>
                  <a:lnTo>
                    <a:pt x="6173" y="14412"/>
                  </a:lnTo>
                  <a:lnTo>
                    <a:pt x="6530" y="14463"/>
                  </a:lnTo>
                  <a:lnTo>
                    <a:pt x="6887" y="14489"/>
                  </a:lnTo>
                  <a:lnTo>
                    <a:pt x="7269" y="14514"/>
                  </a:lnTo>
                  <a:lnTo>
                    <a:pt x="7907" y="14489"/>
                  </a:lnTo>
                  <a:lnTo>
                    <a:pt x="8519" y="14387"/>
                  </a:lnTo>
                  <a:lnTo>
                    <a:pt x="9106" y="14259"/>
                  </a:lnTo>
                  <a:lnTo>
                    <a:pt x="9693" y="14081"/>
                  </a:lnTo>
                  <a:lnTo>
                    <a:pt x="10254" y="13851"/>
                  </a:lnTo>
                  <a:lnTo>
                    <a:pt x="10789" y="13596"/>
                  </a:lnTo>
                  <a:lnTo>
                    <a:pt x="11299" y="13264"/>
                  </a:lnTo>
                  <a:lnTo>
                    <a:pt x="11784" y="12907"/>
                  </a:lnTo>
                  <a:lnTo>
                    <a:pt x="12753" y="13876"/>
                  </a:lnTo>
                  <a:lnTo>
                    <a:pt x="12702" y="13927"/>
                  </a:lnTo>
                  <a:lnTo>
                    <a:pt x="12651" y="13978"/>
                  </a:lnTo>
                  <a:lnTo>
                    <a:pt x="12600" y="14081"/>
                  </a:lnTo>
                  <a:lnTo>
                    <a:pt x="12575" y="14157"/>
                  </a:lnTo>
                  <a:lnTo>
                    <a:pt x="12575" y="14259"/>
                  </a:lnTo>
                  <a:lnTo>
                    <a:pt x="12575" y="14361"/>
                  </a:lnTo>
                  <a:lnTo>
                    <a:pt x="12600" y="14438"/>
                  </a:lnTo>
                  <a:lnTo>
                    <a:pt x="12651" y="14514"/>
                  </a:lnTo>
                  <a:lnTo>
                    <a:pt x="12702" y="14591"/>
                  </a:lnTo>
                  <a:lnTo>
                    <a:pt x="13391" y="15279"/>
                  </a:lnTo>
                  <a:lnTo>
                    <a:pt x="14131" y="16019"/>
                  </a:lnTo>
                  <a:lnTo>
                    <a:pt x="14717" y="16606"/>
                  </a:lnTo>
                  <a:lnTo>
                    <a:pt x="14794" y="16657"/>
                  </a:lnTo>
                  <a:lnTo>
                    <a:pt x="14896" y="16682"/>
                  </a:lnTo>
                  <a:lnTo>
                    <a:pt x="14998" y="16657"/>
                  </a:lnTo>
                  <a:lnTo>
                    <a:pt x="15100" y="16606"/>
                  </a:lnTo>
                  <a:lnTo>
                    <a:pt x="15151" y="16504"/>
                  </a:lnTo>
                  <a:lnTo>
                    <a:pt x="15176" y="16402"/>
                  </a:lnTo>
                  <a:lnTo>
                    <a:pt x="15151" y="16300"/>
                  </a:lnTo>
                  <a:lnTo>
                    <a:pt x="15100" y="16223"/>
                  </a:lnTo>
                  <a:lnTo>
                    <a:pt x="14717" y="15840"/>
                  </a:lnTo>
                  <a:lnTo>
                    <a:pt x="15840" y="14693"/>
                  </a:lnTo>
                  <a:lnTo>
                    <a:pt x="17778" y="16631"/>
                  </a:lnTo>
                  <a:lnTo>
                    <a:pt x="16656" y="17779"/>
                  </a:lnTo>
                  <a:lnTo>
                    <a:pt x="15891" y="17039"/>
                  </a:lnTo>
                  <a:lnTo>
                    <a:pt x="15814" y="16963"/>
                  </a:lnTo>
                  <a:lnTo>
                    <a:pt x="15712" y="16937"/>
                  </a:lnTo>
                  <a:lnTo>
                    <a:pt x="15610" y="16963"/>
                  </a:lnTo>
                  <a:lnTo>
                    <a:pt x="15508" y="17039"/>
                  </a:lnTo>
                  <a:lnTo>
                    <a:pt x="15457" y="17116"/>
                  </a:lnTo>
                  <a:lnTo>
                    <a:pt x="15432" y="17218"/>
                  </a:lnTo>
                  <a:lnTo>
                    <a:pt x="15457" y="17320"/>
                  </a:lnTo>
                  <a:lnTo>
                    <a:pt x="15508" y="17396"/>
                  </a:lnTo>
                  <a:lnTo>
                    <a:pt x="16299" y="18187"/>
                  </a:lnTo>
                  <a:lnTo>
                    <a:pt x="16375" y="18264"/>
                  </a:lnTo>
                  <a:lnTo>
                    <a:pt x="16452" y="18289"/>
                  </a:lnTo>
                  <a:lnTo>
                    <a:pt x="16554" y="18340"/>
                  </a:lnTo>
                  <a:lnTo>
                    <a:pt x="16732" y="18340"/>
                  </a:lnTo>
                  <a:lnTo>
                    <a:pt x="16834" y="18289"/>
                  </a:lnTo>
                  <a:lnTo>
                    <a:pt x="16911" y="18264"/>
                  </a:lnTo>
                  <a:lnTo>
                    <a:pt x="16987" y="18187"/>
                  </a:lnTo>
                  <a:lnTo>
                    <a:pt x="18212" y="16988"/>
                  </a:lnTo>
                  <a:lnTo>
                    <a:pt x="18263" y="16912"/>
                  </a:lnTo>
                  <a:lnTo>
                    <a:pt x="18314" y="16835"/>
                  </a:lnTo>
                  <a:lnTo>
                    <a:pt x="18339" y="16733"/>
                  </a:lnTo>
                  <a:lnTo>
                    <a:pt x="18339" y="16631"/>
                  </a:lnTo>
                  <a:lnTo>
                    <a:pt x="18339" y="16555"/>
                  </a:lnTo>
                  <a:lnTo>
                    <a:pt x="18314" y="16453"/>
                  </a:lnTo>
                  <a:lnTo>
                    <a:pt x="18263" y="16376"/>
                  </a:lnTo>
                  <a:lnTo>
                    <a:pt x="18212" y="16300"/>
                  </a:lnTo>
                  <a:lnTo>
                    <a:pt x="16044" y="14132"/>
                  </a:lnTo>
                  <a:lnTo>
                    <a:pt x="15279" y="13366"/>
                  </a:lnTo>
                  <a:lnTo>
                    <a:pt x="14615" y="12703"/>
                  </a:lnTo>
                  <a:lnTo>
                    <a:pt x="14539" y="12627"/>
                  </a:lnTo>
                  <a:lnTo>
                    <a:pt x="14462" y="12601"/>
                  </a:lnTo>
                  <a:lnTo>
                    <a:pt x="14360" y="12576"/>
                  </a:lnTo>
                  <a:lnTo>
                    <a:pt x="14258" y="12550"/>
                  </a:lnTo>
                  <a:lnTo>
                    <a:pt x="14182" y="12576"/>
                  </a:lnTo>
                  <a:lnTo>
                    <a:pt x="14080" y="12601"/>
                  </a:lnTo>
                  <a:lnTo>
                    <a:pt x="14003" y="12627"/>
                  </a:lnTo>
                  <a:lnTo>
                    <a:pt x="13927" y="12703"/>
                  </a:lnTo>
                  <a:lnTo>
                    <a:pt x="13876" y="12729"/>
                  </a:lnTo>
                  <a:lnTo>
                    <a:pt x="12932" y="11785"/>
                  </a:lnTo>
                  <a:lnTo>
                    <a:pt x="13238" y="11351"/>
                  </a:lnTo>
                  <a:lnTo>
                    <a:pt x="13519" y="10918"/>
                  </a:lnTo>
                  <a:lnTo>
                    <a:pt x="13774" y="10459"/>
                  </a:lnTo>
                  <a:lnTo>
                    <a:pt x="13978" y="9974"/>
                  </a:lnTo>
                  <a:lnTo>
                    <a:pt x="14156" y="9489"/>
                  </a:lnTo>
                  <a:lnTo>
                    <a:pt x="14309" y="8954"/>
                  </a:lnTo>
                  <a:lnTo>
                    <a:pt x="14411" y="8444"/>
                  </a:lnTo>
                  <a:lnTo>
                    <a:pt x="14488" y="7882"/>
                  </a:lnTo>
                  <a:lnTo>
                    <a:pt x="14666" y="7882"/>
                  </a:lnTo>
                  <a:lnTo>
                    <a:pt x="14768" y="7857"/>
                  </a:lnTo>
                  <a:lnTo>
                    <a:pt x="14870" y="7806"/>
                  </a:lnTo>
                  <a:lnTo>
                    <a:pt x="14947" y="7755"/>
                  </a:lnTo>
                  <a:lnTo>
                    <a:pt x="15023" y="7704"/>
                  </a:lnTo>
                  <a:lnTo>
                    <a:pt x="15074" y="7602"/>
                  </a:lnTo>
                  <a:lnTo>
                    <a:pt x="15125" y="7525"/>
                  </a:lnTo>
                  <a:lnTo>
                    <a:pt x="15176" y="7423"/>
                  </a:lnTo>
                  <a:lnTo>
                    <a:pt x="15227" y="7168"/>
                  </a:lnTo>
                  <a:lnTo>
                    <a:pt x="15279" y="6888"/>
                  </a:lnTo>
                  <a:lnTo>
                    <a:pt x="15304" y="6862"/>
                  </a:lnTo>
                  <a:lnTo>
                    <a:pt x="15330" y="6837"/>
                  </a:lnTo>
                  <a:lnTo>
                    <a:pt x="15763" y="6582"/>
                  </a:lnTo>
                  <a:lnTo>
                    <a:pt x="15814" y="6556"/>
                  </a:lnTo>
                  <a:lnTo>
                    <a:pt x="15840" y="6582"/>
                  </a:lnTo>
                  <a:lnTo>
                    <a:pt x="16095" y="6658"/>
                  </a:lnTo>
                  <a:lnTo>
                    <a:pt x="16375" y="6735"/>
                  </a:lnTo>
                  <a:lnTo>
                    <a:pt x="16477" y="6760"/>
                  </a:lnTo>
                  <a:lnTo>
                    <a:pt x="16579" y="6760"/>
                  </a:lnTo>
                  <a:lnTo>
                    <a:pt x="16681" y="6735"/>
                  </a:lnTo>
                  <a:lnTo>
                    <a:pt x="16758" y="6709"/>
                  </a:lnTo>
                  <a:lnTo>
                    <a:pt x="16860" y="6658"/>
                  </a:lnTo>
                  <a:lnTo>
                    <a:pt x="16936" y="6607"/>
                  </a:lnTo>
                  <a:lnTo>
                    <a:pt x="17013" y="6531"/>
                  </a:lnTo>
                  <a:lnTo>
                    <a:pt x="17064" y="6454"/>
                  </a:lnTo>
                  <a:lnTo>
                    <a:pt x="17319" y="6046"/>
                  </a:lnTo>
                  <a:lnTo>
                    <a:pt x="17345" y="5944"/>
                  </a:lnTo>
                  <a:lnTo>
                    <a:pt x="17370" y="5842"/>
                  </a:lnTo>
                  <a:lnTo>
                    <a:pt x="17396" y="5740"/>
                  </a:lnTo>
                  <a:lnTo>
                    <a:pt x="17396" y="5638"/>
                  </a:lnTo>
                  <a:lnTo>
                    <a:pt x="17370" y="5536"/>
                  </a:lnTo>
                  <a:lnTo>
                    <a:pt x="17319" y="5459"/>
                  </a:lnTo>
                  <a:lnTo>
                    <a:pt x="17268" y="5357"/>
                  </a:lnTo>
                  <a:lnTo>
                    <a:pt x="17217" y="5281"/>
                  </a:lnTo>
                  <a:lnTo>
                    <a:pt x="17013" y="5102"/>
                  </a:lnTo>
                  <a:lnTo>
                    <a:pt x="16809" y="4924"/>
                  </a:lnTo>
                  <a:lnTo>
                    <a:pt x="16783" y="4898"/>
                  </a:lnTo>
                  <a:lnTo>
                    <a:pt x="16758" y="4847"/>
                  </a:lnTo>
                  <a:lnTo>
                    <a:pt x="16758" y="4337"/>
                  </a:lnTo>
                  <a:lnTo>
                    <a:pt x="16783" y="4312"/>
                  </a:lnTo>
                  <a:lnTo>
                    <a:pt x="16809" y="4286"/>
                  </a:lnTo>
                  <a:lnTo>
                    <a:pt x="17013" y="4107"/>
                  </a:lnTo>
                  <a:lnTo>
                    <a:pt x="17217" y="3903"/>
                  </a:lnTo>
                  <a:lnTo>
                    <a:pt x="17268" y="3827"/>
                  </a:lnTo>
                  <a:lnTo>
                    <a:pt x="17319" y="3750"/>
                  </a:lnTo>
                  <a:lnTo>
                    <a:pt x="17370" y="3648"/>
                  </a:lnTo>
                  <a:lnTo>
                    <a:pt x="17396" y="3546"/>
                  </a:lnTo>
                  <a:lnTo>
                    <a:pt x="17396" y="3444"/>
                  </a:lnTo>
                  <a:lnTo>
                    <a:pt x="17370" y="3342"/>
                  </a:lnTo>
                  <a:lnTo>
                    <a:pt x="17345" y="3266"/>
                  </a:lnTo>
                  <a:lnTo>
                    <a:pt x="17319" y="3164"/>
                  </a:lnTo>
                  <a:lnTo>
                    <a:pt x="17064" y="2730"/>
                  </a:lnTo>
                  <a:lnTo>
                    <a:pt x="17013" y="2654"/>
                  </a:lnTo>
                  <a:lnTo>
                    <a:pt x="16936" y="2577"/>
                  </a:lnTo>
                  <a:lnTo>
                    <a:pt x="16860" y="2526"/>
                  </a:lnTo>
                  <a:lnTo>
                    <a:pt x="16758" y="2475"/>
                  </a:lnTo>
                  <a:lnTo>
                    <a:pt x="16681" y="2450"/>
                  </a:lnTo>
                  <a:lnTo>
                    <a:pt x="16579" y="2424"/>
                  </a:lnTo>
                  <a:lnTo>
                    <a:pt x="16477" y="2424"/>
                  </a:lnTo>
                  <a:lnTo>
                    <a:pt x="16375" y="2450"/>
                  </a:lnTo>
                  <a:lnTo>
                    <a:pt x="16095" y="2526"/>
                  </a:lnTo>
                  <a:lnTo>
                    <a:pt x="15840" y="2628"/>
                  </a:lnTo>
                  <a:lnTo>
                    <a:pt x="15763" y="2628"/>
                  </a:lnTo>
                  <a:lnTo>
                    <a:pt x="15330" y="2373"/>
                  </a:lnTo>
                  <a:lnTo>
                    <a:pt x="15304" y="2348"/>
                  </a:lnTo>
                  <a:lnTo>
                    <a:pt x="15279" y="2296"/>
                  </a:lnTo>
                  <a:lnTo>
                    <a:pt x="15227" y="2041"/>
                  </a:lnTo>
                  <a:lnTo>
                    <a:pt x="15176" y="1761"/>
                  </a:lnTo>
                  <a:lnTo>
                    <a:pt x="15125" y="1659"/>
                  </a:lnTo>
                  <a:lnTo>
                    <a:pt x="15074" y="1582"/>
                  </a:lnTo>
                  <a:lnTo>
                    <a:pt x="15023" y="1506"/>
                  </a:lnTo>
                  <a:lnTo>
                    <a:pt x="14947" y="1429"/>
                  </a:lnTo>
                  <a:lnTo>
                    <a:pt x="14870" y="1378"/>
                  </a:lnTo>
                  <a:lnTo>
                    <a:pt x="14768" y="1327"/>
                  </a:lnTo>
                  <a:lnTo>
                    <a:pt x="14666" y="1302"/>
                  </a:lnTo>
                  <a:lnTo>
                    <a:pt x="13978" y="1302"/>
                  </a:lnTo>
                  <a:lnTo>
                    <a:pt x="13876" y="1327"/>
                  </a:lnTo>
                  <a:lnTo>
                    <a:pt x="13799" y="1378"/>
                  </a:lnTo>
                  <a:lnTo>
                    <a:pt x="13697" y="1429"/>
                  </a:lnTo>
                  <a:lnTo>
                    <a:pt x="13646" y="1506"/>
                  </a:lnTo>
                  <a:lnTo>
                    <a:pt x="13570" y="1582"/>
                  </a:lnTo>
                  <a:lnTo>
                    <a:pt x="13519" y="1659"/>
                  </a:lnTo>
                  <a:lnTo>
                    <a:pt x="13493" y="1761"/>
                  </a:lnTo>
                  <a:lnTo>
                    <a:pt x="13417" y="2041"/>
                  </a:lnTo>
                  <a:lnTo>
                    <a:pt x="13366" y="2296"/>
                  </a:lnTo>
                  <a:lnTo>
                    <a:pt x="13366" y="2348"/>
                  </a:lnTo>
                  <a:lnTo>
                    <a:pt x="13340" y="2373"/>
                  </a:lnTo>
                  <a:lnTo>
                    <a:pt x="12881" y="2628"/>
                  </a:lnTo>
                  <a:lnTo>
                    <a:pt x="12855" y="2628"/>
                  </a:lnTo>
                  <a:lnTo>
                    <a:pt x="12524" y="2271"/>
                  </a:lnTo>
                  <a:lnTo>
                    <a:pt x="12192" y="1914"/>
                  </a:lnTo>
                  <a:lnTo>
                    <a:pt x="11810" y="1608"/>
                  </a:lnTo>
                  <a:lnTo>
                    <a:pt x="11427" y="1302"/>
                  </a:lnTo>
                  <a:lnTo>
                    <a:pt x="11325" y="1276"/>
                  </a:lnTo>
                  <a:lnTo>
                    <a:pt x="11223" y="1276"/>
                  </a:lnTo>
                  <a:lnTo>
                    <a:pt x="11121" y="1302"/>
                  </a:lnTo>
                  <a:lnTo>
                    <a:pt x="11044" y="1378"/>
                  </a:lnTo>
                  <a:lnTo>
                    <a:pt x="11019" y="1480"/>
                  </a:lnTo>
                  <a:lnTo>
                    <a:pt x="10993" y="1582"/>
                  </a:lnTo>
                  <a:lnTo>
                    <a:pt x="11044" y="1684"/>
                  </a:lnTo>
                  <a:lnTo>
                    <a:pt x="11121" y="1761"/>
                  </a:lnTo>
                  <a:lnTo>
                    <a:pt x="11555" y="2092"/>
                  </a:lnTo>
                  <a:lnTo>
                    <a:pt x="11963" y="2450"/>
                  </a:lnTo>
                  <a:lnTo>
                    <a:pt x="11861" y="2501"/>
                  </a:lnTo>
                  <a:lnTo>
                    <a:pt x="11759" y="2552"/>
                  </a:lnTo>
                  <a:lnTo>
                    <a:pt x="11657" y="2654"/>
                  </a:lnTo>
                  <a:lnTo>
                    <a:pt x="11606" y="2730"/>
                  </a:lnTo>
                  <a:lnTo>
                    <a:pt x="11555" y="2807"/>
                  </a:lnTo>
                  <a:lnTo>
                    <a:pt x="11095" y="2424"/>
                  </a:lnTo>
                  <a:lnTo>
                    <a:pt x="10611" y="2067"/>
                  </a:lnTo>
                  <a:lnTo>
                    <a:pt x="10101" y="1786"/>
                  </a:lnTo>
                  <a:lnTo>
                    <a:pt x="9565" y="1531"/>
                  </a:lnTo>
                  <a:lnTo>
                    <a:pt x="9029" y="1327"/>
                  </a:lnTo>
                  <a:lnTo>
                    <a:pt x="8443" y="1200"/>
                  </a:lnTo>
                  <a:lnTo>
                    <a:pt x="7856" y="1098"/>
                  </a:lnTo>
                  <a:lnTo>
                    <a:pt x="7269" y="1072"/>
                  </a:lnTo>
                  <a:lnTo>
                    <a:pt x="6938" y="1072"/>
                  </a:lnTo>
                  <a:lnTo>
                    <a:pt x="6632" y="1098"/>
                  </a:lnTo>
                  <a:lnTo>
                    <a:pt x="6326" y="1149"/>
                  </a:lnTo>
                  <a:lnTo>
                    <a:pt x="6020" y="1200"/>
                  </a:lnTo>
                  <a:lnTo>
                    <a:pt x="5714" y="1276"/>
                  </a:lnTo>
                  <a:lnTo>
                    <a:pt x="5433" y="1353"/>
                  </a:lnTo>
                  <a:lnTo>
                    <a:pt x="4872" y="1557"/>
                  </a:lnTo>
                  <a:lnTo>
                    <a:pt x="4311" y="1812"/>
                  </a:lnTo>
                  <a:lnTo>
                    <a:pt x="3801" y="2143"/>
                  </a:lnTo>
                  <a:lnTo>
                    <a:pt x="3341" y="2475"/>
                  </a:lnTo>
                  <a:lnTo>
                    <a:pt x="2908" y="2883"/>
                  </a:lnTo>
                  <a:lnTo>
                    <a:pt x="2500" y="3317"/>
                  </a:lnTo>
                  <a:lnTo>
                    <a:pt x="2143" y="3801"/>
                  </a:lnTo>
                  <a:lnTo>
                    <a:pt x="1837" y="4312"/>
                  </a:lnTo>
                  <a:lnTo>
                    <a:pt x="1581" y="4847"/>
                  </a:lnTo>
                  <a:lnTo>
                    <a:pt x="1352" y="5408"/>
                  </a:lnTo>
                  <a:lnTo>
                    <a:pt x="1275" y="5714"/>
                  </a:lnTo>
                  <a:lnTo>
                    <a:pt x="1199" y="6020"/>
                  </a:lnTo>
                  <a:lnTo>
                    <a:pt x="1148" y="6301"/>
                  </a:lnTo>
                  <a:lnTo>
                    <a:pt x="1122" y="6633"/>
                  </a:lnTo>
                  <a:lnTo>
                    <a:pt x="1097" y="6939"/>
                  </a:lnTo>
                  <a:lnTo>
                    <a:pt x="1071" y="7245"/>
                  </a:lnTo>
                  <a:lnTo>
                    <a:pt x="1097" y="7576"/>
                  </a:lnTo>
                  <a:lnTo>
                    <a:pt x="1122" y="7882"/>
                  </a:lnTo>
                  <a:lnTo>
                    <a:pt x="1148" y="8189"/>
                  </a:lnTo>
                  <a:lnTo>
                    <a:pt x="1199" y="8495"/>
                  </a:lnTo>
                  <a:lnTo>
                    <a:pt x="1275" y="8801"/>
                  </a:lnTo>
                  <a:lnTo>
                    <a:pt x="1352" y="9081"/>
                  </a:lnTo>
                  <a:lnTo>
                    <a:pt x="1581" y="9642"/>
                  </a:lnTo>
                  <a:lnTo>
                    <a:pt x="1837" y="10204"/>
                  </a:lnTo>
                  <a:lnTo>
                    <a:pt x="2143" y="10714"/>
                  </a:lnTo>
                  <a:lnTo>
                    <a:pt x="2500" y="11173"/>
                  </a:lnTo>
                  <a:lnTo>
                    <a:pt x="2908" y="11606"/>
                  </a:lnTo>
                  <a:lnTo>
                    <a:pt x="3341" y="12014"/>
                  </a:lnTo>
                  <a:lnTo>
                    <a:pt x="3801" y="12372"/>
                  </a:lnTo>
                  <a:lnTo>
                    <a:pt x="4311" y="12678"/>
                  </a:lnTo>
                  <a:lnTo>
                    <a:pt x="4872" y="12933"/>
                  </a:lnTo>
                  <a:lnTo>
                    <a:pt x="5433" y="13162"/>
                  </a:lnTo>
                  <a:lnTo>
                    <a:pt x="5714" y="13239"/>
                  </a:lnTo>
                  <a:lnTo>
                    <a:pt x="6020" y="13315"/>
                  </a:lnTo>
                  <a:lnTo>
                    <a:pt x="6326" y="13366"/>
                  </a:lnTo>
                  <a:lnTo>
                    <a:pt x="6632" y="13392"/>
                  </a:lnTo>
                  <a:lnTo>
                    <a:pt x="6938" y="13417"/>
                  </a:lnTo>
                  <a:lnTo>
                    <a:pt x="7269" y="13443"/>
                  </a:lnTo>
                  <a:lnTo>
                    <a:pt x="7576" y="13417"/>
                  </a:lnTo>
                  <a:lnTo>
                    <a:pt x="7882" y="13392"/>
                  </a:lnTo>
                  <a:lnTo>
                    <a:pt x="8213" y="13366"/>
                  </a:lnTo>
                  <a:lnTo>
                    <a:pt x="8494" y="13315"/>
                  </a:lnTo>
                  <a:lnTo>
                    <a:pt x="8800" y="13239"/>
                  </a:lnTo>
                  <a:lnTo>
                    <a:pt x="9106" y="13162"/>
                  </a:lnTo>
                  <a:lnTo>
                    <a:pt x="9667" y="12933"/>
                  </a:lnTo>
                  <a:lnTo>
                    <a:pt x="10203" y="12678"/>
                  </a:lnTo>
                  <a:lnTo>
                    <a:pt x="10713" y="12372"/>
                  </a:lnTo>
                  <a:lnTo>
                    <a:pt x="11197" y="12014"/>
                  </a:lnTo>
                  <a:lnTo>
                    <a:pt x="11631" y="11606"/>
                  </a:lnTo>
                  <a:lnTo>
                    <a:pt x="12039" y="11173"/>
                  </a:lnTo>
                  <a:lnTo>
                    <a:pt x="12371" y="10714"/>
                  </a:lnTo>
                  <a:lnTo>
                    <a:pt x="12702" y="10204"/>
                  </a:lnTo>
                  <a:lnTo>
                    <a:pt x="12957" y="9642"/>
                  </a:lnTo>
                  <a:lnTo>
                    <a:pt x="13161" y="9081"/>
                  </a:lnTo>
                  <a:lnTo>
                    <a:pt x="13238" y="8801"/>
                  </a:lnTo>
                  <a:lnTo>
                    <a:pt x="13314" y="8495"/>
                  </a:lnTo>
                  <a:lnTo>
                    <a:pt x="13366" y="8189"/>
                  </a:lnTo>
                  <a:lnTo>
                    <a:pt x="13417" y="7882"/>
                  </a:lnTo>
                  <a:lnTo>
                    <a:pt x="13442" y="7576"/>
                  </a:lnTo>
                  <a:lnTo>
                    <a:pt x="13442" y="7245"/>
                  </a:lnTo>
                  <a:lnTo>
                    <a:pt x="13442" y="7219"/>
                  </a:lnTo>
                  <a:lnTo>
                    <a:pt x="13493" y="7423"/>
                  </a:lnTo>
                  <a:lnTo>
                    <a:pt x="13544" y="7576"/>
                  </a:lnTo>
                  <a:lnTo>
                    <a:pt x="13646" y="7704"/>
                  </a:lnTo>
                  <a:lnTo>
                    <a:pt x="13799" y="7806"/>
                  </a:lnTo>
                  <a:lnTo>
                    <a:pt x="13952" y="7882"/>
                  </a:lnTo>
                  <a:lnTo>
                    <a:pt x="13901" y="8189"/>
                  </a:lnTo>
                  <a:lnTo>
                    <a:pt x="13850" y="8520"/>
                  </a:lnTo>
                  <a:lnTo>
                    <a:pt x="13723" y="9132"/>
                  </a:lnTo>
                  <a:lnTo>
                    <a:pt x="13519" y="9719"/>
                  </a:lnTo>
                  <a:lnTo>
                    <a:pt x="13263" y="10280"/>
                  </a:lnTo>
                  <a:lnTo>
                    <a:pt x="12957" y="10816"/>
                  </a:lnTo>
                  <a:lnTo>
                    <a:pt x="12600" y="11300"/>
                  </a:lnTo>
                  <a:lnTo>
                    <a:pt x="12218" y="11785"/>
                  </a:lnTo>
                  <a:lnTo>
                    <a:pt x="11784" y="12219"/>
                  </a:lnTo>
                  <a:lnTo>
                    <a:pt x="11325" y="12601"/>
                  </a:lnTo>
                  <a:lnTo>
                    <a:pt x="10815" y="12958"/>
                  </a:lnTo>
                  <a:lnTo>
                    <a:pt x="10305" y="13239"/>
                  </a:lnTo>
                  <a:lnTo>
                    <a:pt x="9744" y="13494"/>
                  </a:lnTo>
                  <a:lnTo>
                    <a:pt x="9157" y="13698"/>
                  </a:lnTo>
                  <a:lnTo>
                    <a:pt x="8545" y="13851"/>
                  </a:lnTo>
                  <a:lnTo>
                    <a:pt x="7907" y="13927"/>
                  </a:lnTo>
                  <a:lnTo>
                    <a:pt x="7576" y="13953"/>
                  </a:lnTo>
                  <a:lnTo>
                    <a:pt x="7269" y="13978"/>
                  </a:lnTo>
                  <a:lnTo>
                    <a:pt x="6912" y="13953"/>
                  </a:lnTo>
                  <a:lnTo>
                    <a:pt x="6581" y="13927"/>
                  </a:lnTo>
                  <a:lnTo>
                    <a:pt x="6249" y="13902"/>
                  </a:lnTo>
                  <a:lnTo>
                    <a:pt x="5918" y="13825"/>
                  </a:lnTo>
                  <a:lnTo>
                    <a:pt x="5586" y="13749"/>
                  </a:lnTo>
                  <a:lnTo>
                    <a:pt x="5254" y="13672"/>
                  </a:lnTo>
                  <a:lnTo>
                    <a:pt x="4948" y="13570"/>
                  </a:lnTo>
                  <a:lnTo>
                    <a:pt x="4642" y="13443"/>
                  </a:lnTo>
                  <a:lnTo>
                    <a:pt x="4362" y="13315"/>
                  </a:lnTo>
                  <a:lnTo>
                    <a:pt x="4056" y="13162"/>
                  </a:lnTo>
                  <a:lnTo>
                    <a:pt x="3775" y="12984"/>
                  </a:lnTo>
                  <a:lnTo>
                    <a:pt x="3520" y="12831"/>
                  </a:lnTo>
                  <a:lnTo>
                    <a:pt x="3239" y="12627"/>
                  </a:lnTo>
                  <a:lnTo>
                    <a:pt x="2984" y="12423"/>
                  </a:lnTo>
                  <a:lnTo>
                    <a:pt x="2755" y="12219"/>
                  </a:lnTo>
                  <a:lnTo>
                    <a:pt x="2525" y="11989"/>
                  </a:lnTo>
                  <a:lnTo>
                    <a:pt x="2296" y="11759"/>
                  </a:lnTo>
                  <a:lnTo>
                    <a:pt x="2092" y="11530"/>
                  </a:lnTo>
                  <a:lnTo>
                    <a:pt x="1888" y="11275"/>
                  </a:lnTo>
                  <a:lnTo>
                    <a:pt x="1684" y="10994"/>
                  </a:lnTo>
                  <a:lnTo>
                    <a:pt x="1530" y="10739"/>
                  </a:lnTo>
                  <a:lnTo>
                    <a:pt x="1352" y="10459"/>
                  </a:lnTo>
                  <a:lnTo>
                    <a:pt x="1199" y="10153"/>
                  </a:lnTo>
                  <a:lnTo>
                    <a:pt x="1071" y="9872"/>
                  </a:lnTo>
                  <a:lnTo>
                    <a:pt x="944" y="9566"/>
                  </a:lnTo>
                  <a:lnTo>
                    <a:pt x="842" y="9260"/>
                  </a:lnTo>
                  <a:lnTo>
                    <a:pt x="765" y="8928"/>
                  </a:lnTo>
                  <a:lnTo>
                    <a:pt x="689" y="8597"/>
                  </a:lnTo>
                  <a:lnTo>
                    <a:pt x="612" y="8265"/>
                  </a:lnTo>
                  <a:lnTo>
                    <a:pt x="587" y="7933"/>
                  </a:lnTo>
                  <a:lnTo>
                    <a:pt x="561" y="7602"/>
                  </a:lnTo>
                  <a:lnTo>
                    <a:pt x="536" y="7245"/>
                  </a:lnTo>
                  <a:lnTo>
                    <a:pt x="561" y="6913"/>
                  </a:lnTo>
                  <a:lnTo>
                    <a:pt x="587" y="6556"/>
                  </a:lnTo>
                  <a:lnTo>
                    <a:pt x="612" y="6224"/>
                  </a:lnTo>
                  <a:lnTo>
                    <a:pt x="689" y="5893"/>
                  </a:lnTo>
                  <a:lnTo>
                    <a:pt x="765" y="5587"/>
                  </a:lnTo>
                  <a:lnTo>
                    <a:pt x="842" y="5255"/>
                  </a:lnTo>
                  <a:lnTo>
                    <a:pt x="944" y="4949"/>
                  </a:lnTo>
                  <a:lnTo>
                    <a:pt x="1071" y="4643"/>
                  </a:lnTo>
                  <a:lnTo>
                    <a:pt x="1199" y="4337"/>
                  </a:lnTo>
                  <a:lnTo>
                    <a:pt x="1352" y="4056"/>
                  </a:lnTo>
                  <a:lnTo>
                    <a:pt x="1530" y="3776"/>
                  </a:lnTo>
                  <a:lnTo>
                    <a:pt x="1684" y="3495"/>
                  </a:lnTo>
                  <a:lnTo>
                    <a:pt x="1888" y="3240"/>
                  </a:lnTo>
                  <a:lnTo>
                    <a:pt x="2092" y="2985"/>
                  </a:lnTo>
                  <a:lnTo>
                    <a:pt x="2296" y="2730"/>
                  </a:lnTo>
                  <a:lnTo>
                    <a:pt x="2525" y="2501"/>
                  </a:lnTo>
                  <a:lnTo>
                    <a:pt x="2755" y="2296"/>
                  </a:lnTo>
                  <a:lnTo>
                    <a:pt x="2984" y="2067"/>
                  </a:lnTo>
                  <a:lnTo>
                    <a:pt x="3239" y="1863"/>
                  </a:lnTo>
                  <a:lnTo>
                    <a:pt x="3520" y="1684"/>
                  </a:lnTo>
                  <a:lnTo>
                    <a:pt x="3775" y="1506"/>
                  </a:lnTo>
                  <a:lnTo>
                    <a:pt x="4056" y="1353"/>
                  </a:lnTo>
                  <a:lnTo>
                    <a:pt x="4362" y="1200"/>
                  </a:lnTo>
                  <a:lnTo>
                    <a:pt x="4642" y="1072"/>
                  </a:lnTo>
                  <a:lnTo>
                    <a:pt x="4948" y="945"/>
                  </a:lnTo>
                  <a:lnTo>
                    <a:pt x="5254" y="843"/>
                  </a:lnTo>
                  <a:lnTo>
                    <a:pt x="5586" y="741"/>
                  </a:lnTo>
                  <a:lnTo>
                    <a:pt x="5918" y="664"/>
                  </a:lnTo>
                  <a:lnTo>
                    <a:pt x="6249" y="613"/>
                  </a:lnTo>
                  <a:lnTo>
                    <a:pt x="6581" y="562"/>
                  </a:lnTo>
                  <a:lnTo>
                    <a:pt x="6912" y="537"/>
                  </a:lnTo>
                  <a:lnTo>
                    <a:pt x="7652" y="537"/>
                  </a:lnTo>
                  <a:lnTo>
                    <a:pt x="8009" y="588"/>
                  </a:lnTo>
                  <a:lnTo>
                    <a:pt x="8392" y="639"/>
                  </a:lnTo>
                  <a:lnTo>
                    <a:pt x="8749" y="715"/>
                  </a:lnTo>
                  <a:lnTo>
                    <a:pt x="9106" y="792"/>
                  </a:lnTo>
                  <a:lnTo>
                    <a:pt x="9463" y="919"/>
                  </a:lnTo>
                  <a:lnTo>
                    <a:pt x="9820" y="1047"/>
                  </a:lnTo>
                  <a:lnTo>
                    <a:pt x="10177" y="1200"/>
                  </a:lnTo>
                  <a:lnTo>
                    <a:pt x="10279" y="1225"/>
                  </a:lnTo>
                  <a:lnTo>
                    <a:pt x="10381" y="1200"/>
                  </a:lnTo>
                  <a:lnTo>
                    <a:pt x="10458" y="1149"/>
                  </a:lnTo>
                  <a:lnTo>
                    <a:pt x="10534" y="1072"/>
                  </a:lnTo>
                  <a:lnTo>
                    <a:pt x="10560" y="970"/>
                  </a:lnTo>
                  <a:lnTo>
                    <a:pt x="10534" y="868"/>
                  </a:lnTo>
                  <a:lnTo>
                    <a:pt x="10483" y="766"/>
                  </a:lnTo>
                  <a:lnTo>
                    <a:pt x="10407" y="715"/>
                  </a:lnTo>
                  <a:lnTo>
                    <a:pt x="10024" y="537"/>
                  </a:lnTo>
                  <a:lnTo>
                    <a:pt x="9642" y="409"/>
                  </a:lnTo>
                  <a:lnTo>
                    <a:pt x="9259" y="281"/>
                  </a:lnTo>
                  <a:lnTo>
                    <a:pt x="8876" y="179"/>
                  </a:lnTo>
                  <a:lnTo>
                    <a:pt x="8468" y="103"/>
                  </a:lnTo>
                  <a:lnTo>
                    <a:pt x="8086" y="52"/>
                  </a:lnTo>
                  <a:lnTo>
                    <a:pt x="76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7"/>
            <p:cNvSpPr/>
            <p:nvPr/>
          </p:nvSpPr>
          <p:spPr>
            <a:xfrm>
              <a:off x="3530375" y="2706675"/>
              <a:ext cx="73350" cy="73350"/>
            </a:xfrm>
            <a:custGeom>
              <a:avLst/>
              <a:gdLst/>
              <a:ahLst/>
              <a:cxnLst/>
              <a:rect l="l" t="t" r="r" b="b"/>
              <a:pathLst>
                <a:path w="2934" h="2934" extrusionOk="0">
                  <a:moveTo>
                    <a:pt x="536" y="1403"/>
                  </a:moveTo>
                  <a:lnTo>
                    <a:pt x="689" y="1760"/>
                  </a:lnTo>
                  <a:lnTo>
                    <a:pt x="817" y="2117"/>
                  </a:lnTo>
                  <a:lnTo>
                    <a:pt x="715" y="1964"/>
                  </a:lnTo>
                  <a:lnTo>
                    <a:pt x="613" y="1811"/>
                  </a:lnTo>
                  <a:lnTo>
                    <a:pt x="562" y="1658"/>
                  </a:lnTo>
                  <a:lnTo>
                    <a:pt x="536" y="1454"/>
                  </a:lnTo>
                  <a:lnTo>
                    <a:pt x="536" y="1403"/>
                  </a:lnTo>
                  <a:close/>
                  <a:moveTo>
                    <a:pt x="1480" y="536"/>
                  </a:moveTo>
                  <a:lnTo>
                    <a:pt x="1658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816"/>
                  </a:lnTo>
                  <a:lnTo>
                    <a:pt x="2245" y="944"/>
                  </a:lnTo>
                  <a:lnTo>
                    <a:pt x="2321" y="1097"/>
                  </a:lnTo>
                  <a:lnTo>
                    <a:pt x="2372" y="1276"/>
                  </a:lnTo>
                  <a:lnTo>
                    <a:pt x="2398" y="1454"/>
                  </a:lnTo>
                  <a:lnTo>
                    <a:pt x="2372" y="1658"/>
                  </a:lnTo>
                  <a:lnTo>
                    <a:pt x="2321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321"/>
                  </a:lnTo>
                  <a:lnTo>
                    <a:pt x="1658" y="2372"/>
                  </a:lnTo>
                  <a:lnTo>
                    <a:pt x="1454" y="2372"/>
                  </a:lnTo>
                  <a:lnTo>
                    <a:pt x="1327" y="1964"/>
                  </a:lnTo>
                  <a:lnTo>
                    <a:pt x="1199" y="1556"/>
                  </a:lnTo>
                  <a:lnTo>
                    <a:pt x="1046" y="1174"/>
                  </a:lnTo>
                  <a:lnTo>
                    <a:pt x="842" y="765"/>
                  </a:lnTo>
                  <a:lnTo>
                    <a:pt x="970" y="663"/>
                  </a:lnTo>
                  <a:lnTo>
                    <a:pt x="1123" y="587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301" y="0"/>
                  </a:moveTo>
                  <a:lnTo>
                    <a:pt x="1123" y="26"/>
                  </a:lnTo>
                  <a:lnTo>
                    <a:pt x="970" y="77"/>
                  </a:lnTo>
                  <a:lnTo>
                    <a:pt x="817" y="153"/>
                  </a:lnTo>
                  <a:lnTo>
                    <a:pt x="689" y="230"/>
                  </a:lnTo>
                  <a:lnTo>
                    <a:pt x="562" y="332"/>
                  </a:lnTo>
                  <a:lnTo>
                    <a:pt x="434" y="434"/>
                  </a:lnTo>
                  <a:lnTo>
                    <a:pt x="332" y="561"/>
                  </a:lnTo>
                  <a:lnTo>
                    <a:pt x="306" y="587"/>
                  </a:lnTo>
                  <a:lnTo>
                    <a:pt x="179" y="791"/>
                  </a:lnTo>
                  <a:lnTo>
                    <a:pt x="77" y="995"/>
                  </a:lnTo>
                  <a:lnTo>
                    <a:pt x="26" y="1225"/>
                  </a:lnTo>
                  <a:lnTo>
                    <a:pt x="0" y="1454"/>
                  </a:lnTo>
                  <a:lnTo>
                    <a:pt x="51" y="1760"/>
                  </a:lnTo>
                  <a:lnTo>
                    <a:pt x="128" y="2041"/>
                  </a:lnTo>
                  <a:lnTo>
                    <a:pt x="255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33"/>
                  </a:lnTo>
                  <a:lnTo>
                    <a:pt x="1760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41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4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0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7"/>
            <p:cNvSpPr/>
            <p:nvPr/>
          </p:nvSpPr>
          <p:spPr>
            <a:xfrm>
              <a:off x="3288700" y="2775525"/>
              <a:ext cx="196425" cy="118650"/>
            </a:xfrm>
            <a:custGeom>
              <a:avLst/>
              <a:gdLst/>
              <a:ahLst/>
              <a:cxnLst/>
              <a:rect l="l" t="t" r="r" b="b"/>
              <a:pathLst>
                <a:path w="7857" h="4746" extrusionOk="0">
                  <a:moveTo>
                    <a:pt x="4898" y="1"/>
                  </a:moveTo>
                  <a:lnTo>
                    <a:pt x="4821" y="26"/>
                  </a:lnTo>
                  <a:lnTo>
                    <a:pt x="4745" y="52"/>
                  </a:lnTo>
                  <a:lnTo>
                    <a:pt x="4694" y="103"/>
                  </a:lnTo>
                  <a:lnTo>
                    <a:pt x="4643" y="179"/>
                  </a:lnTo>
                  <a:lnTo>
                    <a:pt x="3342" y="3699"/>
                  </a:lnTo>
                  <a:lnTo>
                    <a:pt x="2398" y="1021"/>
                  </a:lnTo>
                  <a:lnTo>
                    <a:pt x="2373" y="945"/>
                  </a:lnTo>
                  <a:lnTo>
                    <a:pt x="2321" y="894"/>
                  </a:lnTo>
                  <a:lnTo>
                    <a:pt x="2245" y="868"/>
                  </a:lnTo>
                  <a:lnTo>
                    <a:pt x="2168" y="843"/>
                  </a:lnTo>
                  <a:lnTo>
                    <a:pt x="2092" y="843"/>
                  </a:lnTo>
                  <a:lnTo>
                    <a:pt x="2015" y="868"/>
                  </a:lnTo>
                  <a:lnTo>
                    <a:pt x="1964" y="919"/>
                  </a:lnTo>
                  <a:lnTo>
                    <a:pt x="1913" y="970"/>
                  </a:lnTo>
                  <a:lnTo>
                    <a:pt x="1097" y="2450"/>
                  </a:lnTo>
                  <a:lnTo>
                    <a:pt x="255" y="2450"/>
                  </a:lnTo>
                  <a:lnTo>
                    <a:pt x="153" y="2475"/>
                  </a:lnTo>
                  <a:lnTo>
                    <a:pt x="77" y="2526"/>
                  </a:lnTo>
                  <a:lnTo>
                    <a:pt x="26" y="2628"/>
                  </a:lnTo>
                  <a:lnTo>
                    <a:pt x="0" y="2730"/>
                  </a:lnTo>
                  <a:lnTo>
                    <a:pt x="26" y="2832"/>
                  </a:lnTo>
                  <a:lnTo>
                    <a:pt x="77" y="2909"/>
                  </a:lnTo>
                  <a:lnTo>
                    <a:pt x="153" y="2985"/>
                  </a:lnTo>
                  <a:lnTo>
                    <a:pt x="1327" y="2985"/>
                  </a:lnTo>
                  <a:lnTo>
                    <a:pt x="1378" y="2960"/>
                  </a:lnTo>
                  <a:lnTo>
                    <a:pt x="1454" y="2909"/>
                  </a:lnTo>
                  <a:lnTo>
                    <a:pt x="1480" y="2858"/>
                  </a:lnTo>
                  <a:lnTo>
                    <a:pt x="2092" y="1761"/>
                  </a:lnTo>
                  <a:lnTo>
                    <a:pt x="3087" y="4567"/>
                  </a:lnTo>
                  <a:lnTo>
                    <a:pt x="3138" y="4643"/>
                  </a:lnTo>
                  <a:lnTo>
                    <a:pt x="3189" y="4694"/>
                  </a:lnTo>
                  <a:lnTo>
                    <a:pt x="3265" y="4745"/>
                  </a:lnTo>
                  <a:lnTo>
                    <a:pt x="3418" y="4745"/>
                  </a:lnTo>
                  <a:lnTo>
                    <a:pt x="3495" y="4694"/>
                  </a:lnTo>
                  <a:lnTo>
                    <a:pt x="3546" y="4643"/>
                  </a:lnTo>
                  <a:lnTo>
                    <a:pt x="3597" y="4567"/>
                  </a:lnTo>
                  <a:lnTo>
                    <a:pt x="4898" y="1021"/>
                  </a:lnTo>
                  <a:lnTo>
                    <a:pt x="5612" y="2832"/>
                  </a:lnTo>
                  <a:lnTo>
                    <a:pt x="5637" y="2909"/>
                  </a:lnTo>
                  <a:lnTo>
                    <a:pt x="5714" y="2960"/>
                  </a:lnTo>
                  <a:lnTo>
                    <a:pt x="5765" y="2985"/>
                  </a:lnTo>
                  <a:lnTo>
                    <a:pt x="7703" y="2985"/>
                  </a:lnTo>
                  <a:lnTo>
                    <a:pt x="7780" y="2909"/>
                  </a:lnTo>
                  <a:lnTo>
                    <a:pt x="7856" y="2832"/>
                  </a:lnTo>
                  <a:lnTo>
                    <a:pt x="7856" y="2730"/>
                  </a:lnTo>
                  <a:lnTo>
                    <a:pt x="7856" y="2628"/>
                  </a:lnTo>
                  <a:lnTo>
                    <a:pt x="7780" y="2526"/>
                  </a:lnTo>
                  <a:lnTo>
                    <a:pt x="7703" y="2475"/>
                  </a:lnTo>
                  <a:lnTo>
                    <a:pt x="7601" y="2450"/>
                  </a:lnTo>
                  <a:lnTo>
                    <a:pt x="6045" y="2450"/>
                  </a:lnTo>
                  <a:lnTo>
                    <a:pt x="5153" y="179"/>
                  </a:lnTo>
                  <a:lnTo>
                    <a:pt x="5102" y="103"/>
                  </a:lnTo>
                  <a:lnTo>
                    <a:pt x="5051" y="52"/>
                  </a:lnTo>
                  <a:lnTo>
                    <a:pt x="4974" y="26"/>
                  </a:lnTo>
                  <a:lnTo>
                    <a:pt x="4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8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58"/>
          <p:cNvSpPr txBox="1"/>
          <p:nvPr/>
        </p:nvSpPr>
        <p:spPr>
          <a:xfrm>
            <a:off x="5056421" y="1551168"/>
            <a:ext cx="3377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It’s the closest planet to the Sun and the smallest in the Solar System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6" name="Google Shape;1206;p58"/>
          <p:cNvSpPr txBox="1"/>
          <p:nvPr/>
        </p:nvSpPr>
        <p:spPr>
          <a:xfrm>
            <a:off x="5056421" y="1181542"/>
            <a:ext cx="217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Mercury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207" name="Google Shape;1207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</a:t>
            </a:r>
            <a:r>
              <a:rPr lang="en">
                <a:solidFill>
                  <a:schemeClr val="dk2"/>
                </a:solidFill>
              </a:rPr>
              <a:t>COMPUTING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8" name="Google Shape;1208;p58"/>
          <p:cNvSpPr txBox="1"/>
          <p:nvPr/>
        </p:nvSpPr>
        <p:spPr>
          <a:xfrm>
            <a:off x="710479" y="2824154"/>
            <a:ext cx="3374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Venus has a beautiful name and is the second planet from the Sun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9" name="Google Shape;1209;p58"/>
          <p:cNvSpPr txBox="1"/>
          <p:nvPr/>
        </p:nvSpPr>
        <p:spPr>
          <a:xfrm>
            <a:off x="1913466" y="2454536"/>
            <a:ext cx="2171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Venus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210" name="Google Shape;1210;p58"/>
          <p:cNvSpPr/>
          <p:nvPr/>
        </p:nvSpPr>
        <p:spPr>
          <a:xfrm>
            <a:off x="4245508" y="1311455"/>
            <a:ext cx="658500" cy="6585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58"/>
          <p:cNvSpPr/>
          <p:nvPr/>
        </p:nvSpPr>
        <p:spPr>
          <a:xfrm>
            <a:off x="4245508" y="2584436"/>
            <a:ext cx="658500" cy="6585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58"/>
          <p:cNvSpPr txBox="1"/>
          <p:nvPr/>
        </p:nvSpPr>
        <p:spPr>
          <a:xfrm>
            <a:off x="5056421" y="4097128"/>
            <a:ext cx="3377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Despite being red, Mars is actually a cold place. It’s full of iron oxide dust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3" name="Google Shape;1213;p58"/>
          <p:cNvSpPr txBox="1"/>
          <p:nvPr/>
        </p:nvSpPr>
        <p:spPr>
          <a:xfrm>
            <a:off x="5056421" y="3727502"/>
            <a:ext cx="2173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Mars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214" name="Google Shape;1214;p58"/>
          <p:cNvSpPr/>
          <p:nvPr/>
        </p:nvSpPr>
        <p:spPr>
          <a:xfrm>
            <a:off x="4245508" y="3857417"/>
            <a:ext cx="658500" cy="6585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5" name="Google Shape;1215;p58"/>
          <p:cNvCxnSpPr>
            <a:stCxn id="1210" idx="4"/>
            <a:endCxn id="1211" idx="0"/>
          </p:cNvCxnSpPr>
          <p:nvPr/>
        </p:nvCxnSpPr>
        <p:spPr>
          <a:xfrm>
            <a:off x="4574758" y="1969955"/>
            <a:ext cx="0" cy="614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6" name="Google Shape;1216;p58"/>
          <p:cNvCxnSpPr>
            <a:stCxn id="1211" idx="4"/>
            <a:endCxn id="1214" idx="0"/>
          </p:cNvCxnSpPr>
          <p:nvPr/>
        </p:nvCxnSpPr>
        <p:spPr>
          <a:xfrm>
            <a:off x="4574758" y="3242936"/>
            <a:ext cx="0" cy="614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17" name="Google Shape;1217;p58"/>
          <p:cNvGrpSpPr/>
          <p:nvPr/>
        </p:nvGrpSpPr>
        <p:grpSpPr>
          <a:xfrm>
            <a:off x="4391702" y="1508955"/>
            <a:ext cx="366112" cy="263500"/>
            <a:chOff x="5437625" y="2692000"/>
            <a:chExt cx="458500" cy="330325"/>
          </a:xfrm>
        </p:grpSpPr>
        <p:sp>
          <p:nvSpPr>
            <p:cNvPr id="1218" name="Google Shape;1218;p58"/>
            <p:cNvSpPr/>
            <p:nvPr/>
          </p:nvSpPr>
          <p:spPr>
            <a:xfrm>
              <a:off x="5437625" y="2692000"/>
              <a:ext cx="458500" cy="258275"/>
            </a:xfrm>
            <a:custGeom>
              <a:avLst/>
              <a:gdLst/>
              <a:ahLst/>
              <a:cxnLst/>
              <a:rect l="l" t="t" r="r" b="b"/>
              <a:pathLst>
                <a:path w="18340" h="10331" extrusionOk="0">
                  <a:moveTo>
                    <a:pt x="1352" y="1"/>
                  </a:moveTo>
                  <a:lnTo>
                    <a:pt x="1072" y="26"/>
                  </a:lnTo>
                  <a:lnTo>
                    <a:pt x="817" y="128"/>
                  </a:lnTo>
                  <a:lnTo>
                    <a:pt x="587" y="230"/>
                  </a:lnTo>
                  <a:lnTo>
                    <a:pt x="409" y="409"/>
                  </a:lnTo>
                  <a:lnTo>
                    <a:pt x="230" y="613"/>
                  </a:lnTo>
                  <a:lnTo>
                    <a:pt x="103" y="842"/>
                  </a:lnTo>
                  <a:lnTo>
                    <a:pt x="26" y="1072"/>
                  </a:lnTo>
                  <a:lnTo>
                    <a:pt x="1" y="1352"/>
                  </a:lnTo>
                  <a:lnTo>
                    <a:pt x="1" y="4311"/>
                  </a:lnTo>
                  <a:lnTo>
                    <a:pt x="26" y="4413"/>
                  </a:lnTo>
                  <a:lnTo>
                    <a:pt x="77" y="4515"/>
                  </a:lnTo>
                  <a:lnTo>
                    <a:pt x="154" y="4566"/>
                  </a:lnTo>
                  <a:lnTo>
                    <a:pt x="281" y="4592"/>
                  </a:lnTo>
                  <a:lnTo>
                    <a:pt x="383" y="4566"/>
                  </a:lnTo>
                  <a:lnTo>
                    <a:pt x="460" y="4515"/>
                  </a:lnTo>
                  <a:lnTo>
                    <a:pt x="511" y="4413"/>
                  </a:lnTo>
                  <a:lnTo>
                    <a:pt x="536" y="4311"/>
                  </a:lnTo>
                  <a:lnTo>
                    <a:pt x="536" y="3138"/>
                  </a:lnTo>
                  <a:lnTo>
                    <a:pt x="17804" y="3138"/>
                  </a:lnTo>
                  <a:lnTo>
                    <a:pt x="17804" y="10050"/>
                  </a:lnTo>
                  <a:lnTo>
                    <a:pt x="17830" y="10152"/>
                  </a:lnTo>
                  <a:lnTo>
                    <a:pt x="17881" y="10229"/>
                  </a:lnTo>
                  <a:lnTo>
                    <a:pt x="17957" y="10305"/>
                  </a:lnTo>
                  <a:lnTo>
                    <a:pt x="18059" y="10331"/>
                  </a:lnTo>
                  <a:lnTo>
                    <a:pt x="18187" y="10305"/>
                  </a:lnTo>
                  <a:lnTo>
                    <a:pt x="18263" y="10229"/>
                  </a:lnTo>
                  <a:lnTo>
                    <a:pt x="18314" y="10152"/>
                  </a:lnTo>
                  <a:lnTo>
                    <a:pt x="18340" y="10050"/>
                  </a:lnTo>
                  <a:lnTo>
                    <a:pt x="18340" y="1352"/>
                  </a:lnTo>
                  <a:lnTo>
                    <a:pt x="18314" y="1072"/>
                  </a:lnTo>
                  <a:lnTo>
                    <a:pt x="18238" y="842"/>
                  </a:lnTo>
                  <a:lnTo>
                    <a:pt x="18110" y="613"/>
                  </a:lnTo>
                  <a:lnTo>
                    <a:pt x="17957" y="409"/>
                  </a:lnTo>
                  <a:lnTo>
                    <a:pt x="17753" y="230"/>
                  </a:lnTo>
                  <a:lnTo>
                    <a:pt x="17524" y="128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79"/>
                  </a:lnTo>
                  <a:lnTo>
                    <a:pt x="15789" y="281"/>
                  </a:lnTo>
                  <a:lnTo>
                    <a:pt x="15815" y="383"/>
                  </a:lnTo>
                  <a:lnTo>
                    <a:pt x="15866" y="460"/>
                  </a:lnTo>
                  <a:lnTo>
                    <a:pt x="15942" y="536"/>
                  </a:lnTo>
                  <a:lnTo>
                    <a:pt x="16988" y="536"/>
                  </a:lnTo>
                  <a:lnTo>
                    <a:pt x="17166" y="562"/>
                  </a:lnTo>
                  <a:lnTo>
                    <a:pt x="17319" y="613"/>
                  </a:lnTo>
                  <a:lnTo>
                    <a:pt x="17447" y="689"/>
                  </a:lnTo>
                  <a:lnTo>
                    <a:pt x="17575" y="791"/>
                  </a:lnTo>
                  <a:lnTo>
                    <a:pt x="17651" y="893"/>
                  </a:lnTo>
                  <a:lnTo>
                    <a:pt x="17728" y="1046"/>
                  </a:lnTo>
                  <a:lnTo>
                    <a:pt x="17779" y="1199"/>
                  </a:lnTo>
                  <a:lnTo>
                    <a:pt x="17804" y="1352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52"/>
                  </a:lnTo>
                  <a:lnTo>
                    <a:pt x="562" y="1199"/>
                  </a:lnTo>
                  <a:lnTo>
                    <a:pt x="613" y="1046"/>
                  </a:lnTo>
                  <a:lnTo>
                    <a:pt x="689" y="893"/>
                  </a:lnTo>
                  <a:lnTo>
                    <a:pt x="766" y="791"/>
                  </a:lnTo>
                  <a:lnTo>
                    <a:pt x="893" y="689"/>
                  </a:lnTo>
                  <a:lnTo>
                    <a:pt x="1021" y="613"/>
                  </a:lnTo>
                  <a:lnTo>
                    <a:pt x="1174" y="562"/>
                  </a:lnTo>
                  <a:lnTo>
                    <a:pt x="1352" y="536"/>
                  </a:lnTo>
                  <a:lnTo>
                    <a:pt x="14973" y="536"/>
                  </a:lnTo>
                  <a:lnTo>
                    <a:pt x="15075" y="460"/>
                  </a:lnTo>
                  <a:lnTo>
                    <a:pt x="15126" y="383"/>
                  </a:lnTo>
                  <a:lnTo>
                    <a:pt x="15151" y="281"/>
                  </a:lnTo>
                  <a:lnTo>
                    <a:pt x="15126" y="179"/>
                  </a:lnTo>
                  <a:lnTo>
                    <a:pt x="15075" y="77"/>
                  </a:lnTo>
                  <a:lnTo>
                    <a:pt x="14973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8"/>
            <p:cNvSpPr/>
            <p:nvPr/>
          </p:nvSpPr>
          <p:spPr>
            <a:xfrm>
              <a:off x="5437625" y="2822075"/>
              <a:ext cx="458500" cy="200250"/>
            </a:xfrm>
            <a:custGeom>
              <a:avLst/>
              <a:gdLst/>
              <a:ahLst/>
              <a:cxnLst/>
              <a:rect l="l" t="t" r="r" b="b"/>
              <a:pathLst>
                <a:path w="18340" h="8010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684"/>
                  </a:lnTo>
                  <a:lnTo>
                    <a:pt x="26" y="6939"/>
                  </a:lnTo>
                  <a:lnTo>
                    <a:pt x="103" y="7194"/>
                  </a:lnTo>
                  <a:lnTo>
                    <a:pt x="230" y="7423"/>
                  </a:lnTo>
                  <a:lnTo>
                    <a:pt x="409" y="7627"/>
                  </a:lnTo>
                  <a:lnTo>
                    <a:pt x="587" y="7780"/>
                  </a:lnTo>
                  <a:lnTo>
                    <a:pt x="817" y="7908"/>
                  </a:lnTo>
                  <a:lnTo>
                    <a:pt x="1072" y="7984"/>
                  </a:lnTo>
                  <a:lnTo>
                    <a:pt x="1352" y="8010"/>
                  </a:lnTo>
                  <a:lnTo>
                    <a:pt x="16988" y="8010"/>
                  </a:lnTo>
                  <a:lnTo>
                    <a:pt x="17268" y="7984"/>
                  </a:lnTo>
                  <a:lnTo>
                    <a:pt x="17524" y="7908"/>
                  </a:lnTo>
                  <a:lnTo>
                    <a:pt x="17753" y="7780"/>
                  </a:lnTo>
                  <a:lnTo>
                    <a:pt x="17957" y="7627"/>
                  </a:lnTo>
                  <a:lnTo>
                    <a:pt x="18110" y="7423"/>
                  </a:lnTo>
                  <a:lnTo>
                    <a:pt x="18238" y="7194"/>
                  </a:lnTo>
                  <a:lnTo>
                    <a:pt x="18314" y="6939"/>
                  </a:lnTo>
                  <a:lnTo>
                    <a:pt x="18340" y="6684"/>
                  </a:lnTo>
                  <a:lnTo>
                    <a:pt x="18340" y="5969"/>
                  </a:lnTo>
                  <a:lnTo>
                    <a:pt x="18314" y="5867"/>
                  </a:lnTo>
                  <a:lnTo>
                    <a:pt x="18263" y="5791"/>
                  </a:lnTo>
                  <a:lnTo>
                    <a:pt x="18187" y="5740"/>
                  </a:lnTo>
                  <a:lnTo>
                    <a:pt x="18059" y="5714"/>
                  </a:lnTo>
                  <a:lnTo>
                    <a:pt x="17957" y="5740"/>
                  </a:lnTo>
                  <a:lnTo>
                    <a:pt x="17881" y="5791"/>
                  </a:lnTo>
                  <a:lnTo>
                    <a:pt x="17830" y="5867"/>
                  </a:lnTo>
                  <a:lnTo>
                    <a:pt x="17804" y="5969"/>
                  </a:lnTo>
                  <a:lnTo>
                    <a:pt x="17804" y="6684"/>
                  </a:lnTo>
                  <a:lnTo>
                    <a:pt x="17779" y="6837"/>
                  </a:lnTo>
                  <a:lnTo>
                    <a:pt x="17728" y="6990"/>
                  </a:lnTo>
                  <a:lnTo>
                    <a:pt x="17651" y="7117"/>
                  </a:lnTo>
                  <a:lnTo>
                    <a:pt x="17575" y="7245"/>
                  </a:lnTo>
                  <a:lnTo>
                    <a:pt x="17447" y="7347"/>
                  </a:lnTo>
                  <a:lnTo>
                    <a:pt x="17319" y="7423"/>
                  </a:lnTo>
                  <a:lnTo>
                    <a:pt x="17166" y="7474"/>
                  </a:lnTo>
                  <a:lnTo>
                    <a:pt x="1174" y="7474"/>
                  </a:lnTo>
                  <a:lnTo>
                    <a:pt x="1021" y="7423"/>
                  </a:lnTo>
                  <a:lnTo>
                    <a:pt x="893" y="7347"/>
                  </a:lnTo>
                  <a:lnTo>
                    <a:pt x="766" y="7245"/>
                  </a:lnTo>
                  <a:lnTo>
                    <a:pt x="689" y="7117"/>
                  </a:lnTo>
                  <a:lnTo>
                    <a:pt x="613" y="6990"/>
                  </a:lnTo>
                  <a:lnTo>
                    <a:pt x="562" y="6837"/>
                  </a:lnTo>
                  <a:lnTo>
                    <a:pt x="536" y="6684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8"/>
            <p:cNvSpPr/>
            <p:nvPr/>
          </p:nvSpPr>
          <p:spPr>
            <a:xfrm>
              <a:off x="5482900" y="2836125"/>
              <a:ext cx="53600" cy="93750"/>
            </a:xfrm>
            <a:custGeom>
              <a:avLst/>
              <a:gdLst/>
              <a:ahLst/>
              <a:cxnLst/>
              <a:rect l="l" t="t" r="r" b="b"/>
              <a:pathLst>
                <a:path w="2144" h="3750" extrusionOk="0">
                  <a:moveTo>
                    <a:pt x="1888" y="0"/>
                  </a:moveTo>
                  <a:lnTo>
                    <a:pt x="1786" y="26"/>
                  </a:lnTo>
                  <a:lnTo>
                    <a:pt x="1684" y="77"/>
                  </a:lnTo>
                  <a:lnTo>
                    <a:pt x="77" y="1683"/>
                  </a:lnTo>
                  <a:lnTo>
                    <a:pt x="26" y="1785"/>
                  </a:lnTo>
                  <a:lnTo>
                    <a:pt x="0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684" y="3673"/>
                  </a:lnTo>
                  <a:lnTo>
                    <a:pt x="1760" y="3724"/>
                  </a:lnTo>
                  <a:lnTo>
                    <a:pt x="1862" y="3749"/>
                  </a:lnTo>
                  <a:lnTo>
                    <a:pt x="1964" y="3724"/>
                  </a:lnTo>
                  <a:lnTo>
                    <a:pt x="2067" y="3673"/>
                  </a:lnTo>
                  <a:lnTo>
                    <a:pt x="2118" y="3571"/>
                  </a:lnTo>
                  <a:lnTo>
                    <a:pt x="2143" y="3469"/>
                  </a:lnTo>
                  <a:lnTo>
                    <a:pt x="2118" y="3367"/>
                  </a:lnTo>
                  <a:lnTo>
                    <a:pt x="2067" y="3290"/>
                  </a:lnTo>
                  <a:lnTo>
                    <a:pt x="664" y="1888"/>
                  </a:lnTo>
                  <a:lnTo>
                    <a:pt x="2067" y="459"/>
                  </a:lnTo>
                  <a:lnTo>
                    <a:pt x="2143" y="383"/>
                  </a:lnTo>
                  <a:lnTo>
                    <a:pt x="2143" y="281"/>
                  </a:lnTo>
                  <a:lnTo>
                    <a:pt x="2143" y="179"/>
                  </a:lnTo>
                  <a:lnTo>
                    <a:pt x="2067" y="77"/>
                  </a:lnTo>
                  <a:lnTo>
                    <a:pt x="1990" y="2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8"/>
            <p:cNvSpPr/>
            <p:nvPr/>
          </p:nvSpPr>
          <p:spPr>
            <a:xfrm>
              <a:off x="5622550" y="2836125"/>
              <a:ext cx="53575" cy="93750"/>
            </a:xfrm>
            <a:custGeom>
              <a:avLst/>
              <a:gdLst/>
              <a:ahLst/>
              <a:cxnLst/>
              <a:rect l="l" t="t" r="r" b="b"/>
              <a:pathLst>
                <a:path w="2143" h="375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05" y="1888"/>
                  </a:lnTo>
                  <a:lnTo>
                    <a:pt x="102" y="3290"/>
                  </a:lnTo>
                  <a:lnTo>
                    <a:pt x="51" y="3367"/>
                  </a:lnTo>
                  <a:lnTo>
                    <a:pt x="26" y="3469"/>
                  </a:lnTo>
                  <a:lnTo>
                    <a:pt x="51" y="3571"/>
                  </a:lnTo>
                  <a:lnTo>
                    <a:pt x="102" y="3673"/>
                  </a:lnTo>
                  <a:lnTo>
                    <a:pt x="179" y="3724"/>
                  </a:lnTo>
                  <a:lnTo>
                    <a:pt x="281" y="3749"/>
                  </a:lnTo>
                  <a:lnTo>
                    <a:pt x="383" y="3724"/>
                  </a:lnTo>
                  <a:lnTo>
                    <a:pt x="485" y="3673"/>
                  </a:lnTo>
                  <a:lnTo>
                    <a:pt x="2066" y="2066"/>
                  </a:lnTo>
                  <a:lnTo>
                    <a:pt x="2143" y="1990"/>
                  </a:lnTo>
                  <a:lnTo>
                    <a:pt x="2143" y="1888"/>
                  </a:lnTo>
                  <a:lnTo>
                    <a:pt x="2143" y="1785"/>
                  </a:lnTo>
                  <a:lnTo>
                    <a:pt x="2066" y="1683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8"/>
            <p:cNvSpPr/>
            <p:nvPr/>
          </p:nvSpPr>
          <p:spPr>
            <a:xfrm>
              <a:off x="5549225" y="2813150"/>
              <a:ext cx="61225" cy="139675"/>
            </a:xfrm>
            <a:custGeom>
              <a:avLst/>
              <a:gdLst/>
              <a:ahLst/>
              <a:cxnLst/>
              <a:rect l="l" t="t" r="r" b="b"/>
              <a:pathLst>
                <a:path w="2449" h="5587" extrusionOk="0">
                  <a:moveTo>
                    <a:pt x="2168" y="1"/>
                  </a:moveTo>
                  <a:lnTo>
                    <a:pt x="2066" y="26"/>
                  </a:lnTo>
                  <a:lnTo>
                    <a:pt x="1990" y="103"/>
                  </a:lnTo>
                  <a:lnTo>
                    <a:pt x="1913" y="179"/>
                  </a:lnTo>
                  <a:lnTo>
                    <a:pt x="26" y="5204"/>
                  </a:lnTo>
                  <a:lnTo>
                    <a:pt x="0" y="5306"/>
                  </a:lnTo>
                  <a:lnTo>
                    <a:pt x="26" y="5408"/>
                  </a:lnTo>
                  <a:lnTo>
                    <a:pt x="77" y="5510"/>
                  </a:lnTo>
                  <a:lnTo>
                    <a:pt x="179" y="5561"/>
                  </a:lnTo>
                  <a:lnTo>
                    <a:pt x="255" y="5587"/>
                  </a:lnTo>
                  <a:lnTo>
                    <a:pt x="332" y="5561"/>
                  </a:lnTo>
                  <a:lnTo>
                    <a:pt x="408" y="5536"/>
                  </a:lnTo>
                  <a:lnTo>
                    <a:pt x="485" y="5485"/>
                  </a:lnTo>
                  <a:lnTo>
                    <a:pt x="510" y="5408"/>
                  </a:lnTo>
                  <a:lnTo>
                    <a:pt x="2423" y="383"/>
                  </a:lnTo>
                  <a:lnTo>
                    <a:pt x="2449" y="281"/>
                  </a:lnTo>
                  <a:lnTo>
                    <a:pt x="2423" y="179"/>
                  </a:lnTo>
                  <a:lnTo>
                    <a:pt x="2347" y="77"/>
                  </a:lnTo>
                  <a:lnTo>
                    <a:pt x="2270" y="2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8"/>
            <p:cNvSpPr/>
            <p:nvPr/>
          </p:nvSpPr>
          <p:spPr>
            <a:xfrm>
              <a:off x="5466950" y="27111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6" y="638"/>
                  </a:lnTo>
                  <a:lnTo>
                    <a:pt x="1072" y="715"/>
                  </a:lnTo>
                  <a:lnTo>
                    <a:pt x="1098" y="817"/>
                  </a:lnTo>
                  <a:lnTo>
                    <a:pt x="1072" y="919"/>
                  </a:lnTo>
                  <a:lnTo>
                    <a:pt x="996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38" y="996"/>
                  </a:lnTo>
                  <a:lnTo>
                    <a:pt x="562" y="919"/>
                  </a:lnTo>
                  <a:lnTo>
                    <a:pt x="536" y="817"/>
                  </a:lnTo>
                  <a:lnTo>
                    <a:pt x="562" y="715"/>
                  </a:lnTo>
                  <a:lnTo>
                    <a:pt x="638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64" y="26"/>
                  </a:lnTo>
                  <a:lnTo>
                    <a:pt x="511" y="77"/>
                  </a:lnTo>
                  <a:lnTo>
                    <a:pt x="358" y="154"/>
                  </a:lnTo>
                  <a:lnTo>
                    <a:pt x="256" y="256"/>
                  </a:lnTo>
                  <a:lnTo>
                    <a:pt x="154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1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76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57"/>
                  </a:lnTo>
                  <a:lnTo>
                    <a:pt x="664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817"/>
                  </a:lnTo>
                  <a:lnTo>
                    <a:pt x="1608" y="664"/>
                  </a:lnTo>
                  <a:lnTo>
                    <a:pt x="1557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76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8"/>
            <p:cNvSpPr/>
            <p:nvPr/>
          </p:nvSpPr>
          <p:spPr>
            <a:xfrm>
              <a:off x="5519250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5" y="638"/>
                  </a:lnTo>
                  <a:lnTo>
                    <a:pt x="1046" y="715"/>
                  </a:lnTo>
                  <a:lnTo>
                    <a:pt x="1072" y="817"/>
                  </a:lnTo>
                  <a:lnTo>
                    <a:pt x="1046" y="919"/>
                  </a:lnTo>
                  <a:lnTo>
                    <a:pt x="995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13" y="996"/>
                  </a:lnTo>
                  <a:lnTo>
                    <a:pt x="561" y="919"/>
                  </a:lnTo>
                  <a:lnTo>
                    <a:pt x="536" y="817"/>
                  </a:lnTo>
                  <a:lnTo>
                    <a:pt x="561" y="715"/>
                  </a:lnTo>
                  <a:lnTo>
                    <a:pt x="613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0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817"/>
                  </a:lnTo>
                  <a:lnTo>
                    <a:pt x="1607" y="664"/>
                  </a:lnTo>
                  <a:lnTo>
                    <a:pt x="1556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0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8"/>
            <p:cNvSpPr/>
            <p:nvPr/>
          </p:nvSpPr>
          <p:spPr>
            <a:xfrm>
              <a:off x="5571525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792" y="536"/>
                  </a:moveTo>
                  <a:lnTo>
                    <a:pt x="894" y="562"/>
                  </a:lnTo>
                  <a:lnTo>
                    <a:pt x="996" y="638"/>
                  </a:lnTo>
                  <a:lnTo>
                    <a:pt x="1047" y="715"/>
                  </a:lnTo>
                  <a:lnTo>
                    <a:pt x="1072" y="817"/>
                  </a:lnTo>
                  <a:lnTo>
                    <a:pt x="1047" y="919"/>
                  </a:lnTo>
                  <a:lnTo>
                    <a:pt x="996" y="996"/>
                  </a:lnTo>
                  <a:lnTo>
                    <a:pt x="894" y="1072"/>
                  </a:lnTo>
                  <a:lnTo>
                    <a:pt x="690" y="1072"/>
                  </a:lnTo>
                  <a:lnTo>
                    <a:pt x="613" y="996"/>
                  </a:lnTo>
                  <a:lnTo>
                    <a:pt x="562" y="919"/>
                  </a:lnTo>
                  <a:lnTo>
                    <a:pt x="537" y="817"/>
                  </a:lnTo>
                  <a:lnTo>
                    <a:pt x="562" y="715"/>
                  </a:lnTo>
                  <a:lnTo>
                    <a:pt x="613" y="638"/>
                  </a:lnTo>
                  <a:lnTo>
                    <a:pt x="690" y="562"/>
                  </a:lnTo>
                  <a:lnTo>
                    <a:pt x="792" y="536"/>
                  </a:lnTo>
                  <a:close/>
                  <a:moveTo>
                    <a:pt x="792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2" y="511"/>
                  </a:lnTo>
                  <a:lnTo>
                    <a:pt x="1" y="664"/>
                  </a:lnTo>
                  <a:lnTo>
                    <a:pt x="1" y="817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7"/>
                  </a:lnTo>
                  <a:lnTo>
                    <a:pt x="639" y="1608"/>
                  </a:lnTo>
                  <a:lnTo>
                    <a:pt x="792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817"/>
                  </a:lnTo>
                  <a:lnTo>
                    <a:pt x="1582" y="664"/>
                  </a:lnTo>
                  <a:lnTo>
                    <a:pt x="1531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1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8"/>
            <p:cNvSpPr/>
            <p:nvPr/>
          </p:nvSpPr>
          <p:spPr>
            <a:xfrm>
              <a:off x="5718200" y="2804875"/>
              <a:ext cx="82275" cy="40200"/>
            </a:xfrm>
            <a:custGeom>
              <a:avLst/>
              <a:gdLst/>
              <a:ahLst/>
              <a:cxnLst/>
              <a:rect l="l" t="t" r="r" b="b"/>
              <a:pathLst>
                <a:path w="3291" h="1608" extrusionOk="0">
                  <a:moveTo>
                    <a:pt x="2475" y="536"/>
                  </a:moveTo>
                  <a:lnTo>
                    <a:pt x="2577" y="561"/>
                  </a:lnTo>
                  <a:lnTo>
                    <a:pt x="2679" y="612"/>
                  </a:lnTo>
                  <a:lnTo>
                    <a:pt x="2730" y="714"/>
                  </a:lnTo>
                  <a:lnTo>
                    <a:pt x="2755" y="816"/>
                  </a:lnTo>
                  <a:lnTo>
                    <a:pt x="2730" y="918"/>
                  </a:lnTo>
                  <a:lnTo>
                    <a:pt x="2679" y="995"/>
                  </a:lnTo>
                  <a:lnTo>
                    <a:pt x="2577" y="1046"/>
                  </a:lnTo>
                  <a:lnTo>
                    <a:pt x="2475" y="1071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816"/>
                  </a:lnTo>
                  <a:lnTo>
                    <a:pt x="0" y="969"/>
                  </a:lnTo>
                  <a:lnTo>
                    <a:pt x="51" y="1123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2628" y="1607"/>
                  </a:lnTo>
                  <a:lnTo>
                    <a:pt x="2781" y="1556"/>
                  </a:lnTo>
                  <a:lnTo>
                    <a:pt x="2934" y="1480"/>
                  </a:lnTo>
                  <a:lnTo>
                    <a:pt x="3036" y="1378"/>
                  </a:lnTo>
                  <a:lnTo>
                    <a:pt x="3138" y="1250"/>
                  </a:lnTo>
                  <a:lnTo>
                    <a:pt x="3214" y="1123"/>
                  </a:lnTo>
                  <a:lnTo>
                    <a:pt x="3265" y="969"/>
                  </a:lnTo>
                  <a:lnTo>
                    <a:pt x="3291" y="816"/>
                  </a:lnTo>
                  <a:lnTo>
                    <a:pt x="3265" y="638"/>
                  </a:lnTo>
                  <a:lnTo>
                    <a:pt x="3214" y="485"/>
                  </a:lnTo>
                  <a:lnTo>
                    <a:pt x="3138" y="357"/>
                  </a:lnTo>
                  <a:lnTo>
                    <a:pt x="3036" y="230"/>
                  </a:lnTo>
                  <a:lnTo>
                    <a:pt x="2934" y="128"/>
                  </a:lnTo>
                  <a:lnTo>
                    <a:pt x="2781" y="77"/>
                  </a:lnTo>
                  <a:lnTo>
                    <a:pt x="2628" y="26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8"/>
            <p:cNvSpPr/>
            <p:nvPr/>
          </p:nvSpPr>
          <p:spPr>
            <a:xfrm>
              <a:off x="5718200" y="2858425"/>
              <a:ext cx="151150" cy="40850"/>
            </a:xfrm>
            <a:custGeom>
              <a:avLst/>
              <a:gdLst/>
              <a:ahLst/>
              <a:cxnLst/>
              <a:rect l="l" t="t" r="r" b="b"/>
              <a:pathLst>
                <a:path w="6046" h="1634" extrusionOk="0">
                  <a:moveTo>
                    <a:pt x="5229" y="536"/>
                  </a:moveTo>
                  <a:lnTo>
                    <a:pt x="5331" y="562"/>
                  </a:lnTo>
                  <a:lnTo>
                    <a:pt x="5433" y="613"/>
                  </a:lnTo>
                  <a:lnTo>
                    <a:pt x="5484" y="715"/>
                  </a:lnTo>
                  <a:lnTo>
                    <a:pt x="5510" y="817"/>
                  </a:lnTo>
                  <a:lnTo>
                    <a:pt x="5484" y="919"/>
                  </a:lnTo>
                  <a:lnTo>
                    <a:pt x="5433" y="996"/>
                  </a:lnTo>
                  <a:lnTo>
                    <a:pt x="5331" y="1072"/>
                  </a:lnTo>
                  <a:lnTo>
                    <a:pt x="689" y="1072"/>
                  </a:lnTo>
                  <a:lnTo>
                    <a:pt x="613" y="996"/>
                  </a:lnTo>
                  <a:lnTo>
                    <a:pt x="536" y="919"/>
                  </a:lnTo>
                  <a:lnTo>
                    <a:pt x="536" y="817"/>
                  </a:lnTo>
                  <a:lnTo>
                    <a:pt x="536" y="715"/>
                  </a:lnTo>
                  <a:lnTo>
                    <a:pt x="613" y="613"/>
                  </a:lnTo>
                  <a:lnTo>
                    <a:pt x="689" y="562"/>
                  </a:lnTo>
                  <a:lnTo>
                    <a:pt x="791" y="536"/>
                  </a:lnTo>
                  <a:close/>
                  <a:moveTo>
                    <a:pt x="791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1" y="511"/>
                  </a:lnTo>
                  <a:lnTo>
                    <a:pt x="0" y="664"/>
                  </a:lnTo>
                  <a:lnTo>
                    <a:pt x="0" y="817"/>
                  </a:lnTo>
                  <a:lnTo>
                    <a:pt x="0" y="970"/>
                  </a:lnTo>
                  <a:lnTo>
                    <a:pt x="51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791" y="1633"/>
                  </a:lnTo>
                  <a:lnTo>
                    <a:pt x="5229" y="1633"/>
                  </a:lnTo>
                  <a:lnTo>
                    <a:pt x="5408" y="1608"/>
                  </a:lnTo>
                  <a:lnTo>
                    <a:pt x="5561" y="1557"/>
                  </a:lnTo>
                  <a:lnTo>
                    <a:pt x="5688" y="1480"/>
                  </a:lnTo>
                  <a:lnTo>
                    <a:pt x="5816" y="1378"/>
                  </a:lnTo>
                  <a:lnTo>
                    <a:pt x="5892" y="1276"/>
                  </a:lnTo>
                  <a:lnTo>
                    <a:pt x="5969" y="1123"/>
                  </a:lnTo>
                  <a:lnTo>
                    <a:pt x="6020" y="970"/>
                  </a:lnTo>
                  <a:lnTo>
                    <a:pt x="6045" y="817"/>
                  </a:lnTo>
                  <a:lnTo>
                    <a:pt x="6020" y="664"/>
                  </a:lnTo>
                  <a:lnTo>
                    <a:pt x="5969" y="511"/>
                  </a:lnTo>
                  <a:lnTo>
                    <a:pt x="5892" y="358"/>
                  </a:lnTo>
                  <a:lnTo>
                    <a:pt x="5816" y="256"/>
                  </a:lnTo>
                  <a:lnTo>
                    <a:pt x="5688" y="154"/>
                  </a:lnTo>
                  <a:lnTo>
                    <a:pt x="5561" y="77"/>
                  </a:lnTo>
                  <a:lnTo>
                    <a:pt x="5408" y="26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8"/>
            <p:cNvSpPr/>
            <p:nvPr/>
          </p:nvSpPr>
          <p:spPr>
            <a:xfrm>
              <a:off x="5718200" y="2912625"/>
              <a:ext cx="118000" cy="40200"/>
            </a:xfrm>
            <a:custGeom>
              <a:avLst/>
              <a:gdLst/>
              <a:ahLst/>
              <a:cxnLst/>
              <a:rect l="l" t="t" r="r" b="b"/>
              <a:pathLst>
                <a:path w="4720" h="1608" extrusionOk="0">
                  <a:moveTo>
                    <a:pt x="4030" y="536"/>
                  </a:moveTo>
                  <a:lnTo>
                    <a:pt x="4107" y="613"/>
                  </a:lnTo>
                  <a:lnTo>
                    <a:pt x="4158" y="689"/>
                  </a:lnTo>
                  <a:lnTo>
                    <a:pt x="4183" y="792"/>
                  </a:lnTo>
                  <a:lnTo>
                    <a:pt x="4158" y="894"/>
                  </a:lnTo>
                  <a:lnTo>
                    <a:pt x="4107" y="996"/>
                  </a:lnTo>
                  <a:lnTo>
                    <a:pt x="4030" y="1047"/>
                  </a:lnTo>
                  <a:lnTo>
                    <a:pt x="3928" y="1072"/>
                  </a:lnTo>
                  <a:lnTo>
                    <a:pt x="791" y="1072"/>
                  </a:lnTo>
                  <a:lnTo>
                    <a:pt x="689" y="1047"/>
                  </a:lnTo>
                  <a:lnTo>
                    <a:pt x="613" y="996"/>
                  </a:lnTo>
                  <a:lnTo>
                    <a:pt x="536" y="894"/>
                  </a:lnTo>
                  <a:lnTo>
                    <a:pt x="536" y="792"/>
                  </a:lnTo>
                  <a:lnTo>
                    <a:pt x="536" y="689"/>
                  </a:lnTo>
                  <a:lnTo>
                    <a:pt x="613" y="613"/>
                  </a:lnTo>
                  <a:lnTo>
                    <a:pt x="689" y="536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792"/>
                  </a:lnTo>
                  <a:lnTo>
                    <a:pt x="0" y="970"/>
                  </a:lnTo>
                  <a:lnTo>
                    <a:pt x="51" y="1098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32" y="1455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791" y="1608"/>
                  </a:lnTo>
                  <a:lnTo>
                    <a:pt x="3928" y="1608"/>
                  </a:lnTo>
                  <a:lnTo>
                    <a:pt x="4081" y="1582"/>
                  </a:lnTo>
                  <a:lnTo>
                    <a:pt x="4234" y="1531"/>
                  </a:lnTo>
                  <a:lnTo>
                    <a:pt x="4362" y="1455"/>
                  </a:lnTo>
                  <a:lnTo>
                    <a:pt x="4490" y="1378"/>
                  </a:lnTo>
                  <a:lnTo>
                    <a:pt x="4592" y="1251"/>
                  </a:lnTo>
                  <a:lnTo>
                    <a:pt x="4668" y="1098"/>
                  </a:lnTo>
                  <a:lnTo>
                    <a:pt x="4694" y="970"/>
                  </a:lnTo>
                  <a:lnTo>
                    <a:pt x="4719" y="792"/>
                  </a:lnTo>
                  <a:lnTo>
                    <a:pt x="4694" y="638"/>
                  </a:lnTo>
                  <a:lnTo>
                    <a:pt x="4668" y="485"/>
                  </a:lnTo>
                  <a:lnTo>
                    <a:pt x="4592" y="358"/>
                  </a:lnTo>
                  <a:lnTo>
                    <a:pt x="4490" y="230"/>
                  </a:lnTo>
                  <a:lnTo>
                    <a:pt x="4362" y="128"/>
                  </a:lnTo>
                  <a:lnTo>
                    <a:pt x="4234" y="52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58"/>
          <p:cNvGrpSpPr/>
          <p:nvPr/>
        </p:nvGrpSpPr>
        <p:grpSpPr>
          <a:xfrm>
            <a:off x="4414609" y="2730803"/>
            <a:ext cx="320298" cy="365765"/>
            <a:chOff x="6209200" y="2628225"/>
            <a:chExt cx="401125" cy="458525"/>
          </a:xfrm>
        </p:grpSpPr>
        <p:sp>
          <p:nvSpPr>
            <p:cNvPr id="1230" name="Google Shape;1230;p58"/>
            <p:cNvSpPr/>
            <p:nvPr/>
          </p:nvSpPr>
          <p:spPr>
            <a:xfrm>
              <a:off x="6496775" y="285332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2"/>
                  </a:lnTo>
                  <a:lnTo>
                    <a:pt x="1837" y="613"/>
                  </a:lnTo>
                  <a:lnTo>
                    <a:pt x="1990" y="715"/>
                  </a:lnTo>
                  <a:lnTo>
                    <a:pt x="2143" y="817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9" y="1276"/>
                  </a:lnTo>
                  <a:lnTo>
                    <a:pt x="2399" y="1480"/>
                  </a:lnTo>
                  <a:lnTo>
                    <a:pt x="2399" y="1659"/>
                  </a:lnTo>
                  <a:lnTo>
                    <a:pt x="2322" y="1837"/>
                  </a:lnTo>
                  <a:lnTo>
                    <a:pt x="2245" y="1990"/>
                  </a:lnTo>
                  <a:lnTo>
                    <a:pt x="2143" y="2118"/>
                  </a:lnTo>
                  <a:lnTo>
                    <a:pt x="1990" y="2245"/>
                  </a:lnTo>
                  <a:lnTo>
                    <a:pt x="1837" y="2322"/>
                  </a:lnTo>
                  <a:lnTo>
                    <a:pt x="1659" y="2373"/>
                  </a:lnTo>
                  <a:lnTo>
                    <a:pt x="1480" y="2398"/>
                  </a:lnTo>
                  <a:lnTo>
                    <a:pt x="1302" y="2373"/>
                  </a:lnTo>
                  <a:lnTo>
                    <a:pt x="1123" y="2322"/>
                  </a:lnTo>
                  <a:lnTo>
                    <a:pt x="970" y="2245"/>
                  </a:lnTo>
                  <a:lnTo>
                    <a:pt x="817" y="2118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9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123"/>
                  </a:lnTo>
                  <a:lnTo>
                    <a:pt x="715" y="944"/>
                  </a:lnTo>
                  <a:lnTo>
                    <a:pt x="817" y="817"/>
                  </a:lnTo>
                  <a:lnTo>
                    <a:pt x="970" y="715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close/>
                  <a:moveTo>
                    <a:pt x="1480" y="1"/>
                  </a:moveTo>
                  <a:lnTo>
                    <a:pt x="1174" y="26"/>
                  </a:lnTo>
                  <a:lnTo>
                    <a:pt x="919" y="128"/>
                  </a:lnTo>
                  <a:lnTo>
                    <a:pt x="664" y="256"/>
                  </a:lnTo>
                  <a:lnTo>
                    <a:pt x="435" y="434"/>
                  </a:lnTo>
                  <a:lnTo>
                    <a:pt x="256" y="664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80"/>
                  </a:lnTo>
                  <a:lnTo>
                    <a:pt x="52" y="1761"/>
                  </a:lnTo>
                  <a:lnTo>
                    <a:pt x="128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9"/>
                  </a:lnTo>
                  <a:lnTo>
                    <a:pt x="919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01" y="2500"/>
                  </a:lnTo>
                  <a:lnTo>
                    <a:pt x="2705" y="2296"/>
                  </a:lnTo>
                  <a:lnTo>
                    <a:pt x="2832" y="2041"/>
                  </a:lnTo>
                  <a:lnTo>
                    <a:pt x="2909" y="1761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64"/>
                  </a:lnTo>
                  <a:lnTo>
                    <a:pt x="2501" y="434"/>
                  </a:lnTo>
                  <a:lnTo>
                    <a:pt x="2296" y="256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8"/>
            <p:cNvSpPr/>
            <p:nvPr/>
          </p:nvSpPr>
          <p:spPr>
            <a:xfrm>
              <a:off x="6241075" y="2628225"/>
              <a:ext cx="369250" cy="458525"/>
            </a:xfrm>
            <a:custGeom>
              <a:avLst/>
              <a:gdLst/>
              <a:ahLst/>
              <a:cxnLst/>
              <a:rect l="l" t="t" r="r" b="b"/>
              <a:pathLst>
                <a:path w="14770" h="18341" extrusionOk="0">
                  <a:moveTo>
                    <a:pt x="8775" y="1557"/>
                  </a:moveTo>
                  <a:lnTo>
                    <a:pt x="11938" y="4720"/>
                  </a:lnTo>
                  <a:lnTo>
                    <a:pt x="10484" y="6173"/>
                  </a:lnTo>
                  <a:lnTo>
                    <a:pt x="10356" y="6301"/>
                  </a:lnTo>
                  <a:lnTo>
                    <a:pt x="10203" y="6378"/>
                  </a:lnTo>
                  <a:lnTo>
                    <a:pt x="10050" y="6480"/>
                  </a:lnTo>
                  <a:lnTo>
                    <a:pt x="9897" y="6531"/>
                  </a:lnTo>
                  <a:lnTo>
                    <a:pt x="9744" y="6582"/>
                  </a:lnTo>
                  <a:lnTo>
                    <a:pt x="9591" y="6607"/>
                  </a:lnTo>
                  <a:lnTo>
                    <a:pt x="9413" y="6633"/>
                  </a:lnTo>
                  <a:lnTo>
                    <a:pt x="9234" y="6633"/>
                  </a:lnTo>
                  <a:lnTo>
                    <a:pt x="8979" y="6607"/>
                  </a:lnTo>
                  <a:lnTo>
                    <a:pt x="8699" y="6633"/>
                  </a:lnTo>
                  <a:lnTo>
                    <a:pt x="8443" y="6684"/>
                  </a:lnTo>
                  <a:lnTo>
                    <a:pt x="8188" y="6760"/>
                  </a:lnTo>
                  <a:lnTo>
                    <a:pt x="7959" y="6862"/>
                  </a:lnTo>
                  <a:lnTo>
                    <a:pt x="7729" y="6990"/>
                  </a:lnTo>
                  <a:lnTo>
                    <a:pt x="7525" y="7143"/>
                  </a:lnTo>
                  <a:lnTo>
                    <a:pt x="7321" y="7321"/>
                  </a:lnTo>
                  <a:lnTo>
                    <a:pt x="7117" y="7525"/>
                  </a:lnTo>
                  <a:lnTo>
                    <a:pt x="7066" y="7500"/>
                  </a:lnTo>
                  <a:lnTo>
                    <a:pt x="2806" y="7500"/>
                  </a:lnTo>
                  <a:lnTo>
                    <a:pt x="3011" y="7321"/>
                  </a:lnTo>
                  <a:lnTo>
                    <a:pt x="3138" y="7194"/>
                  </a:lnTo>
                  <a:lnTo>
                    <a:pt x="3266" y="7092"/>
                  </a:lnTo>
                  <a:lnTo>
                    <a:pt x="3419" y="7015"/>
                  </a:lnTo>
                  <a:lnTo>
                    <a:pt x="3572" y="6939"/>
                  </a:lnTo>
                  <a:lnTo>
                    <a:pt x="3750" y="6913"/>
                  </a:lnTo>
                  <a:lnTo>
                    <a:pt x="3903" y="6862"/>
                  </a:lnTo>
                  <a:lnTo>
                    <a:pt x="4260" y="6862"/>
                  </a:lnTo>
                  <a:lnTo>
                    <a:pt x="4515" y="6888"/>
                  </a:lnTo>
                  <a:lnTo>
                    <a:pt x="4796" y="6862"/>
                  </a:lnTo>
                  <a:lnTo>
                    <a:pt x="5051" y="6811"/>
                  </a:lnTo>
                  <a:lnTo>
                    <a:pt x="5281" y="6735"/>
                  </a:lnTo>
                  <a:lnTo>
                    <a:pt x="5536" y="6633"/>
                  </a:lnTo>
                  <a:lnTo>
                    <a:pt x="5765" y="6505"/>
                  </a:lnTo>
                  <a:lnTo>
                    <a:pt x="5969" y="6352"/>
                  </a:lnTo>
                  <a:lnTo>
                    <a:pt x="6173" y="6173"/>
                  </a:lnTo>
                  <a:lnTo>
                    <a:pt x="6352" y="5969"/>
                  </a:lnTo>
                  <a:lnTo>
                    <a:pt x="6505" y="5765"/>
                  </a:lnTo>
                  <a:lnTo>
                    <a:pt x="6632" y="5536"/>
                  </a:lnTo>
                  <a:lnTo>
                    <a:pt x="6735" y="5281"/>
                  </a:lnTo>
                  <a:lnTo>
                    <a:pt x="6811" y="5026"/>
                  </a:lnTo>
                  <a:lnTo>
                    <a:pt x="6862" y="4771"/>
                  </a:lnTo>
                  <a:lnTo>
                    <a:pt x="6888" y="4516"/>
                  </a:lnTo>
                  <a:lnTo>
                    <a:pt x="6862" y="4235"/>
                  </a:lnTo>
                  <a:lnTo>
                    <a:pt x="6862" y="4082"/>
                  </a:lnTo>
                  <a:lnTo>
                    <a:pt x="6862" y="3903"/>
                  </a:lnTo>
                  <a:lnTo>
                    <a:pt x="6913" y="3750"/>
                  </a:lnTo>
                  <a:lnTo>
                    <a:pt x="6939" y="3572"/>
                  </a:lnTo>
                  <a:lnTo>
                    <a:pt x="7015" y="3419"/>
                  </a:lnTo>
                  <a:lnTo>
                    <a:pt x="7092" y="3266"/>
                  </a:lnTo>
                  <a:lnTo>
                    <a:pt x="7194" y="3138"/>
                  </a:lnTo>
                  <a:lnTo>
                    <a:pt x="7321" y="3011"/>
                  </a:lnTo>
                  <a:lnTo>
                    <a:pt x="8775" y="1557"/>
                  </a:lnTo>
                  <a:close/>
                  <a:moveTo>
                    <a:pt x="6811" y="8035"/>
                  </a:moveTo>
                  <a:lnTo>
                    <a:pt x="6709" y="8342"/>
                  </a:lnTo>
                  <a:lnTo>
                    <a:pt x="6632" y="8622"/>
                  </a:lnTo>
                  <a:lnTo>
                    <a:pt x="6607" y="8928"/>
                  </a:lnTo>
                  <a:lnTo>
                    <a:pt x="6632" y="9234"/>
                  </a:lnTo>
                  <a:lnTo>
                    <a:pt x="6632" y="9413"/>
                  </a:lnTo>
                  <a:lnTo>
                    <a:pt x="6607" y="9591"/>
                  </a:lnTo>
                  <a:lnTo>
                    <a:pt x="6581" y="9744"/>
                  </a:lnTo>
                  <a:lnTo>
                    <a:pt x="6530" y="9897"/>
                  </a:lnTo>
                  <a:lnTo>
                    <a:pt x="6479" y="10050"/>
                  </a:lnTo>
                  <a:lnTo>
                    <a:pt x="6377" y="10204"/>
                  </a:lnTo>
                  <a:lnTo>
                    <a:pt x="6301" y="10357"/>
                  </a:lnTo>
                  <a:lnTo>
                    <a:pt x="6173" y="10484"/>
                  </a:lnTo>
                  <a:lnTo>
                    <a:pt x="4719" y="11938"/>
                  </a:lnTo>
                  <a:lnTo>
                    <a:pt x="1557" y="8775"/>
                  </a:lnTo>
                  <a:lnTo>
                    <a:pt x="2271" y="8035"/>
                  </a:lnTo>
                  <a:close/>
                  <a:moveTo>
                    <a:pt x="894" y="8877"/>
                  </a:moveTo>
                  <a:lnTo>
                    <a:pt x="970" y="8954"/>
                  </a:lnTo>
                  <a:lnTo>
                    <a:pt x="996" y="8954"/>
                  </a:lnTo>
                  <a:lnTo>
                    <a:pt x="4541" y="12499"/>
                  </a:lnTo>
                  <a:lnTo>
                    <a:pt x="4541" y="12525"/>
                  </a:lnTo>
                  <a:lnTo>
                    <a:pt x="4592" y="12601"/>
                  </a:lnTo>
                  <a:lnTo>
                    <a:pt x="4617" y="12703"/>
                  </a:lnTo>
                  <a:lnTo>
                    <a:pt x="4592" y="12780"/>
                  </a:lnTo>
                  <a:lnTo>
                    <a:pt x="4541" y="12882"/>
                  </a:lnTo>
                  <a:lnTo>
                    <a:pt x="4464" y="12933"/>
                  </a:lnTo>
                  <a:lnTo>
                    <a:pt x="4260" y="12933"/>
                  </a:lnTo>
                  <a:lnTo>
                    <a:pt x="4184" y="12882"/>
                  </a:lnTo>
                  <a:lnTo>
                    <a:pt x="613" y="9311"/>
                  </a:lnTo>
                  <a:lnTo>
                    <a:pt x="562" y="9209"/>
                  </a:lnTo>
                  <a:lnTo>
                    <a:pt x="536" y="9132"/>
                  </a:lnTo>
                  <a:lnTo>
                    <a:pt x="562" y="9030"/>
                  </a:lnTo>
                  <a:lnTo>
                    <a:pt x="613" y="8954"/>
                  </a:lnTo>
                  <a:lnTo>
                    <a:pt x="689" y="8877"/>
                  </a:lnTo>
                  <a:close/>
                  <a:moveTo>
                    <a:pt x="11989" y="7729"/>
                  </a:moveTo>
                  <a:lnTo>
                    <a:pt x="12014" y="7780"/>
                  </a:lnTo>
                  <a:lnTo>
                    <a:pt x="12142" y="8265"/>
                  </a:lnTo>
                  <a:lnTo>
                    <a:pt x="12167" y="8393"/>
                  </a:lnTo>
                  <a:lnTo>
                    <a:pt x="12218" y="8520"/>
                  </a:lnTo>
                  <a:lnTo>
                    <a:pt x="12320" y="8622"/>
                  </a:lnTo>
                  <a:lnTo>
                    <a:pt x="12422" y="8699"/>
                  </a:lnTo>
                  <a:lnTo>
                    <a:pt x="12882" y="8954"/>
                  </a:lnTo>
                  <a:lnTo>
                    <a:pt x="13009" y="9030"/>
                  </a:lnTo>
                  <a:lnTo>
                    <a:pt x="13137" y="9056"/>
                  </a:lnTo>
                  <a:lnTo>
                    <a:pt x="13290" y="9030"/>
                  </a:lnTo>
                  <a:lnTo>
                    <a:pt x="13417" y="9005"/>
                  </a:lnTo>
                  <a:lnTo>
                    <a:pt x="13876" y="8852"/>
                  </a:lnTo>
                  <a:lnTo>
                    <a:pt x="13927" y="8852"/>
                  </a:lnTo>
                  <a:lnTo>
                    <a:pt x="13978" y="8877"/>
                  </a:lnTo>
                  <a:lnTo>
                    <a:pt x="14208" y="9311"/>
                  </a:lnTo>
                  <a:lnTo>
                    <a:pt x="14233" y="9362"/>
                  </a:lnTo>
                  <a:lnTo>
                    <a:pt x="14208" y="9413"/>
                  </a:lnTo>
                  <a:lnTo>
                    <a:pt x="13851" y="9744"/>
                  </a:lnTo>
                  <a:lnTo>
                    <a:pt x="13749" y="9821"/>
                  </a:lnTo>
                  <a:lnTo>
                    <a:pt x="13672" y="9948"/>
                  </a:lnTo>
                  <a:lnTo>
                    <a:pt x="13621" y="10076"/>
                  </a:lnTo>
                  <a:lnTo>
                    <a:pt x="13596" y="10229"/>
                  </a:lnTo>
                  <a:lnTo>
                    <a:pt x="13596" y="10739"/>
                  </a:lnTo>
                  <a:lnTo>
                    <a:pt x="13621" y="10867"/>
                  </a:lnTo>
                  <a:lnTo>
                    <a:pt x="13672" y="10994"/>
                  </a:lnTo>
                  <a:lnTo>
                    <a:pt x="13749" y="11122"/>
                  </a:lnTo>
                  <a:lnTo>
                    <a:pt x="13851" y="11224"/>
                  </a:lnTo>
                  <a:lnTo>
                    <a:pt x="14208" y="11555"/>
                  </a:lnTo>
                  <a:lnTo>
                    <a:pt x="14233" y="11606"/>
                  </a:lnTo>
                  <a:lnTo>
                    <a:pt x="14208" y="11632"/>
                  </a:lnTo>
                  <a:lnTo>
                    <a:pt x="13978" y="12065"/>
                  </a:lnTo>
                  <a:lnTo>
                    <a:pt x="13927" y="12091"/>
                  </a:lnTo>
                  <a:lnTo>
                    <a:pt x="13876" y="12091"/>
                  </a:lnTo>
                  <a:lnTo>
                    <a:pt x="13417" y="11938"/>
                  </a:lnTo>
                  <a:lnTo>
                    <a:pt x="13290" y="11912"/>
                  </a:lnTo>
                  <a:lnTo>
                    <a:pt x="13137" y="11912"/>
                  </a:lnTo>
                  <a:lnTo>
                    <a:pt x="13009" y="11938"/>
                  </a:lnTo>
                  <a:lnTo>
                    <a:pt x="12882" y="11989"/>
                  </a:lnTo>
                  <a:lnTo>
                    <a:pt x="12422" y="12244"/>
                  </a:lnTo>
                  <a:lnTo>
                    <a:pt x="12320" y="12321"/>
                  </a:lnTo>
                  <a:lnTo>
                    <a:pt x="12218" y="12423"/>
                  </a:lnTo>
                  <a:lnTo>
                    <a:pt x="12167" y="12550"/>
                  </a:lnTo>
                  <a:lnTo>
                    <a:pt x="12142" y="12703"/>
                  </a:lnTo>
                  <a:lnTo>
                    <a:pt x="12014" y="13162"/>
                  </a:lnTo>
                  <a:lnTo>
                    <a:pt x="11989" y="13213"/>
                  </a:lnTo>
                  <a:lnTo>
                    <a:pt x="11938" y="13239"/>
                  </a:lnTo>
                  <a:lnTo>
                    <a:pt x="11453" y="13239"/>
                  </a:lnTo>
                  <a:lnTo>
                    <a:pt x="11402" y="13213"/>
                  </a:lnTo>
                  <a:lnTo>
                    <a:pt x="11377" y="13162"/>
                  </a:lnTo>
                  <a:lnTo>
                    <a:pt x="11275" y="12703"/>
                  </a:lnTo>
                  <a:lnTo>
                    <a:pt x="11249" y="12550"/>
                  </a:lnTo>
                  <a:lnTo>
                    <a:pt x="11173" y="12423"/>
                  </a:lnTo>
                  <a:lnTo>
                    <a:pt x="11096" y="12321"/>
                  </a:lnTo>
                  <a:lnTo>
                    <a:pt x="10969" y="12244"/>
                  </a:lnTo>
                  <a:lnTo>
                    <a:pt x="10535" y="11989"/>
                  </a:lnTo>
                  <a:lnTo>
                    <a:pt x="10382" y="11938"/>
                  </a:lnTo>
                  <a:lnTo>
                    <a:pt x="10229" y="11912"/>
                  </a:lnTo>
                  <a:lnTo>
                    <a:pt x="10101" y="11912"/>
                  </a:lnTo>
                  <a:lnTo>
                    <a:pt x="9999" y="11938"/>
                  </a:lnTo>
                  <a:lnTo>
                    <a:pt x="9515" y="12091"/>
                  </a:lnTo>
                  <a:lnTo>
                    <a:pt x="9464" y="12091"/>
                  </a:lnTo>
                  <a:lnTo>
                    <a:pt x="9438" y="12065"/>
                  </a:lnTo>
                  <a:lnTo>
                    <a:pt x="9362" y="11912"/>
                  </a:lnTo>
                  <a:lnTo>
                    <a:pt x="9183" y="11632"/>
                  </a:lnTo>
                  <a:lnTo>
                    <a:pt x="9183" y="11606"/>
                  </a:lnTo>
                  <a:lnTo>
                    <a:pt x="9209" y="11555"/>
                  </a:lnTo>
                  <a:lnTo>
                    <a:pt x="9566" y="11224"/>
                  </a:lnTo>
                  <a:lnTo>
                    <a:pt x="9668" y="11122"/>
                  </a:lnTo>
                  <a:lnTo>
                    <a:pt x="9744" y="10994"/>
                  </a:lnTo>
                  <a:lnTo>
                    <a:pt x="9795" y="10867"/>
                  </a:lnTo>
                  <a:lnTo>
                    <a:pt x="9795" y="10739"/>
                  </a:lnTo>
                  <a:lnTo>
                    <a:pt x="9795" y="10229"/>
                  </a:lnTo>
                  <a:lnTo>
                    <a:pt x="9795" y="10076"/>
                  </a:lnTo>
                  <a:lnTo>
                    <a:pt x="9744" y="9948"/>
                  </a:lnTo>
                  <a:lnTo>
                    <a:pt x="9668" y="9821"/>
                  </a:lnTo>
                  <a:lnTo>
                    <a:pt x="9566" y="9744"/>
                  </a:lnTo>
                  <a:lnTo>
                    <a:pt x="9209" y="9413"/>
                  </a:lnTo>
                  <a:lnTo>
                    <a:pt x="9183" y="9362"/>
                  </a:lnTo>
                  <a:lnTo>
                    <a:pt x="9183" y="9311"/>
                  </a:lnTo>
                  <a:lnTo>
                    <a:pt x="9438" y="8877"/>
                  </a:lnTo>
                  <a:lnTo>
                    <a:pt x="9464" y="8852"/>
                  </a:lnTo>
                  <a:lnTo>
                    <a:pt x="9515" y="8852"/>
                  </a:lnTo>
                  <a:lnTo>
                    <a:pt x="9999" y="9005"/>
                  </a:lnTo>
                  <a:lnTo>
                    <a:pt x="10127" y="9030"/>
                  </a:lnTo>
                  <a:lnTo>
                    <a:pt x="10254" y="9056"/>
                  </a:lnTo>
                  <a:lnTo>
                    <a:pt x="10407" y="9030"/>
                  </a:lnTo>
                  <a:lnTo>
                    <a:pt x="10535" y="8954"/>
                  </a:lnTo>
                  <a:lnTo>
                    <a:pt x="10969" y="8699"/>
                  </a:lnTo>
                  <a:lnTo>
                    <a:pt x="11096" y="8622"/>
                  </a:lnTo>
                  <a:lnTo>
                    <a:pt x="11173" y="8520"/>
                  </a:lnTo>
                  <a:lnTo>
                    <a:pt x="11249" y="8393"/>
                  </a:lnTo>
                  <a:lnTo>
                    <a:pt x="11275" y="8265"/>
                  </a:lnTo>
                  <a:lnTo>
                    <a:pt x="11377" y="7780"/>
                  </a:lnTo>
                  <a:lnTo>
                    <a:pt x="11402" y="7729"/>
                  </a:lnTo>
                  <a:close/>
                  <a:moveTo>
                    <a:pt x="8979" y="12321"/>
                  </a:moveTo>
                  <a:lnTo>
                    <a:pt x="9030" y="12423"/>
                  </a:lnTo>
                  <a:lnTo>
                    <a:pt x="9107" y="12499"/>
                  </a:lnTo>
                  <a:lnTo>
                    <a:pt x="9183" y="12550"/>
                  </a:lnTo>
                  <a:lnTo>
                    <a:pt x="9260" y="12601"/>
                  </a:lnTo>
                  <a:lnTo>
                    <a:pt x="9362" y="12627"/>
                  </a:lnTo>
                  <a:lnTo>
                    <a:pt x="9668" y="12627"/>
                  </a:lnTo>
                  <a:lnTo>
                    <a:pt x="9923" y="12550"/>
                  </a:lnTo>
                  <a:lnTo>
                    <a:pt x="10203" y="12448"/>
                  </a:lnTo>
                  <a:lnTo>
                    <a:pt x="10254" y="12448"/>
                  </a:lnTo>
                  <a:lnTo>
                    <a:pt x="10714" y="12703"/>
                  </a:lnTo>
                  <a:lnTo>
                    <a:pt x="10739" y="12729"/>
                  </a:lnTo>
                  <a:lnTo>
                    <a:pt x="10739" y="12780"/>
                  </a:lnTo>
                  <a:lnTo>
                    <a:pt x="10790" y="13035"/>
                  </a:lnTo>
                  <a:lnTo>
                    <a:pt x="10867" y="13315"/>
                  </a:lnTo>
                  <a:lnTo>
                    <a:pt x="10892" y="13417"/>
                  </a:lnTo>
                  <a:lnTo>
                    <a:pt x="10943" y="13494"/>
                  </a:lnTo>
                  <a:lnTo>
                    <a:pt x="2526" y="13494"/>
                  </a:lnTo>
                  <a:lnTo>
                    <a:pt x="2296" y="13519"/>
                  </a:lnTo>
                  <a:lnTo>
                    <a:pt x="2653" y="12499"/>
                  </a:lnTo>
                  <a:lnTo>
                    <a:pt x="2679" y="12423"/>
                  </a:lnTo>
                  <a:lnTo>
                    <a:pt x="2730" y="12372"/>
                  </a:lnTo>
                  <a:lnTo>
                    <a:pt x="2806" y="12346"/>
                  </a:lnTo>
                  <a:lnTo>
                    <a:pt x="2883" y="12321"/>
                  </a:lnTo>
                  <a:lnTo>
                    <a:pt x="3801" y="13239"/>
                  </a:lnTo>
                  <a:lnTo>
                    <a:pt x="3929" y="13341"/>
                  </a:lnTo>
                  <a:lnTo>
                    <a:pt x="4056" y="13417"/>
                  </a:lnTo>
                  <a:lnTo>
                    <a:pt x="4209" y="13468"/>
                  </a:lnTo>
                  <a:lnTo>
                    <a:pt x="4515" y="13468"/>
                  </a:lnTo>
                  <a:lnTo>
                    <a:pt x="4668" y="13417"/>
                  </a:lnTo>
                  <a:lnTo>
                    <a:pt x="4796" y="13341"/>
                  </a:lnTo>
                  <a:lnTo>
                    <a:pt x="4924" y="13239"/>
                  </a:lnTo>
                  <a:lnTo>
                    <a:pt x="5000" y="13162"/>
                  </a:lnTo>
                  <a:lnTo>
                    <a:pt x="5077" y="13035"/>
                  </a:lnTo>
                  <a:lnTo>
                    <a:pt x="5102" y="12933"/>
                  </a:lnTo>
                  <a:lnTo>
                    <a:pt x="5153" y="12805"/>
                  </a:lnTo>
                  <a:lnTo>
                    <a:pt x="5153" y="12703"/>
                  </a:lnTo>
                  <a:lnTo>
                    <a:pt x="5153" y="12576"/>
                  </a:lnTo>
                  <a:lnTo>
                    <a:pt x="5128" y="12448"/>
                  </a:lnTo>
                  <a:lnTo>
                    <a:pt x="5077" y="12346"/>
                  </a:lnTo>
                  <a:lnTo>
                    <a:pt x="5102" y="12321"/>
                  </a:lnTo>
                  <a:close/>
                  <a:moveTo>
                    <a:pt x="10969" y="14029"/>
                  </a:moveTo>
                  <a:lnTo>
                    <a:pt x="11071" y="14055"/>
                  </a:lnTo>
                  <a:lnTo>
                    <a:pt x="11173" y="14081"/>
                  </a:lnTo>
                  <a:lnTo>
                    <a:pt x="11249" y="14132"/>
                  </a:lnTo>
                  <a:lnTo>
                    <a:pt x="11326" y="14183"/>
                  </a:lnTo>
                  <a:lnTo>
                    <a:pt x="11402" y="14259"/>
                  </a:lnTo>
                  <a:lnTo>
                    <a:pt x="11453" y="14361"/>
                  </a:lnTo>
                  <a:lnTo>
                    <a:pt x="11479" y="14463"/>
                  </a:lnTo>
                  <a:lnTo>
                    <a:pt x="11479" y="14565"/>
                  </a:lnTo>
                  <a:lnTo>
                    <a:pt x="11479" y="17269"/>
                  </a:lnTo>
                  <a:lnTo>
                    <a:pt x="11479" y="17396"/>
                  </a:lnTo>
                  <a:lnTo>
                    <a:pt x="11453" y="17473"/>
                  </a:lnTo>
                  <a:lnTo>
                    <a:pt x="11402" y="17575"/>
                  </a:lnTo>
                  <a:lnTo>
                    <a:pt x="11326" y="17651"/>
                  </a:lnTo>
                  <a:lnTo>
                    <a:pt x="11249" y="17702"/>
                  </a:lnTo>
                  <a:lnTo>
                    <a:pt x="11173" y="17753"/>
                  </a:lnTo>
                  <a:lnTo>
                    <a:pt x="11071" y="17779"/>
                  </a:lnTo>
                  <a:lnTo>
                    <a:pt x="10969" y="17804"/>
                  </a:lnTo>
                  <a:lnTo>
                    <a:pt x="2526" y="17804"/>
                  </a:lnTo>
                  <a:lnTo>
                    <a:pt x="2424" y="17779"/>
                  </a:lnTo>
                  <a:lnTo>
                    <a:pt x="2322" y="17753"/>
                  </a:lnTo>
                  <a:lnTo>
                    <a:pt x="2220" y="17702"/>
                  </a:lnTo>
                  <a:lnTo>
                    <a:pt x="2143" y="17651"/>
                  </a:lnTo>
                  <a:lnTo>
                    <a:pt x="2092" y="17575"/>
                  </a:lnTo>
                  <a:lnTo>
                    <a:pt x="2041" y="17473"/>
                  </a:lnTo>
                  <a:lnTo>
                    <a:pt x="2016" y="17396"/>
                  </a:lnTo>
                  <a:lnTo>
                    <a:pt x="1990" y="17269"/>
                  </a:lnTo>
                  <a:lnTo>
                    <a:pt x="1990" y="14565"/>
                  </a:lnTo>
                  <a:lnTo>
                    <a:pt x="2016" y="14463"/>
                  </a:lnTo>
                  <a:lnTo>
                    <a:pt x="2041" y="14361"/>
                  </a:lnTo>
                  <a:lnTo>
                    <a:pt x="2092" y="14259"/>
                  </a:lnTo>
                  <a:lnTo>
                    <a:pt x="2143" y="14183"/>
                  </a:lnTo>
                  <a:lnTo>
                    <a:pt x="2220" y="14132"/>
                  </a:lnTo>
                  <a:lnTo>
                    <a:pt x="2322" y="14081"/>
                  </a:lnTo>
                  <a:lnTo>
                    <a:pt x="2424" y="14055"/>
                  </a:lnTo>
                  <a:lnTo>
                    <a:pt x="2526" y="14029"/>
                  </a:lnTo>
                  <a:close/>
                  <a:moveTo>
                    <a:pt x="9132" y="1"/>
                  </a:moveTo>
                  <a:lnTo>
                    <a:pt x="8979" y="26"/>
                  </a:lnTo>
                  <a:lnTo>
                    <a:pt x="8826" y="52"/>
                  </a:lnTo>
                  <a:lnTo>
                    <a:pt x="8699" y="128"/>
                  </a:lnTo>
                  <a:lnTo>
                    <a:pt x="8571" y="230"/>
                  </a:lnTo>
                  <a:lnTo>
                    <a:pt x="8494" y="332"/>
                  </a:lnTo>
                  <a:lnTo>
                    <a:pt x="8418" y="435"/>
                  </a:lnTo>
                  <a:lnTo>
                    <a:pt x="8367" y="562"/>
                  </a:lnTo>
                  <a:lnTo>
                    <a:pt x="8341" y="664"/>
                  </a:lnTo>
                  <a:lnTo>
                    <a:pt x="8341" y="792"/>
                  </a:lnTo>
                  <a:lnTo>
                    <a:pt x="8341" y="919"/>
                  </a:lnTo>
                  <a:lnTo>
                    <a:pt x="8367" y="1021"/>
                  </a:lnTo>
                  <a:lnTo>
                    <a:pt x="8418" y="1149"/>
                  </a:lnTo>
                  <a:lnTo>
                    <a:pt x="6939" y="2628"/>
                  </a:lnTo>
                  <a:lnTo>
                    <a:pt x="6786" y="2807"/>
                  </a:lnTo>
                  <a:lnTo>
                    <a:pt x="6632" y="2985"/>
                  </a:lnTo>
                  <a:lnTo>
                    <a:pt x="6530" y="3189"/>
                  </a:lnTo>
                  <a:lnTo>
                    <a:pt x="6454" y="3393"/>
                  </a:lnTo>
                  <a:lnTo>
                    <a:pt x="6377" y="3623"/>
                  </a:lnTo>
                  <a:lnTo>
                    <a:pt x="6326" y="3827"/>
                  </a:lnTo>
                  <a:lnTo>
                    <a:pt x="6326" y="4056"/>
                  </a:lnTo>
                  <a:lnTo>
                    <a:pt x="6326" y="4286"/>
                  </a:lnTo>
                  <a:lnTo>
                    <a:pt x="6352" y="4516"/>
                  </a:lnTo>
                  <a:lnTo>
                    <a:pt x="6326" y="4720"/>
                  </a:lnTo>
                  <a:lnTo>
                    <a:pt x="6301" y="4924"/>
                  </a:lnTo>
                  <a:lnTo>
                    <a:pt x="6224" y="5102"/>
                  </a:lnTo>
                  <a:lnTo>
                    <a:pt x="6148" y="5281"/>
                  </a:lnTo>
                  <a:lnTo>
                    <a:pt x="6046" y="5459"/>
                  </a:lnTo>
                  <a:lnTo>
                    <a:pt x="5944" y="5638"/>
                  </a:lnTo>
                  <a:lnTo>
                    <a:pt x="5791" y="5791"/>
                  </a:lnTo>
                  <a:lnTo>
                    <a:pt x="5638" y="5944"/>
                  </a:lnTo>
                  <a:lnTo>
                    <a:pt x="5485" y="6046"/>
                  </a:lnTo>
                  <a:lnTo>
                    <a:pt x="5306" y="6148"/>
                  </a:lnTo>
                  <a:lnTo>
                    <a:pt x="5102" y="6224"/>
                  </a:lnTo>
                  <a:lnTo>
                    <a:pt x="4924" y="6276"/>
                  </a:lnTo>
                  <a:lnTo>
                    <a:pt x="4719" y="6327"/>
                  </a:lnTo>
                  <a:lnTo>
                    <a:pt x="3827" y="6327"/>
                  </a:lnTo>
                  <a:lnTo>
                    <a:pt x="3623" y="6378"/>
                  </a:lnTo>
                  <a:lnTo>
                    <a:pt x="3393" y="6454"/>
                  </a:lnTo>
                  <a:lnTo>
                    <a:pt x="3189" y="6531"/>
                  </a:lnTo>
                  <a:lnTo>
                    <a:pt x="2985" y="6633"/>
                  </a:lnTo>
                  <a:lnTo>
                    <a:pt x="2806" y="6786"/>
                  </a:lnTo>
                  <a:lnTo>
                    <a:pt x="2628" y="6939"/>
                  </a:lnTo>
                  <a:lnTo>
                    <a:pt x="1149" y="8418"/>
                  </a:lnTo>
                  <a:lnTo>
                    <a:pt x="1021" y="8367"/>
                  </a:lnTo>
                  <a:lnTo>
                    <a:pt x="919" y="8342"/>
                  </a:lnTo>
                  <a:lnTo>
                    <a:pt x="664" y="8342"/>
                  </a:lnTo>
                  <a:lnTo>
                    <a:pt x="562" y="8367"/>
                  </a:lnTo>
                  <a:lnTo>
                    <a:pt x="434" y="8418"/>
                  </a:lnTo>
                  <a:lnTo>
                    <a:pt x="332" y="8495"/>
                  </a:lnTo>
                  <a:lnTo>
                    <a:pt x="230" y="8571"/>
                  </a:lnTo>
                  <a:lnTo>
                    <a:pt x="128" y="8673"/>
                  </a:lnTo>
                  <a:lnTo>
                    <a:pt x="77" y="8826"/>
                  </a:lnTo>
                  <a:lnTo>
                    <a:pt x="26" y="8979"/>
                  </a:lnTo>
                  <a:lnTo>
                    <a:pt x="1" y="9132"/>
                  </a:lnTo>
                  <a:lnTo>
                    <a:pt x="26" y="9285"/>
                  </a:lnTo>
                  <a:lnTo>
                    <a:pt x="77" y="9413"/>
                  </a:lnTo>
                  <a:lnTo>
                    <a:pt x="128" y="9566"/>
                  </a:lnTo>
                  <a:lnTo>
                    <a:pt x="230" y="9668"/>
                  </a:lnTo>
                  <a:lnTo>
                    <a:pt x="2475" y="11912"/>
                  </a:lnTo>
                  <a:lnTo>
                    <a:pt x="2373" y="11989"/>
                  </a:lnTo>
                  <a:lnTo>
                    <a:pt x="2271" y="12091"/>
                  </a:lnTo>
                  <a:lnTo>
                    <a:pt x="2194" y="12219"/>
                  </a:lnTo>
                  <a:lnTo>
                    <a:pt x="2143" y="12346"/>
                  </a:lnTo>
                  <a:lnTo>
                    <a:pt x="1531" y="14183"/>
                  </a:lnTo>
                  <a:lnTo>
                    <a:pt x="1480" y="14336"/>
                  </a:lnTo>
                  <a:lnTo>
                    <a:pt x="1455" y="14565"/>
                  </a:lnTo>
                  <a:lnTo>
                    <a:pt x="1455" y="17269"/>
                  </a:lnTo>
                  <a:lnTo>
                    <a:pt x="1480" y="17498"/>
                  </a:lnTo>
                  <a:lnTo>
                    <a:pt x="1557" y="17702"/>
                  </a:lnTo>
                  <a:lnTo>
                    <a:pt x="1633" y="17881"/>
                  </a:lnTo>
                  <a:lnTo>
                    <a:pt x="1761" y="18034"/>
                  </a:lnTo>
                  <a:lnTo>
                    <a:pt x="1939" y="18162"/>
                  </a:lnTo>
                  <a:lnTo>
                    <a:pt x="2118" y="18264"/>
                  </a:lnTo>
                  <a:lnTo>
                    <a:pt x="2296" y="18315"/>
                  </a:lnTo>
                  <a:lnTo>
                    <a:pt x="2526" y="18340"/>
                  </a:lnTo>
                  <a:lnTo>
                    <a:pt x="10969" y="18340"/>
                  </a:lnTo>
                  <a:lnTo>
                    <a:pt x="11173" y="18315"/>
                  </a:lnTo>
                  <a:lnTo>
                    <a:pt x="11377" y="18264"/>
                  </a:lnTo>
                  <a:lnTo>
                    <a:pt x="11555" y="18162"/>
                  </a:lnTo>
                  <a:lnTo>
                    <a:pt x="11708" y="18034"/>
                  </a:lnTo>
                  <a:lnTo>
                    <a:pt x="11836" y="17881"/>
                  </a:lnTo>
                  <a:lnTo>
                    <a:pt x="11938" y="17702"/>
                  </a:lnTo>
                  <a:lnTo>
                    <a:pt x="12014" y="17498"/>
                  </a:lnTo>
                  <a:lnTo>
                    <a:pt x="12040" y="17269"/>
                  </a:lnTo>
                  <a:lnTo>
                    <a:pt x="12040" y="14565"/>
                  </a:lnTo>
                  <a:lnTo>
                    <a:pt x="12014" y="14361"/>
                  </a:lnTo>
                  <a:lnTo>
                    <a:pt x="11963" y="14183"/>
                  </a:lnTo>
                  <a:lnTo>
                    <a:pt x="11836" y="13774"/>
                  </a:lnTo>
                  <a:lnTo>
                    <a:pt x="11938" y="13774"/>
                  </a:lnTo>
                  <a:lnTo>
                    <a:pt x="12040" y="13749"/>
                  </a:lnTo>
                  <a:lnTo>
                    <a:pt x="12142" y="13723"/>
                  </a:lnTo>
                  <a:lnTo>
                    <a:pt x="12244" y="13698"/>
                  </a:lnTo>
                  <a:lnTo>
                    <a:pt x="12320" y="13647"/>
                  </a:lnTo>
                  <a:lnTo>
                    <a:pt x="12397" y="13570"/>
                  </a:lnTo>
                  <a:lnTo>
                    <a:pt x="12473" y="13494"/>
                  </a:lnTo>
                  <a:lnTo>
                    <a:pt x="12499" y="13392"/>
                  </a:lnTo>
                  <a:lnTo>
                    <a:pt x="12550" y="13315"/>
                  </a:lnTo>
                  <a:lnTo>
                    <a:pt x="12601" y="13035"/>
                  </a:lnTo>
                  <a:lnTo>
                    <a:pt x="12652" y="12780"/>
                  </a:lnTo>
                  <a:lnTo>
                    <a:pt x="12678" y="12729"/>
                  </a:lnTo>
                  <a:lnTo>
                    <a:pt x="12703" y="12703"/>
                  </a:lnTo>
                  <a:lnTo>
                    <a:pt x="13137" y="12448"/>
                  </a:lnTo>
                  <a:lnTo>
                    <a:pt x="13213" y="12448"/>
                  </a:lnTo>
                  <a:lnTo>
                    <a:pt x="13468" y="12550"/>
                  </a:lnTo>
                  <a:lnTo>
                    <a:pt x="13749" y="12627"/>
                  </a:lnTo>
                  <a:lnTo>
                    <a:pt x="14055" y="12627"/>
                  </a:lnTo>
                  <a:lnTo>
                    <a:pt x="14131" y="12601"/>
                  </a:lnTo>
                  <a:lnTo>
                    <a:pt x="14233" y="12550"/>
                  </a:lnTo>
                  <a:lnTo>
                    <a:pt x="14310" y="12499"/>
                  </a:lnTo>
                  <a:lnTo>
                    <a:pt x="14386" y="12423"/>
                  </a:lnTo>
                  <a:lnTo>
                    <a:pt x="14437" y="12321"/>
                  </a:lnTo>
                  <a:lnTo>
                    <a:pt x="14693" y="11912"/>
                  </a:lnTo>
                  <a:lnTo>
                    <a:pt x="14718" y="11810"/>
                  </a:lnTo>
                  <a:lnTo>
                    <a:pt x="14744" y="11708"/>
                  </a:lnTo>
                  <a:lnTo>
                    <a:pt x="14769" y="11632"/>
                  </a:lnTo>
                  <a:lnTo>
                    <a:pt x="14769" y="11530"/>
                  </a:lnTo>
                  <a:lnTo>
                    <a:pt x="14744" y="11428"/>
                  </a:lnTo>
                  <a:lnTo>
                    <a:pt x="14693" y="11326"/>
                  </a:lnTo>
                  <a:lnTo>
                    <a:pt x="14642" y="11249"/>
                  </a:lnTo>
                  <a:lnTo>
                    <a:pt x="14591" y="11173"/>
                  </a:lnTo>
                  <a:lnTo>
                    <a:pt x="14386" y="10969"/>
                  </a:lnTo>
                  <a:lnTo>
                    <a:pt x="14182" y="10790"/>
                  </a:lnTo>
                  <a:lnTo>
                    <a:pt x="14157" y="10765"/>
                  </a:lnTo>
                  <a:lnTo>
                    <a:pt x="14131" y="10739"/>
                  </a:lnTo>
                  <a:lnTo>
                    <a:pt x="14131" y="10229"/>
                  </a:lnTo>
                  <a:lnTo>
                    <a:pt x="14157" y="10178"/>
                  </a:lnTo>
                  <a:lnTo>
                    <a:pt x="14182" y="10153"/>
                  </a:lnTo>
                  <a:lnTo>
                    <a:pt x="14386" y="9974"/>
                  </a:lnTo>
                  <a:lnTo>
                    <a:pt x="14591" y="9795"/>
                  </a:lnTo>
                  <a:lnTo>
                    <a:pt x="14642" y="9719"/>
                  </a:lnTo>
                  <a:lnTo>
                    <a:pt x="14693" y="9617"/>
                  </a:lnTo>
                  <a:lnTo>
                    <a:pt x="14744" y="9540"/>
                  </a:lnTo>
                  <a:lnTo>
                    <a:pt x="14769" y="9438"/>
                  </a:lnTo>
                  <a:lnTo>
                    <a:pt x="14769" y="9336"/>
                  </a:lnTo>
                  <a:lnTo>
                    <a:pt x="14744" y="9234"/>
                  </a:lnTo>
                  <a:lnTo>
                    <a:pt x="14718" y="9132"/>
                  </a:lnTo>
                  <a:lnTo>
                    <a:pt x="14693" y="9030"/>
                  </a:lnTo>
                  <a:lnTo>
                    <a:pt x="14437" y="8622"/>
                  </a:lnTo>
                  <a:lnTo>
                    <a:pt x="14386" y="8546"/>
                  </a:lnTo>
                  <a:lnTo>
                    <a:pt x="14310" y="8469"/>
                  </a:lnTo>
                  <a:lnTo>
                    <a:pt x="14233" y="8393"/>
                  </a:lnTo>
                  <a:lnTo>
                    <a:pt x="14131" y="8367"/>
                  </a:lnTo>
                  <a:lnTo>
                    <a:pt x="14055" y="8316"/>
                  </a:lnTo>
                  <a:lnTo>
                    <a:pt x="13851" y="8316"/>
                  </a:lnTo>
                  <a:lnTo>
                    <a:pt x="13749" y="8342"/>
                  </a:lnTo>
                  <a:lnTo>
                    <a:pt x="13468" y="8418"/>
                  </a:lnTo>
                  <a:lnTo>
                    <a:pt x="13213" y="8495"/>
                  </a:lnTo>
                  <a:lnTo>
                    <a:pt x="13188" y="8520"/>
                  </a:lnTo>
                  <a:lnTo>
                    <a:pt x="13137" y="8495"/>
                  </a:lnTo>
                  <a:lnTo>
                    <a:pt x="12703" y="8240"/>
                  </a:lnTo>
                  <a:lnTo>
                    <a:pt x="12678" y="8214"/>
                  </a:lnTo>
                  <a:lnTo>
                    <a:pt x="12652" y="8189"/>
                  </a:lnTo>
                  <a:lnTo>
                    <a:pt x="12601" y="7908"/>
                  </a:lnTo>
                  <a:lnTo>
                    <a:pt x="12550" y="7653"/>
                  </a:lnTo>
                  <a:lnTo>
                    <a:pt x="12499" y="7551"/>
                  </a:lnTo>
                  <a:lnTo>
                    <a:pt x="12473" y="7449"/>
                  </a:lnTo>
                  <a:lnTo>
                    <a:pt x="12397" y="7372"/>
                  </a:lnTo>
                  <a:lnTo>
                    <a:pt x="12320" y="7321"/>
                  </a:lnTo>
                  <a:lnTo>
                    <a:pt x="12244" y="7245"/>
                  </a:lnTo>
                  <a:lnTo>
                    <a:pt x="12142" y="7219"/>
                  </a:lnTo>
                  <a:lnTo>
                    <a:pt x="12040" y="7194"/>
                  </a:lnTo>
                  <a:lnTo>
                    <a:pt x="11351" y="7194"/>
                  </a:lnTo>
                  <a:lnTo>
                    <a:pt x="11249" y="7219"/>
                  </a:lnTo>
                  <a:lnTo>
                    <a:pt x="11173" y="7245"/>
                  </a:lnTo>
                  <a:lnTo>
                    <a:pt x="11096" y="7321"/>
                  </a:lnTo>
                  <a:lnTo>
                    <a:pt x="11020" y="7372"/>
                  </a:lnTo>
                  <a:lnTo>
                    <a:pt x="10943" y="7449"/>
                  </a:lnTo>
                  <a:lnTo>
                    <a:pt x="10892" y="7551"/>
                  </a:lnTo>
                  <a:lnTo>
                    <a:pt x="10867" y="7653"/>
                  </a:lnTo>
                  <a:lnTo>
                    <a:pt x="10790" y="7908"/>
                  </a:lnTo>
                  <a:lnTo>
                    <a:pt x="10739" y="8189"/>
                  </a:lnTo>
                  <a:lnTo>
                    <a:pt x="10739" y="8214"/>
                  </a:lnTo>
                  <a:lnTo>
                    <a:pt x="10714" y="8240"/>
                  </a:lnTo>
                  <a:lnTo>
                    <a:pt x="10254" y="8495"/>
                  </a:lnTo>
                  <a:lnTo>
                    <a:pt x="10229" y="8520"/>
                  </a:lnTo>
                  <a:lnTo>
                    <a:pt x="10203" y="8495"/>
                  </a:lnTo>
                  <a:lnTo>
                    <a:pt x="9923" y="8418"/>
                  </a:lnTo>
                  <a:lnTo>
                    <a:pt x="9668" y="8342"/>
                  </a:lnTo>
                  <a:lnTo>
                    <a:pt x="9566" y="8316"/>
                  </a:lnTo>
                  <a:lnTo>
                    <a:pt x="9362" y="8316"/>
                  </a:lnTo>
                  <a:lnTo>
                    <a:pt x="9260" y="8367"/>
                  </a:lnTo>
                  <a:lnTo>
                    <a:pt x="9183" y="8393"/>
                  </a:lnTo>
                  <a:lnTo>
                    <a:pt x="9107" y="8469"/>
                  </a:lnTo>
                  <a:lnTo>
                    <a:pt x="9030" y="8546"/>
                  </a:lnTo>
                  <a:lnTo>
                    <a:pt x="8979" y="8622"/>
                  </a:lnTo>
                  <a:lnTo>
                    <a:pt x="8724" y="9030"/>
                  </a:lnTo>
                  <a:lnTo>
                    <a:pt x="8673" y="9132"/>
                  </a:lnTo>
                  <a:lnTo>
                    <a:pt x="8647" y="9234"/>
                  </a:lnTo>
                  <a:lnTo>
                    <a:pt x="8647" y="9336"/>
                  </a:lnTo>
                  <a:lnTo>
                    <a:pt x="8647" y="9438"/>
                  </a:lnTo>
                  <a:lnTo>
                    <a:pt x="8673" y="9540"/>
                  </a:lnTo>
                  <a:lnTo>
                    <a:pt x="8699" y="9617"/>
                  </a:lnTo>
                  <a:lnTo>
                    <a:pt x="8750" y="9719"/>
                  </a:lnTo>
                  <a:lnTo>
                    <a:pt x="8826" y="9795"/>
                  </a:lnTo>
                  <a:lnTo>
                    <a:pt x="9030" y="9974"/>
                  </a:lnTo>
                  <a:lnTo>
                    <a:pt x="9234" y="10153"/>
                  </a:lnTo>
                  <a:lnTo>
                    <a:pt x="9260" y="10178"/>
                  </a:lnTo>
                  <a:lnTo>
                    <a:pt x="9260" y="10229"/>
                  </a:lnTo>
                  <a:lnTo>
                    <a:pt x="9260" y="10739"/>
                  </a:lnTo>
                  <a:lnTo>
                    <a:pt x="9260" y="10765"/>
                  </a:lnTo>
                  <a:lnTo>
                    <a:pt x="9234" y="10790"/>
                  </a:lnTo>
                  <a:lnTo>
                    <a:pt x="9030" y="10969"/>
                  </a:lnTo>
                  <a:lnTo>
                    <a:pt x="8826" y="11173"/>
                  </a:lnTo>
                  <a:lnTo>
                    <a:pt x="8724" y="11300"/>
                  </a:lnTo>
                  <a:lnTo>
                    <a:pt x="8673" y="11453"/>
                  </a:lnTo>
                  <a:lnTo>
                    <a:pt x="8647" y="11606"/>
                  </a:lnTo>
                  <a:lnTo>
                    <a:pt x="8673" y="11785"/>
                  </a:lnTo>
                  <a:lnTo>
                    <a:pt x="5638" y="11785"/>
                  </a:lnTo>
                  <a:lnTo>
                    <a:pt x="6556" y="10867"/>
                  </a:lnTo>
                  <a:lnTo>
                    <a:pt x="6709" y="10688"/>
                  </a:lnTo>
                  <a:lnTo>
                    <a:pt x="6837" y="10510"/>
                  </a:lnTo>
                  <a:lnTo>
                    <a:pt x="6964" y="10306"/>
                  </a:lnTo>
                  <a:lnTo>
                    <a:pt x="7041" y="10101"/>
                  </a:lnTo>
                  <a:lnTo>
                    <a:pt x="7117" y="9872"/>
                  </a:lnTo>
                  <a:lnTo>
                    <a:pt x="7143" y="9642"/>
                  </a:lnTo>
                  <a:lnTo>
                    <a:pt x="7168" y="9413"/>
                  </a:lnTo>
                  <a:lnTo>
                    <a:pt x="7168" y="9183"/>
                  </a:lnTo>
                  <a:lnTo>
                    <a:pt x="7143" y="8979"/>
                  </a:lnTo>
                  <a:lnTo>
                    <a:pt x="7168" y="8775"/>
                  </a:lnTo>
                  <a:lnTo>
                    <a:pt x="7194" y="8571"/>
                  </a:lnTo>
                  <a:lnTo>
                    <a:pt x="7270" y="8367"/>
                  </a:lnTo>
                  <a:lnTo>
                    <a:pt x="7347" y="8189"/>
                  </a:lnTo>
                  <a:lnTo>
                    <a:pt x="7449" y="8010"/>
                  </a:lnTo>
                  <a:lnTo>
                    <a:pt x="7551" y="7857"/>
                  </a:lnTo>
                  <a:lnTo>
                    <a:pt x="7704" y="7704"/>
                  </a:lnTo>
                  <a:lnTo>
                    <a:pt x="7857" y="7551"/>
                  </a:lnTo>
                  <a:lnTo>
                    <a:pt x="8010" y="7423"/>
                  </a:lnTo>
                  <a:lnTo>
                    <a:pt x="8188" y="7347"/>
                  </a:lnTo>
                  <a:lnTo>
                    <a:pt x="8392" y="7245"/>
                  </a:lnTo>
                  <a:lnTo>
                    <a:pt x="8571" y="7194"/>
                  </a:lnTo>
                  <a:lnTo>
                    <a:pt x="8775" y="7168"/>
                  </a:lnTo>
                  <a:lnTo>
                    <a:pt x="8979" y="7143"/>
                  </a:lnTo>
                  <a:lnTo>
                    <a:pt x="9183" y="7143"/>
                  </a:lnTo>
                  <a:lnTo>
                    <a:pt x="9413" y="7168"/>
                  </a:lnTo>
                  <a:lnTo>
                    <a:pt x="9642" y="7143"/>
                  </a:lnTo>
                  <a:lnTo>
                    <a:pt x="9872" y="7117"/>
                  </a:lnTo>
                  <a:lnTo>
                    <a:pt x="10101" y="7041"/>
                  </a:lnTo>
                  <a:lnTo>
                    <a:pt x="10305" y="6964"/>
                  </a:lnTo>
                  <a:lnTo>
                    <a:pt x="10484" y="6837"/>
                  </a:lnTo>
                  <a:lnTo>
                    <a:pt x="10688" y="6709"/>
                  </a:lnTo>
                  <a:lnTo>
                    <a:pt x="10867" y="6556"/>
                  </a:lnTo>
                  <a:lnTo>
                    <a:pt x="12346" y="5077"/>
                  </a:lnTo>
                  <a:lnTo>
                    <a:pt x="12524" y="5128"/>
                  </a:lnTo>
                  <a:lnTo>
                    <a:pt x="12703" y="5153"/>
                  </a:lnTo>
                  <a:lnTo>
                    <a:pt x="12856" y="5128"/>
                  </a:lnTo>
                  <a:lnTo>
                    <a:pt x="12984" y="5102"/>
                  </a:lnTo>
                  <a:lnTo>
                    <a:pt x="13137" y="5026"/>
                  </a:lnTo>
                  <a:lnTo>
                    <a:pt x="13264" y="4924"/>
                  </a:lnTo>
                  <a:lnTo>
                    <a:pt x="13341" y="4796"/>
                  </a:lnTo>
                  <a:lnTo>
                    <a:pt x="13417" y="4669"/>
                  </a:lnTo>
                  <a:lnTo>
                    <a:pt x="13468" y="4516"/>
                  </a:lnTo>
                  <a:lnTo>
                    <a:pt x="13494" y="4363"/>
                  </a:lnTo>
                  <a:lnTo>
                    <a:pt x="13468" y="4209"/>
                  </a:lnTo>
                  <a:lnTo>
                    <a:pt x="13417" y="4056"/>
                  </a:lnTo>
                  <a:lnTo>
                    <a:pt x="13341" y="3929"/>
                  </a:lnTo>
                  <a:lnTo>
                    <a:pt x="13264" y="3801"/>
                  </a:lnTo>
                  <a:lnTo>
                    <a:pt x="12729" y="3266"/>
                  </a:lnTo>
                  <a:lnTo>
                    <a:pt x="12627" y="3215"/>
                  </a:lnTo>
                  <a:lnTo>
                    <a:pt x="12524" y="3189"/>
                  </a:lnTo>
                  <a:lnTo>
                    <a:pt x="12422" y="3215"/>
                  </a:lnTo>
                  <a:lnTo>
                    <a:pt x="12346" y="3266"/>
                  </a:lnTo>
                  <a:lnTo>
                    <a:pt x="12295" y="3368"/>
                  </a:lnTo>
                  <a:lnTo>
                    <a:pt x="12269" y="3470"/>
                  </a:lnTo>
                  <a:lnTo>
                    <a:pt x="12295" y="3572"/>
                  </a:lnTo>
                  <a:lnTo>
                    <a:pt x="12346" y="3648"/>
                  </a:lnTo>
                  <a:lnTo>
                    <a:pt x="12882" y="4184"/>
                  </a:lnTo>
                  <a:lnTo>
                    <a:pt x="12933" y="4260"/>
                  </a:lnTo>
                  <a:lnTo>
                    <a:pt x="12958" y="4363"/>
                  </a:lnTo>
                  <a:lnTo>
                    <a:pt x="12933" y="4465"/>
                  </a:lnTo>
                  <a:lnTo>
                    <a:pt x="12882" y="4541"/>
                  </a:lnTo>
                  <a:lnTo>
                    <a:pt x="12780" y="4592"/>
                  </a:lnTo>
                  <a:lnTo>
                    <a:pt x="12703" y="4618"/>
                  </a:lnTo>
                  <a:lnTo>
                    <a:pt x="12601" y="4592"/>
                  </a:lnTo>
                  <a:lnTo>
                    <a:pt x="12524" y="4541"/>
                  </a:lnTo>
                  <a:lnTo>
                    <a:pt x="12499" y="4516"/>
                  </a:lnTo>
                  <a:lnTo>
                    <a:pt x="8954" y="970"/>
                  </a:lnTo>
                  <a:lnTo>
                    <a:pt x="8903" y="894"/>
                  </a:lnTo>
                  <a:lnTo>
                    <a:pt x="8877" y="792"/>
                  </a:lnTo>
                  <a:lnTo>
                    <a:pt x="8903" y="690"/>
                  </a:lnTo>
                  <a:lnTo>
                    <a:pt x="8954" y="613"/>
                  </a:lnTo>
                  <a:lnTo>
                    <a:pt x="9030" y="562"/>
                  </a:lnTo>
                  <a:lnTo>
                    <a:pt x="9132" y="537"/>
                  </a:lnTo>
                  <a:lnTo>
                    <a:pt x="9234" y="562"/>
                  </a:lnTo>
                  <a:lnTo>
                    <a:pt x="9311" y="613"/>
                  </a:lnTo>
                  <a:lnTo>
                    <a:pt x="11530" y="2832"/>
                  </a:lnTo>
                  <a:lnTo>
                    <a:pt x="11632" y="2909"/>
                  </a:lnTo>
                  <a:lnTo>
                    <a:pt x="11734" y="2934"/>
                  </a:lnTo>
                  <a:lnTo>
                    <a:pt x="11836" y="2909"/>
                  </a:lnTo>
                  <a:lnTo>
                    <a:pt x="11912" y="2832"/>
                  </a:lnTo>
                  <a:lnTo>
                    <a:pt x="11963" y="2756"/>
                  </a:lnTo>
                  <a:lnTo>
                    <a:pt x="11989" y="2654"/>
                  </a:lnTo>
                  <a:lnTo>
                    <a:pt x="11963" y="2552"/>
                  </a:lnTo>
                  <a:lnTo>
                    <a:pt x="11912" y="2475"/>
                  </a:lnTo>
                  <a:lnTo>
                    <a:pt x="9693" y="230"/>
                  </a:lnTo>
                  <a:lnTo>
                    <a:pt x="9566" y="128"/>
                  </a:lnTo>
                  <a:lnTo>
                    <a:pt x="9438" y="52"/>
                  </a:lnTo>
                  <a:lnTo>
                    <a:pt x="9285" y="26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8"/>
            <p:cNvSpPr/>
            <p:nvPr/>
          </p:nvSpPr>
          <p:spPr>
            <a:xfrm>
              <a:off x="6248725" y="2674150"/>
              <a:ext cx="73375" cy="72725"/>
            </a:xfrm>
            <a:custGeom>
              <a:avLst/>
              <a:gdLst/>
              <a:ahLst/>
              <a:cxnLst/>
              <a:rect l="l" t="t" r="r" b="b"/>
              <a:pathLst>
                <a:path w="2935" h="2909" extrusionOk="0">
                  <a:moveTo>
                    <a:pt x="1480" y="0"/>
                  </a:moveTo>
                  <a:lnTo>
                    <a:pt x="1174" y="26"/>
                  </a:lnTo>
                  <a:lnTo>
                    <a:pt x="919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54"/>
                  </a:lnTo>
                  <a:lnTo>
                    <a:pt x="26" y="1684"/>
                  </a:lnTo>
                  <a:lnTo>
                    <a:pt x="77" y="1888"/>
                  </a:lnTo>
                  <a:lnTo>
                    <a:pt x="154" y="2092"/>
                  </a:lnTo>
                  <a:lnTo>
                    <a:pt x="256" y="2270"/>
                  </a:lnTo>
                  <a:lnTo>
                    <a:pt x="332" y="2347"/>
                  </a:lnTo>
                  <a:lnTo>
                    <a:pt x="434" y="2398"/>
                  </a:lnTo>
                  <a:lnTo>
                    <a:pt x="536" y="2398"/>
                  </a:lnTo>
                  <a:lnTo>
                    <a:pt x="639" y="2347"/>
                  </a:lnTo>
                  <a:lnTo>
                    <a:pt x="715" y="2270"/>
                  </a:lnTo>
                  <a:lnTo>
                    <a:pt x="741" y="2168"/>
                  </a:lnTo>
                  <a:lnTo>
                    <a:pt x="741" y="2066"/>
                  </a:lnTo>
                  <a:lnTo>
                    <a:pt x="715" y="1964"/>
                  </a:lnTo>
                  <a:lnTo>
                    <a:pt x="639" y="1862"/>
                  </a:lnTo>
                  <a:lnTo>
                    <a:pt x="588" y="1735"/>
                  </a:lnTo>
                  <a:lnTo>
                    <a:pt x="562" y="1582"/>
                  </a:lnTo>
                  <a:lnTo>
                    <a:pt x="562" y="1454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lnTo>
                    <a:pt x="1659" y="562"/>
                  </a:lnTo>
                  <a:lnTo>
                    <a:pt x="1837" y="613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6"/>
                  </a:lnTo>
                  <a:lnTo>
                    <a:pt x="2398" y="1454"/>
                  </a:lnTo>
                  <a:lnTo>
                    <a:pt x="2398" y="1633"/>
                  </a:lnTo>
                  <a:lnTo>
                    <a:pt x="2322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296"/>
                  </a:lnTo>
                  <a:lnTo>
                    <a:pt x="1659" y="2372"/>
                  </a:lnTo>
                  <a:lnTo>
                    <a:pt x="1480" y="2372"/>
                  </a:lnTo>
                  <a:lnTo>
                    <a:pt x="1378" y="2398"/>
                  </a:lnTo>
                  <a:lnTo>
                    <a:pt x="1276" y="2449"/>
                  </a:lnTo>
                  <a:lnTo>
                    <a:pt x="1225" y="2551"/>
                  </a:lnTo>
                  <a:lnTo>
                    <a:pt x="1200" y="2653"/>
                  </a:lnTo>
                  <a:lnTo>
                    <a:pt x="1225" y="2755"/>
                  </a:lnTo>
                  <a:lnTo>
                    <a:pt x="1276" y="2832"/>
                  </a:lnTo>
                  <a:lnTo>
                    <a:pt x="1378" y="2908"/>
                  </a:lnTo>
                  <a:lnTo>
                    <a:pt x="1480" y="2908"/>
                  </a:lnTo>
                  <a:lnTo>
                    <a:pt x="1786" y="2883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26" y="2500"/>
                  </a:lnTo>
                  <a:lnTo>
                    <a:pt x="2705" y="2270"/>
                  </a:lnTo>
                  <a:lnTo>
                    <a:pt x="2832" y="2015"/>
                  </a:lnTo>
                  <a:lnTo>
                    <a:pt x="2909" y="1760"/>
                  </a:lnTo>
                  <a:lnTo>
                    <a:pt x="2934" y="1454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38"/>
                  </a:lnTo>
                  <a:lnTo>
                    <a:pt x="2526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86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8"/>
            <p:cNvSpPr/>
            <p:nvPr/>
          </p:nvSpPr>
          <p:spPr>
            <a:xfrm>
              <a:off x="6209200" y="2628225"/>
              <a:ext cx="153075" cy="164550"/>
            </a:xfrm>
            <a:custGeom>
              <a:avLst/>
              <a:gdLst/>
              <a:ahLst/>
              <a:cxnLst/>
              <a:rect l="l" t="t" r="r" b="b"/>
              <a:pathLst>
                <a:path w="6123" h="6582" extrusionOk="0">
                  <a:moveTo>
                    <a:pt x="3291" y="537"/>
                  </a:moveTo>
                  <a:lnTo>
                    <a:pt x="3342" y="562"/>
                  </a:lnTo>
                  <a:lnTo>
                    <a:pt x="3367" y="588"/>
                  </a:lnTo>
                  <a:lnTo>
                    <a:pt x="3495" y="1072"/>
                  </a:lnTo>
                  <a:lnTo>
                    <a:pt x="3520" y="1200"/>
                  </a:lnTo>
                  <a:lnTo>
                    <a:pt x="3571" y="1327"/>
                  </a:lnTo>
                  <a:lnTo>
                    <a:pt x="3673" y="1429"/>
                  </a:lnTo>
                  <a:lnTo>
                    <a:pt x="3775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12"/>
                  </a:lnTo>
                  <a:lnTo>
                    <a:pt x="5229" y="1659"/>
                  </a:lnTo>
                  <a:lnTo>
                    <a:pt x="5280" y="1684"/>
                  </a:lnTo>
                  <a:lnTo>
                    <a:pt x="5331" y="1710"/>
                  </a:lnTo>
                  <a:lnTo>
                    <a:pt x="5586" y="2118"/>
                  </a:lnTo>
                  <a:lnTo>
                    <a:pt x="5586" y="2169"/>
                  </a:lnTo>
                  <a:lnTo>
                    <a:pt x="5561" y="2220"/>
                  </a:lnTo>
                  <a:lnTo>
                    <a:pt x="5204" y="2552"/>
                  </a:lnTo>
                  <a:lnTo>
                    <a:pt x="5102" y="2654"/>
                  </a:lnTo>
                  <a:lnTo>
                    <a:pt x="5025" y="2756"/>
                  </a:lnTo>
                  <a:lnTo>
                    <a:pt x="4974" y="2883"/>
                  </a:lnTo>
                  <a:lnTo>
                    <a:pt x="4949" y="3036"/>
                  </a:lnTo>
                  <a:lnTo>
                    <a:pt x="4949" y="3546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29"/>
                  </a:lnTo>
                  <a:lnTo>
                    <a:pt x="5204" y="4031"/>
                  </a:lnTo>
                  <a:lnTo>
                    <a:pt x="5561" y="4363"/>
                  </a:lnTo>
                  <a:lnTo>
                    <a:pt x="5586" y="4414"/>
                  </a:lnTo>
                  <a:lnTo>
                    <a:pt x="5586" y="4465"/>
                  </a:lnTo>
                  <a:lnTo>
                    <a:pt x="5331" y="4873"/>
                  </a:lnTo>
                  <a:lnTo>
                    <a:pt x="5280" y="4924"/>
                  </a:lnTo>
                  <a:lnTo>
                    <a:pt x="5229" y="4924"/>
                  </a:lnTo>
                  <a:lnTo>
                    <a:pt x="4770" y="4771"/>
                  </a:lnTo>
                  <a:lnTo>
                    <a:pt x="4643" y="4720"/>
                  </a:lnTo>
                  <a:lnTo>
                    <a:pt x="4490" y="4720"/>
                  </a:lnTo>
                  <a:lnTo>
                    <a:pt x="4362" y="4745"/>
                  </a:lnTo>
                  <a:lnTo>
                    <a:pt x="4235" y="4796"/>
                  </a:lnTo>
                  <a:lnTo>
                    <a:pt x="3775" y="5077"/>
                  </a:lnTo>
                  <a:lnTo>
                    <a:pt x="3673" y="5153"/>
                  </a:lnTo>
                  <a:lnTo>
                    <a:pt x="3571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67" y="5995"/>
                  </a:lnTo>
                  <a:lnTo>
                    <a:pt x="3342" y="6020"/>
                  </a:lnTo>
                  <a:lnTo>
                    <a:pt x="3291" y="6046"/>
                  </a:lnTo>
                  <a:lnTo>
                    <a:pt x="2806" y="6046"/>
                  </a:lnTo>
                  <a:lnTo>
                    <a:pt x="2781" y="6020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26" y="5255"/>
                  </a:lnTo>
                  <a:lnTo>
                    <a:pt x="2449" y="5153"/>
                  </a:lnTo>
                  <a:lnTo>
                    <a:pt x="2322" y="5077"/>
                  </a:lnTo>
                  <a:lnTo>
                    <a:pt x="1888" y="4796"/>
                  </a:lnTo>
                  <a:lnTo>
                    <a:pt x="1735" y="4745"/>
                  </a:lnTo>
                  <a:lnTo>
                    <a:pt x="1582" y="4720"/>
                  </a:lnTo>
                  <a:lnTo>
                    <a:pt x="1454" y="4745"/>
                  </a:lnTo>
                  <a:lnTo>
                    <a:pt x="1352" y="4771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73"/>
                  </a:lnTo>
                  <a:lnTo>
                    <a:pt x="536" y="4465"/>
                  </a:lnTo>
                  <a:lnTo>
                    <a:pt x="536" y="4414"/>
                  </a:lnTo>
                  <a:lnTo>
                    <a:pt x="562" y="4363"/>
                  </a:lnTo>
                  <a:lnTo>
                    <a:pt x="919" y="4031"/>
                  </a:lnTo>
                  <a:lnTo>
                    <a:pt x="1021" y="3929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46"/>
                  </a:lnTo>
                  <a:lnTo>
                    <a:pt x="1148" y="3036"/>
                  </a:lnTo>
                  <a:lnTo>
                    <a:pt x="1148" y="2883"/>
                  </a:lnTo>
                  <a:lnTo>
                    <a:pt x="1097" y="2756"/>
                  </a:lnTo>
                  <a:lnTo>
                    <a:pt x="1021" y="2654"/>
                  </a:lnTo>
                  <a:lnTo>
                    <a:pt x="919" y="2552"/>
                  </a:lnTo>
                  <a:lnTo>
                    <a:pt x="562" y="2220"/>
                  </a:lnTo>
                  <a:lnTo>
                    <a:pt x="536" y="2169"/>
                  </a:lnTo>
                  <a:lnTo>
                    <a:pt x="536" y="2118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59"/>
                  </a:lnTo>
                  <a:lnTo>
                    <a:pt x="1352" y="1812"/>
                  </a:lnTo>
                  <a:lnTo>
                    <a:pt x="1480" y="1863"/>
                  </a:lnTo>
                  <a:lnTo>
                    <a:pt x="1607" y="1863"/>
                  </a:lnTo>
                  <a:lnTo>
                    <a:pt x="1760" y="1837"/>
                  </a:lnTo>
                  <a:lnTo>
                    <a:pt x="1888" y="1786"/>
                  </a:lnTo>
                  <a:lnTo>
                    <a:pt x="2322" y="1531"/>
                  </a:lnTo>
                  <a:lnTo>
                    <a:pt x="2449" y="1429"/>
                  </a:lnTo>
                  <a:lnTo>
                    <a:pt x="2526" y="1327"/>
                  </a:lnTo>
                  <a:lnTo>
                    <a:pt x="2602" y="1200"/>
                  </a:lnTo>
                  <a:lnTo>
                    <a:pt x="2628" y="1072"/>
                  </a:lnTo>
                  <a:lnTo>
                    <a:pt x="2730" y="588"/>
                  </a:lnTo>
                  <a:lnTo>
                    <a:pt x="2781" y="562"/>
                  </a:lnTo>
                  <a:lnTo>
                    <a:pt x="2806" y="537"/>
                  </a:lnTo>
                  <a:close/>
                  <a:moveTo>
                    <a:pt x="2704" y="1"/>
                  </a:moveTo>
                  <a:lnTo>
                    <a:pt x="2602" y="26"/>
                  </a:lnTo>
                  <a:lnTo>
                    <a:pt x="2526" y="77"/>
                  </a:lnTo>
                  <a:lnTo>
                    <a:pt x="2449" y="128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58"/>
                  </a:lnTo>
                  <a:lnTo>
                    <a:pt x="2220" y="460"/>
                  </a:lnTo>
                  <a:lnTo>
                    <a:pt x="2143" y="741"/>
                  </a:lnTo>
                  <a:lnTo>
                    <a:pt x="2092" y="996"/>
                  </a:lnTo>
                  <a:lnTo>
                    <a:pt x="2092" y="1021"/>
                  </a:lnTo>
                  <a:lnTo>
                    <a:pt x="2066" y="1047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25"/>
                  </a:lnTo>
                  <a:lnTo>
                    <a:pt x="1021" y="1149"/>
                  </a:lnTo>
                  <a:lnTo>
                    <a:pt x="919" y="1123"/>
                  </a:lnTo>
                  <a:lnTo>
                    <a:pt x="817" y="1123"/>
                  </a:lnTo>
                  <a:lnTo>
                    <a:pt x="715" y="1149"/>
                  </a:lnTo>
                  <a:lnTo>
                    <a:pt x="613" y="1174"/>
                  </a:lnTo>
                  <a:lnTo>
                    <a:pt x="536" y="1225"/>
                  </a:lnTo>
                  <a:lnTo>
                    <a:pt x="460" y="1276"/>
                  </a:lnTo>
                  <a:lnTo>
                    <a:pt x="383" y="1353"/>
                  </a:lnTo>
                  <a:lnTo>
                    <a:pt x="332" y="1429"/>
                  </a:lnTo>
                  <a:lnTo>
                    <a:pt x="77" y="1863"/>
                  </a:lnTo>
                  <a:lnTo>
                    <a:pt x="26" y="1939"/>
                  </a:lnTo>
                  <a:lnTo>
                    <a:pt x="0" y="2041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26" y="2348"/>
                  </a:lnTo>
                  <a:lnTo>
                    <a:pt x="51" y="2450"/>
                  </a:lnTo>
                  <a:lnTo>
                    <a:pt x="102" y="2526"/>
                  </a:lnTo>
                  <a:lnTo>
                    <a:pt x="179" y="2603"/>
                  </a:lnTo>
                  <a:lnTo>
                    <a:pt x="383" y="2781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46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3980"/>
                  </a:lnTo>
                  <a:lnTo>
                    <a:pt x="102" y="4056"/>
                  </a:lnTo>
                  <a:lnTo>
                    <a:pt x="51" y="4158"/>
                  </a:lnTo>
                  <a:lnTo>
                    <a:pt x="26" y="4235"/>
                  </a:lnTo>
                  <a:lnTo>
                    <a:pt x="0" y="4337"/>
                  </a:lnTo>
                  <a:lnTo>
                    <a:pt x="0" y="4439"/>
                  </a:lnTo>
                  <a:lnTo>
                    <a:pt x="0" y="4541"/>
                  </a:lnTo>
                  <a:lnTo>
                    <a:pt x="26" y="4643"/>
                  </a:lnTo>
                  <a:lnTo>
                    <a:pt x="77" y="4720"/>
                  </a:lnTo>
                  <a:lnTo>
                    <a:pt x="332" y="5153"/>
                  </a:lnTo>
                  <a:lnTo>
                    <a:pt x="383" y="5230"/>
                  </a:lnTo>
                  <a:lnTo>
                    <a:pt x="460" y="5306"/>
                  </a:lnTo>
                  <a:lnTo>
                    <a:pt x="536" y="5357"/>
                  </a:lnTo>
                  <a:lnTo>
                    <a:pt x="613" y="5408"/>
                  </a:lnTo>
                  <a:lnTo>
                    <a:pt x="715" y="5434"/>
                  </a:lnTo>
                  <a:lnTo>
                    <a:pt x="817" y="5459"/>
                  </a:lnTo>
                  <a:lnTo>
                    <a:pt x="919" y="5459"/>
                  </a:lnTo>
                  <a:lnTo>
                    <a:pt x="1021" y="5434"/>
                  </a:lnTo>
                  <a:lnTo>
                    <a:pt x="1276" y="5357"/>
                  </a:lnTo>
                  <a:lnTo>
                    <a:pt x="1556" y="5255"/>
                  </a:lnTo>
                  <a:lnTo>
                    <a:pt x="1582" y="5255"/>
                  </a:lnTo>
                  <a:lnTo>
                    <a:pt x="1607" y="5281"/>
                  </a:lnTo>
                  <a:lnTo>
                    <a:pt x="2066" y="5536"/>
                  </a:lnTo>
                  <a:lnTo>
                    <a:pt x="2092" y="5561"/>
                  </a:lnTo>
                  <a:lnTo>
                    <a:pt x="2092" y="5587"/>
                  </a:lnTo>
                  <a:lnTo>
                    <a:pt x="2143" y="5867"/>
                  </a:lnTo>
                  <a:lnTo>
                    <a:pt x="2220" y="6122"/>
                  </a:lnTo>
                  <a:lnTo>
                    <a:pt x="2245" y="6224"/>
                  </a:lnTo>
                  <a:lnTo>
                    <a:pt x="2296" y="6301"/>
                  </a:lnTo>
                  <a:lnTo>
                    <a:pt x="2373" y="6378"/>
                  </a:lnTo>
                  <a:lnTo>
                    <a:pt x="2449" y="6454"/>
                  </a:lnTo>
                  <a:lnTo>
                    <a:pt x="2526" y="6505"/>
                  </a:lnTo>
                  <a:lnTo>
                    <a:pt x="2602" y="6556"/>
                  </a:lnTo>
                  <a:lnTo>
                    <a:pt x="2704" y="6582"/>
                  </a:lnTo>
                  <a:lnTo>
                    <a:pt x="3418" y="6582"/>
                  </a:lnTo>
                  <a:lnTo>
                    <a:pt x="3495" y="6556"/>
                  </a:lnTo>
                  <a:lnTo>
                    <a:pt x="3597" y="6505"/>
                  </a:lnTo>
                  <a:lnTo>
                    <a:pt x="3673" y="6454"/>
                  </a:lnTo>
                  <a:lnTo>
                    <a:pt x="3750" y="6378"/>
                  </a:lnTo>
                  <a:lnTo>
                    <a:pt x="3826" y="6301"/>
                  </a:lnTo>
                  <a:lnTo>
                    <a:pt x="3877" y="6224"/>
                  </a:lnTo>
                  <a:lnTo>
                    <a:pt x="3903" y="6122"/>
                  </a:lnTo>
                  <a:lnTo>
                    <a:pt x="3954" y="5867"/>
                  </a:lnTo>
                  <a:lnTo>
                    <a:pt x="4005" y="5587"/>
                  </a:lnTo>
                  <a:lnTo>
                    <a:pt x="4030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41" y="5255"/>
                  </a:lnTo>
                  <a:lnTo>
                    <a:pt x="4566" y="5255"/>
                  </a:lnTo>
                  <a:lnTo>
                    <a:pt x="4821" y="5357"/>
                  </a:lnTo>
                  <a:lnTo>
                    <a:pt x="5102" y="5434"/>
                  </a:lnTo>
                  <a:lnTo>
                    <a:pt x="5204" y="5459"/>
                  </a:lnTo>
                  <a:lnTo>
                    <a:pt x="5306" y="5459"/>
                  </a:lnTo>
                  <a:lnTo>
                    <a:pt x="5408" y="5434"/>
                  </a:lnTo>
                  <a:lnTo>
                    <a:pt x="5484" y="5408"/>
                  </a:lnTo>
                  <a:lnTo>
                    <a:pt x="5586" y="5357"/>
                  </a:lnTo>
                  <a:lnTo>
                    <a:pt x="5663" y="5306"/>
                  </a:lnTo>
                  <a:lnTo>
                    <a:pt x="5739" y="5230"/>
                  </a:lnTo>
                  <a:lnTo>
                    <a:pt x="5790" y="5153"/>
                  </a:lnTo>
                  <a:lnTo>
                    <a:pt x="6045" y="4720"/>
                  </a:lnTo>
                  <a:lnTo>
                    <a:pt x="6071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37"/>
                  </a:lnTo>
                  <a:lnTo>
                    <a:pt x="6097" y="4235"/>
                  </a:lnTo>
                  <a:lnTo>
                    <a:pt x="6045" y="4158"/>
                  </a:lnTo>
                  <a:lnTo>
                    <a:pt x="5994" y="4056"/>
                  </a:lnTo>
                  <a:lnTo>
                    <a:pt x="5943" y="3980"/>
                  </a:lnTo>
                  <a:lnTo>
                    <a:pt x="5739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46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39" y="2781"/>
                  </a:lnTo>
                  <a:lnTo>
                    <a:pt x="5943" y="2603"/>
                  </a:lnTo>
                  <a:lnTo>
                    <a:pt x="5994" y="2526"/>
                  </a:lnTo>
                  <a:lnTo>
                    <a:pt x="6045" y="2450"/>
                  </a:lnTo>
                  <a:lnTo>
                    <a:pt x="6097" y="2348"/>
                  </a:lnTo>
                  <a:lnTo>
                    <a:pt x="6122" y="2245"/>
                  </a:lnTo>
                  <a:lnTo>
                    <a:pt x="6122" y="2143"/>
                  </a:lnTo>
                  <a:lnTo>
                    <a:pt x="6122" y="2041"/>
                  </a:lnTo>
                  <a:lnTo>
                    <a:pt x="6071" y="1939"/>
                  </a:lnTo>
                  <a:lnTo>
                    <a:pt x="6045" y="1863"/>
                  </a:lnTo>
                  <a:lnTo>
                    <a:pt x="5790" y="1429"/>
                  </a:lnTo>
                  <a:lnTo>
                    <a:pt x="5739" y="1353"/>
                  </a:lnTo>
                  <a:lnTo>
                    <a:pt x="5663" y="1276"/>
                  </a:lnTo>
                  <a:lnTo>
                    <a:pt x="5586" y="1225"/>
                  </a:lnTo>
                  <a:lnTo>
                    <a:pt x="5484" y="1174"/>
                  </a:lnTo>
                  <a:lnTo>
                    <a:pt x="5408" y="1149"/>
                  </a:lnTo>
                  <a:lnTo>
                    <a:pt x="5306" y="1123"/>
                  </a:lnTo>
                  <a:lnTo>
                    <a:pt x="5204" y="1123"/>
                  </a:lnTo>
                  <a:lnTo>
                    <a:pt x="5102" y="1149"/>
                  </a:lnTo>
                  <a:lnTo>
                    <a:pt x="4821" y="1225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47"/>
                  </a:lnTo>
                  <a:lnTo>
                    <a:pt x="4030" y="1021"/>
                  </a:lnTo>
                  <a:lnTo>
                    <a:pt x="4005" y="996"/>
                  </a:lnTo>
                  <a:lnTo>
                    <a:pt x="3954" y="741"/>
                  </a:lnTo>
                  <a:lnTo>
                    <a:pt x="3903" y="460"/>
                  </a:lnTo>
                  <a:lnTo>
                    <a:pt x="3877" y="358"/>
                  </a:lnTo>
                  <a:lnTo>
                    <a:pt x="3826" y="281"/>
                  </a:lnTo>
                  <a:lnTo>
                    <a:pt x="3750" y="205"/>
                  </a:lnTo>
                  <a:lnTo>
                    <a:pt x="3673" y="128"/>
                  </a:lnTo>
                  <a:lnTo>
                    <a:pt x="3597" y="77"/>
                  </a:lnTo>
                  <a:lnTo>
                    <a:pt x="3495" y="2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8"/>
            <p:cNvSpPr/>
            <p:nvPr/>
          </p:nvSpPr>
          <p:spPr>
            <a:xfrm>
              <a:off x="6304200" y="2992350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48"/>
                  </a:lnTo>
                  <a:lnTo>
                    <a:pt x="1812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48"/>
                  </a:lnTo>
                  <a:lnTo>
                    <a:pt x="3623" y="1148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57" y="2704"/>
                  </a:lnTo>
                  <a:lnTo>
                    <a:pt x="5459" y="2678"/>
                  </a:lnTo>
                  <a:lnTo>
                    <a:pt x="5561" y="2627"/>
                  </a:lnTo>
                  <a:lnTo>
                    <a:pt x="5612" y="2525"/>
                  </a:lnTo>
                  <a:lnTo>
                    <a:pt x="5638" y="2423"/>
                  </a:lnTo>
                  <a:lnTo>
                    <a:pt x="5612" y="2321"/>
                  </a:lnTo>
                  <a:lnTo>
                    <a:pt x="5561" y="2245"/>
                  </a:lnTo>
                  <a:lnTo>
                    <a:pt x="5459" y="2194"/>
                  </a:lnTo>
                  <a:lnTo>
                    <a:pt x="5357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6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5" y="2168"/>
                  </a:lnTo>
                  <a:lnTo>
                    <a:pt x="6403" y="2194"/>
                  </a:lnTo>
                  <a:lnTo>
                    <a:pt x="6327" y="2245"/>
                  </a:lnTo>
                  <a:lnTo>
                    <a:pt x="6250" y="2321"/>
                  </a:lnTo>
                  <a:lnTo>
                    <a:pt x="6250" y="2423"/>
                  </a:lnTo>
                  <a:lnTo>
                    <a:pt x="6250" y="2525"/>
                  </a:lnTo>
                  <a:lnTo>
                    <a:pt x="6327" y="2627"/>
                  </a:lnTo>
                  <a:lnTo>
                    <a:pt x="6403" y="2678"/>
                  </a:lnTo>
                  <a:lnTo>
                    <a:pt x="6505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102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58"/>
          <p:cNvGrpSpPr/>
          <p:nvPr/>
        </p:nvGrpSpPr>
        <p:grpSpPr>
          <a:xfrm>
            <a:off x="4391702" y="4020576"/>
            <a:ext cx="366112" cy="332182"/>
            <a:chOff x="6923375" y="2649275"/>
            <a:chExt cx="458500" cy="416425"/>
          </a:xfrm>
        </p:grpSpPr>
        <p:sp>
          <p:nvSpPr>
            <p:cNvPr id="1236" name="Google Shape;1236;p58"/>
            <p:cNvSpPr/>
            <p:nvPr/>
          </p:nvSpPr>
          <p:spPr>
            <a:xfrm>
              <a:off x="6923375" y="2649275"/>
              <a:ext cx="458500" cy="416425"/>
            </a:xfrm>
            <a:custGeom>
              <a:avLst/>
              <a:gdLst/>
              <a:ahLst/>
              <a:cxnLst/>
              <a:rect l="l" t="t" r="r" b="b"/>
              <a:pathLst>
                <a:path w="18340" h="16657" extrusionOk="0">
                  <a:moveTo>
                    <a:pt x="12525" y="536"/>
                  </a:moveTo>
                  <a:lnTo>
                    <a:pt x="12576" y="562"/>
                  </a:lnTo>
                  <a:lnTo>
                    <a:pt x="12601" y="587"/>
                  </a:lnTo>
                  <a:lnTo>
                    <a:pt x="12703" y="1072"/>
                  </a:lnTo>
                  <a:lnTo>
                    <a:pt x="12754" y="1199"/>
                  </a:lnTo>
                  <a:lnTo>
                    <a:pt x="12805" y="1327"/>
                  </a:lnTo>
                  <a:lnTo>
                    <a:pt x="12907" y="1429"/>
                  </a:lnTo>
                  <a:lnTo>
                    <a:pt x="13009" y="1531"/>
                  </a:lnTo>
                  <a:lnTo>
                    <a:pt x="13468" y="1786"/>
                  </a:lnTo>
                  <a:lnTo>
                    <a:pt x="13596" y="1837"/>
                  </a:lnTo>
                  <a:lnTo>
                    <a:pt x="13723" y="1863"/>
                  </a:lnTo>
                  <a:lnTo>
                    <a:pt x="13876" y="1863"/>
                  </a:lnTo>
                  <a:lnTo>
                    <a:pt x="14004" y="1812"/>
                  </a:lnTo>
                  <a:lnTo>
                    <a:pt x="14463" y="1659"/>
                  </a:lnTo>
                  <a:lnTo>
                    <a:pt x="14514" y="1684"/>
                  </a:lnTo>
                  <a:lnTo>
                    <a:pt x="14565" y="1710"/>
                  </a:lnTo>
                  <a:lnTo>
                    <a:pt x="14795" y="2118"/>
                  </a:lnTo>
                  <a:lnTo>
                    <a:pt x="14820" y="2169"/>
                  </a:lnTo>
                  <a:lnTo>
                    <a:pt x="14795" y="2220"/>
                  </a:lnTo>
                  <a:lnTo>
                    <a:pt x="14438" y="2551"/>
                  </a:lnTo>
                  <a:lnTo>
                    <a:pt x="14335" y="2653"/>
                  </a:lnTo>
                  <a:lnTo>
                    <a:pt x="14259" y="2755"/>
                  </a:lnTo>
                  <a:lnTo>
                    <a:pt x="14208" y="2883"/>
                  </a:lnTo>
                  <a:lnTo>
                    <a:pt x="14182" y="3036"/>
                  </a:lnTo>
                  <a:lnTo>
                    <a:pt x="14182" y="3546"/>
                  </a:lnTo>
                  <a:lnTo>
                    <a:pt x="14208" y="3699"/>
                  </a:lnTo>
                  <a:lnTo>
                    <a:pt x="14259" y="3827"/>
                  </a:lnTo>
                  <a:lnTo>
                    <a:pt x="14335" y="3929"/>
                  </a:lnTo>
                  <a:lnTo>
                    <a:pt x="14438" y="4031"/>
                  </a:lnTo>
                  <a:lnTo>
                    <a:pt x="14795" y="4362"/>
                  </a:lnTo>
                  <a:lnTo>
                    <a:pt x="14820" y="4413"/>
                  </a:lnTo>
                  <a:lnTo>
                    <a:pt x="14795" y="4464"/>
                  </a:lnTo>
                  <a:lnTo>
                    <a:pt x="14565" y="4872"/>
                  </a:lnTo>
                  <a:lnTo>
                    <a:pt x="14514" y="4923"/>
                  </a:lnTo>
                  <a:lnTo>
                    <a:pt x="14463" y="4923"/>
                  </a:lnTo>
                  <a:lnTo>
                    <a:pt x="14004" y="4770"/>
                  </a:lnTo>
                  <a:lnTo>
                    <a:pt x="13876" y="4719"/>
                  </a:lnTo>
                  <a:lnTo>
                    <a:pt x="13723" y="4719"/>
                  </a:lnTo>
                  <a:lnTo>
                    <a:pt x="13596" y="4745"/>
                  </a:lnTo>
                  <a:lnTo>
                    <a:pt x="13468" y="4796"/>
                  </a:lnTo>
                  <a:lnTo>
                    <a:pt x="13009" y="5076"/>
                  </a:lnTo>
                  <a:lnTo>
                    <a:pt x="12907" y="5153"/>
                  </a:lnTo>
                  <a:lnTo>
                    <a:pt x="12805" y="5255"/>
                  </a:lnTo>
                  <a:lnTo>
                    <a:pt x="12754" y="5382"/>
                  </a:lnTo>
                  <a:lnTo>
                    <a:pt x="12703" y="5510"/>
                  </a:lnTo>
                  <a:lnTo>
                    <a:pt x="12601" y="5995"/>
                  </a:lnTo>
                  <a:lnTo>
                    <a:pt x="12576" y="6020"/>
                  </a:lnTo>
                  <a:lnTo>
                    <a:pt x="12525" y="6046"/>
                  </a:lnTo>
                  <a:lnTo>
                    <a:pt x="12040" y="6046"/>
                  </a:lnTo>
                  <a:lnTo>
                    <a:pt x="11989" y="6020"/>
                  </a:lnTo>
                  <a:lnTo>
                    <a:pt x="11963" y="5995"/>
                  </a:lnTo>
                  <a:lnTo>
                    <a:pt x="11861" y="5510"/>
                  </a:lnTo>
                  <a:lnTo>
                    <a:pt x="11836" y="5382"/>
                  </a:lnTo>
                  <a:lnTo>
                    <a:pt x="11759" y="5255"/>
                  </a:lnTo>
                  <a:lnTo>
                    <a:pt x="11683" y="5153"/>
                  </a:lnTo>
                  <a:lnTo>
                    <a:pt x="11555" y="5076"/>
                  </a:lnTo>
                  <a:lnTo>
                    <a:pt x="11122" y="4796"/>
                  </a:lnTo>
                  <a:lnTo>
                    <a:pt x="10969" y="4745"/>
                  </a:lnTo>
                  <a:lnTo>
                    <a:pt x="10816" y="4719"/>
                  </a:lnTo>
                  <a:lnTo>
                    <a:pt x="10688" y="4745"/>
                  </a:lnTo>
                  <a:lnTo>
                    <a:pt x="10586" y="4770"/>
                  </a:lnTo>
                  <a:lnTo>
                    <a:pt x="10101" y="4923"/>
                  </a:lnTo>
                  <a:lnTo>
                    <a:pt x="10050" y="4923"/>
                  </a:lnTo>
                  <a:lnTo>
                    <a:pt x="10025" y="4872"/>
                  </a:lnTo>
                  <a:lnTo>
                    <a:pt x="9974" y="4796"/>
                  </a:lnTo>
                  <a:lnTo>
                    <a:pt x="9770" y="4464"/>
                  </a:lnTo>
                  <a:lnTo>
                    <a:pt x="9770" y="4413"/>
                  </a:lnTo>
                  <a:lnTo>
                    <a:pt x="9795" y="4362"/>
                  </a:lnTo>
                  <a:lnTo>
                    <a:pt x="10152" y="4031"/>
                  </a:lnTo>
                  <a:lnTo>
                    <a:pt x="10254" y="3929"/>
                  </a:lnTo>
                  <a:lnTo>
                    <a:pt x="10331" y="3827"/>
                  </a:lnTo>
                  <a:lnTo>
                    <a:pt x="10382" y="3699"/>
                  </a:lnTo>
                  <a:lnTo>
                    <a:pt x="10382" y="3546"/>
                  </a:lnTo>
                  <a:lnTo>
                    <a:pt x="10382" y="3036"/>
                  </a:lnTo>
                  <a:lnTo>
                    <a:pt x="10382" y="2883"/>
                  </a:lnTo>
                  <a:lnTo>
                    <a:pt x="10331" y="2755"/>
                  </a:lnTo>
                  <a:lnTo>
                    <a:pt x="10254" y="2653"/>
                  </a:lnTo>
                  <a:lnTo>
                    <a:pt x="10152" y="2551"/>
                  </a:lnTo>
                  <a:lnTo>
                    <a:pt x="9795" y="2220"/>
                  </a:lnTo>
                  <a:lnTo>
                    <a:pt x="9770" y="2169"/>
                  </a:lnTo>
                  <a:lnTo>
                    <a:pt x="9770" y="2118"/>
                  </a:lnTo>
                  <a:lnTo>
                    <a:pt x="10025" y="1710"/>
                  </a:lnTo>
                  <a:lnTo>
                    <a:pt x="10050" y="1684"/>
                  </a:lnTo>
                  <a:lnTo>
                    <a:pt x="10101" y="1659"/>
                  </a:lnTo>
                  <a:lnTo>
                    <a:pt x="10586" y="1812"/>
                  </a:lnTo>
                  <a:lnTo>
                    <a:pt x="10714" y="1863"/>
                  </a:lnTo>
                  <a:lnTo>
                    <a:pt x="10841" y="1863"/>
                  </a:lnTo>
                  <a:lnTo>
                    <a:pt x="10994" y="1837"/>
                  </a:lnTo>
                  <a:lnTo>
                    <a:pt x="11122" y="1786"/>
                  </a:lnTo>
                  <a:lnTo>
                    <a:pt x="11555" y="1531"/>
                  </a:lnTo>
                  <a:lnTo>
                    <a:pt x="11683" y="1429"/>
                  </a:lnTo>
                  <a:lnTo>
                    <a:pt x="11759" y="1327"/>
                  </a:lnTo>
                  <a:lnTo>
                    <a:pt x="11836" y="1199"/>
                  </a:lnTo>
                  <a:lnTo>
                    <a:pt x="11861" y="1072"/>
                  </a:lnTo>
                  <a:lnTo>
                    <a:pt x="11963" y="587"/>
                  </a:lnTo>
                  <a:lnTo>
                    <a:pt x="11989" y="562"/>
                  </a:lnTo>
                  <a:lnTo>
                    <a:pt x="12040" y="536"/>
                  </a:lnTo>
                  <a:close/>
                  <a:moveTo>
                    <a:pt x="8367" y="5204"/>
                  </a:moveTo>
                  <a:lnTo>
                    <a:pt x="8392" y="5255"/>
                  </a:lnTo>
                  <a:lnTo>
                    <a:pt x="8494" y="5740"/>
                  </a:lnTo>
                  <a:lnTo>
                    <a:pt x="8545" y="5867"/>
                  </a:lnTo>
                  <a:lnTo>
                    <a:pt x="8597" y="5995"/>
                  </a:lnTo>
                  <a:lnTo>
                    <a:pt x="8699" y="6097"/>
                  </a:lnTo>
                  <a:lnTo>
                    <a:pt x="8801" y="6173"/>
                  </a:lnTo>
                  <a:lnTo>
                    <a:pt x="9260" y="6428"/>
                  </a:lnTo>
                  <a:lnTo>
                    <a:pt x="9387" y="6505"/>
                  </a:lnTo>
                  <a:lnTo>
                    <a:pt x="9668" y="6505"/>
                  </a:lnTo>
                  <a:lnTo>
                    <a:pt x="9795" y="6479"/>
                  </a:lnTo>
                  <a:lnTo>
                    <a:pt x="10254" y="6326"/>
                  </a:lnTo>
                  <a:lnTo>
                    <a:pt x="10305" y="6326"/>
                  </a:lnTo>
                  <a:lnTo>
                    <a:pt x="10356" y="6352"/>
                  </a:lnTo>
                  <a:lnTo>
                    <a:pt x="10586" y="6785"/>
                  </a:lnTo>
                  <a:lnTo>
                    <a:pt x="10612" y="6836"/>
                  </a:lnTo>
                  <a:lnTo>
                    <a:pt x="10586" y="6887"/>
                  </a:lnTo>
                  <a:lnTo>
                    <a:pt x="10203" y="7193"/>
                  </a:lnTo>
                  <a:lnTo>
                    <a:pt x="10127" y="7295"/>
                  </a:lnTo>
                  <a:lnTo>
                    <a:pt x="10050" y="7423"/>
                  </a:lnTo>
                  <a:lnTo>
                    <a:pt x="9999" y="7551"/>
                  </a:lnTo>
                  <a:lnTo>
                    <a:pt x="9974" y="7678"/>
                  </a:lnTo>
                  <a:lnTo>
                    <a:pt x="9974" y="8214"/>
                  </a:lnTo>
                  <a:lnTo>
                    <a:pt x="9999" y="8341"/>
                  </a:lnTo>
                  <a:lnTo>
                    <a:pt x="10050" y="8469"/>
                  </a:lnTo>
                  <a:lnTo>
                    <a:pt x="10127" y="8596"/>
                  </a:lnTo>
                  <a:lnTo>
                    <a:pt x="10203" y="8698"/>
                  </a:lnTo>
                  <a:lnTo>
                    <a:pt x="10586" y="9030"/>
                  </a:lnTo>
                  <a:lnTo>
                    <a:pt x="10612" y="9055"/>
                  </a:lnTo>
                  <a:lnTo>
                    <a:pt x="10586" y="9106"/>
                  </a:lnTo>
                  <a:lnTo>
                    <a:pt x="10356" y="9540"/>
                  </a:lnTo>
                  <a:lnTo>
                    <a:pt x="10305" y="9566"/>
                  </a:lnTo>
                  <a:lnTo>
                    <a:pt x="10254" y="9566"/>
                  </a:lnTo>
                  <a:lnTo>
                    <a:pt x="9795" y="9413"/>
                  </a:lnTo>
                  <a:lnTo>
                    <a:pt x="9668" y="9387"/>
                  </a:lnTo>
                  <a:lnTo>
                    <a:pt x="9515" y="9387"/>
                  </a:lnTo>
                  <a:lnTo>
                    <a:pt x="9387" y="9413"/>
                  </a:lnTo>
                  <a:lnTo>
                    <a:pt x="9260" y="9464"/>
                  </a:lnTo>
                  <a:lnTo>
                    <a:pt x="8801" y="9719"/>
                  </a:lnTo>
                  <a:lnTo>
                    <a:pt x="8699" y="9795"/>
                  </a:lnTo>
                  <a:lnTo>
                    <a:pt x="8597" y="9897"/>
                  </a:lnTo>
                  <a:lnTo>
                    <a:pt x="8545" y="10025"/>
                  </a:lnTo>
                  <a:lnTo>
                    <a:pt x="8494" y="10178"/>
                  </a:lnTo>
                  <a:lnTo>
                    <a:pt x="8392" y="10637"/>
                  </a:lnTo>
                  <a:lnTo>
                    <a:pt x="8367" y="10688"/>
                  </a:lnTo>
                  <a:lnTo>
                    <a:pt x="8316" y="10713"/>
                  </a:lnTo>
                  <a:lnTo>
                    <a:pt x="7831" y="10713"/>
                  </a:lnTo>
                  <a:lnTo>
                    <a:pt x="7780" y="10688"/>
                  </a:lnTo>
                  <a:lnTo>
                    <a:pt x="7755" y="10637"/>
                  </a:lnTo>
                  <a:lnTo>
                    <a:pt x="7653" y="10178"/>
                  </a:lnTo>
                  <a:lnTo>
                    <a:pt x="7627" y="10025"/>
                  </a:lnTo>
                  <a:lnTo>
                    <a:pt x="7551" y="9897"/>
                  </a:lnTo>
                  <a:lnTo>
                    <a:pt x="7474" y="9795"/>
                  </a:lnTo>
                  <a:lnTo>
                    <a:pt x="7347" y="9719"/>
                  </a:lnTo>
                  <a:lnTo>
                    <a:pt x="6913" y="9464"/>
                  </a:lnTo>
                  <a:lnTo>
                    <a:pt x="6760" y="9387"/>
                  </a:lnTo>
                  <a:lnTo>
                    <a:pt x="6479" y="9387"/>
                  </a:lnTo>
                  <a:lnTo>
                    <a:pt x="6377" y="9413"/>
                  </a:lnTo>
                  <a:lnTo>
                    <a:pt x="5893" y="9566"/>
                  </a:lnTo>
                  <a:lnTo>
                    <a:pt x="5842" y="9566"/>
                  </a:lnTo>
                  <a:lnTo>
                    <a:pt x="5816" y="9540"/>
                  </a:lnTo>
                  <a:lnTo>
                    <a:pt x="5561" y="9106"/>
                  </a:lnTo>
                  <a:lnTo>
                    <a:pt x="5561" y="9055"/>
                  </a:lnTo>
                  <a:lnTo>
                    <a:pt x="5587" y="9030"/>
                  </a:lnTo>
                  <a:lnTo>
                    <a:pt x="5944" y="8698"/>
                  </a:lnTo>
                  <a:lnTo>
                    <a:pt x="6046" y="8596"/>
                  </a:lnTo>
                  <a:lnTo>
                    <a:pt x="6122" y="8469"/>
                  </a:lnTo>
                  <a:lnTo>
                    <a:pt x="6173" y="8341"/>
                  </a:lnTo>
                  <a:lnTo>
                    <a:pt x="6173" y="8214"/>
                  </a:lnTo>
                  <a:lnTo>
                    <a:pt x="6173" y="7678"/>
                  </a:lnTo>
                  <a:lnTo>
                    <a:pt x="6173" y="7551"/>
                  </a:lnTo>
                  <a:lnTo>
                    <a:pt x="6122" y="7423"/>
                  </a:lnTo>
                  <a:lnTo>
                    <a:pt x="6046" y="7295"/>
                  </a:lnTo>
                  <a:lnTo>
                    <a:pt x="5944" y="7193"/>
                  </a:lnTo>
                  <a:lnTo>
                    <a:pt x="5587" y="6887"/>
                  </a:lnTo>
                  <a:lnTo>
                    <a:pt x="5561" y="6836"/>
                  </a:lnTo>
                  <a:lnTo>
                    <a:pt x="5561" y="6785"/>
                  </a:lnTo>
                  <a:lnTo>
                    <a:pt x="5816" y="6352"/>
                  </a:lnTo>
                  <a:lnTo>
                    <a:pt x="5842" y="6326"/>
                  </a:lnTo>
                  <a:lnTo>
                    <a:pt x="5893" y="6326"/>
                  </a:lnTo>
                  <a:lnTo>
                    <a:pt x="6377" y="6479"/>
                  </a:lnTo>
                  <a:lnTo>
                    <a:pt x="6505" y="6505"/>
                  </a:lnTo>
                  <a:lnTo>
                    <a:pt x="6786" y="6505"/>
                  </a:lnTo>
                  <a:lnTo>
                    <a:pt x="6913" y="6428"/>
                  </a:lnTo>
                  <a:lnTo>
                    <a:pt x="7347" y="6173"/>
                  </a:lnTo>
                  <a:lnTo>
                    <a:pt x="7474" y="6097"/>
                  </a:lnTo>
                  <a:lnTo>
                    <a:pt x="7551" y="5995"/>
                  </a:lnTo>
                  <a:lnTo>
                    <a:pt x="7627" y="5867"/>
                  </a:lnTo>
                  <a:lnTo>
                    <a:pt x="7653" y="5740"/>
                  </a:lnTo>
                  <a:lnTo>
                    <a:pt x="7755" y="5255"/>
                  </a:lnTo>
                  <a:lnTo>
                    <a:pt x="7780" y="5204"/>
                  </a:lnTo>
                  <a:close/>
                  <a:moveTo>
                    <a:pt x="10535" y="14871"/>
                  </a:moveTo>
                  <a:lnTo>
                    <a:pt x="10535" y="15024"/>
                  </a:lnTo>
                  <a:lnTo>
                    <a:pt x="10535" y="15075"/>
                  </a:lnTo>
                  <a:lnTo>
                    <a:pt x="10510" y="15126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26"/>
                  </a:lnTo>
                  <a:lnTo>
                    <a:pt x="7806" y="15075"/>
                  </a:lnTo>
                  <a:lnTo>
                    <a:pt x="7780" y="15024"/>
                  </a:lnTo>
                  <a:lnTo>
                    <a:pt x="7780" y="14871"/>
                  </a:lnTo>
                  <a:close/>
                  <a:moveTo>
                    <a:pt x="11938" y="1"/>
                  </a:moveTo>
                  <a:lnTo>
                    <a:pt x="11836" y="26"/>
                  </a:lnTo>
                  <a:lnTo>
                    <a:pt x="11759" y="77"/>
                  </a:lnTo>
                  <a:lnTo>
                    <a:pt x="11683" y="128"/>
                  </a:lnTo>
                  <a:lnTo>
                    <a:pt x="11606" y="205"/>
                  </a:lnTo>
                  <a:lnTo>
                    <a:pt x="11530" y="281"/>
                  </a:lnTo>
                  <a:lnTo>
                    <a:pt x="11479" y="358"/>
                  </a:lnTo>
                  <a:lnTo>
                    <a:pt x="11453" y="460"/>
                  </a:lnTo>
                  <a:lnTo>
                    <a:pt x="11377" y="740"/>
                  </a:lnTo>
                  <a:lnTo>
                    <a:pt x="11326" y="995"/>
                  </a:lnTo>
                  <a:lnTo>
                    <a:pt x="11326" y="1021"/>
                  </a:lnTo>
                  <a:lnTo>
                    <a:pt x="11300" y="1046"/>
                  </a:lnTo>
                  <a:lnTo>
                    <a:pt x="10841" y="1327"/>
                  </a:lnTo>
                  <a:lnTo>
                    <a:pt x="10790" y="1327"/>
                  </a:lnTo>
                  <a:lnTo>
                    <a:pt x="10510" y="1225"/>
                  </a:lnTo>
                  <a:lnTo>
                    <a:pt x="10254" y="1148"/>
                  </a:lnTo>
                  <a:lnTo>
                    <a:pt x="10152" y="1123"/>
                  </a:lnTo>
                  <a:lnTo>
                    <a:pt x="10050" y="1123"/>
                  </a:lnTo>
                  <a:lnTo>
                    <a:pt x="9948" y="1148"/>
                  </a:lnTo>
                  <a:lnTo>
                    <a:pt x="9846" y="1174"/>
                  </a:lnTo>
                  <a:lnTo>
                    <a:pt x="9770" y="1225"/>
                  </a:lnTo>
                  <a:lnTo>
                    <a:pt x="9693" y="1276"/>
                  </a:lnTo>
                  <a:lnTo>
                    <a:pt x="9617" y="1352"/>
                  </a:lnTo>
                  <a:lnTo>
                    <a:pt x="9566" y="1429"/>
                  </a:lnTo>
                  <a:lnTo>
                    <a:pt x="9311" y="1863"/>
                  </a:lnTo>
                  <a:lnTo>
                    <a:pt x="9260" y="1939"/>
                  </a:lnTo>
                  <a:lnTo>
                    <a:pt x="9234" y="2041"/>
                  </a:lnTo>
                  <a:lnTo>
                    <a:pt x="9234" y="2143"/>
                  </a:lnTo>
                  <a:lnTo>
                    <a:pt x="9234" y="2245"/>
                  </a:lnTo>
                  <a:lnTo>
                    <a:pt x="9260" y="2347"/>
                  </a:lnTo>
                  <a:lnTo>
                    <a:pt x="9285" y="2449"/>
                  </a:lnTo>
                  <a:lnTo>
                    <a:pt x="9336" y="2526"/>
                  </a:lnTo>
                  <a:lnTo>
                    <a:pt x="9413" y="2602"/>
                  </a:lnTo>
                  <a:lnTo>
                    <a:pt x="9617" y="2781"/>
                  </a:lnTo>
                  <a:lnTo>
                    <a:pt x="9821" y="2985"/>
                  </a:lnTo>
                  <a:lnTo>
                    <a:pt x="9846" y="3010"/>
                  </a:lnTo>
                  <a:lnTo>
                    <a:pt x="9846" y="3036"/>
                  </a:lnTo>
                  <a:lnTo>
                    <a:pt x="9846" y="3546"/>
                  </a:lnTo>
                  <a:lnTo>
                    <a:pt x="9846" y="3572"/>
                  </a:lnTo>
                  <a:lnTo>
                    <a:pt x="2194" y="3572"/>
                  </a:lnTo>
                  <a:lnTo>
                    <a:pt x="1990" y="3597"/>
                  </a:lnTo>
                  <a:lnTo>
                    <a:pt x="1786" y="3648"/>
                  </a:lnTo>
                  <a:lnTo>
                    <a:pt x="1633" y="3750"/>
                  </a:lnTo>
                  <a:lnTo>
                    <a:pt x="1480" y="3878"/>
                  </a:lnTo>
                  <a:lnTo>
                    <a:pt x="1378" y="4005"/>
                  </a:lnTo>
                  <a:lnTo>
                    <a:pt x="1276" y="4184"/>
                  </a:lnTo>
                  <a:lnTo>
                    <a:pt x="1225" y="4362"/>
                  </a:lnTo>
                  <a:lnTo>
                    <a:pt x="1200" y="4566"/>
                  </a:lnTo>
                  <a:lnTo>
                    <a:pt x="1200" y="13876"/>
                  </a:lnTo>
                  <a:lnTo>
                    <a:pt x="1225" y="14106"/>
                  </a:lnTo>
                  <a:lnTo>
                    <a:pt x="1302" y="14335"/>
                  </a:lnTo>
                  <a:lnTo>
                    <a:pt x="332" y="14335"/>
                  </a:lnTo>
                  <a:lnTo>
                    <a:pt x="256" y="14361"/>
                  </a:lnTo>
                  <a:lnTo>
                    <a:pt x="179" y="14386"/>
                  </a:lnTo>
                  <a:lnTo>
                    <a:pt x="128" y="14437"/>
                  </a:lnTo>
                  <a:lnTo>
                    <a:pt x="77" y="14514"/>
                  </a:lnTo>
                  <a:lnTo>
                    <a:pt x="26" y="14565"/>
                  </a:lnTo>
                  <a:lnTo>
                    <a:pt x="1" y="14641"/>
                  </a:lnTo>
                  <a:lnTo>
                    <a:pt x="1" y="14743"/>
                  </a:lnTo>
                  <a:lnTo>
                    <a:pt x="1" y="15458"/>
                  </a:lnTo>
                  <a:lnTo>
                    <a:pt x="26" y="15687"/>
                  </a:lnTo>
                  <a:lnTo>
                    <a:pt x="103" y="15917"/>
                  </a:lnTo>
                  <a:lnTo>
                    <a:pt x="205" y="16121"/>
                  </a:lnTo>
                  <a:lnTo>
                    <a:pt x="358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45" y="16631"/>
                  </a:lnTo>
                  <a:lnTo>
                    <a:pt x="1200" y="16656"/>
                  </a:lnTo>
                  <a:lnTo>
                    <a:pt x="13749" y="16656"/>
                  </a:lnTo>
                  <a:lnTo>
                    <a:pt x="13851" y="16631"/>
                  </a:lnTo>
                  <a:lnTo>
                    <a:pt x="13927" y="16580"/>
                  </a:lnTo>
                  <a:lnTo>
                    <a:pt x="14004" y="16478"/>
                  </a:lnTo>
                  <a:lnTo>
                    <a:pt x="14004" y="16376"/>
                  </a:lnTo>
                  <a:lnTo>
                    <a:pt x="14004" y="16274"/>
                  </a:lnTo>
                  <a:lnTo>
                    <a:pt x="13927" y="16197"/>
                  </a:lnTo>
                  <a:lnTo>
                    <a:pt x="13851" y="16146"/>
                  </a:lnTo>
                  <a:lnTo>
                    <a:pt x="13749" y="16121"/>
                  </a:lnTo>
                  <a:lnTo>
                    <a:pt x="1200" y="16121"/>
                  </a:lnTo>
                  <a:lnTo>
                    <a:pt x="1072" y="16095"/>
                  </a:lnTo>
                  <a:lnTo>
                    <a:pt x="945" y="16070"/>
                  </a:lnTo>
                  <a:lnTo>
                    <a:pt x="817" y="15993"/>
                  </a:lnTo>
                  <a:lnTo>
                    <a:pt x="740" y="15917"/>
                  </a:lnTo>
                  <a:lnTo>
                    <a:pt x="638" y="15815"/>
                  </a:lnTo>
                  <a:lnTo>
                    <a:pt x="587" y="15713"/>
                  </a:lnTo>
                  <a:lnTo>
                    <a:pt x="536" y="15585"/>
                  </a:lnTo>
                  <a:lnTo>
                    <a:pt x="536" y="15458"/>
                  </a:lnTo>
                  <a:lnTo>
                    <a:pt x="536" y="14871"/>
                  </a:lnTo>
                  <a:lnTo>
                    <a:pt x="7245" y="14871"/>
                  </a:lnTo>
                  <a:lnTo>
                    <a:pt x="7245" y="15024"/>
                  </a:lnTo>
                  <a:lnTo>
                    <a:pt x="7270" y="15152"/>
                  </a:lnTo>
                  <a:lnTo>
                    <a:pt x="7296" y="15305"/>
                  </a:lnTo>
                  <a:lnTo>
                    <a:pt x="7372" y="15407"/>
                  </a:lnTo>
                  <a:lnTo>
                    <a:pt x="7449" y="15509"/>
                  </a:lnTo>
                  <a:lnTo>
                    <a:pt x="7551" y="15611"/>
                  </a:lnTo>
                  <a:lnTo>
                    <a:pt x="7678" y="15662"/>
                  </a:lnTo>
                  <a:lnTo>
                    <a:pt x="7806" y="15713"/>
                  </a:lnTo>
                  <a:lnTo>
                    <a:pt x="10535" y="15713"/>
                  </a:lnTo>
                  <a:lnTo>
                    <a:pt x="10663" y="15662"/>
                  </a:lnTo>
                  <a:lnTo>
                    <a:pt x="10765" y="15611"/>
                  </a:lnTo>
                  <a:lnTo>
                    <a:pt x="10867" y="15509"/>
                  </a:lnTo>
                  <a:lnTo>
                    <a:pt x="10969" y="15407"/>
                  </a:lnTo>
                  <a:lnTo>
                    <a:pt x="11020" y="15305"/>
                  </a:lnTo>
                  <a:lnTo>
                    <a:pt x="11071" y="15152"/>
                  </a:lnTo>
                  <a:lnTo>
                    <a:pt x="11071" y="15024"/>
                  </a:lnTo>
                  <a:lnTo>
                    <a:pt x="11071" y="14871"/>
                  </a:lnTo>
                  <a:lnTo>
                    <a:pt x="17804" y="14871"/>
                  </a:lnTo>
                  <a:lnTo>
                    <a:pt x="17804" y="15458"/>
                  </a:lnTo>
                  <a:lnTo>
                    <a:pt x="17779" y="15585"/>
                  </a:lnTo>
                  <a:lnTo>
                    <a:pt x="17753" y="15713"/>
                  </a:lnTo>
                  <a:lnTo>
                    <a:pt x="17677" y="15815"/>
                  </a:lnTo>
                  <a:lnTo>
                    <a:pt x="17600" y="15917"/>
                  </a:lnTo>
                  <a:lnTo>
                    <a:pt x="17498" y="15993"/>
                  </a:lnTo>
                  <a:lnTo>
                    <a:pt x="17396" y="16070"/>
                  </a:lnTo>
                  <a:lnTo>
                    <a:pt x="17269" y="16095"/>
                  </a:lnTo>
                  <a:lnTo>
                    <a:pt x="17141" y="16121"/>
                  </a:lnTo>
                  <a:lnTo>
                    <a:pt x="14897" y="16121"/>
                  </a:lnTo>
                  <a:lnTo>
                    <a:pt x="14795" y="16146"/>
                  </a:lnTo>
                  <a:lnTo>
                    <a:pt x="14718" y="16197"/>
                  </a:lnTo>
                  <a:lnTo>
                    <a:pt x="14667" y="16274"/>
                  </a:lnTo>
                  <a:lnTo>
                    <a:pt x="14642" y="16376"/>
                  </a:lnTo>
                  <a:lnTo>
                    <a:pt x="14667" y="16478"/>
                  </a:lnTo>
                  <a:lnTo>
                    <a:pt x="14718" y="16580"/>
                  </a:lnTo>
                  <a:lnTo>
                    <a:pt x="14795" y="16631"/>
                  </a:lnTo>
                  <a:lnTo>
                    <a:pt x="14897" y="16656"/>
                  </a:lnTo>
                  <a:lnTo>
                    <a:pt x="17141" y="16656"/>
                  </a:lnTo>
                  <a:lnTo>
                    <a:pt x="17371" y="16631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3" y="16299"/>
                  </a:lnTo>
                  <a:lnTo>
                    <a:pt x="18136" y="16121"/>
                  </a:lnTo>
                  <a:lnTo>
                    <a:pt x="18238" y="15917"/>
                  </a:lnTo>
                  <a:lnTo>
                    <a:pt x="18315" y="15687"/>
                  </a:lnTo>
                  <a:lnTo>
                    <a:pt x="18340" y="15458"/>
                  </a:lnTo>
                  <a:lnTo>
                    <a:pt x="18340" y="14743"/>
                  </a:lnTo>
                  <a:lnTo>
                    <a:pt x="18315" y="14641"/>
                  </a:lnTo>
                  <a:lnTo>
                    <a:pt x="18289" y="14565"/>
                  </a:lnTo>
                  <a:lnTo>
                    <a:pt x="18263" y="14514"/>
                  </a:lnTo>
                  <a:lnTo>
                    <a:pt x="18212" y="14437"/>
                  </a:lnTo>
                  <a:lnTo>
                    <a:pt x="18161" y="14386"/>
                  </a:lnTo>
                  <a:lnTo>
                    <a:pt x="18085" y="14361"/>
                  </a:lnTo>
                  <a:lnTo>
                    <a:pt x="18008" y="14335"/>
                  </a:lnTo>
                  <a:lnTo>
                    <a:pt x="17014" y="14335"/>
                  </a:lnTo>
                  <a:lnTo>
                    <a:pt x="17116" y="14106"/>
                  </a:lnTo>
                  <a:lnTo>
                    <a:pt x="17141" y="13876"/>
                  </a:lnTo>
                  <a:lnTo>
                    <a:pt x="17141" y="6581"/>
                  </a:lnTo>
                  <a:lnTo>
                    <a:pt x="17116" y="6479"/>
                  </a:lnTo>
                  <a:lnTo>
                    <a:pt x="17065" y="6403"/>
                  </a:lnTo>
                  <a:lnTo>
                    <a:pt x="16963" y="6352"/>
                  </a:lnTo>
                  <a:lnTo>
                    <a:pt x="16861" y="6326"/>
                  </a:lnTo>
                  <a:lnTo>
                    <a:pt x="16759" y="6352"/>
                  </a:lnTo>
                  <a:lnTo>
                    <a:pt x="16682" y="6403"/>
                  </a:lnTo>
                  <a:lnTo>
                    <a:pt x="16606" y="6479"/>
                  </a:lnTo>
                  <a:lnTo>
                    <a:pt x="16606" y="6581"/>
                  </a:lnTo>
                  <a:lnTo>
                    <a:pt x="16606" y="13876"/>
                  </a:lnTo>
                  <a:lnTo>
                    <a:pt x="16580" y="13978"/>
                  </a:lnTo>
                  <a:lnTo>
                    <a:pt x="16555" y="14055"/>
                  </a:lnTo>
                  <a:lnTo>
                    <a:pt x="16529" y="14131"/>
                  </a:lnTo>
                  <a:lnTo>
                    <a:pt x="16478" y="14182"/>
                  </a:lnTo>
                  <a:lnTo>
                    <a:pt x="16402" y="14259"/>
                  </a:lnTo>
                  <a:lnTo>
                    <a:pt x="16325" y="14284"/>
                  </a:lnTo>
                  <a:lnTo>
                    <a:pt x="16248" y="14310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10"/>
                  </a:lnTo>
                  <a:lnTo>
                    <a:pt x="2016" y="14284"/>
                  </a:lnTo>
                  <a:lnTo>
                    <a:pt x="1939" y="14259"/>
                  </a:lnTo>
                  <a:lnTo>
                    <a:pt x="1863" y="14182"/>
                  </a:lnTo>
                  <a:lnTo>
                    <a:pt x="1812" y="14131"/>
                  </a:lnTo>
                  <a:lnTo>
                    <a:pt x="1761" y="14055"/>
                  </a:lnTo>
                  <a:lnTo>
                    <a:pt x="1735" y="13978"/>
                  </a:lnTo>
                  <a:lnTo>
                    <a:pt x="1735" y="13876"/>
                  </a:lnTo>
                  <a:lnTo>
                    <a:pt x="1735" y="4566"/>
                  </a:lnTo>
                  <a:lnTo>
                    <a:pt x="1735" y="4464"/>
                  </a:lnTo>
                  <a:lnTo>
                    <a:pt x="1761" y="4388"/>
                  </a:lnTo>
                  <a:lnTo>
                    <a:pt x="1812" y="4311"/>
                  </a:lnTo>
                  <a:lnTo>
                    <a:pt x="1863" y="4260"/>
                  </a:lnTo>
                  <a:lnTo>
                    <a:pt x="1939" y="4184"/>
                  </a:lnTo>
                  <a:lnTo>
                    <a:pt x="2016" y="4158"/>
                  </a:lnTo>
                  <a:lnTo>
                    <a:pt x="2092" y="4133"/>
                  </a:lnTo>
                  <a:lnTo>
                    <a:pt x="2194" y="4107"/>
                  </a:lnTo>
                  <a:lnTo>
                    <a:pt x="9311" y="4107"/>
                  </a:lnTo>
                  <a:lnTo>
                    <a:pt x="9260" y="4235"/>
                  </a:lnTo>
                  <a:lnTo>
                    <a:pt x="9234" y="4388"/>
                  </a:lnTo>
                  <a:lnTo>
                    <a:pt x="9234" y="4515"/>
                  </a:lnTo>
                  <a:lnTo>
                    <a:pt x="9285" y="4643"/>
                  </a:lnTo>
                  <a:lnTo>
                    <a:pt x="8316" y="4668"/>
                  </a:lnTo>
                  <a:lnTo>
                    <a:pt x="8316" y="4643"/>
                  </a:lnTo>
                  <a:lnTo>
                    <a:pt x="7831" y="4643"/>
                  </a:lnTo>
                  <a:lnTo>
                    <a:pt x="7831" y="4668"/>
                  </a:lnTo>
                  <a:lnTo>
                    <a:pt x="2424" y="4668"/>
                  </a:lnTo>
                  <a:lnTo>
                    <a:pt x="2347" y="4745"/>
                  </a:lnTo>
                  <a:lnTo>
                    <a:pt x="2296" y="4821"/>
                  </a:lnTo>
                  <a:lnTo>
                    <a:pt x="2271" y="4923"/>
                  </a:lnTo>
                  <a:lnTo>
                    <a:pt x="2271" y="10586"/>
                  </a:lnTo>
                  <a:lnTo>
                    <a:pt x="2296" y="10713"/>
                  </a:lnTo>
                  <a:lnTo>
                    <a:pt x="2347" y="10790"/>
                  </a:lnTo>
                  <a:lnTo>
                    <a:pt x="2424" y="10841"/>
                  </a:lnTo>
                  <a:lnTo>
                    <a:pt x="2551" y="10866"/>
                  </a:lnTo>
                  <a:lnTo>
                    <a:pt x="2653" y="10841"/>
                  </a:lnTo>
                  <a:lnTo>
                    <a:pt x="2730" y="10790"/>
                  </a:lnTo>
                  <a:lnTo>
                    <a:pt x="2781" y="10713"/>
                  </a:lnTo>
                  <a:lnTo>
                    <a:pt x="2807" y="10586"/>
                  </a:lnTo>
                  <a:lnTo>
                    <a:pt x="2807" y="5204"/>
                  </a:lnTo>
                  <a:lnTo>
                    <a:pt x="7219" y="5204"/>
                  </a:lnTo>
                  <a:lnTo>
                    <a:pt x="7117" y="5663"/>
                  </a:lnTo>
                  <a:lnTo>
                    <a:pt x="7117" y="5689"/>
                  </a:lnTo>
                  <a:lnTo>
                    <a:pt x="7092" y="5714"/>
                  </a:lnTo>
                  <a:lnTo>
                    <a:pt x="6633" y="5969"/>
                  </a:lnTo>
                  <a:lnTo>
                    <a:pt x="6556" y="5969"/>
                  </a:lnTo>
                  <a:lnTo>
                    <a:pt x="6301" y="5893"/>
                  </a:lnTo>
                  <a:lnTo>
                    <a:pt x="6046" y="5816"/>
                  </a:lnTo>
                  <a:lnTo>
                    <a:pt x="5944" y="5791"/>
                  </a:lnTo>
                  <a:lnTo>
                    <a:pt x="5740" y="5791"/>
                  </a:lnTo>
                  <a:lnTo>
                    <a:pt x="5638" y="5842"/>
                  </a:lnTo>
                  <a:lnTo>
                    <a:pt x="5561" y="5867"/>
                  </a:lnTo>
                  <a:lnTo>
                    <a:pt x="5485" y="5944"/>
                  </a:lnTo>
                  <a:lnTo>
                    <a:pt x="5408" y="5995"/>
                  </a:lnTo>
                  <a:lnTo>
                    <a:pt x="5332" y="6097"/>
                  </a:lnTo>
                  <a:lnTo>
                    <a:pt x="5102" y="6505"/>
                  </a:lnTo>
                  <a:lnTo>
                    <a:pt x="5051" y="6607"/>
                  </a:lnTo>
                  <a:lnTo>
                    <a:pt x="5026" y="6709"/>
                  </a:lnTo>
                  <a:lnTo>
                    <a:pt x="5026" y="6811"/>
                  </a:lnTo>
                  <a:lnTo>
                    <a:pt x="5026" y="6913"/>
                  </a:lnTo>
                  <a:lnTo>
                    <a:pt x="5051" y="6989"/>
                  </a:lnTo>
                  <a:lnTo>
                    <a:pt x="5077" y="7091"/>
                  </a:lnTo>
                  <a:lnTo>
                    <a:pt x="5128" y="7193"/>
                  </a:lnTo>
                  <a:lnTo>
                    <a:pt x="5204" y="7270"/>
                  </a:lnTo>
                  <a:lnTo>
                    <a:pt x="5408" y="7449"/>
                  </a:lnTo>
                  <a:lnTo>
                    <a:pt x="5612" y="7627"/>
                  </a:lnTo>
                  <a:lnTo>
                    <a:pt x="5638" y="7653"/>
                  </a:lnTo>
                  <a:lnTo>
                    <a:pt x="5638" y="7678"/>
                  </a:lnTo>
                  <a:lnTo>
                    <a:pt x="5638" y="8214"/>
                  </a:lnTo>
                  <a:lnTo>
                    <a:pt x="5638" y="8239"/>
                  </a:lnTo>
                  <a:lnTo>
                    <a:pt x="5612" y="8265"/>
                  </a:lnTo>
                  <a:lnTo>
                    <a:pt x="5408" y="8443"/>
                  </a:lnTo>
                  <a:lnTo>
                    <a:pt x="5204" y="8647"/>
                  </a:lnTo>
                  <a:lnTo>
                    <a:pt x="5128" y="8724"/>
                  </a:lnTo>
                  <a:lnTo>
                    <a:pt x="5077" y="8800"/>
                  </a:lnTo>
                  <a:lnTo>
                    <a:pt x="5051" y="8902"/>
                  </a:lnTo>
                  <a:lnTo>
                    <a:pt x="5026" y="9004"/>
                  </a:lnTo>
                  <a:lnTo>
                    <a:pt x="5026" y="9081"/>
                  </a:lnTo>
                  <a:lnTo>
                    <a:pt x="5026" y="9183"/>
                  </a:lnTo>
                  <a:lnTo>
                    <a:pt x="5051" y="9285"/>
                  </a:lnTo>
                  <a:lnTo>
                    <a:pt x="5102" y="9387"/>
                  </a:lnTo>
                  <a:lnTo>
                    <a:pt x="5332" y="9795"/>
                  </a:lnTo>
                  <a:lnTo>
                    <a:pt x="5408" y="9897"/>
                  </a:lnTo>
                  <a:lnTo>
                    <a:pt x="5485" y="9974"/>
                  </a:lnTo>
                  <a:lnTo>
                    <a:pt x="5561" y="10025"/>
                  </a:lnTo>
                  <a:lnTo>
                    <a:pt x="5638" y="10076"/>
                  </a:lnTo>
                  <a:lnTo>
                    <a:pt x="5740" y="10101"/>
                  </a:lnTo>
                  <a:lnTo>
                    <a:pt x="6046" y="10101"/>
                  </a:lnTo>
                  <a:lnTo>
                    <a:pt x="6301" y="10025"/>
                  </a:lnTo>
                  <a:lnTo>
                    <a:pt x="6556" y="9923"/>
                  </a:lnTo>
                  <a:lnTo>
                    <a:pt x="6633" y="9923"/>
                  </a:lnTo>
                  <a:lnTo>
                    <a:pt x="7092" y="10178"/>
                  </a:lnTo>
                  <a:lnTo>
                    <a:pt x="7117" y="10203"/>
                  </a:lnTo>
                  <a:lnTo>
                    <a:pt x="7117" y="10229"/>
                  </a:lnTo>
                  <a:lnTo>
                    <a:pt x="7168" y="10509"/>
                  </a:lnTo>
                  <a:lnTo>
                    <a:pt x="7245" y="10790"/>
                  </a:lnTo>
                  <a:lnTo>
                    <a:pt x="7270" y="10866"/>
                  </a:lnTo>
                  <a:lnTo>
                    <a:pt x="7321" y="10968"/>
                  </a:lnTo>
                  <a:lnTo>
                    <a:pt x="7372" y="11045"/>
                  </a:lnTo>
                  <a:lnTo>
                    <a:pt x="7449" y="11121"/>
                  </a:lnTo>
                  <a:lnTo>
                    <a:pt x="7551" y="11172"/>
                  </a:lnTo>
                  <a:lnTo>
                    <a:pt x="7627" y="11198"/>
                  </a:lnTo>
                  <a:lnTo>
                    <a:pt x="7729" y="11223"/>
                  </a:lnTo>
                  <a:lnTo>
                    <a:pt x="7831" y="11249"/>
                  </a:lnTo>
                  <a:lnTo>
                    <a:pt x="8316" y="11249"/>
                  </a:lnTo>
                  <a:lnTo>
                    <a:pt x="8418" y="11223"/>
                  </a:lnTo>
                  <a:lnTo>
                    <a:pt x="8520" y="11198"/>
                  </a:lnTo>
                  <a:lnTo>
                    <a:pt x="8622" y="11172"/>
                  </a:lnTo>
                  <a:lnTo>
                    <a:pt x="8699" y="11121"/>
                  </a:lnTo>
                  <a:lnTo>
                    <a:pt x="8775" y="11045"/>
                  </a:lnTo>
                  <a:lnTo>
                    <a:pt x="8826" y="10968"/>
                  </a:lnTo>
                  <a:lnTo>
                    <a:pt x="8877" y="10866"/>
                  </a:lnTo>
                  <a:lnTo>
                    <a:pt x="8928" y="10790"/>
                  </a:lnTo>
                  <a:lnTo>
                    <a:pt x="8979" y="10509"/>
                  </a:lnTo>
                  <a:lnTo>
                    <a:pt x="9030" y="10229"/>
                  </a:lnTo>
                  <a:lnTo>
                    <a:pt x="9056" y="10203"/>
                  </a:lnTo>
                  <a:lnTo>
                    <a:pt x="9081" y="10178"/>
                  </a:lnTo>
                  <a:lnTo>
                    <a:pt x="9515" y="9923"/>
                  </a:lnTo>
                  <a:lnTo>
                    <a:pt x="9591" y="9923"/>
                  </a:lnTo>
                  <a:lnTo>
                    <a:pt x="9846" y="10025"/>
                  </a:lnTo>
                  <a:lnTo>
                    <a:pt x="10127" y="10101"/>
                  </a:lnTo>
                  <a:lnTo>
                    <a:pt x="10407" y="10101"/>
                  </a:lnTo>
                  <a:lnTo>
                    <a:pt x="10510" y="10076"/>
                  </a:lnTo>
                  <a:lnTo>
                    <a:pt x="10612" y="10025"/>
                  </a:lnTo>
                  <a:lnTo>
                    <a:pt x="10688" y="9974"/>
                  </a:lnTo>
                  <a:lnTo>
                    <a:pt x="10765" y="9897"/>
                  </a:lnTo>
                  <a:lnTo>
                    <a:pt x="10816" y="9795"/>
                  </a:lnTo>
                  <a:lnTo>
                    <a:pt x="11071" y="9387"/>
                  </a:lnTo>
                  <a:lnTo>
                    <a:pt x="11096" y="9285"/>
                  </a:lnTo>
                  <a:lnTo>
                    <a:pt x="11122" y="9183"/>
                  </a:lnTo>
                  <a:lnTo>
                    <a:pt x="11147" y="9081"/>
                  </a:lnTo>
                  <a:lnTo>
                    <a:pt x="11147" y="9004"/>
                  </a:lnTo>
                  <a:lnTo>
                    <a:pt x="11122" y="8902"/>
                  </a:lnTo>
                  <a:lnTo>
                    <a:pt x="11071" y="8800"/>
                  </a:lnTo>
                  <a:lnTo>
                    <a:pt x="11020" y="8724"/>
                  </a:lnTo>
                  <a:lnTo>
                    <a:pt x="10943" y="8647"/>
                  </a:lnTo>
                  <a:lnTo>
                    <a:pt x="10765" y="8443"/>
                  </a:lnTo>
                  <a:lnTo>
                    <a:pt x="10535" y="8265"/>
                  </a:lnTo>
                  <a:lnTo>
                    <a:pt x="10535" y="8239"/>
                  </a:lnTo>
                  <a:lnTo>
                    <a:pt x="10510" y="8214"/>
                  </a:lnTo>
                  <a:lnTo>
                    <a:pt x="10510" y="7678"/>
                  </a:lnTo>
                  <a:lnTo>
                    <a:pt x="10535" y="7653"/>
                  </a:lnTo>
                  <a:lnTo>
                    <a:pt x="10535" y="7627"/>
                  </a:lnTo>
                  <a:lnTo>
                    <a:pt x="10765" y="7449"/>
                  </a:lnTo>
                  <a:lnTo>
                    <a:pt x="10943" y="7270"/>
                  </a:lnTo>
                  <a:lnTo>
                    <a:pt x="11020" y="7193"/>
                  </a:lnTo>
                  <a:lnTo>
                    <a:pt x="11071" y="7091"/>
                  </a:lnTo>
                  <a:lnTo>
                    <a:pt x="11122" y="6989"/>
                  </a:lnTo>
                  <a:lnTo>
                    <a:pt x="11147" y="6913"/>
                  </a:lnTo>
                  <a:lnTo>
                    <a:pt x="11147" y="6811"/>
                  </a:lnTo>
                  <a:lnTo>
                    <a:pt x="11122" y="6709"/>
                  </a:lnTo>
                  <a:lnTo>
                    <a:pt x="11096" y="6607"/>
                  </a:lnTo>
                  <a:lnTo>
                    <a:pt x="11071" y="6505"/>
                  </a:lnTo>
                  <a:lnTo>
                    <a:pt x="10816" y="6097"/>
                  </a:lnTo>
                  <a:lnTo>
                    <a:pt x="10765" y="5995"/>
                  </a:lnTo>
                  <a:lnTo>
                    <a:pt x="10688" y="5944"/>
                  </a:lnTo>
                  <a:lnTo>
                    <a:pt x="10612" y="5867"/>
                  </a:lnTo>
                  <a:lnTo>
                    <a:pt x="10510" y="5842"/>
                  </a:lnTo>
                  <a:lnTo>
                    <a:pt x="10407" y="5791"/>
                  </a:lnTo>
                  <a:lnTo>
                    <a:pt x="10229" y="5791"/>
                  </a:lnTo>
                  <a:lnTo>
                    <a:pt x="10127" y="5816"/>
                  </a:lnTo>
                  <a:lnTo>
                    <a:pt x="9846" y="5893"/>
                  </a:lnTo>
                  <a:lnTo>
                    <a:pt x="9591" y="5969"/>
                  </a:lnTo>
                  <a:lnTo>
                    <a:pt x="9515" y="5969"/>
                  </a:lnTo>
                  <a:lnTo>
                    <a:pt x="9081" y="5714"/>
                  </a:lnTo>
                  <a:lnTo>
                    <a:pt x="9056" y="5689"/>
                  </a:lnTo>
                  <a:lnTo>
                    <a:pt x="9030" y="5663"/>
                  </a:lnTo>
                  <a:lnTo>
                    <a:pt x="8928" y="5204"/>
                  </a:lnTo>
                  <a:lnTo>
                    <a:pt x="9591" y="5204"/>
                  </a:lnTo>
                  <a:lnTo>
                    <a:pt x="9719" y="5331"/>
                  </a:lnTo>
                  <a:lnTo>
                    <a:pt x="9872" y="5408"/>
                  </a:lnTo>
                  <a:lnTo>
                    <a:pt x="10050" y="5459"/>
                  </a:lnTo>
                  <a:lnTo>
                    <a:pt x="10152" y="5459"/>
                  </a:lnTo>
                  <a:lnTo>
                    <a:pt x="10254" y="5434"/>
                  </a:lnTo>
                  <a:lnTo>
                    <a:pt x="10510" y="5357"/>
                  </a:lnTo>
                  <a:lnTo>
                    <a:pt x="10790" y="5255"/>
                  </a:lnTo>
                  <a:lnTo>
                    <a:pt x="10816" y="5255"/>
                  </a:lnTo>
                  <a:lnTo>
                    <a:pt x="10841" y="5280"/>
                  </a:lnTo>
                  <a:lnTo>
                    <a:pt x="11300" y="5536"/>
                  </a:lnTo>
                  <a:lnTo>
                    <a:pt x="11326" y="5561"/>
                  </a:lnTo>
                  <a:lnTo>
                    <a:pt x="11326" y="5587"/>
                  </a:lnTo>
                  <a:lnTo>
                    <a:pt x="11377" y="5867"/>
                  </a:lnTo>
                  <a:lnTo>
                    <a:pt x="11453" y="6122"/>
                  </a:lnTo>
                  <a:lnTo>
                    <a:pt x="11479" y="6224"/>
                  </a:lnTo>
                  <a:lnTo>
                    <a:pt x="11530" y="6301"/>
                  </a:lnTo>
                  <a:lnTo>
                    <a:pt x="11606" y="6377"/>
                  </a:lnTo>
                  <a:lnTo>
                    <a:pt x="11683" y="6454"/>
                  </a:lnTo>
                  <a:lnTo>
                    <a:pt x="11759" y="6505"/>
                  </a:lnTo>
                  <a:lnTo>
                    <a:pt x="11836" y="6556"/>
                  </a:lnTo>
                  <a:lnTo>
                    <a:pt x="11938" y="6581"/>
                  </a:lnTo>
                  <a:lnTo>
                    <a:pt x="12627" y="6581"/>
                  </a:lnTo>
                  <a:lnTo>
                    <a:pt x="12729" y="6556"/>
                  </a:lnTo>
                  <a:lnTo>
                    <a:pt x="12831" y="6505"/>
                  </a:lnTo>
                  <a:lnTo>
                    <a:pt x="12907" y="6454"/>
                  </a:lnTo>
                  <a:lnTo>
                    <a:pt x="12984" y="6377"/>
                  </a:lnTo>
                  <a:lnTo>
                    <a:pt x="13035" y="6301"/>
                  </a:lnTo>
                  <a:lnTo>
                    <a:pt x="13086" y="6224"/>
                  </a:lnTo>
                  <a:lnTo>
                    <a:pt x="13137" y="6122"/>
                  </a:lnTo>
                  <a:lnTo>
                    <a:pt x="13188" y="5867"/>
                  </a:lnTo>
                  <a:lnTo>
                    <a:pt x="13239" y="5587"/>
                  </a:lnTo>
                  <a:lnTo>
                    <a:pt x="13264" y="5561"/>
                  </a:lnTo>
                  <a:lnTo>
                    <a:pt x="13290" y="5536"/>
                  </a:lnTo>
                  <a:lnTo>
                    <a:pt x="13723" y="5280"/>
                  </a:lnTo>
                  <a:lnTo>
                    <a:pt x="13774" y="5255"/>
                  </a:lnTo>
                  <a:lnTo>
                    <a:pt x="13800" y="5255"/>
                  </a:lnTo>
                  <a:lnTo>
                    <a:pt x="14055" y="5357"/>
                  </a:lnTo>
                  <a:lnTo>
                    <a:pt x="14335" y="5434"/>
                  </a:lnTo>
                  <a:lnTo>
                    <a:pt x="14412" y="5459"/>
                  </a:lnTo>
                  <a:lnTo>
                    <a:pt x="14514" y="5459"/>
                  </a:lnTo>
                  <a:lnTo>
                    <a:pt x="14693" y="5408"/>
                  </a:lnTo>
                  <a:lnTo>
                    <a:pt x="14871" y="5331"/>
                  </a:lnTo>
                  <a:lnTo>
                    <a:pt x="14999" y="5204"/>
                  </a:lnTo>
                  <a:lnTo>
                    <a:pt x="15534" y="5204"/>
                  </a:lnTo>
                  <a:lnTo>
                    <a:pt x="15534" y="13239"/>
                  </a:lnTo>
                  <a:lnTo>
                    <a:pt x="2807" y="13239"/>
                  </a:lnTo>
                  <a:lnTo>
                    <a:pt x="2807" y="11759"/>
                  </a:lnTo>
                  <a:lnTo>
                    <a:pt x="2781" y="11657"/>
                  </a:lnTo>
                  <a:lnTo>
                    <a:pt x="2730" y="11555"/>
                  </a:lnTo>
                  <a:lnTo>
                    <a:pt x="2653" y="11504"/>
                  </a:lnTo>
                  <a:lnTo>
                    <a:pt x="2551" y="11479"/>
                  </a:lnTo>
                  <a:lnTo>
                    <a:pt x="2424" y="11504"/>
                  </a:lnTo>
                  <a:lnTo>
                    <a:pt x="2347" y="11555"/>
                  </a:lnTo>
                  <a:lnTo>
                    <a:pt x="2296" y="11657"/>
                  </a:lnTo>
                  <a:lnTo>
                    <a:pt x="2271" y="11759"/>
                  </a:lnTo>
                  <a:lnTo>
                    <a:pt x="2271" y="13519"/>
                  </a:lnTo>
                  <a:lnTo>
                    <a:pt x="2296" y="13621"/>
                  </a:lnTo>
                  <a:lnTo>
                    <a:pt x="2347" y="13698"/>
                  </a:lnTo>
                  <a:lnTo>
                    <a:pt x="2424" y="13774"/>
                  </a:lnTo>
                  <a:lnTo>
                    <a:pt x="2551" y="13800"/>
                  </a:lnTo>
                  <a:lnTo>
                    <a:pt x="15789" y="13800"/>
                  </a:lnTo>
                  <a:lnTo>
                    <a:pt x="15891" y="13774"/>
                  </a:lnTo>
                  <a:lnTo>
                    <a:pt x="15993" y="13698"/>
                  </a:lnTo>
                  <a:lnTo>
                    <a:pt x="16044" y="13621"/>
                  </a:lnTo>
                  <a:lnTo>
                    <a:pt x="16070" y="13519"/>
                  </a:lnTo>
                  <a:lnTo>
                    <a:pt x="16070" y="4923"/>
                  </a:lnTo>
                  <a:lnTo>
                    <a:pt x="16044" y="4821"/>
                  </a:lnTo>
                  <a:lnTo>
                    <a:pt x="15993" y="4745"/>
                  </a:lnTo>
                  <a:lnTo>
                    <a:pt x="15891" y="4668"/>
                  </a:lnTo>
                  <a:lnTo>
                    <a:pt x="15789" y="4643"/>
                  </a:lnTo>
                  <a:lnTo>
                    <a:pt x="15305" y="4643"/>
                  </a:lnTo>
                  <a:lnTo>
                    <a:pt x="15356" y="4515"/>
                  </a:lnTo>
                  <a:lnTo>
                    <a:pt x="15356" y="4388"/>
                  </a:lnTo>
                  <a:lnTo>
                    <a:pt x="15330" y="4235"/>
                  </a:lnTo>
                  <a:lnTo>
                    <a:pt x="15279" y="4107"/>
                  </a:lnTo>
                  <a:lnTo>
                    <a:pt x="16146" y="4107"/>
                  </a:lnTo>
                  <a:lnTo>
                    <a:pt x="16248" y="4133"/>
                  </a:lnTo>
                  <a:lnTo>
                    <a:pt x="16325" y="4158"/>
                  </a:lnTo>
                  <a:lnTo>
                    <a:pt x="16402" y="4184"/>
                  </a:lnTo>
                  <a:lnTo>
                    <a:pt x="16478" y="4260"/>
                  </a:lnTo>
                  <a:lnTo>
                    <a:pt x="16529" y="4311"/>
                  </a:lnTo>
                  <a:lnTo>
                    <a:pt x="16555" y="4388"/>
                  </a:lnTo>
                  <a:lnTo>
                    <a:pt x="16580" y="4464"/>
                  </a:lnTo>
                  <a:lnTo>
                    <a:pt x="16606" y="4566"/>
                  </a:lnTo>
                  <a:lnTo>
                    <a:pt x="16606" y="5459"/>
                  </a:lnTo>
                  <a:lnTo>
                    <a:pt x="16606" y="5561"/>
                  </a:lnTo>
                  <a:lnTo>
                    <a:pt x="16682" y="5638"/>
                  </a:lnTo>
                  <a:lnTo>
                    <a:pt x="16759" y="5689"/>
                  </a:lnTo>
                  <a:lnTo>
                    <a:pt x="16861" y="5714"/>
                  </a:lnTo>
                  <a:lnTo>
                    <a:pt x="16963" y="5689"/>
                  </a:lnTo>
                  <a:lnTo>
                    <a:pt x="17065" y="5638"/>
                  </a:lnTo>
                  <a:lnTo>
                    <a:pt x="17116" y="5561"/>
                  </a:lnTo>
                  <a:lnTo>
                    <a:pt x="17141" y="5459"/>
                  </a:lnTo>
                  <a:lnTo>
                    <a:pt x="17141" y="4566"/>
                  </a:lnTo>
                  <a:lnTo>
                    <a:pt x="17116" y="4362"/>
                  </a:lnTo>
                  <a:lnTo>
                    <a:pt x="17065" y="4184"/>
                  </a:lnTo>
                  <a:lnTo>
                    <a:pt x="16963" y="4005"/>
                  </a:lnTo>
                  <a:lnTo>
                    <a:pt x="16835" y="3878"/>
                  </a:lnTo>
                  <a:lnTo>
                    <a:pt x="16708" y="3750"/>
                  </a:lnTo>
                  <a:lnTo>
                    <a:pt x="16529" y="3648"/>
                  </a:lnTo>
                  <a:lnTo>
                    <a:pt x="16351" y="3597"/>
                  </a:lnTo>
                  <a:lnTo>
                    <a:pt x="16146" y="3572"/>
                  </a:lnTo>
                  <a:lnTo>
                    <a:pt x="14744" y="3572"/>
                  </a:lnTo>
                  <a:lnTo>
                    <a:pt x="14718" y="3546"/>
                  </a:lnTo>
                  <a:lnTo>
                    <a:pt x="14718" y="3036"/>
                  </a:lnTo>
                  <a:lnTo>
                    <a:pt x="14744" y="3010"/>
                  </a:lnTo>
                  <a:lnTo>
                    <a:pt x="14769" y="2985"/>
                  </a:lnTo>
                  <a:lnTo>
                    <a:pt x="14973" y="2781"/>
                  </a:lnTo>
                  <a:lnTo>
                    <a:pt x="15177" y="2602"/>
                  </a:lnTo>
                  <a:lnTo>
                    <a:pt x="15228" y="2526"/>
                  </a:lnTo>
                  <a:lnTo>
                    <a:pt x="15279" y="2449"/>
                  </a:lnTo>
                  <a:lnTo>
                    <a:pt x="15330" y="2347"/>
                  </a:lnTo>
                  <a:lnTo>
                    <a:pt x="15356" y="2245"/>
                  </a:lnTo>
                  <a:lnTo>
                    <a:pt x="15356" y="2143"/>
                  </a:lnTo>
                  <a:lnTo>
                    <a:pt x="15330" y="2041"/>
                  </a:lnTo>
                  <a:lnTo>
                    <a:pt x="15305" y="1939"/>
                  </a:lnTo>
                  <a:lnTo>
                    <a:pt x="15279" y="1863"/>
                  </a:lnTo>
                  <a:lnTo>
                    <a:pt x="15024" y="1429"/>
                  </a:lnTo>
                  <a:lnTo>
                    <a:pt x="14973" y="1352"/>
                  </a:lnTo>
                  <a:lnTo>
                    <a:pt x="14897" y="1276"/>
                  </a:lnTo>
                  <a:lnTo>
                    <a:pt x="14820" y="1225"/>
                  </a:lnTo>
                  <a:lnTo>
                    <a:pt x="14718" y="1174"/>
                  </a:lnTo>
                  <a:lnTo>
                    <a:pt x="14642" y="1148"/>
                  </a:lnTo>
                  <a:lnTo>
                    <a:pt x="14540" y="1123"/>
                  </a:lnTo>
                  <a:lnTo>
                    <a:pt x="14438" y="1123"/>
                  </a:lnTo>
                  <a:lnTo>
                    <a:pt x="14335" y="1148"/>
                  </a:lnTo>
                  <a:lnTo>
                    <a:pt x="14055" y="1225"/>
                  </a:lnTo>
                  <a:lnTo>
                    <a:pt x="13800" y="1327"/>
                  </a:lnTo>
                  <a:lnTo>
                    <a:pt x="13723" y="1327"/>
                  </a:lnTo>
                  <a:lnTo>
                    <a:pt x="13290" y="1046"/>
                  </a:lnTo>
                  <a:lnTo>
                    <a:pt x="13264" y="1021"/>
                  </a:lnTo>
                  <a:lnTo>
                    <a:pt x="13239" y="995"/>
                  </a:lnTo>
                  <a:lnTo>
                    <a:pt x="13188" y="740"/>
                  </a:lnTo>
                  <a:lnTo>
                    <a:pt x="13137" y="460"/>
                  </a:lnTo>
                  <a:lnTo>
                    <a:pt x="13086" y="358"/>
                  </a:lnTo>
                  <a:lnTo>
                    <a:pt x="13060" y="281"/>
                  </a:lnTo>
                  <a:lnTo>
                    <a:pt x="12984" y="205"/>
                  </a:lnTo>
                  <a:lnTo>
                    <a:pt x="12907" y="128"/>
                  </a:lnTo>
                  <a:lnTo>
                    <a:pt x="12831" y="77"/>
                  </a:lnTo>
                  <a:lnTo>
                    <a:pt x="12729" y="26"/>
                  </a:lnTo>
                  <a:lnTo>
                    <a:pt x="1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8"/>
            <p:cNvSpPr/>
            <p:nvPr/>
          </p:nvSpPr>
          <p:spPr>
            <a:xfrm>
              <a:off x="7193750" y="2695200"/>
              <a:ext cx="73350" cy="72700"/>
            </a:xfrm>
            <a:custGeom>
              <a:avLst/>
              <a:gdLst/>
              <a:ahLst/>
              <a:cxnLst/>
              <a:rect l="l" t="t" r="r" b="b"/>
              <a:pathLst>
                <a:path w="2934" h="2908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5"/>
                  </a:lnTo>
                  <a:lnTo>
                    <a:pt x="2398" y="1454"/>
                  </a:lnTo>
                  <a:lnTo>
                    <a:pt x="2398" y="1607"/>
                  </a:lnTo>
                  <a:lnTo>
                    <a:pt x="2347" y="1735"/>
                  </a:lnTo>
                  <a:lnTo>
                    <a:pt x="587" y="1735"/>
                  </a:lnTo>
                  <a:lnTo>
                    <a:pt x="562" y="1607"/>
                  </a:lnTo>
                  <a:lnTo>
                    <a:pt x="536" y="1454"/>
                  </a:lnTo>
                  <a:lnTo>
                    <a:pt x="562" y="1275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2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888" y="2270"/>
                  </a:moveTo>
                  <a:lnTo>
                    <a:pt x="1684" y="2347"/>
                  </a:lnTo>
                  <a:lnTo>
                    <a:pt x="1480" y="2372"/>
                  </a:lnTo>
                  <a:lnTo>
                    <a:pt x="1250" y="2347"/>
                  </a:lnTo>
                  <a:lnTo>
                    <a:pt x="1046" y="2270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3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3"/>
                  </a:lnTo>
                  <a:lnTo>
                    <a:pt x="1" y="1454"/>
                  </a:lnTo>
                  <a:lnTo>
                    <a:pt x="52" y="1760"/>
                  </a:lnTo>
                  <a:lnTo>
                    <a:pt x="128" y="2015"/>
                  </a:lnTo>
                  <a:lnTo>
                    <a:pt x="256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08"/>
                  </a:lnTo>
                  <a:lnTo>
                    <a:pt x="1761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15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3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8"/>
            <p:cNvSpPr/>
            <p:nvPr/>
          </p:nvSpPr>
          <p:spPr>
            <a:xfrm>
              <a:off x="7088525" y="281125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1" y="714"/>
                  </a:lnTo>
                  <a:lnTo>
                    <a:pt x="2118" y="816"/>
                  </a:lnTo>
                  <a:lnTo>
                    <a:pt x="2246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99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46" y="1990"/>
                  </a:lnTo>
                  <a:lnTo>
                    <a:pt x="2118" y="2117"/>
                  </a:lnTo>
                  <a:lnTo>
                    <a:pt x="1991" y="2245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276" y="2372"/>
                  </a:lnTo>
                  <a:lnTo>
                    <a:pt x="1123" y="2321"/>
                  </a:lnTo>
                  <a:lnTo>
                    <a:pt x="945" y="2245"/>
                  </a:lnTo>
                  <a:lnTo>
                    <a:pt x="817" y="2117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8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816"/>
                  </a:lnTo>
                  <a:lnTo>
                    <a:pt x="945" y="714"/>
                  </a:lnTo>
                  <a:lnTo>
                    <a:pt x="1123" y="612"/>
                  </a:lnTo>
                  <a:lnTo>
                    <a:pt x="1276" y="561"/>
                  </a:lnTo>
                  <a:lnTo>
                    <a:pt x="1480" y="536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4" y="128"/>
                  </a:lnTo>
                  <a:lnTo>
                    <a:pt x="664" y="255"/>
                  </a:lnTo>
                  <a:lnTo>
                    <a:pt x="435" y="434"/>
                  </a:lnTo>
                  <a:lnTo>
                    <a:pt x="256" y="663"/>
                  </a:lnTo>
                  <a:lnTo>
                    <a:pt x="129" y="893"/>
                  </a:lnTo>
                  <a:lnTo>
                    <a:pt x="27" y="1174"/>
                  </a:lnTo>
                  <a:lnTo>
                    <a:pt x="1" y="1480"/>
                  </a:lnTo>
                  <a:lnTo>
                    <a:pt x="27" y="1760"/>
                  </a:lnTo>
                  <a:lnTo>
                    <a:pt x="129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8"/>
                  </a:lnTo>
                  <a:lnTo>
                    <a:pt x="894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2" y="2806"/>
                  </a:lnTo>
                  <a:lnTo>
                    <a:pt x="2297" y="2678"/>
                  </a:lnTo>
                  <a:lnTo>
                    <a:pt x="2501" y="2500"/>
                  </a:lnTo>
                  <a:lnTo>
                    <a:pt x="2679" y="2296"/>
                  </a:lnTo>
                  <a:lnTo>
                    <a:pt x="2832" y="2041"/>
                  </a:lnTo>
                  <a:lnTo>
                    <a:pt x="2909" y="1760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1" y="434"/>
                  </a:lnTo>
                  <a:lnTo>
                    <a:pt x="2297" y="255"/>
                  </a:lnTo>
                  <a:lnTo>
                    <a:pt x="2042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59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&amp; </a:t>
            </a:r>
            <a:r>
              <a:rPr lang="en">
                <a:solidFill>
                  <a:schemeClr val="dk2"/>
                </a:solidFill>
              </a:rPr>
              <a:t>SOFTWARE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45" name="Google Shape;1245;p59"/>
          <p:cNvGraphicFramePr/>
          <p:nvPr/>
        </p:nvGraphicFramePr>
        <p:xfrm>
          <a:off x="974700" y="221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{51567816-0EDA-4669-AD04-D5500459E37D}</a:tableStyleId>
              </a:tblPr>
              <a:tblGrid>
                <a:gridCol w="19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Description</a:t>
                      </a:r>
                      <a:endParaRPr sz="24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Hardware</a:t>
                      </a:r>
                      <a:endParaRPr sz="24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Software</a:t>
                      </a:r>
                      <a:endParaRPr sz="24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Mercury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Venus is the second planet from the Sun</a:t>
                      </a:r>
                      <a:endParaRPr sz="16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Neptune is the farthest planet from the Sun</a:t>
                      </a:r>
                      <a:endParaRPr sz="16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Earth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Jupiter is the biggest planet in the Solar System</a:t>
                      </a:r>
                      <a:endParaRPr sz="16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Saturn is composed of hydrogen and helium</a:t>
                      </a:r>
                      <a:endParaRPr sz="16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6" name="Google Shape;1246;p59"/>
          <p:cNvSpPr/>
          <p:nvPr/>
        </p:nvSpPr>
        <p:spPr>
          <a:xfrm>
            <a:off x="3815525" y="1348238"/>
            <a:ext cx="806100" cy="8061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9"/>
          <p:cNvSpPr/>
          <p:nvPr/>
        </p:nvSpPr>
        <p:spPr>
          <a:xfrm>
            <a:off x="6406325" y="1348238"/>
            <a:ext cx="806100" cy="8061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9"/>
          <p:cNvSpPr/>
          <p:nvPr/>
        </p:nvSpPr>
        <p:spPr>
          <a:xfrm>
            <a:off x="3975236" y="1571245"/>
            <a:ext cx="486698" cy="360114"/>
          </a:xfrm>
          <a:custGeom>
            <a:avLst/>
            <a:gdLst/>
            <a:ahLst/>
            <a:cxnLst/>
            <a:rect l="l" t="t" r="r" b="b"/>
            <a:pathLst>
              <a:path w="18340" h="13570" extrusionOk="0">
                <a:moveTo>
                  <a:pt x="15330" y="3648"/>
                </a:moveTo>
                <a:lnTo>
                  <a:pt x="15330" y="9846"/>
                </a:lnTo>
                <a:lnTo>
                  <a:pt x="11580" y="9846"/>
                </a:lnTo>
                <a:lnTo>
                  <a:pt x="11580" y="3648"/>
                </a:lnTo>
                <a:close/>
                <a:moveTo>
                  <a:pt x="9438" y="10382"/>
                </a:moveTo>
                <a:lnTo>
                  <a:pt x="9438" y="10892"/>
                </a:lnTo>
                <a:lnTo>
                  <a:pt x="8902" y="10892"/>
                </a:lnTo>
                <a:lnTo>
                  <a:pt x="8902" y="10382"/>
                </a:lnTo>
                <a:close/>
                <a:moveTo>
                  <a:pt x="7270" y="12499"/>
                </a:moveTo>
                <a:lnTo>
                  <a:pt x="7270" y="13034"/>
                </a:lnTo>
                <a:lnTo>
                  <a:pt x="536" y="13034"/>
                </a:lnTo>
                <a:lnTo>
                  <a:pt x="536" y="12499"/>
                </a:lnTo>
                <a:close/>
                <a:moveTo>
                  <a:pt x="9438" y="11427"/>
                </a:moveTo>
                <a:lnTo>
                  <a:pt x="9438" y="12244"/>
                </a:lnTo>
                <a:lnTo>
                  <a:pt x="9438" y="12346"/>
                </a:lnTo>
                <a:lnTo>
                  <a:pt x="9514" y="12422"/>
                </a:lnTo>
                <a:lnTo>
                  <a:pt x="9591" y="12473"/>
                </a:lnTo>
                <a:lnTo>
                  <a:pt x="9693" y="12499"/>
                </a:lnTo>
                <a:lnTo>
                  <a:pt x="10509" y="12499"/>
                </a:lnTo>
                <a:lnTo>
                  <a:pt x="10509" y="13034"/>
                </a:lnTo>
                <a:lnTo>
                  <a:pt x="7805" y="13034"/>
                </a:lnTo>
                <a:lnTo>
                  <a:pt x="7805" y="12499"/>
                </a:lnTo>
                <a:lnTo>
                  <a:pt x="8621" y="12499"/>
                </a:lnTo>
                <a:lnTo>
                  <a:pt x="8723" y="12473"/>
                </a:lnTo>
                <a:lnTo>
                  <a:pt x="8800" y="12422"/>
                </a:lnTo>
                <a:lnTo>
                  <a:pt x="8876" y="12346"/>
                </a:lnTo>
                <a:lnTo>
                  <a:pt x="8902" y="12244"/>
                </a:lnTo>
                <a:lnTo>
                  <a:pt x="8902" y="11427"/>
                </a:lnTo>
                <a:close/>
                <a:moveTo>
                  <a:pt x="7142" y="0"/>
                </a:moveTo>
                <a:lnTo>
                  <a:pt x="7065" y="26"/>
                </a:lnTo>
                <a:lnTo>
                  <a:pt x="6989" y="26"/>
                </a:lnTo>
                <a:lnTo>
                  <a:pt x="6912" y="77"/>
                </a:lnTo>
                <a:lnTo>
                  <a:pt x="6861" y="128"/>
                </a:lnTo>
                <a:lnTo>
                  <a:pt x="6810" y="179"/>
                </a:lnTo>
                <a:lnTo>
                  <a:pt x="6785" y="256"/>
                </a:lnTo>
                <a:lnTo>
                  <a:pt x="6759" y="332"/>
                </a:lnTo>
                <a:lnTo>
                  <a:pt x="6734" y="409"/>
                </a:lnTo>
                <a:lnTo>
                  <a:pt x="6734" y="4337"/>
                </a:lnTo>
                <a:lnTo>
                  <a:pt x="2857" y="4337"/>
                </a:lnTo>
                <a:lnTo>
                  <a:pt x="2780" y="4362"/>
                </a:lnTo>
                <a:lnTo>
                  <a:pt x="2704" y="4388"/>
                </a:lnTo>
                <a:lnTo>
                  <a:pt x="2627" y="4413"/>
                </a:lnTo>
                <a:lnTo>
                  <a:pt x="2576" y="4464"/>
                </a:lnTo>
                <a:lnTo>
                  <a:pt x="2525" y="4515"/>
                </a:lnTo>
                <a:lnTo>
                  <a:pt x="2474" y="4592"/>
                </a:lnTo>
                <a:lnTo>
                  <a:pt x="2449" y="4668"/>
                </a:lnTo>
                <a:lnTo>
                  <a:pt x="2449" y="4745"/>
                </a:lnTo>
                <a:lnTo>
                  <a:pt x="2449" y="5637"/>
                </a:lnTo>
                <a:lnTo>
                  <a:pt x="2474" y="5739"/>
                </a:lnTo>
                <a:lnTo>
                  <a:pt x="2525" y="5841"/>
                </a:lnTo>
                <a:lnTo>
                  <a:pt x="2602" y="5892"/>
                </a:lnTo>
                <a:lnTo>
                  <a:pt x="2704" y="5918"/>
                </a:lnTo>
                <a:lnTo>
                  <a:pt x="2806" y="5892"/>
                </a:lnTo>
                <a:lnTo>
                  <a:pt x="2908" y="5841"/>
                </a:lnTo>
                <a:lnTo>
                  <a:pt x="2959" y="5739"/>
                </a:lnTo>
                <a:lnTo>
                  <a:pt x="2984" y="5637"/>
                </a:lnTo>
                <a:lnTo>
                  <a:pt x="2984" y="4872"/>
                </a:lnTo>
                <a:lnTo>
                  <a:pt x="6734" y="4872"/>
                </a:lnTo>
                <a:lnTo>
                  <a:pt x="6734" y="9846"/>
                </a:lnTo>
                <a:lnTo>
                  <a:pt x="2984" y="9846"/>
                </a:lnTo>
                <a:lnTo>
                  <a:pt x="2984" y="6785"/>
                </a:lnTo>
                <a:lnTo>
                  <a:pt x="2959" y="6683"/>
                </a:lnTo>
                <a:lnTo>
                  <a:pt x="2908" y="6607"/>
                </a:lnTo>
                <a:lnTo>
                  <a:pt x="2806" y="6556"/>
                </a:lnTo>
                <a:lnTo>
                  <a:pt x="2704" y="6530"/>
                </a:lnTo>
                <a:lnTo>
                  <a:pt x="2602" y="6556"/>
                </a:lnTo>
                <a:lnTo>
                  <a:pt x="2525" y="6607"/>
                </a:lnTo>
                <a:lnTo>
                  <a:pt x="2474" y="6683"/>
                </a:lnTo>
                <a:lnTo>
                  <a:pt x="2449" y="6785"/>
                </a:lnTo>
                <a:lnTo>
                  <a:pt x="2449" y="9846"/>
                </a:lnTo>
                <a:lnTo>
                  <a:pt x="1786" y="9846"/>
                </a:lnTo>
                <a:lnTo>
                  <a:pt x="1684" y="9871"/>
                </a:lnTo>
                <a:lnTo>
                  <a:pt x="1582" y="9923"/>
                </a:lnTo>
                <a:lnTo>
                  <a:pt x="1531" y="10025"/>
                </a:lnTo>
                <a:lnTo>
                  <a:pt x="1505" y="10127"/>
                </a:lnTo>
                <a:lnTo>
                  <a:pt x="1531" y="10229"/>
                </a:lnTo>
                <a:lnTo>
                  <a:pt x="1582" y="10305"/>
                </a:lnTo>
                <a:lnTo>
                  <a:pt x="1684" y="10382"/>
                </a:lnTo>
                <a:lnTo>
                  <a:pt x="8366" y="10382"/>
                </a:lnTo>
                <a:lnTo>
                  <a:pt x="8366" y="11963"/>
                </a:lnTo>
                <a:lnTo>
                  <a:pt x="255" y="11963"/>
                </a:lnTo>
                <a:lnTo>
                  <a:pt x="153" y="11989"/>
                </a:lnTo>
                <a:lnTo>
                  <a:pt x="77" y="12040"/>
                </a:lnTo>
                <a:lnTo>
                  <a:pt x="0" y="12142"/>
                </a:lnTo>
                <a:lnTo>
                  <a:pt x="0" y="12244"/>
                </a:lnTo>
                <a:lnTo>
                  <a:pt x="0" y="13315"/>
                </a:lnTo>
                <a:lnTo>
                  <a:pt x="0" y="13417"/>
                </a:lnTo>
                <a:lnTo>
                  <a:pt x="77" y="13493"/>
                </a:lnTo>
                <a:lnTo>
                  <a:pt x="153" y="13544"/>
                </a:lnTo>
                <a:lnTo>
                  <a:pt x="255" y="13570"/>
                </a:lnTo>
                <a:lnTo>
                  <a:pt x="12600" y="13570"/>
                </a:lnTo>
                <a:lnTo>
                  <a:pt x="12702" y="13544"/>
                </a:lnTo>
                <a:lnTo>
                  <a:pt x="12804" y="13493"/>
                </a:lnTo>
                <a:lnTo>
                  <a:pt x="12855" y="13417"/>
                </a:lnTo>
                <a:lnTo>
                  <a:pt x="12881" y="13315"/>
                </a:lnTo>
                <a:lnTo>
                  <a:pt x="12855" y="13213"/>
                </a:lnTo>
                <a:lnTo>
                  <a:pt x="12804" y="13111"/>
                </a:lnTo>
                <a:lnTo>
                  <a:pt x="12702" y="13060"/>
                </a:lnTo>
                <a:lnTo>
                  <a:pt x="12600" y="13034"/>
                </a:lnTo>
                <a:lnTo>
                  <a:pt x="11044" y="13034"/>
                </a:lnTo>
                <a:lnTo>
                  <a:pt x="11044" y="12499"/>
                </a:lnTo>
                <a:lnTo>
                  <a:pt x="17778" y="12499"/>
                </a:lnTo>
                <a:lnTo>
                  <a:pt x="17778" y="13034"/>
                </a:lnTo>
                <a:lnTo>
                  <a:pt x="13748" y="13034"/>
                </a:lnTo>
                <a:lnTo>
                  <a:pt x="13646" y="13060"/>
                </a:lnTo>
                <a:lnTo>
                  <a:pt x="13570" y="13111"/>
                </a:lnTo>
                <a:lnTo>
                  <a:pt x="13493" y="13213"/>
                </a:lnTo>
                <a:lnTo>
                  <a:pt x="13468" y="13315"/>
                </a:lnTo>
                <a:lnTo>
                  <a:pt x="13493" y="13417"/>
                </a:lnTo>
                <a:lnTo>
                  <a:pt x="13570" y="13493"/>
                </a:lnTo>
                <a:lnTo>
                  <a:pt x="13646" y="13544"/>
                </a:lnTo>
                <a:lnTo>
                  <a:pt x="13748" y="13570"/>
                </a:lnTo>
                <a:lnTo>
                  <a:pt x="18059" y="13570"/>
                </a:lnTo>
                <a:lnTo>
                  <a:pt x="18161" y="13544"/>
                </a:lnTo>
                <a:lnTo>
                  <a:pt x="18237" y="13493"/>
                </a:lnTo>
                <a:lnTo>
                  <a:pt x="18314" y="13417"/>
                </a:lnTo>
                <a:lnTo>
                  <a:pt x="18339" y="13315"/>
                </a:lnTo>
                <a:lnTo>
                  <a:pt x="18339" y="12244"/>
                </a:lnTo>
                <a:lnTo>
                  <a:pt x="18314" y="12142"/>
                </a:lnTo>
                <a:lnTo>
                  <a:pt x="18237" y="12040"/>
                </a:lnTo>
                <a:lnTo>
                  <a:pt x="18161" y="11989"/>
                </a:lnTo>
                <a:lnTo>
                  <a:pt x="18059" y="11963"/>
                </a:lnTo>
                <a:lnTo>
                  <a:pt x="9973" y="11963"/>
                </a:lnTo>
                <a:lnTo>
                  <a:pt x="9973" y="10382"/>
                </a:lnTo>
                <a:lnTo>
                  <a:pt x="16630" y="10382"/>
                </a:lnTo>
                <a:lnTo>
                  <a:pt x="16732" y="10305"/>
                </a:lnTo>
                <a:lnTo>
                  <a:pt x="16783" y="10229"/>
                </a:lnTo>
                <a:lnTo>
                  <a:pt x="16809" y="10127"/>
                </a:lnTo>
                <a:lnTo>
                  <a:pt x="16783" y="10025"/>
                </a:lnTo>
                <a:lnTo>
                  <a:pt x="16732" y="9923"/>
                </a:lnTo>
                <a:lnTo>
                  <a:pt x="16630" y="9871"/>
                </a:lnTo>
                <a:lnTo>
                  <a:pt x="16528" y="9846"/>
                </a:lnTo>
                <a:lnTo>
                  <a:pt x="15865" y="9846"/>
                </a:lnTo>
                <a:lnTo>
                  <a:pt x="15865" y="3520"/>
                </a:lnTo>
                <a:lnTo>
                  <a:pt x="15865" y="3444"/>
                </a:lnTo>
                <a:lnTo>
                  <a:pt x="15840" y="3367"/>
                </a:lnTo>
                <a:lnTo>
                  <a:pt x="15814" y="3291"/>
                </a:lnTo>
                <a:lnTo>
                  <a:pt x="15763" y="3240"/>
                </a:lnTo>
                <a:lnTo>
                  <a:pt x="15687" y="3189"/>
                </a:lnTo>
                <a:lnTo>
                  <a:pt x="15636" y="3163"/>
                </a:lnTo>
                <a:lnTo>
                  <a:pt x="15534" y="3138"/>
                </a:lnTo>
                <a:lnTo>
                  <a:pt x="15457" y="3112"/>
                </a:lnTo>
                <a:lnTo>
                  <a:pt x="11580" y="3112"/>
                </a:lnTo>
                <a:lnTo>
                  <a:pt x="11580" y="409"/>
                </a:lnTo>
                <a:lnTo>
                  <a:pt x="11580" y="332"/>
                </a:lnTo>
                <a:lnTo>
                  <a:pt x="11555" y="256"/>
                </a:lnTo>
                <a:lnTo>
                  <a:pt x="11504" y="179"/>
                </a:lnTo>
                <a:lnTo>
                  <a:pt x="11453" y="128"/>
                </a:lnTo>
                <a:lnTo>
                  <a:pt x="11402" y="77"/>
                </a:lnTo>
                <a:lnTo>
                  <a:pt x="11325" y="26"/>
                </a:lnTo>
                <a:lnTo>
                  <a:pt x="11249" y="26"/>
                </a:lnTo>
                <a:lnTo>
                  <a:pt x="11172" y="0"/>
                </a:lnTo>
                <a:lnTo>
                  <a:pt x="10305" y="0"/>
                </a:lnTo>
                <a:lnTo>
                  <a:pt x="10203" y="26"/>
                </a:lnTo>
                <a:lnTo>
                  <a:pt x="10126" y="77"/>
                </a:lnTo>
                <a:lnTo>
                  <a:pt x="10075" y="179"/>
                </a:lnTo>
                <a:lnTo>
                  <a:pt x="10050" y="281"/>
                </a:lnTo>
                <a:lnTo>
                  <a:pt x="10075" y="383"/>
                </a:lnTo>
                <a:lnTo>
                  <a:pt x="10126" y="460"/>
                </a:lnTo>
                <a:lnTo>
                  <a:pt x="10203" y="511"/>
                </a:lnTo>
                <a:lnTo>
                  <a:pt x="10305" y="536"/>
                </a:lnTo>
                <a:lnTo>
                  <a:pt x="11044" y="536"/>
                </a:lnTo>
                <a:lnTo>
                  <a:pt x="11044" y="9846"/>
                </a:lnTo>
                <a:lnTo>
                  <a:pt x="7270" y="9846"/>
                </a:lnTo>
                <a:lnTo>
                  <a:pt x="7270" y="536"/>
                </a:lnTo>
                <a:lnTo>
                  <a:pt x="9157" y="536"/>
                </a:lnTo>
                <a:lnTo>
                  <a:pt x="9259" y="511"/>
                </a:lnTo>
                <a:lnTo>
                  <a:pt x="9361" y="460"/>
                </a:lnTo>
                <a:lnTo>
                  <a:pt x="9412" y="383"/>
                </a:lnTo>
                <a:lnTo>
                  <a:pt x="9438" y="281"/>
                </a:lnTo>
                <a:lnTo>
                  <a:pt x="9412" y="179"/>
                </a:lnTo>
                <a:lnTo>
                  <a:pt x="9361" y="77"/>
                </a:lnTo>
                <a:lnTo>
                  <a:pt x="9259" y="26"/>
                </a:lnTo>
                <a:lnTo>
                  <a:pt x="91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59"/>
          <p:cNvGrpSpPr/>
          <p:nvPr/>
        </p:nvGrpSpPr>
        <p:grpSpPr>
          <a:xfrm>
            <a:off x="6592763" y="1507939"/>
            <a:ext cx="433225" cy="486698"/>
            <a:chOff x="1748750" y="3306075"/>
            <a:chExt cx="408125" cy="458500"/>
          </a:xfrm>
        </p:grpSpPr>
        <p:sp>
          <p:nvSpPr>
            <p:cNvPr id="1250" name="Google Shape;1250;p59"/>
            <p:cNvSpPr/>
            <p:nvPr/>
          </p:nvSpPr>
          <p:spPr>
            <a:xfrm>
              <a:off x="1857775" y="37212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9" y="536"/>
                  </a:lnTo>
                  <a:lnTo>
                    <a:pt x="1812" y="536"/>
                  </a:lnTo>
                  <a:lnTo>
                    <a:pt x="1888" y="459"/>
                  </a:lnTo>
                  <a:lnTo>
                    <a:pt x="1965" y="383"/>
                  </a:lnTo>
                  <a:lnTo>
                    <a:pt x="1965" y="281"/>
                  </a:lnTo>
                  <a:lnTo>
                    <a:pt x="1965" y="179"/>
                  </a:lnTo>
                  <a:lnTo>
                    <a:pt x="1888" y="77"/>
                  </a:lnTo>
                  <a:lnTo>
                    <a:pt x="1812" y="26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9"/>
            <p:cNvSpPr/>
            <p:nvPr/>
          </p:nvSpPr>
          <p:spPr>
            <a:xfrm>
              <a:off x="1748750" y="3306075"/>
              <a:ext cx="408125" cy="458500"/>
            </a:xfrm>
            <a:custGeom>
              <a:avLst/>
              <a:gdLst/>
              <a:ahLst/>
              <a:cxnLst/>
              <a:rect l="l" t="t" r="r" b="b"/>
              <a:pathLst>
                <a:path w="16325" h="18340" extrusionOk="0">
                  <a:moveTo>
                    <a:pt x="7882" y="562"/>
                  </a:moveTo>
                  <a:lnTo>
                    <a:pt x="7882" y="1148"/>
                  </a:lnTo>
                  <a:lnTo>
                    <a:pt x="7856" y="1250"/>
                  </a:lnTo>
                  <a:lnTo>
                    <a:pt x="7780" y="1352"/>
                  </a:lnTo>
                  <a:lnTo>
                    <a:pt x="7678" y="1429"/>
                  </a:lnTo>
                  <a:lnTo>
                    <a:pt x="7575" y="1454"/>
                  </a:lnTo>
                  <a:lnTo>
                    <a:pt x="3137" y="1454"/>
                  </a:lnTo>
                  <a:lnTo>
                    <a:pt x="3010" y="1429"/>
                  </a:lnTo>
                  <a:lnTo>
                    <a:pt x="2908" y="1352"/>
                  </a:lnTo>
                  <a:lnTo>
                    <a:pt x="2857" y="1250"/>
                  </a:lnTo>
                  <a:lnTo>
                    <a:pt x="2831" y="1148"/>
                  </a:lnTo>
                  <a:lnTo>
                    <a:pt x="2831" y="562"/>
                  </a:lnTo>
                  <a:close/>
                  <a:moveTo>
                    <a:pt x="7116" y="3775"/>
                  </a:moveTo>
                  <a:lnTo>
                    <a:pt x="6938" y="4234"/>
                  </a:lnTo>
                  <a:lnTo>
                    <a:pt x="6810" y="4745"/>
                  </a:lnTo>
                  <a:lnTo>
                    <a:pt x="5663" y="5433"/>
                  </a:lnTo>
                  <a:lnTo>
                    <a:pt x="5586" y="5510"/>
                  </a:lnTo>
                  <a:lnTo>
                    <a:pt x="5535" y="5586"/>
                  </a:lnTo>
                  <a:lnTo>
                    <a:pt x="5484" y="5663"/>
                  </a:lnTo>
                  <a:lnTo>
                    <a:pt x="5484" y="5765"/>
                  </a:lnTo>
                  <a:lnTo>
                    <a:pt x="5484" y="5867"/>
                  </a:lnTo>
                  <a:lnTo>
                    <a:pt x="5535" y="5943"/>
                  </a:lnTo>
                  <a:lnTo>
                    <a:pt x="5586" y="6020"/>
                  </a:lnTo>
                  <a:lnTo>
                    <a:pt x="5663" y="6071"/>
                  </a:lnTo>
                  <a:lnTo>
                    <a:pt x="6810" y="6785"/>
                  </a:lnTo>
                  <a:lnTo>
                    <a:pt x="6938" y="7270"/>
                  </a:lnTo>
                  <a:lnTo>
                    <a:pt x="7116" y="7754"/>
                  </a:lnTo>
                  <a:lnTo>
                    <a:pt x="2347" y="7754"/>
                  </a:lnTo>
                  <a:lnTo>
                    <a:pt x="2321" y="7729"/>
                  </a:lnTo>
                  <a:lnTo>
                    <a:pt x="2321" y="3801"/>
                  </a:lnTo>
                  <a:lnTo>
                    <a:pt x="2347" y="3775"/>
                  </a:lnTo>
                  <a:close/>
                  <a:moveTo>
                    <a:pt x="8519" y="9871"/>
                  </a:moveTo>
                  <a:lnTo>
                    <a:pt x="8519" y="13825"/>
                  </a:lnTo>
                  <a:lnTo>
                    <a:pt x="2321" y="13825"/>
                  </a:lnTo>
                  <a:lnTo>
                    <a:pt x="2321" y="9871"/>
                  </a:lnTo>
                  <a:close/>
                  <a:moveTo>
                    <a:pt x="1352" y="0"/>
                  </a:moveTo>
                  <a:lnTo>
                    <a:pt x="1071" y="26"/>
                  </a:lnTo>
                  <a:lnTo>
                    <a:pt x="816" y="102"/>
                  </a:lnTo>
                  <a:lnTo>
                    <a:pt x="587" y="230"/>
                  </a:lnTo>
                  <a:lnTo>
                    <a:pt x="383" y="383"/>
                  </a:lnTo>
                  <a:lnTo>
                    <a:pt x="230" y="587"/>
                  </a:lnTo>
                  <a:lnTo>
                    <a:pt x="102" y="817"/>
                  </a:lnTo>
                  <a:lnTo>
                    <a:pt x="26" y="1072"/>
                  </a:lnTo>
                  <a:lnTo>
                    <a:pt x="0" y="1327"/>
                  </a:lnTo>
                  <a:lnTo>
                    <a:pt x="0" y="2219"/>
                  </a:lnTo>
                  <a:lnTo>
                    <a:pt x="26" y="2321"/>
                  </a:lnTo>
                  <a:lnTo>
                    <a:pt x="77" y="2423"/>
                  </a:lnTo>
                  <a:lnTo>
                    <a:pt x="153" y="2474"/>
                  </a:lnTo>
                  <a:lnTo>
                    <a:pt x="255" y="2500"/>
                  </a:lnTo>
                  <a:lnTo>
                    <a:pt x="357" y="2474"/>
                  </a:lnTo>
                  <a:lnTo>
                    <a:pt x="459" y="2423"/>
                  </a:lnTo>
                  <a:lnTo>
                    <a:pt x="510" y="2321"/>
                  </a:lnTo>
                  <a:lnTo>
                    <a:pt x="536" y="2219"/>
                  </a:lnTo>
                  <a:lnTo>
                    <a:pt x="536" y="1327"/>
                  </a:lnTo>
                  <a:lnTo>
                    <a:pt x="561" y="1174"/>
                  </a:lnTo>
                  <a:lnTo>
                    <a:pt x="587" y="1021"/>
                  </a:lnTo>
                  <a:lnTo>
                    <a:pt x="663" y="893"/>
                  </a:lnTo>
                  <a:lnTo>
                    <a:pt x="765" y="766"/>
                  </a:lnTo>
                  <a:lnTo>
                    <a:pt x="893" y="664"/>
                  </a:lnTo>
                  <a:lnTo>
                    <a:pt x="1020" y="587"/>
                  </a:lnTo>
                  <a:lnTo>
                    <a:pt x="1173" y="562"/>
                  </a:lnTo>
                  <a:lnTo>
                    <a:pt x="1352" y="536"/>
                  </a:lnTo>
                  <a:lnTo>
                    <a:pt x="2296" y="536"/>
                  </a:lnTo>
                  <a:lnTo>
                    <a:pt x="2296" y="1148"/>
                  </a:lnTo>
                  <a:lnTo>
                    <a:pt x="2296" y="1301"/>
                  </a:lnTo>
                  <a:lnTo>
                    <a:pt x="2347" y="1480"/>
                  </a:lnTo>
                  <a:lnTo>
                    <a:pt x="2423" y="1607"/>
                  </a:lnTo>
                  <a:lnTo>
                    <a:pt x="2525" y="1735"/>
                  </a:lnTo>
                  <a:lnTo>
                    <a:pt x="2653" y="1837"/>
                  </a:lnTo>
                  <a:lnTo>
                    <a:pt x="2806" y="1913"/>
                  </a:lnTo>
                  <a:lnTo>
                    <a:pt x="2959" y="1964"/>
                  </a:lnTo>
                  <a:lnTo>
                    <a:pt x="3137" y="1990"/>
                  </a:lnTo>
                  <a:lnTo>
                    <a:pt x="7575" y="1990"/>
                  </a:lnTo>
                  <a:lnTo>
                    <a:pt x="7729" y="1964"/>
                  </a:lnTo>
                  <a:lnTo>
                    <a:pt x="7907" y="1913"/>
                  </a:lnTo>
                  <a:lnTo>
                    <a:pt x="8035" y="1837"/>
                  </a:lnTo>
                  <a:lnTo>
                    <a:pt x="8162" y="1735"/>
                  </a:lnTo>
                  <a:lnTo>
                    <a:pt x="8264" y="1607"/>
                  </a:lnTo>
                  <a:lnTo>
                    <a:pt x="8341" y="1480"/>
                  </a:lnTo>
                  <a:lnTo>
                    <a:pt x="8392" y="1301"/>
                  </a:lnTo>
                  <a:lnTo>
                    <a:pt x="8417" y="1148"/>
                  </a:lnTo>
                  <a:lnTo>
                    <a:pt x="8417" y="536"/>
                  </a:lnTo>
                  <a:lnTo>
                    <a:pt x="9488" y="536"/>
                  </a:lnTo>
                  <a:lnTo>
                    <a:pt x="9642" y="587"/>
                  </a:lnTo>
                  <a:lnTo>
                    <a:pt x="9744" y="638"/>
                  </a:lnTo>
                  <a:lnTo>
                    <a:pt x="9871" y="715"/>
                  </a:lnTo>
                  <a:lnTo>
                    <a:pt x="9948" y="791"/>
                  </a:lnTo>
                  <a:lnTo>
                    <a:pt x="10050" y="893"/>
                  </a:lnTo>
                  <a:lnTo>
                    <a:pt x="10101" y="1021"/>
                  </a:lnTo>
                  <a:lnTo>
                    <a:pt x="10152" y="1148"/>
                  </a:lnTo>
                  <a:lnTo>
                    <a:pt x="9667" y="1301"/>
                  </a:lnTo>
                  <a:lnTo>
                    <a:pt x="9233" y="1505"/>
                  </a:lnTo>
                  <a:lnTo>
                    <a:pt x="8800" y="1760"/>
                  </a:lnTo>
                  <a:lnTo>
                    <a:pt x="8417" y="2066"/>
                  </a:lnTo>
                  <a:lnTo>
                    <a:pt x="8137" y="2321"/>
                  </a:lnTo>
                  <a:lnTo>
                    <a:pt x="7856" y="2602"/>
                  </a:lnTo>
                  <a:lnTo>
                    <a:pt x="7627" y="2908"/>
                  </a:lnTo>
                  <a:lnTo>
                    <a:pt x="7397" y="3240"/>
                  </a:lnTo>
                  <a:lnTo>
                    <a:pt x="2219" y="3240"/>
                  </a:lnTo>
                  <a:lnTo>
                    <a:pt x="2117" y="3291"/>
                  </a:lnTo>
                  <a:lnTo>
                    <a:pt x="2041" y="3342"/>
                  </a:lnTo>
                  <a:lnTo>
                    <a:pt x="1939" y="3393"/>
                  </a:lnTo>
                  <a:lnTo>
                    <a:pt x="1888" y="3469"/>
                  </a:lnTo>
                  <a:lnTo>
                    <a:pt x="1837" y="3571"/>
                  </a:lnTo>
                  <a:lnTo>
                    <a:pt x="1811" y="3673"/>
                  </a:lnTo>
                  <a:lnTo>
                    <a:pt x="1786" y="3801"/>
                  </a:lnTo>
                  <a:lnTo>
                    <a:pt x="1786" y="7729"/>
                  </a:lnTo>
                  <a:lnTo>
                    <a:pt x="1811" y="7831"/>
                  </a:lnTo>
                  <a:lnTo>
                    <a:pt x="1837" y="7958"/>
                  </a:lnTo>
                  <a:lnTo>
                    <a:pt x="1888" y="8035"/>
                  </a:lnTo>
                  <a:lnTo>
                    <a:pt x="1939" y="8111"/>
                  </a:lnTo>
                  <a:lnTo>
                    <a:pt x="2041" y="8188"/>
                  </a:lnTo>
                  <a:lnTo>
                    <a:pt x="2117" y="8239"/>
                  </a:lnTo>
                  <a:lnTo>
                    <a:pt x="2219" y="8264"/>
                  </a:lnTo>
                  <a:lnTo>
                    <a:pt x="2347" y="8290"/>
                  </a:lnTo>
                  <a:lnTo>
                    <a:pt x="7397" y="8290"/>
                  </a:lnTo>
                  <a:lnTo>
                    <a:pt x="7601" y="8571"/>
                  </a:lnTo>
                  <a:lnTo>
                    <a:pt x="7805" y="8826"/>
                  </a:lnTo>
                  <a:lnTo>
                    <a:pt x="8035" y="9081"/>
                  </a:lnTo>
                  <a:lnTo>
                    <a:pt x="8264" y="9336"/>
                  </a:lnTo>
                  <a:lnTo>
                    <a:pt x="2219" y="9336"/>
                  </a:lnTo>
                  <a:lnTo>
                    <a:pt x="2117" y="9361"/>
                  </a:lnTo>
                  <a:lnTo>
                    <a:pt x="2041" y="9412"/>
                  </a:lnTo>
                  <a:lnTo>
                    <a:pt x="1939" y="9489"/>
                  </a:lnTo>
                  <a:lnTo>
                    <a:pt x="1888" y="9565"/>
                  </a:lnTo>
                  <a:lnTo>
                    <a:pt x="1837" y="9667"/>
                  </a:lnTo>
                  <a:lnTo>
                    <a:pt x="1811" y="9769"/>
                  </a:lnTo>
                  <a:lnTo>
                    <a:pt x="1786" y="9871"/>
                  </a:lnTo>
                  <a:lnTo>
                    <a:pt x="1786" y="13825"/>
                  </a:lnTo>
                  <a:lnTo>
                    <a:pt x="1811" y="13927"/>
                  </a:lnTo>
                  <a:lnTo>
                    <a:pt x="1837" y="14029"/>
                  </a:lnTo>
                  <a:lnTo>
                    <a:pt x="1888" y="14131"/>
                  </a:lnTo>
                  <a:lnTo>
                    <a:pt x="1939" y="14207"/>
                  </a:lnTo>
                  <a:lnTo>
                    <a:pt x="2041" y="14284"/>
                  </a:lnTo>
                  <a:lnTo>
                    <a:pt x="2117" y="14335"/>
                  </a:lnTo>
                  <a:lnTo>
                    <a:pt x="2219" y="14361"/>
                  </a:lnTo>
                  <a:lnTo>
                    <a:pt x="2347" y="14386"/>
                  </a:lnTo>
                  <a:lnTo>
                    <a:pt x="8494" y="14386"/>
                  </a:lnTo>
                  <a:lnTo>
                    <a:pt x="8621" y="14361"/>
                  </a:lnTo>
                  <a:lnTo>
                    <a:pt x="8723" y="14335"/>
                  </a:lnTo>
                  <a:lnTo>
                    <a:pt x="8825" y="14284"/>
                  </a:lnTo>
                  <a:lnTo>
                    <a:pt x="8902" y="14207"/>
                  </a:lnTo>
                  <a:lnTo>
                    <a:pt x="8953" y="14131"/>
                  </a:lnTo>
                  <a:lnTo>
                    <a:pt x="9004" y="14029"/>
                  </a:lnTo>
                  <a:lnTo>
                    <a:pt x="9055" y="13927"/>
                  </a:lnTo>
                  <a:lnTo>
                    <a:pt x="9055" y="13825"/>
                  </a:lnTo>
                  <a:lnTo>
                    <a:pt x="9055" y="9897"/>
                  </a:lnTo>
                  <a:lnTo>
                    <a:pt x="9335" y="10050"/>
                  </a:lnTo>
                  <a:lnTo>
                    <a:pt x="9591" y="10177"/>
                  </a:lnTo>
                  <a:lnTo>
                    <a:pt x="9871" y="10305"/>
                  </a:lnTo>
                  <a:lnTo>
                    <a:pt x="10177" y="10382"/>
                  </a:lnTo>
                  <a:lnTo>
                    <a:pt x="10177" y="15457"/>
                  </a:lnTo>
                  <a:lnTo>
                    <a:pt x="9310" y="15457"/>
                  </a:lnTo>
                  <a:lnTo>
                    <a:pt x="9208" y="15483"/>
                  </a:lnTo>
                  <a:lnTo>
                    <a:pt x="9131" y="15534"/>
                  </a:lnTo>
                  <a:lnTo>
                    <a:pt x="9055" y="15636"/>
                  </a:lnTo>
                  <a:lnTo>
                    <a:pt x="9029" y="15738"/>
                  </a:lnTo>
                  <a:lnTo>
                    <a:pt x="9055" y="15840"/>
                  </a:lnTo>
                  <a:lnTo>
                    <a:pt x="9131" y="15916"/>
                  </a:lnTo>
                  <a:lnTo>
                    <a:pt x="9208" y="15993"/>
                  </a:lnTo>
                  <a:lnTo>
                    <a:pt x="10177" y="15993"/>
                  </a:lnTo>
                  <a:lnTo>
                    <a:pt x="10177" y="16988"/>
                  </a:lnTo>
                  <a:lnTo>
                    <a:pt x="10152" y="17141"/>
                  </a:lnTo>
                  <a:lnTo>
                    <a:pt x="10101" y="17294"/>
                  </a:lnTo>
                  <a:lnTo>
                    <a:pt x="10024" y="17447"/>
                  </a:lnTo>
                  <a:lnTo>
                    <a:pt x="9922" y="17549"/>
                  </a:lnTo>
                  <a:lnTo>
                    <a:pt x="9820" y="17651"/>
                  </a:lnTo>
                  <a:lnTo>
                    <a:pt x="9667" y="17727"/>
                  </a:lnTo>
                  <a:lnTo>
                    <a:pt x="9514" y="17778"/>
                  </a:lnTo>
                  <a:lnTo>
                    <a:pt x="9361" y="17804"/>
                  </a:lnTo>
                  <a:lnTo>
                    <a:pt x="1352" y="17804"/>
                  </a:lnTo>
                  <a:lnTo>
                    <a:pt x="1173" y="17778"/>
                  </a:lnTo>
                  <a:lnTo>
                    <a:pt x="1020" y="17727"/>
                  </a:lnTo>
                  <a:lnTo>
                    <a:pt x="893" y="17651"/>
                  </a:lnTo>
                  <a:lnTo>
                    <a:pt x="765" y="17549"/>
                  </a:lnTo>
                  <a:lnTo>
                    <a:pt x="663" y="17447"/>
                  </a:lnTo>
                  <a:lnTo>
                    <a:pt x="587" y="17294"/>
                  </a:lnTo>
                  <a:lnTo>
                    <a:pt x="561" y="17141"/>
                  </a:lnTo>
                  <a:lnTo>
                    <a:pt x="536" y="16988"/>
                  </a:lnTo>
                  <a:lnTo>
                    <a:pt x="536" y="15993"/>
                  </a:lnTo>
                  <a:lnTo>
                    <a:pt x="8264" y="15993"/>
                  </a:lnTo>
                  <a:lnTo>
                    <a:pt x="8341" y="15916"/>
                  </a:lnTo>
                  <a:lnTo>
                    <a:pt x="8417" y="15840"/>
                  </a:lnTo>
                  <a:lnTo>
                    <a:pt x="8443" y="15738"/>
                  </a:lnTo>
                  <a:lnTo>
                    <a:pt x="8417" y="15636"/>
                  </a:lnTo>
                  <a:lnTo>
                    <a:pt x="8341" y="15534"/>
                  </a:lnTo>
                  <a:lnTo>
                    <a:pt x="8264" y="15483"/>
                  </a:lnTo>
                  <a:lnTo>
                    <a:pt x="8162" y="15457"/>
                  </a:lnTo>
                  <a:lnTo>
                    <a:pt x="536" y="15457"/>
                  </a:lnTo>
                  <a:lnTo>
                    <a:pt x="536" y="3418"/>
                  </a:lnTo>
                  <a:lnTo>
                    <a:pt x="510" y="3316"/>
                  </a:lnTo>
                  <a:lnTo>
                    <a:pt x="459" y="3240"/>
                  </a:lnTo>
                  <a:lnTo>
                    <a:pt x="357" y="3189"/>
                  </a:lnTo>
                  <a:lnTo>
                    <a:pt x="255" y="3163"/>
                  </a:lnTo>
                  <a:lnTo>
                    <a:pt x="153" y="3189"/>
                  </a:lnTo>
                  <a:lnTo>
                    <a:pt x="77" y="3240"/>
                  </a:lnTo>
                  <a:lnTo>
                    <a:pt x="26" y="3316"/>
                  </a:lnTo>
                  <a:lnTo>
                    <a:pt x="0" y="3418"/>
                  </a:lnTo>
                  <a:lnTo>
                    <a:pt x="0" y="16988"/>
                  </a:lnTo>
                  <a:lnTo>
                    <a:pt x="26" y="17268"/>
                  </a:lnTo>
                  <a:lnTo>
                    <a:pt x="102" y="17523"/>
                  </a:lnTo>
                  <a:lnTo>
                    <a:pt x="230" y="17727"/>
                  </a:lnTo>
                  <a:lnTo>
                    <a:pt x="383" y="17931"/>
                  </a:lnTo>
                  <a:lnTo>
                    <a:pt x="587" y="18110"/>
                  </a:lnTo>
                  <a:lnTo>
                    <a:pt x="816" y="18238"/>
                  </a:lnTo>
                  <a:lnTo>
                    <a:pt x="1071" y="18314"/>
                  </a:lnTo>
                  <a:lnTo>
                    <a:pt x="1352" y="18340"/>
                  </a:lnTo>
                  <a:lnTo>
                    <a:pt x="9361" y="18340"/>
                  </a:lnTo>
                  <a:lnTo>
                    <a:pt x="9642" y="18314"/>
                  </a:lnTo>
                  <a:lnTo>
                    <a:pt x="9897" y="18238"/>
                  </a:lnTo>
                  <a:lnTo>
                    <a:pt x="10101" y="18110"/>
                  </a:lnTo>
                  <a:lnTo>
                    <a:pt x="10305" y="17931"/>
                  </a:lnTo>
                  <a:lnTo>
                    <a:pt x="10483" y="17727"/>
                  </a:lnTo>
                  <a:lnTo>
                    <a:pt x="10611" y="17523"/>
                  </a:lnTo>
                  <a:lnTo>
                    <a:pt x="10687" y="17268"/>
                  </a:lnTo>
                  <a:lnTo>
                    <a:pt x="10713" y="16988"/>
                  </a:lnTo>
                  <a:lnTo>
                    <a:pt x="10713" y="10509"/>
                  </a:lnTo>
                  <a:lnTo>
                    <a:pt x="11095" y="10560"/>
                  </a:lnTo>
                  <a:lnTo>
                    <a:pt x="11504" y="10586"/>
                  </a:lnTo>
                  <a:lnTo>
                    <a:pt x="11988" y="10560"/>
                  </a:lnTo>
                  <a:lnTo>
                    <a:pt x="12473" y="10484"/>
                  </a:lnTo>
                  <a:lnTo>
                    <a:pt x="12906" y="10382"/>
                  </a:lnTo>
                  <a:lnTo>
                    <a:pt x="13365" y="10203"/>
                  </a:lnTo>
                  <a:lnTo>
                    <a:pt x="13799" y="9999"/>
                  </a:lnTo>
                  <a:lnTo>
                    <a:pt x="14182" y="9769"/>
                  </a:lnTo>
                  <a:lnTo>
                    <a:pt x="14564" y="9489"/>
                  </a:lnTo>
                  <a:lnTo>
                    <a:pt x="14921" y="9157"/>
                  </a:lnTo>
                  <a:lnTo>
                    <a:pt x="15253" y="8800"/>
                  </a:lnTo>
                  <a:lnTo>
                    <a:pt x="15534" y="8418"/>
                  </a:lnTo>
                  <a:lnTo>
                    <a:pt x="15763" y="8009"/>
                  </a:lnTo>
                  <a:lnTo>
                    <a:pt x="15967" y="7576"/>
                  </a:lnTo>
                  <a:lnTo>
                    <a:pt x="16120" y="7142"/>
                  </a:lnTo>
                  <a:lnTo>
                    <a:pt x="16248" y="6683"/>
                  </a:lnTo>
                  <a:lnTo>
                    <a:pt x="16299" y="6198"/>
                  </a:lnTo>
                  <a:lnTo>
                    <a:pt x="16324" y="5714"/>
                  </a:lnTo>
                  <a:lnTo>
                    <a:pt x="16299" y="5280"/>
                  </a:lnTo>
                  <a:lnTo>
                    <a:pt x="16248" y="4847"/>
                  </a:lnTo>
                  <a:lnTo>
                    <a:pt x="16146" y="4438"/>
                  </a:lnTo>
                  <a:lnTo>
                    <a:pt x="15993" y="4030"/>
                  </a:lnTo>
                  <a:lnTo>
                    <a:pt x="15814" y="3622"/>
                  </a:lnTo>
                  <a:lnTo>
                    <a:pt x="15610" y="3240"/>
                  </a:lnTo>
                  <a:lnTo>
                    <a:pt x="15355" y="2883"/>
                  </a:lnTo>
                  <a:lnTo>
                    <a:pt x="15074" y="2526"/>
                  </a:lnTo>
                  <a:lnTo>
                    <a:pt x="14972" y="2474"/>
                  </a:lnTo>
                  <a:lnTo>
                    <a:pt x="14870" y="2449"/>
                  </a:lnTo>
                  <a:lnTo>
                    <a:pt x="14768" y="2474"/>
                  </a:lnTo>
                  <a:lnTo>
                    <a:pt x="14692" y="2526"/>
                  </a:lnTo>
                  <a:lnTo>
                    <a:pt x="14615" y="2602"/>
                  </a:lnTo>
                  <a:lnTo>
                    <a:pt x="14590" y="2704"/>
                  </a:lnTo>
                  <a:lnTo>
                    <a:pt x="14615" y="2806"/>
                  </a:lnTo>
                  <a:lnTo>
                    <a:pt x="14666" y="2908"/>
                  </a:lnTo>
                  <a:lnTo>
                    <a:pt x="14921" y="3189"/>
                  </a:lnTo>
                  <a:lnTo>
                    <a:pt x="15151" y="3520"/>
                  </a:lnTo>
                  <a:lnTo>
                    <a:pt x="15329" y="3852"/>
                  </a:lnTo>
                  <a:lnTo>
                    <a:pt x="15508" y="4209"/>
                  </a:lnTo>
                  <a:lnTo>
                    <a:pt x="15610" y="4592"/>
                  </a:lnTo>
                  <a:lnTo>
                    <a:pt x="15712" y="4949"/>
                  </a:lnTo>
                  <a:lnTo>
                    <a:pt x="15763" y="5331"/>
                  </a:lnTo>
                  <a:lnTo>
                    <a:pt x="15789" y="5739"/>
                  </a:lnTo>
                  <a:lnTo>
                    <a:pt x="15763" y="6147"/>
                  </a:lnTo>
                  <a:lnTo>
                    <a:pt x="15712" y="6581"/>
                  </a:lnTo>
                  <a:lnTo>
                    <a:pt x="15610" y="6989"/>
                  </a:lnTo>
                  <a:lnTo>
                    <a:pt x="15483" y="7372"/>
                  </a:lnTo>
                  <a:lnTo>
                    <a:pt x="15304" y="7754"/>
                  </a:lnTo>
                  <a:lnTo>
                    <a:pt x="15074" y="8111"/>
                  </a:lnTo>
                  <a:lnTo>
                    <a:pt x="14845" y="8469"/>
                  </a:lnTo>
                  <a:lnTo>
                    <a:pt x="14539" y="8775"/>
                  </a:lnTo>
                  <a:lnTo>
                    <a:pt x="14233" y="9055"/>
                  </a:lnTo>
                  <a:lnTo>
                    <a:pt x="13901" y="9310"/>
                  </a:lnTo>
                  <a:lnTo>
                    <a:pt x="13544" y="9540"/>
                  </a:lnTo>
                  <a:lnTo>
                    <a:pt x="13161" y="9718"/>
                  </a:lnTo>
                  <a:lnTo>
                    <a:pt x="12753" y="9846"/>
                  </a:lnTo>
                  <a:lnTo>
                    <a:pt x="12345" y="9948"/>
                  </a:lnTo>
                  <a:lnTo>
                    <a:pt x="11937" y="10024"/>
                  </a:lnTo>
                  <a:lnTo>
                    <a:pt x="11504" y="10050"/>
                  </a:lnTo>
                  <a:lnTo>
                    <a:pt x="11121" y="10024"/>
                  </a:lnTo>
                  <a:lnTo>
                    <a:pt x="10764" y="9973"/>
                  </a:lnTo>
                  <a:lnTo>
                    <a:pt x="10407" y="9897"/>
                  </a:lnTo>
                  <a:lnTo>
                    <a:pt x="10050" y="9795"/>
                  </a:lnTo>
                  <a:lnTo>
                    <a:pt x="9718" y="9642"/>
                  </a:lnTo>
                  <a:lnTo>
                    <a:pt x="9386" y="9489"/>
                  </a:lnTo>
                  <a:lnTo>
                    <a:pt x="9080" y="9285"/>
                  </a:lnTo>
                  <a:lnTo>
                    <a:pt x="8800" y="9081"/>
                  </a:lnTo>
                  <a:lnTo>
                    <a:pt x="8545" y="8826"/>
                  </a:lnTo>
                  <a:lnTo>
                    <a:pt x="8290" y="8571"/>
                  </a:lnTo>
                  <a:lnTo>
                    <a:pt x="8060" y="8290"/>
                  </a:lnTo>
                  <a:lnTo>
                    <a:pt x="7856" y="7984"/>
                  </a:lnTo>
                  <a:lnTo>
                    <a:pt x="7678" y="7678"/>
                  </a:lnTo>
                  <a:lnTo>
                    <a:pt x="7524" y="7346"/>
                  </a:lnTo>
                  <a:lnTo>
                    <a:pt x="7397" y="6989"/>
                  </a:lnTo>
                  <a:lnTo>
                    <a:pt x="7320" y="6632"/>
                  </a:lnTo>
                  <a:lnTo>
                    <a:pt x="7295" y="6556"/>
                  </a:lnTo>
                  <a:lnTo>
                    <a:pt x="7244" y="6479"/>
                  </a:lnTo>
                  <a:lnTo>
                    <a:pt x="7193" y="6402"/>
                  </a:lnTo>
                  <a:lnTo>
                    <a:pt x="7116" y="6351"/>
                  </a:lnTo>
                  <a:lnTo>
                    <a:pt x="6147" y="5765"/>
                  </a:lnTo>
                  <a:lnTo>
                    <a:pt x="7116" y="5153"/>
                  </a:lnTo>
                  <a:lnTo>
                    <a:pt x="7193" y="5102"/>
                  </a:lnTo>
                  <a:lnTo>
                    <a:pt x="7244" y="5051"/>
                  </a:lnTo>
                  <a:lnTo>
                    <a:pt x="7295" y="4974"/>
                  </a:lnTo>
                  <a:lnTo>
                    <a:pt x="7320" y="4898"/>
                  </a:lnTo>
                  <a:lnTo>
                    <a:pt x="7397" y="4541"/>
                  </a:lnTo>
                  <a:lnTo>
                    <a:pt x="7524" y="4209"/>
                  </a:lnTo>
                  <a:lnTo>
                    <a:pt x="7652" y="3877"/>
                  </a:lnTo>
                  <a:lnTo>
                    <a:pt x="7831" y="3571"/>
                  </a:lnTo>
                  <a:lnTo>
                    <a:pt x="8035" y="3265"/>
                  </a:lnTo>
                  <a:lnTo>
                    <a:pt x="8239" y="2985"/>
                  </a:lnTo>
                  <a:lnTo>
                    <a:pt x="8494" y="2730"/>
                  </a:lnTo>
                  <a:lnTo>
                    <a:pt x="8749" y="2474"/>
                  </a:lnTo>
                  <a:lnTo>
                    <a:pt x="9055" y="2270"/>
                  </a:lnTo>
                  <a:lnTo>
                    <a:pt x="9361" y="2066"/>
                  </a:lnTo>
                  <a:lnTo>
                    <a:pt x="9667" y="1888"/>
                  </a:lnTo>
                  <a:lnTo>
                    <a:pt x="9999" y="1760"/>
                  </a:lnTo>
                  <a:lnTo>
                    <a:pt x="10356" y="1633"/>
                  </a:lnTo>
                  <a:lnTo>
                    <a:pt x="10713" y="1556"/>
                  </a:lnTo>
                  <a:lnTo>
                    <a:pt x="11070" y="1505"/>
                  </a:lnTo>
                  <a:lnTo>
                    <a:pt x="11427" y="1480"/>
                  </a:lnTo>
                  <a:lnTo>
                    <a:pt x="11759" y="1480"/>
                  </a:lnTo>
                  <a:lnTo>
                    <a:pt x="12065" y="1531"/>
                  </a:lnTo>
                  <a:lnTo>
                    <a:pt x="12371" y="1582"/>
                  </a:lnTo>
                  <a:lnTo>
                    <a:pt x="12702" y="1658"/>
                  </a:lnTo>
                  <a:lnTo>
                    <a:pt x="12983" y="1760"/>
                  </a:lnTo>
                  <a:lnTo>
                    <a:pt x="13289" y="1888"/>
                  </a:lnTo>
                  <a:lnTo>
                    <a:pt x="13570" y="2015"/>
                  </a:lnTo>
                  <a:lnTo>
                    <a:pt x="13850" y="2194"/>
                  </a:lnTo>
                  <a:lnTo>
                    <a:pt x="13952" y="2245"/>
                  </a:lnTo>
                  <a:lnTo>
                    <a:pt x="14054" y="2245"/>
                  </a:lnTo>
                  <a:lnTo>
                    <a:pt x="14156" y="2194"/>
                  </a:lnTo>
                  <a:lnTo>
                    <a:pt x="14233" y="2117"/>
                  </a:lnTo>
                  <a:lnTo>
                    <a:pt x="14258" y="2015"/>
                  </a:lnTo>
                  <a:lnTo>
                    <a:pt x="14258" y="1913"/>
                  </a:lnTo>
                  <a:lnTo>
                    <a:pt x="14233" y="1811"/>
                  </a:lnTo>
                  <a:lnTo>
                    <a:pt x="14156" y="1735"/>
                  </a:lnTo>
                  <a:lnTo>
                    <a:pt x="13825" y="1556"/>
                  </a:lnTo>
                  <a:lnTo>
                    <a:pt x="13519" y="1403"/>
                  </a:lnTo>
                  <a:lnTo>
                    <a:pt x="13187" y="1250"/>
                  </a:lnTo>
                  <a:lnTo>
                    <a:pt x="12830" y="1148"/>
                  </a:lnTo>
                  <a:lnTo>
                    <a:pt x="12498" y="1046"/>
                  </a:lnTo>
                  <a:lnTo>
                    <a:pt x="12141" y="995"/>
                  </a:lnTo>
                  <a:lnTo>
                    <a:pt x="11784" y="944"/>
                  </a:lnTo>
                  <a:lnTo>
                    <a:pt x="11427" y="944"/>
                  </a:lnTo>
                  <a:lnTo>
                    <a:pt x="11044" y="970"/>
                  </a:lnTo>
                  <a:lnTo>
                    <a:pt x="10662" y="1021"/>
                  </a:lnTo>
                  <a:lnTo>
                    <a:pt x="10585" y="817"/>
                  </a:lnTo>
                  <a:lnTo>
                    <a:pt x="10483" y="613"/>
                  </a:lnTo>
                  <a:lnTo>
                    <a:pt x="10356" y="434"/>
                  </a:lnTo>
                  <a:lnTo>
                    <a:pt x="10203" y="281"/>
                  </a:lnTo>
                  <a:lnTo>
                    <a:pt x="10024" y="153"/>
                  </a:lnTo>
                  <a:lnTo>
                    <a:pt x="9820" y="77"/>
                  </a:lnTo>
                  <a:lnTo>
                    <a:pt x="9591" y="26"/>
                  </a:lnTo>
                  <a:lnTo>
                    <a:pt x="9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>
              <a:off x="1966825" y="3397250"/>
              <a:ext cx="137750" cy="116725"/>
            </a:xfrm>
            <a:custGeom>
              <a:avLst/>
              <a:gdLst/>
              <a:ahLst/>
              <a:cxnLst/>
              <a:rect l="l" t="t" r="r" b="b"/>
              <a:pathLst>
                <a:path w="5510" h="4669" extrusionOk="0">
                  <a:moveTo>
                    <a:pt x="4005" y="536"/>
                  </a:moveTo>
                  <a:lnTo>
                    <a:pt x="4209" y="562"/>
                  </a:lnTo>
                  <a:lnTo>
                    <a:pt x="4387" y="613"/>
                  </a:lnTo>
                  <a:lnTo>
                    <a:pt x="4540" y="715"/>
                  </a:lnTo>
                  <a:lnTo>
                    <a:pt x="4693" y="843"/>
                  </a:lnTo>
                  <a:lnTo>
                    <a:pt x="4821" y="996"/>
                  </a:lnTo>
                  <a:lnTo>
                    <a:pt x="4898" y="1174"/>
                  </a:lnTo>
                  <a:lnTo>
                    <a:pt x="4949" y="1378"/>
                  </a:lnTo>
                  <a:lnTo>
                    <a:pt x="4974" y="1608"/>
                  </a:lnTo>
                  <a:lnTo>
                    <a:pt x="4949" y="1812"/>
                  </a:lnTo>
                  <a:lnTo>
                    <a:pt x="4898" y="2041"/>
                  </a:lnTo>
                  <a:lnTo>
                    <a:pt x="4796" y="2271"/>
                  </a:lnTo>
                  <a:lnTo>
                    <a:pt x="4693" y="2475"/>
                  </a:lnTo>
                  <a:lnTo>
                    <a:pt x="4566" y="2704"/>
                  </a:lnTo>
                  <a:lnTo>
                    <a:pt x="4387" y="2909"/>
                  </a:lnTo>
                  <a:lnTo>
                    <a:pt x="4183" y="3113"/>
                  </a:lnTo>
                  <a:lnTo>
                    <a:pt x="3979" y="3317"/>
                  </a:lnTo>
                  <a:lnTo>
                    <a:pt x="3597" y="3623"/>
                  </a:lnTo>
                  <a:lnTo>
                    <a:pt x="3265" y="3852"/>
                  </a:lnTo>
                  <a:lnTo>
                    <a:pt x="2959" y="4031"/>
                  </a:lnTo>
                  <a:lnTo>
                    <a:pt x="2755" y="4133"/>
                  </a:lnTo>
                  <a:lnTo>
                    <a:pt x="2551" y="4031"/>
                  </a:lnTo>
                  <a:lnTo>
                    <a:pt x="2245" y="3852"/>
                  </a:lnTo>
                  <a:lnTo>
                    <a:pt x="1888" y="3623"/>
                  </a:lnTo>
                  <a:lnTo>
                    <a:pt x="1531" y="3317"/>
                  </a:lnTo>
                  <a:lnTo>
                    <a:pt x="1301" y="3113"/>
                  </a:lnTo>
                  <a:lnTo>
                    <a:pt x="1097" y="2909"/>
                  </a:lnTo>
                  <a:lnTo>
                    <a:pt x="944" y="2704"/>
                  </a:lnTo>
                  <a:lnTo>
                    <a:pt x="791" y="2475"/>
                  </a:lnTo>
                  <a:lnTo>
                    <a:pt x="689" y="2271"/>
                  </a:lnTo>
                  <a:lnTo>
                    <a:pt x="612" y="2041"/>
                  </a:lnTo>
                  <a:lnTo>
                    <a:pt x="561" y="1812"/>
                  </a:lnTo>
                  <a:lnTo>
                    <a:pt x="536" y="1608"/>
                  </a:lnTo>
                  <a:lnTo>
                    <a:pt x="536" y="1378"/>
                  </a:lnTo>
                  <a:lnTo>
                    <a:pt x="587" y="1174"/>
                  </a:lnTo>
                  <a:lnTo>
                    <a:pt x="689" y="996"/>
                  </a:lnTo>
                  <a:lnTo>
                    <a:pt x="817" y="843"/>
                  </a:lnTo>
                  <a:lnTo>
                    <a:pt x="944" y="715"/>
                  </a:lnTo>
                  <a:lnTo>
                    <a:pt x="1123" y="613"/>
                  </a:lnTo>
                  <a:lnTo>
                    <a:pt x="1301" y="562"/>
                  </a:lnTo>
                  <a:lnTo>
                    <a:pt x="1480" y="536"/>
                  </a:lnTo>
                  <a:lnTo>
                    <a:pt x="1684" y="536"/>
                  </a:lnTo>
                  <a:lnTo>
                    <a:pt x="1837" y="587"/>
                  </a:lnTo>
                  <a:lnTo>
                    <a:pt x="1990" y="638"/>
                  </a:lnTo>
                  <a:lnTo>
                    <a:pt x="2143" y="689"/>
                  </a:lnTo>
                  <a:lnTo>
                    <a:pt x="2372" y="843"/>
                  </a:lnTo>
                  <a:lnTo>
                    <a:pt x="2525" y="945"/>
                  </a:lnTo>
                  <a:lnTo>
                    <a:pt x="2627" y="1021"/>
                  </a:lnTo>
                  <a:lnTo>
                    <a:pt x="2883" y="1021"/>
                  </a:lnTo>
                  <a:lnTo>
                    <a:pt x="2985" y="945"/>
                  </a:lnTo>
                  <a:lnTo>
                    <a:pt x="3112" y="843"/>
                  </a:lnTo>
                  <a:lnTo>
                    <a:pt x="3367" y="689"/>
                  </a:lnTo>
                  <a:lnTo>
                    <a:pt x="3495" y="638"/>
                  </a:lnTo>
                  <a:lnTo>
                    <a:pt x="3648" y="587"/>
                  </a:lnTo>
                  <a:lnTo>
                    <a:pt x="3826" y="536"/>
                  </a:lnTo>
                  <a:close/>
                  <a:moveTo>
                    <a:pt x="1327" y="1"/>
                  </a:moveTo>
                  <a:lnTo>
                    <a:pt x="1174" y="26"/>
                  </a:lnTo>
                  <a:lnTo>
                    <a:pt x="893" y="128"/>
                  </a:lnTo>
                  <a:lnTo>
                    <a:pt x="638" y="256"/>
                  </a:lnTo>
                  <a:lnTo>
                    <a:pt x="408" y="460"/>
                  </a:lnTo>
                  <a:lnTo>
                    <a:pt x="306" y="587"/>
                  </a:lnTo>
                  <a:lnTo>
                    <a:pt x="230" y="715"/>
                  </a:lnTo>
                  <a:lnTo>
                    <a:pt x="153" y="868"/>
                  </a:lnTo>
                  <a:lnTo>
                    <a:pt x="77" y="996"/>
                  </a:lnTo>
                  <a:lnTo>
                    <a:pt x="51" y="1149"/>
                  </a:lnTo>
                  <a:lnTo>
                    <a:pt x="0" y="1302"/>
                  </a:lnTo>
                  <a:lnTo>
                    <a:pt x="0" y="1455"/>
                  </a:lnTo>
                  <a:lnTo>
                    <a:pt x="0" y="1633"/>
                  </a:lnTo>
                  <a:lnTo>
                    <a:pt x="26" y="1914"/>
                  </a:lnTo>
                  <a:lnTo>
                    <a:pt x="77" y="2169"/>
                  </a:lnTo>
                  <a:lnTo>
                    <a:pt x="179" y="2449"/>
                  </a:lnTo>
                  <a:lnTo>
                    <a:pt x="306" y="2704"/>
                  </a:lnTo>
                  <a:lnTo>
                    <a:pt x="485" y="2985"/>
                  </a:lnTo>
                  <a:lnTo>
                    <a:pt x="689" y="3240"/>
                  </a:lnTo>
                  <a:lnTo>
                    <a:pt x="919" y="3470"/>
                  </a:lnTo>
                  <a:lnTo>
                    <a:pt x="1174" y="3725"/>
                  </a:lnTo>
                  <a:lnTo>
                    <a:pt x="1582" y="4056"/>
                  </a:lnTo>
                  <a:lnTo>
                    <a:pt x="1990" y="4311"/>
                  </a:lnTo>
                  <a:lnTo>
                    <a:pt x="2321" y="4515"/>
                  </a:lnTo>
                  <a:lnTo>
                    <a:pt x="2551" y="4643"/>
                  </a:lnTo>
                  <a:lnTo>
                    <a:pt x="2653" y="4668"/>
                  </a:lnTo>
                  <a:lnTo>
                    <a:pt x="2832" y="4668"/>
                  </a:lnTo>
                  <a:lnTo>
                    <a:pt x="2934" y="4643"/>
                  </a:lnTo>
                  <a:lnTo>
                    <a:pt x="3163" y="4515"/>
                  </a:lnTo>
                  <a:lnTo>
                    <a:pt x="3495" y="4311"/>
                  </a:lnTo>
                  <a:lnTo>
                    <a:pt x="3903" y="4056"/>
                  </a:lnTo>
                  <a:lnTo>
                    <a:pt x="4336" y="3725"/>
                  </a:lnTo>
                  <a:lnTo>
                    <a:pt x="4591" y="3470"/>
                  </a:lnTo>
                  <a:lnTo>
                    <a:pt x="4821" y="3240"/>
                  </a:lnTo>
                  <a:lnTo>
                    <a:pt x="5025" y="2985"/>
                  </a:lnTo>
                  <a:lnTo>
                    <a:pt x="5178" y="2704"/>
                  </a:lnTo>
                  <a:lnTo>
                    <a:pt x="5306" y="2449"/>
                  </a:lnTo>
                  <a:lnTo>
                    <a:pt x="5408" y="2169"/>
                  </a:lnTo>
                  <a:lnTo>
                    <a:pt x="5484" y="1914"/>
                  </a:lnTo>
                  <a:lnTo>
                    <a:pt x="5510" y="1633"/>
                  </a:lnTo>
                  <a:lnTo>
                    <a:pt x="5510" y="1455"/>
                  </a:lnTo>
                  <a:lnTo>
                    <a:pt x="5484" y="1302"/>
                  </a:lnTo>
                  <a:lnTo>
                    <a:pt x="5459" y="1149"/>
                  </a:lnTo>
                  <a:lnTo>
                    <a:pt x="5408" y="996"/>
                  </a:lnTo>
                  <a:lnTo>
                    <a:pt x="5357" y="868"/>
                  </a:lnTo>
                  <a:lnTo>
                    <a:pt x="5280" y="715"/>
                  </a:lnTo>
                  <a:lnTo>
                    <a:pt x="5178" y="587"/>
                  </a:lnTo>
                  <a:lnTo>
                    <a:pt x="5076" y="460"/>
                  </a:lnTo>
                  <a:lnTo>
                    <a:pt x="4847" y="256"/>
                  </a:lnTo>
                  <a:lnTo>
                    <a:pt x="4591" y="128"/>
                  </a:lnTo>
                  <a:lnTo>
                    <a:pt x="4311" y="26"/>
                  </a:lnTo>
                  <a:lnTo>
                    <a:pt x="4158" y="1"/>
                  </a:lnTo>
                  <a:lnTo>
                    <a:pt x="3801" y="1"/>
                  </a:lnTo>
                  <a:lnTo>
                    <a:pt x="3597" y="26"/>
                  </a:lnTo>
                  <a:lnTo>
                    <a:pt x="3418" y="77"/>
                  </a:lnTo>
                  <a:lnTo>
                    <a:pt x="3265" y="154"/>
                  </a:lnTo>
                  <a:lnTo>
                    <a:pt x="2959" y="307"/>
                  </a:lnTo>
                  <a:lnTo>
                    <a:pt x="2755" y="460"/>
                  </a:lnTo>
                  <a:lnTo>
                    <a:pt x="2525" y="307"/>
                  </a:lnTo>
                  <a:lnTo>
                    <a:pt x="2245" y="154"/>
                  </a:lnTo>
                  <a:lnTo>
                    <a:pt x="2066" y="77"/>
                  </a:lnTo>
                  <a:lnTo>
                    <a:pt x="1888" y="26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60"/>
          <p:cNvSpPr/>
          <p:nvPr/>
        </p:nvSpPr>
        <p:spPr>
          <a:xfrm>
            <a:off x="4034956" y="1862675"/>
            <a:ext cx="1069800" cy="10698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60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6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</a:t>
            </a:r>
            <a:r>
              <a:rPr lang="en">
                <a:solidFill>
                  <a:schemeClr val="dk2"/>
                </a:solidFill>
              </a:rPr>
              <a:t>OPERATING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SYSTEMS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0" name="Google Shape;1260;p60"/>
          <p:cNvSpPr txBox="1"/>
          <p:nvPr/>
        </p:nvSpPr>
        <p:spPr>
          <a:xfrm>
            <a:off x="719488" y="4077379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1" name="Google Shape;1261;p60"/>
          <p:cNvSpPr txBox="1">
            <a:spLocks noGrp="1"/>
          </p:cNvSpPr>
          <p:nvPr>
            <p:ph type="title" idx="4294967295"/>
          </p:nvPr>
        </p:nvSpPr>
        <p:spPr>
          <a:xfrm>
            <a:off x="6457731" y="1305604"/>
            <a:ext cx="1974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25%</a:t>
            </a:r>
            <a:endParaRPr sz="2400"/>
          </a:p>
        </p:txBody>
      </p:sp>
      <p:sp>
        <p:nvSpPr>
          <p:cNvPr id="1262" name="Google Shape;1262;p60"/>
          <p:cNvSpPr txBox="1">
            <a:spLocks noGrp="1"/>
          </p:cNvSpPr>
          <p:nvPr>
            <p:ph type="subTitle" idx="4294967295"/>
          </p:nvPr>
        </p:nvSpPr>
        <p:spPr>
          <a:xfrm>
            <a:off x="6457731" y="1661679"/>
            <a:ext cx="19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263" name="Google Shape;1263;p60"/>
          <p:cNvSpPr txBox="1">
            <a:spLocks noGrp="1"/>
          </p:cNvSpPr>
          <p:nvPr>
            <p:ph type="title" idx="4294967295"/>
          </p:nvPr>
        </p:nvSpPr>
        <p:spPr>
          <a:xfrm>
            <a:off x="6454918" y="2581354"/>
            <a:ext cx="1974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25%</a:t>
            </a:r>
            <a:endParaRPr sz="2400"/>
          </a:p>
        </p:txBody>
      </p:sp>
      <p:sp>
        <p:nvSpPr>
          <p:cNvPr id="1264" name="Google Shape;1264;p60"/>
          <p:cNvSpPr txBox="1">
            <a:spLocks noGrp="1"/>
          </p:cNvSpPr>
          <p:nvPr>
            <p:ph type="subTitle" idx="4294967295"/>
          </p:nvPr>
        </p:nvSpPr>
        <p:spPr>
          <a:xfrm>
            <a:off x="6454918" y="2937429"/>
            <a:ext cx="19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265" name="Google Shape;1265;p60"/>
          <p:cNvSpPr txBox="1">
            <a:spLocks noGrp="1"/>
          </p:cNvSpPr>
          <p:nvPr>
            <p:ph type="subTitle" idx="4294967295"/>
          </p:nvPr>
        </p:nvSpPr>
        <p:spPr>
          <a:xfrm>
            <a:off x="2664949" y="3779404"/>
            <a:ext cx="6702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Venus</a:t>
            </a:r>
            <a:endParaRPr sz="1400"/>
          </a:p>
        </p:txBody>
      </p:sp>
      <p:sp>
        <p:nvSpPr>
          <p:cNvPr id="1266" name="Google Shape;1266;p60"/>
          <p:cNvSpPr txBox="1">
            <a:spLocks noGrp="1"/>
          </p:cNvSpPr>
          <p:nvPr>
            <p:ph type="title" idx="4294967295"/>
          </p:nvPr>
        </p:nvSpPr>
        <p:spPr>
          <a:xfrm>
            <a:off x="711369" y="1305592"/>
            <a:ext cx="1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25%</a:t>
            </a:r>
            <a:endParaRPr sz="2400"/>
          </a:p>
        </p:txBody>
      </p:sp>
      <p:sp>
        <p:nvSpPr>
          <p:cNvPr id="1267" name="Google Shape;1267;p60"/>
          <p:cNvSpPr txBox="1">
            <a:spLocks noGrp="1"/>
          </p:cNvSpPr>
          <p:nvPr>
            <p:ph type="subTitle" idx="4294967295"/>
          </p:nvPr>
        </p:nvSpPr>
        <p:spPr>
          <a:xfrm>
            <a:off x="711723" y="1661667"/>
            <a:ext cx="1974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268" name="Google Shape;1268;p60"/>
          <p:cNvSpPr txBox="1">
            <a:spLocks noGrp="1"/>
          </p:cNvSpPr>
          <p:nvPr>
            <p:ph type="title" idx="4294967295"/>
          </p:nvPr>
        </p:nvSpPr>
        <p:spPr>
          <a:xfrm>
            <a:off x="717482" y="2581342"/>
            <a:ext cx="1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25%</a:t>
            </a:r>
            <a:endParaRPr sz="2400"/>
          </a:p>
        </p:txBody>
      </p:sp>
      <p:sp>
        <p:nvSpPr>
          <p:cNvPr id="1269" name="Google Shape;1269;p60"/>
          <p:cNvSpPr txBox="1">
            <a:spLocks noGrp="1"/>
          </p:cNvSpPr>
          <p:nvPr>
            <p:ph type="subTitle" idx="4294967295"/>
          </p:nvPr>
        </p:nvSpPr>
        <p:spPr>
          <a:xfrm>
            <a:off x="717836" y="2937417"/>
            <a:ext cx="1974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270" name="Google Shape;1270;p60"/>
          <p:cNvSpPr txBox="1">
            <a:spLocks noGrp="1"/>
          </p:cNvSpPr>
          <p:nvPr>
            <p:ph type="subTitle" idx="4294967295"/>
          </p:nvPr>
        </p:nvSpPr>
        <p:spPr>
          <a:xfrm>
            <a:off x="3655549" y="3779404"/>
            <a:ext cx="8274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Jupiter</a:t>
            </a:r>
            <a:endParaRPr sz="1400"/>
          </a:p>
        </p:txBody>
      </p:sp>
      <p:sp>
        <p:nvSpPr>
          <p:cNvPr id="1271" name="Google Shape;1271;p60"/>
          <p:cNvSpPr/>
          <p:nvPr/>
        </p:nvSpPr>
        <p:spPr>
          <a:xfrm>
            <a:off x="2705930" y="2704797"/>
            <a:ext cx="118800" cy="11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60"/>
          <p:cNvSpPr txBox="1">
            <a:spLocks noGrp="1"/>
          </p:cNvSpPr>
          <p:nvPr>
            <p:ph type="subTitle" idx="4294967295"/>
          </p:nvPr>
        </p:nvSpPr>
        <p:spPr>
          <a:xfrm>
            <a:off x="4730784" y="3779404"/>
            <a:ext cx="9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Mercury</a:t>
            </a:r>
            <a:endParaRPr sz="1400"/>
          </a:p>
        </p:txBody>
      </p:sp>
      <p:sp>
        <p:nvSpPr>
          <p:cNvPr id="1273" name="Google Shape;1273;p60"/>
          <p:cNvSpPr txBox="1">
            <a:spLocks noGrp="1"/>
          </p:cNvSpPr>
          <p:nvPr>
            <p:ph type="subTitle" idx="4294967295"/>
          </p:nvPr>
        </p:nvSpPr>
        <p:spPr>
          <a:xfrm>
            <a:off x="5732623" y="3779404"/>
            <a:ext cx="8274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Mars</a:t>
            </a:r>
            <a:endParaRPr sz="1400"/>
          </a:p>
        </p:txBody>
      </p:sp>
      <p:sp>
        <p:nvSpPr>
          <p:cNvPr id="1274" name="Google Shape;1274;p60"/>
          <p:cNvSpPr/>
          <p:nvPr/>
        </p:nvSpPr>
        <p:spPr>
          <a:xfrm>
            <a:off x="2708743" y="1429042"/>
            <a:ext cx="118800" cy="118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60"/>
          <p:cNvSpPr/>
          <p:nvPr/>
        </p:nvSpPr>
        <p:spPr>
          <a:xfrm>
            <a:off x="2705930" y="2705955"/>
            <a:ext cx="118800" cy="1188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60"/>
          <p:cNvSpPr/>
          <p:nvPr/>
        </p:nvSpPr>
        <p:spPr>
          <a:xfrm>
            <a:off x="2583977" y="3868080"/>
            <a:ext cx="118800" cy="118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60"/>
          <p:cNvSpPr/>
          <p:nvPr/>
        </p:nvSpPr>
        <p:spPr>
          <a:xfrm>
            <a:off x="3603227" y="3868080"/>
            <a:ext cx="118800" cy="1188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60"/>
          <p:cNvSpPr/>
          <p:nvPr/>
        </p:nvSpPr>
        <p:spPr>
          <a:xfrm>
            <a:off x="4622477" y="3868080"/>
            <a:ext cx="118800" cy="1188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60"/>
          <p:cNvSpPr/>
          <p:nvPr/>
        </p:nvSpPr>
        <p:spPr>
          <a:xfrm>
            <a:off x="5641726" y="3857105"/>
            <a:ext cx="118800" cy="118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60"/>
          <p:cNvSpPr/>
          <p:nvPr/>
        </p:nvSpPr>
        <p:spPr>
          <a:xfrm>
            <a:off x="6330629" y="1429042"/>
            <a:ext cx="118800" cy="1188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60"/>
          <p:cNvSpPr/>
          <p:nvPr/>
        </p:nvSpPr>
        <p:spPr>
          <a:xfrm>
            <a:off x="6335378" y="2704805"/>
            <a:ext cx="118800" cy="118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2" name="Google Shape;1282;p60" title="Points score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8769" y="1185721"/>
            <a:ext cx="2749761" cy="2417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3" name="Google Shape;1283;p60"/>
          <p:cNvGrpSpPr/>
          <p:nvPr/>
        </p:nvGrpSpPr>
        <p:grpSpPr>
          <a:xfrm>
            <a:off x="4433519" y="2151125"/>
            <a:ext cx="280263" cy="486698"/>
            <a:chOff x="2563675" y="3306075"/>
            <a:chExt cx="264025" cy="458500"/>
          </a:xfrm>
        </p:grpSpPr>
        <p:sp>
          <p:nvSpPr>
            <p:cNvPr id="1284" name="Google Shape;1284;p60"/>
            <p:cNvSpPr/>
            <p:nvPr/>
          </p:nvSpPr>
          <p:spPr>
            <a:xfrm>
              <a:off x="2590450" y="3306075"/>
              <a:ext cx="210450" cy="286975"/>
            </a:xfrm>
            <a:custGeom>
              <a:avLst/>
              <a:gdLst/>
              <a:ahLst/>
              <a:cxnLst/>
              <a:rect l="l" t="t" r="r" b="b"/>
              <a:pathLst>
                <a:path w="8418" h="11479" extrusionOk="0">
                  <a:moveTo>
                    <a:pt x="4617" y="536"/>
                  </a:moveTo>
                  <a:lnTo>
                    <a:pt x="4694" y="587"/>
                  </a:lnTo>
                  <a:lnTo>
                    <a:pt x="4745" y="638"/>
                  </a:lnTo>
                  <a:lnTo>
                    <a:pt x="4770" y="689"/>
                  </a:lnTo>
                  <a:lnTo>
                    <a:pt x="4847" y="1097"/>
                  </a:lnTo>
                  <a:lnTo>
                    <a:pt x="4923" y="1378"/>
                  </a:lnTo>
                  <a:lnTo>
                    <a:pt x="4949" y="1556"/>
                  </a:lnTo>
                  <a:lnTo>
                    <a:pt x="5025" y="1709"/>
                  </a:lnTo>
                  <a:lnTo>
                    <a:pt x="5153" y="1837"/>
                  </a:lnTo>
                  <a:lnTo>
                    <a:pt x="5281" y="1939"/>
                  </a:lnTo>
                  <a:lnTo>
                    <a:pt x="5918" y="2296"/>
                  </a:lnTo>
                  <a:lnTo>
                    <a:pt x="6071" y="2372"/>
                  </a:lnTo>
                  <a:lnTo>
                    <a:pt x="6250" y="2398"/>
                  </a:lnTo>
                  <a:lnTo>
                    <a:pt x="6403" y="2398"/>
                  </a:lnTo>
                  <a:lnTo>
                    <a:pt x="6581" y="2347"/>
                  </a:lnTo>
                  <a:lnTo>
                    <a:pt x="6938" y="2219"/>
                  </a:lnTo>
                  <a:lnTo>
                    <a:pt x="7245" y="2143"/>
                  </a:lnTo>
                  <a:lnTo>
                    <a:pt x="7321" y="2117"/>
                  </a:lnTo>
                  <a:lnTo>
                    <a:pt x="7398" y="2143"/>
                  </a:lnTo>
                  <a:lnTo>
                    <a:pt x="7449" y="2168"/>
                  </a:lnTo>
                  <a:lnTo>
                    <a:pt x="7500" y="2245"/>
                  </a:lnTo>
                  <a:lnTo>
                    <a:pt x="7857" y="2832"/>
                  </a:lnTo>
                  <a:lnTo>
                    <a:pt x="7882" y="2883"/>
                  </a:lnTo>
                  <a:lnTo>
                    <a:pt x="7882" y="2959"/>
                  </a:lnTo>
                  <a:lnTo>
                    <a:pt x="7857" y="3036"/>
                  </a:lnTo>
                  <a:lnTo>
                    <a:pt x="7806" y="3087"/>
                  </a:lnTo>
                  <a:lnTo>
                    <a:pt x="7525" y="3367"/>
                  </a:lnTo>
                  <a:lnTo>
                    <a:pt x="7296" y="3571"/>
                  </a:lnTo>
                  <a:lnTo>
                    <a:pt x="7168" y="3699"/>
                  </a:lnTo>
                  <a:lnTo>
                    <a:pt x="7066" y="3826"/>
                  </a:lnTo>
                  <a:lnTo>
                    <a:pt x="7015" y="4005"/>
                  </a:lnTo>
                  <a:lnTo>
                    <a:pt x="6990" y="4158"/>
                  </a:lnTo>
                  <a:lnTo>
                    <a:pt x="6990" y="4898"/>
                  </a:lnTo>
                  <a:lnTo>
                    <a:pt x="7015" y="5076"/>
                  </a:lnTo>
                  <a:lnTo>
                    <a:pt x="7066" y="5229"/>
                  </a:lnTo>
                  <a:lnTo>
                    <a:pt x="7168" y="5357"/>
                  </a:lnTo>
                  <a:lnTo>
                    <a:pt x="7296" y="5484"/>
                  </a:lnTo>
                  <a:lnTo>
                    <a:pt x="7576" y="5739"/>
                  </a:lnTo>
                  <a:lnTo>
                    <a:pt x="7806" y="5969"/>
                  </a:lnTo>
                  <a:lnTo>
                    <a:pt x="7857" y="6020"/>
                  </a:lnTo>
                  <a:lnTo>
                    <a:pt x="7882" y="6096"/>
                  </a:lnTo>
                  <a:lnTo>
                    <a:pt x="7882" y="6173"/>
                  </a:lnTo>
                  <a:lnTo>
                    <a:pt x="7857" y="6224"/>
                  </a:lnTo>
                  <a:lnTo>
                    <a:pt x="7500" y="6811"/>
                  </a:lnTo>
                  <a:lnTo>
                    <a:pt x="7449" y="6887"/>
                  </a:lnTo>
                  <a:lnTo>
                    <a:pt x="7398" y="6913"/>
                  </a:lnTo>
                  <a:lnTo>
                    <a:pt x="7321" y="6938"/>
                  </a:lnTo>
                  <a:lnTo>
                    <a:pt x="7245" y="6913"/>
                  </a:lnTo>
                  <a:lnTo>
                    <a:pt x="6862" y="6811"/>
                  </a:lnTo>
                  <a:lnTo>
                    <a:pt x="6581" y="6709"/>
                  </a:lnTo>
                  <a:lnTo>
                    <a:pt x="6403" y="6658"/>
                  </a:lnTo>
                  <a:lnTo>
                    <a:pt x="6250" y="6658"/>
                  </a:lnTo>
                  <a:lnTo>
                    <a:pt x="6071" y="6683"/>
                  </a:lnTo>
                  <a:lnTo>
                    <a:pt x="5918" y="6760"/>
                  </a:lnTo>
                  <a:lnTo>
                    <a:pt x="5663" y="6887"/>
                  </a:lnTo>
                  <a:lnTo>
                    <a:pt x="5663" y="5816"/>
                  </a:lnTo>
                  <a:lnTo>
                    <a:pt x="5791" y="5688"/>
                  </a:lnTo>
                  <a:lnTo>
                    <a:pt x="5893" y="5535"/>
                  </a:lnTo>
                  <a:lnTo>
                    <a:pt x="5969" y="5382"/>
                  </a:lnTo>
                  <a:lnTo>
                    <a:pt x="6046" y="5229"/>
                  </a:lnTo>
                  <a:lnTo>
                    <a:pt x="6097" y="5051"/>
                  </a:lnTo>
                  <a:lnTo>
                    <a:pt x="6122" y="4872"/>
                  </a:lnTo>
                  <a:lnTo>
                    <a:pt x="6148" y="4719"/>
                  </a:lnTo>
                  <a:lnTo>
                    <a:pt x="6173" y="4541"/>
                  </a:lnTo>
                  <a:lnTo>
                    <a:pt x="6148" y="4336"/>
                  </a:lnTo>
                  <a:lnTo>
                    <a:pt x="6122" y="4132"/>
                  </a:lnTo>
                  <a:lnTo>
                    <a:pt x="6071" y="3954"/>
                  </a:lnTo>
                  <a:lnTo>
                    <a:pt x="6020" y="3775"/>
                  </a:lnTo>
                  <a:lnTo>
                    <a:pt x="5918" y="3597"/>
                  </a:lnTo>
                  <a:lnTo>
                    <a:pt x="5842" y="3444"/>
                  </a:lnTo>
                  <a:lnTo>
                    <a:pt x="5714" y="3291"/>
                  </a:lnTo>
                  <a:lnTo>
                    <a:pt x="5587" y="3138"/>
                  </a:lnTo>
                  <a:lnTo>
                    <a:pt x="5459" y="3010"/>
                  </a:lnTo>
                  <a:lnTo>
                    <a:pt x="5306" y="2908"/>
                  </a:lnTo>
                  <a:lnTo>
                    <a:pt x="5128" y="2806"/>
                  </a:lnTo>
                  <a:lnTo>
                    <a:pt x="4974" y="2730"/>
                  </a:lnTo>
                  <a:lnTo>
                    <a:pt x="4796" y="2653"/>
                  </a:lnTo>
                  <a:lnTo>
                    <a:pt x="4592" y="2628"/>
                  </a:lnTo>
                  <a:lnTo>
                    <a:pt x="4413" y="2577"/>
                  </a:lnTo>
                  <a:lnTo>
                    <a:pt x="3980" y="2577"/>
                  </a:lnTo>
                  <a:lnTo>
                    <a:pt x="3776" y="2628"/>
                  </a:lnTo>
                  <a:lnTo>
                    <a:pt x="3674" y="2679"/>
                  </a:lnTo>
                  <a:lnTo>
                    <a:pt x="3623" y="2730"/>
                  </a:lnTo>
                  <a:lnTo>
                    <a:pt x="3572" y="2832"/>
                  </a:lnTo>
                  <a:lnTo>
                    <a:pt x="3572" y="2934"/>
                  </a:lnTo>
                  <a:lnTo>
                    <a:pt x="3623" y="3036"/>
                  </a:lnTo>
                  <a:lnTo>
                    <a:pt x="3699" y="3112"/>
                  </a:lnTo>
                  <a:lnTo>
                    <a:pt x="3801" y="3138"/>
                  </a:lnTo>
                  <a:lnTo>
                    <a:pt x="3903" y="3138"/>
                  </a:lnTo>
                  <a:lnTo>
                    <a:pt x="4056" y="3112"/>
                  </a:lnTo>
                  <a:lnTo>
                    <a:pt x="4209" y="3112"/>
                  </a:lnTo>
                  <a:lnTo>
                    <a:pt x="4490" y="3138"/>
                  </a:lnTo>
                  <a:lnTo>
                    <a:pt x="4770" y="3214"/>
                  </a:lnTo>
                  <a:lnTo>
                    <a:pt x="5000" y="3367"/>
                  </a:lnTo>
                  <a:lnTo>
                    <a:pt x="5204" y="3520"/>
                  </a:lnTo>
                  <a:lnTo>
                    <a:pt x="5383" y="3750"/>
                  </a:lnTo>
                  <a:lnTo>
                    <a:pt x="5510" y="3979"/>
                  </a:lnTo>
                  <a:lnTo>
                    <a:pt x="5587" y="4234"/>
                  </a:lnTo>
                  <a:lnTo>
                    <a:pt x="5638" y="4541"/>
                  </a:lnTo>
                  <a:lnTo>
                    <a:pt x="5612" y="4770"/>
                  </a:lnTo>
                  <a:lnTo>
                    <a:pt x="5536" y="5000"/>
                  </a:lnTo>
                  <a:lnTo>
                    <a:pt x="5459" y="4898"/>
                  </a:lnTo>
                  <a:lnTo>
                    <a:pt x="5332" y="4821"/>
                  </a:lnTo>
                  <a:lnTo>
                    <a:pt x="5204" y="4796"/>
                  </a:lnTo>
                  <a:lnTo>
                    <a:pt x="5077" y="4770"/>
                  </a:lnTo>
                  <a:lnTo>
                    <a:pt x="3342" y="4770"/>
                  </a:lnTo>
                  <a:lnTo>
                    <a:pt x="3189" y="4796"/>
                  </a:lnTo>
                  <a:lnTo>
                    <a:pt x="3061" y="4821"/>
                  </a:lnTo>
                  <a:lnTo>
                    <a:pt x="2959" y="4898"/>
                  </a:lnTo>
                  <a:lnTo>
                    <a:pt x="2857" y="5000"/>
                  </a:lnTo>
                  <a:lnTo>
                    <a:pt x="2806" y="4770"/>
                  </a:lnTo>
                  <a:lnTo>
                    <a:pt x="2781" y="4541"/>
                  </a:lnTo>
                  <a:lnTo>
                    <a:pt x="2806" y="4285"/>
                  </a:lnTo>
                  <a:lnTo>
                    <a:pt x="2857" y="4056"/>
                  </a:lnTo>
                  <a:lnTo>
                    <a:pt x="2959" y="3852"/>
                  </a:lnTo>
                  <a:lnTo>
                    <a:pt x="3087" y="3648"/>
                  </a:lnTo>
                  <a:lnTo>
                    <a:pt x="3138" y="3571"/>
                  </a:lnTo>
                  <a:lnTo>
                    <a:pt x="3138" y="3469"/>
                  </a:lnTo>
                  <a:lnTo>
                    <a:pt x="3113" y="3367"/>
                  </a:lnTo>
                  <a:lnTo>
                    <a:pt x="3036" y="3291"/>
                  </a:lnTo>
                  <a:lnTo>
                    <a:pt x="2934" y="3240"/>
                  </a:lnTo>
                  <a:lnTo>
                    <a:pt x="2832" y="3214"/>
                  </a:lnTo>
                  <a:lnTo>
                    <a:pt x="2755" y="3265"/>
                  </a:lnTo>
                  <a:lnTo>
                    <a:pt x="2653" y="3316"/>
                  </a:lnTo>
                  <a:lnTo>
                    <a:pt x="2475" y="3597"/>
                  </a:lnTo>
                  <a:lnTo>
                    <a:pt x="2347" y="3903"/>
                  </a:lnTo>
                  <a:lnTo>
                    <a:pt x="2271" y="4209"/>
                  </a:lnTo>
                  <a:lnTo>
                    <a:pt x="2245" y="4541"/>
                  </a:lnTo>
                  <a:lnTo>
                    <a:pt x="2245" y="4719"/>
                  </a:lnTo>
                  <a:lnTo>
                    <a:pt x="2271" y="4872"/>
                  </a:lnTo>
                  <a:lnTo>
                    <a:pt x="2322" y="5051"/>
                  </a:lnTo>
                  <a:lnTo>
                    <a:pt x="2373" y="5229"/>
                  </a:lnTo>
                  <a:lnTo>
                    <a:pt x="2449" y="5382"/>
                  </a:lnTo>
                  <a:lnTo>
                    <a:pt x="2526" y="5535"/>
                  </a:lnTo>
                  <a:lnTo>
                    <a:pt x="2628" y="5688"/>
                  </a:lnTo>
                  <a:lnTo>
                    <a:pt x="2730" y="5816"/>
                  </a:lnTo>
                  <a:lnTo>
                    <a:pt x="2730" y="6887"/>
                  </a:lnTo>
                  <a:lnTo>
                    <a:pt x="2500" y="6760"/>
                  </a:lnTo>
                  <a:lnTo>
                    <a:pt x="2347" y="6683"/>
                  </a:lnTo>
                  <a:lnTo>
                    <a:pt x="2169" y="6658"/>
                  </a:lnTo>
                  <a:lnTo>
                    <a:pt x="1990" y="6658"/>
                  </a:lnTo>
                  <a:lnTo>
                    <a:pt x="1837" y="6709"/>
                  </a:lnTo>
                  <a:lnTo>
                    <a:pt x="1557" y="6811"/>
                  </a:lnTo>
                  <a:lnTo>
                    <a:pt x="1149" y="6913"/>
                  </a:lnTo>
                  <a:lnTo>
                    <a:pt x="1097" y="6938"/>
                  </a:lnTo>
                  <a:lnTo>
                    <a:pt x="1021" y="6913"/>
                  </a:lnTo>
                  <a:lnTo>
                    <a:pt x="944" y="6887"/>
                  </a:lnTo>
                  <a:lnTo>
                    <a:pt x="919" y="6811"/>
                  </a:lnTo>
                  <a:lnTo>
                    <a:pt x="562" y="6224"/>
                  </a:lnTo>
                  <a:lnTo>
                    <a:pt x="536" y="6173"/>
                  </a:lnTo>
                  <a:lnTo>
                    <a:pt x="536" y="6096"/>
                  </a:lnTo>
                  <a:lnTo>
                    <a:pt x="562" y="6020"/>
                  </a:lnTo>
                  <a:lnTo>
                    <a:pt x="613" y="5969"/>
                  </a:lnTo>
                  <a:lnTo>
                    <a:pt x="842" y="5739"/>
                  </a:lnTo>
                  <a:lnTo>
                    <a:pt x="1123" y="5484"/>
                  </a:lnTo>
                  <a:lnTo>
                    <a:pt x="1251" y="5357"/>
                  </a:lnTo>
                  <a:lnTo>
                    <a:pt x="1327" y="5229"/>
                  </a:lnTo>
                  <a:lnTo>
                    <a:pt x="1404" y="5076"/>
                  </a:lnTo>
                  <a:lnTo>
                    <a:pt x="1404" y="4898"/>
                  </a:lnTo>
                  <a:lnTo>
                    <a:pt x="1404" y="4158"/>
                  </a:lnTo>
                  <a:lnTo>
                    <a:pt x="1404" y="4005"/>
                  </a:lnTo>
                  <a:lnTo>
                    <a:pt x="1327" y="3826"/>
                  </a:lnTo>
                  <a:lnTo>
                    <a:pt x="1251" y="3699"/>
                  </a:lnTo>
                  <a:lnTo>
                    <a:pt x="1123" y="3571"/>
                  </a:lnTo>
                  <a:lnTo>
                    <a:pt x="893" y="3367"/>
                  </a:lnTo>
                  <a:lnTo>
                    <a:pt x="613" y="3087"/>
                  </a:lnTo>
                  <a:lnTo>
                    <a:pt x="562" y="3036"/>
                  </a:lnTo>
                  <a:lnTo>
                    <a:pt x="536" y="2959"/>
                  </a:lnTo>
                  <a:lnTo>
                    <a:pt x="536" y="2883"/>
                  </a:lnTo>
                  <a:lnTo>
                    <a:pt x="562" y="2832"/>
                  </a:lnTo>
                  <a:lnTo>
                    <a:pt x="919" y="2245"/>
                  </a:lnTo>
                  <a:lnTo>
                    <a:pt x="944" y="2168"/>
                  </a:lnTo>
                  <a:lnTo>
                    <a:pt x="1021" y="2143"/>
                  </a:lnTo>
                  <a:lnTo>
                    <a:pt x="1097" y="2117"/>
                  </a:lnTo>
                  <a:lnTo>
                    <a:pt x="1149" y="2143"/>
                  </a:lnTo>
                  <a:lnTo>
                    <a:pt x="1480" y="2219"/>
                  </a:lnTo>
                  <a:lnTo>
                    <a:pt x="1837" y="2347"/>
                  </a:lnTo>
                  <a:lnTo>
                    <a:pt x="1990" y="2398"/>
                  </a:lnTo>
                  <a:lnTo>
                    <a:pt x="2169" y="2398"/>
                  </a:lnTo>
                  <a:lnTo>
                    <a:pt x="2347" y="2372"/>
                  </a:lnTo>
                  <a:lnTo>
                    <a:pt x="2500" y="2296"/>
                  </a:lnTo>
                  <a:lnTo>
                    <a:pt x="3138" y="1939"/>
                  </a:lnTo>
                  <a:lnTo>
                    <a:pt x="3266" y="1837"/>
                  </a:lnTo>
                  <a:lnTo>
                    <a:pt x="3368" y="1709"/>
                  </a:lnTo>
                  <a:lnTo>
                    <a:pt x="3444" y="1556"/>
                  </a:lnTo>
                  <a:lnTo>
                    <a:pt x="3495" y="1378"/>
                  </a:lnTo>
                  <a:lnTo>
                    <a:pt x="3546" y="1097"/>
                  </a:lnTo>
                  <a:lnTo>
                    <a:pt x="3648" y="689"/>
                  </a:lnTo>
                  <a:lnTo>
                    <a:pt x="3674" y="638"/>
                  </a:lnTo>
                  <a:lnTo>
                    <a:pt x="3725" y="587"/>
                  </a:lnTo>
                  <a:lnTo>
                    <a:pt x="3801" y="536"/>
                  </a:lnTo>
                  <a:close/>
                  <a:moveTo>
                    <a:pt x="5077" y="5306"/>
                  </a:moveTo>
                  <a:lnTo>
                    <a:pt x="5128" y="5331"/>
                  </a:lnTo>
                  <a:lnTo>
                    <a:pt x="5128" y="5357"/>
                  </a:lnTo>
                  <a:lnTo>
                    <a:pt x="5128" y="5714"/>
                  </a:lnTo>
                  <a:lnTo>
                    <a:pt x="5128" y="7346"/>
                  </a:lnTo>
                  <a:lnTo>
                    <a:pt x="5128" y="7372"/>
                  </a:lnTo>
                  <a:lnTo>
                    <a:pt x="5128" y="9310"/>
                  </a:lnTo>
                  <a:lnTo>
                    <a:pt x="5153" y="9438"/>
                  </a:lnTo>
                  <a:lnTo>
                    <a:pt x="5230" y="9540"/>
                  </a:lnTo>
                  <a:lnTo>
                    <a:pt x="5332" y="9616"/>
                  </a:lnTo>
                  <a:lnTo>
                    <a:pt x="5459" y="9642"/>
                  </a:lnTo>
                  <a:lnTo>
                    <a:pt x="5740" y="9642"/>
                  </a:lnTo>
                  <a:lnTo>
                    <a:pt x="4209" y="10892"/>
                  </a:lnTo>
                  <a:lnTo>
                    <a:pt x="2653" y="9642"/>
                  </a:lnTo>
                  <a:lnTo>
                    <a:pt x="2934" y="9642"/>
                  </a:lnTo>
                  <a:lnTo>
                    <a:pt x="3087" y="9616"/>
                  </a:lnTo>
                  <a:lnTo>
                    <a:pt x="3189" y="9540"/>
                  </a:lnTo>
                  <a:lnTo>
                    <a:pt x="3240" y="9438"/>
                  </a:lnTo>
                  <a:lnTo>
                    <a:pt x="3266" y="9310"/>
                  </a:lnTo>
                  <a:lnTo>
                    <a:pt x="3266" y="7372"/>
                  </a:lnTo>
                  <a:lnTo>
                    <a:pt x="3266" y="5714"/>
                  </a:lnTo>
                  <a:lnTo>
                    <a:pt x="3266" y="5357"/>
                  </a:lnTo>
                  <a:lnTo>
                    <a:pt x="3291" y="5331"/>
                  </a:lnTo>
                  <a:lnTo>
                    <a:pt x="3342" y="5306"/>
                  </a:lnTo>
                  <a:close/>
                  <a:moveTo>
                    <a:pt x="3725" y="0"/>
                  </a:moveTo>
                  <a:lnTo>
                    <a:pt x="3623" y="26"/>
                  </a:lnTo>
                  <a:lnTo>
                    <a:pt x="3495" y="77"/>
                  </a:lnTo>
                  <a:lnTo>
                    <a:pt x="3393" y="153"/>
                  </a:lnTo>
                  <a:lnTo>
                    <a:pt x="3317" y="230"/>
                  </a:lnTo>
                  <a:lnTo>
                    <a:pt x="3240" y="332"/>
                  </a:lnTo>
                  <a:lnTo>
                    <a:pt x="3164" y="434"/>
                  </a:lnTo>
                  <a:lnTo>
                    <a:pt x="3138" y="562"/>
                  </a:lnTo>
                  <a:lnTo>
                    <a:pt x="3036" y="944"/>
                  </a:lnTo>
                  <a:lnTo>
                    <a:pt x="2959" y="1301"/>
                  </a:lnTo>
                  <a:lnTo>
                    <a:pt x="2934" y="1403"/>
                  </a:lnTo>
                  <a:lnTo>
                    <a:pt x="2857" y="1480"/>
                  </a:lnTo>
                  <a:lnTo>
                    <a:pt x="2220" y="1837"/>
                  </a:lnTo>
                  <a:lnTo>
                    <a:pt x="2143" y="1862"/>
                  </a:lnTo>
                  <a:lnTo>
                    <a:pt x="2041" y="1837"/>
                  </a:lnTo>
                  <a:lnTo>
                    <a:pt x="1659" y="1709"/>
                  </a:lnTo>
                  <a:lnTo>
                    <a:pt x="1302" y="1607"/>
                  </a:lnTo>
                  <a:lnTo>
                    <a:pt x="1174" y="1582"/>
                  </a:lnTo>
                  <a:lnTo>
                    <a:pt x="1046" y="1582"/>
                  </a:lnTo>
                  <a:lnTo>
                    <a:pt x="919" y="1607"/>
                  </a:lnTo>
                  <a:lnTo>
                    <a:pt x="817" y="1633"/>
                  </a:lnTo>
                  <a:lnTo>
                    <a:pt x="715" y="1709"/>
                  </a:lnTo>
                  <a:lnTo>
                    <a:pt x="613" y="1760"/>
                  </a:lnTo>
                  <a:lnTo>
                    <a:pt x="511" y="1862"/>
                  </a:lnTo>
                  <a:lnTo>
                    <a:pt x="434" y="1964"/>
                  </a:lnTo>
                  <a:lnTo>
                    <a:pt x="103" y="2551"/>
                  </a:lnTo>
                  <a:lnTo>
                    <a:pt x="52" y="2679"/>
                  </a:lnTo>
                  <a:lnTo>
                    <a:pt x="1" y="2806"/>
                  </a:lnTo>
                  <a:lnTo>
                    <a:pt x="1" y="2908"/>
                  </a:lnTo>
                  <a:lnTo>
                    <a:pt x="1" y="3036"/>
                  </a:lnTo>
                  <a:lnTo>
                    <a:pt x="26" y="3163"/>
                  </a:lnTo>
                  <a:lnTo>
                    <a:pt x="77" y="3265"/>
                  </a:lnTo>
                  <a:lnTo>
                    <a:pt x="154" y="3393"/>
                  </a:lnTo>
                  <a:lnTo>
                    <a:pt x="230" y="3469"/>
                  </a:lnTo>
                  <a:lnTo>
                    <a:pt x="511" y="3750"/>
                  </a:lnTo>
                  <a:lnTo>
                    <a:pt x="791" y="3979"/>
                  </a:lnTo>
                  <a:lnTo>
                    <a:pt x="868" y="4056"/>
                  </a:lnTo>
                  <a:lnTo>
                    <a:pt x="868" y="4158"/>
                  </a:lnTo>
                  <a:lnTo>
                    <a:pt x="868" y="4898"/>
                  </a:lnTo>
                  <a:lnTo>
                    <a:pt x="868" y="5000"/>
                  </a:lnTo>
                  <a:lnTo>
                    <a:pt x="791" y="5076"/>
                  </a:lnTo>
                  <a:lnTo>
                    <a:pt x="485" y="5331"/>
                  </a:lnTo>
                  <a:lnTo>
                    <a:pt x="230" y="5586"/>
                  </a:lnTo>
                  <a:lnTo>
                    <a:pt x="154" y="5688"/>
                  </a:lnTo>
                  <a:lnTo>
                    <a:pt x="77" y="5790"/>
                  </a:lnTo>
                  <a:lnTo>
                    <a:pt x="26" y="5892"/>
                  </a:lnTo>
                  <a:lnTo>
                    <a:pt x="1" y="6020"/>
                  </a:lnTo>
                  <a:lnTo>
                    <a:pt x="1" y="6147"/>
                  </a:lnTo>
                  <a:lnTo>
                    <a:pt x="1" y="6275"/>
                  </a:lnTo>
                  <a:lnTo>
                    <a:pt x="52" y="6377"/>
                  </a:lnTo>
                  <a:lnTo>
                    <a:pt x="103" y="6505"/>
                  </a:lnTo>
                  <a:lnTo>
                    <a:pt x="434" y="7091"/>
                  </a:lnTo>
                  <a:lnTo>
                    <a:pt x="511" y="7193"/>
                  </a:lnTo>
                  <a:lnTo>
                    <a:pt x="613" y="7295"/>
                  </a:lnTo>
                  <a:lnTo>
                    <a:pt x="715" y="7346"/>
                  </a:lnTo>
                  <a:lnTo>
                    <a:pt x="817" y="7423"/>
                  </a:lnTo>
                  <a:lnTo>
                    <a:pt x="919" y="7448"/>
                  </a:lnTo>
                  <a:lnTo>
                    <a:pt x="1046" y="7474"/>
                  </a:lnTo>
                  <a:lnTo>
                    <a:pt x="1174" y="7474"/>
                  </a:lnTo>
                  <a:lnTo>
                    <a:pt x="1302" y="7448"/>
                  </a:lnTo>
                  <a:lnTo>
                    <a:pt x="1684" y="7346"/>
                  </a:lnTo>
                  <a:lnTo>
                    <a:pt x="2041" y="7219"/>
                  </a:lnTo>
                  <a:lnTo>
                    <a:pt x="2143" y="7193"/>
                  </a:lnTo>
                  <a:lnTo>
                    <a:pt x="2220" y="7219"/>
                  </a:lnTo>
                  <a:lnTo>
                    <a:pt x="2730" y="7525"/>
                  </a:lnTo>
                  <a:lnTo>
                    <a:pt x="2730" y="9106"/>
                  </a:lnTo>
                  <a:lnTo>
                    <a:pt x="2092" y="9106"/>
                  </a:lnTo>
                  <a:lnTo>
                    <a:pt x="1990" y="9132"/>
                  </a:lnTo>
                  <a:lnTo>
                    <a:pt x="1888" y="9157"/>
                  </a:lnTo>
                  <a:lnTo>
                    <a:pt x="1812" y="9234"/>
                  </a:lnTo>
                  <a:lnTo>
                    <a:pt x="1761" y="9336"/>
                  </a:lnTo>
                  <a:lnTo>
                    <a:pt x="1761" y="9438"/>
                  </a:lnTo>
                  <a:lnTo>
                    <a:pt x="1761" y="9540"/>
                  </a:lnTo>
                  <a:lnTo>
                    <a:pt x="1812" y="9616"/>
                  </a:lnTo>
                  <a:lnTo>
                    <a:pt x="1888" y="9693"/>
                  </a:lnTo>
                  <a:lnTo>
                    <a:pt x="4005" y="11402"/>
                  </a:lnTo>
                  <a:lnTo>
                    <a:pt x="4107" y="11478"/>
                  </a:lnTo>
                  <a:lnTo>
                    <a:pt x="4311" y="11478"/>
                  </a:lnTo>
                  <a:lnTo>
                    <a:pt x="4413" y="11402"/>
                  </a:lnTo>
                  <a:lnTo>
                    <a:pt x="6530" y="9693"/>
                  </a:lnTo>
                  <a:lnTo>
                    <a:pt x="6607" y="9616"/>
                  </a:lnTo>
                  <a:lnTo>
                    <a:pt x="6658" y="9540"/>
                  </a:lnTo>
                  <a:lnTo>
                    <a:pt x="6658" y="9438"/>
                  </a:lnTo>
                  <a:lnTo>
                    <a:pt x="6632" y="9336"/>
                  </a:lnTo>
                  <a:lnTo>
                    <a:pt x="6581" y="9234"/>
                  </a:lnTo>
                  <a:lnTo>
                    <a:pt x="6530" y="9157"/>
                  </a:lnTo>
                  <a:lnTo>
                    <a:pt x="6428" y="9132"/>
                  </a:lnTo>
                  <a:lnTo>
                    <a:pt x="6326" y="9106"/>
                  </a:lnTo>
                  <a:lnTo>
                    <a:pt x="5663" y="9106"/>
                  </a:lnTo>
                  <a:lnTo>
                    <a:pt x="5663" y="7525"/>
                  </a:lnTo>
                  <a:lnTo>
                    <a:pt x="6199" y="7219"/>
                  </a:lnTo>
                  <a:lnTo>
                    <a:pt x="6275" y="7193"/>
                  </a:lnTo>
                  <a:lnTo>
                    <a:pt x="6377" y="7219"/>
                  </a:lnTo>
                  <a:lnTo>
                    <a:pt x="6734" y="7346"/>
                  </a:lnTo>
                  <a:lnTo>
                    <a:pt x="7117" y="7448"/>
                  </a:lnTo>
                  <a:lnTo>
                    <a:pt x="7245" y="7474"/>
                  </a:lnTo>
                  <a:lnTo>
                    <a:pt x="7372" y="7474"/>
                  </a:lnTo>
                  <a:lnTo>
                    <a:pt x="7474" y="7448"/>
                  </a:lnTo>
                  <a:lnTo>
                    <a:pt x="7602" y="7423"/>
                  </a:lnTo>
                  <a:lnTo>
                    <a:pt x="7704" y="7346"/>
                  </a:lnTo>
                  <a:lnTo>
                    <a:pt x="7806" y="7295"/>
                  </a:lnTo>
                  <a:lnTo>
                    <a:pt x="7908" y="7193"/>
                  </a:lnTo>
                  <a:lnTo>
                    <a:pt x="7959" y="7091"/>
                  </a:lnTo>
                  <a:lnTo>
                    <a:pt x="8316" y="6505"/>
                  </a:lnTo>
                  <a:lnTo>
                    <a:pt x="8367" y="6377"/>
                  </a:lnTo>
                  <a:lnTo>
                    <a:pt x="8392" y="6275"/>
                  </a:lnTo>
                  <a:lnTo>
                    <a:pt x="8418" y="6147"/>
                  </a:lnTo>
                  <a:lnTo>
                    <a:pt x="8418" y="6020"/>
                  </a:lnTo>
                  <a:lnTo>
                    <a:pt x="8392" y="5892"/>
                  </a:lnTo>
                  <a:lnTo>
                    <a:pt x="8341" y="5790"/>
                  </a:lnTo>
                  <a:lnTo>
                    <a:pt x="8265" y="5688"/>
                  </a:lnTo>
                  <a:lnTo>
                    <a:pt x="8188" y="5586"/>
                  </a:lnTo>
                  <a:lnTo>
                    <a:pt x="7933" y="5331"/>
                  </a:lnTo>
                  <a:lnTo>
                    <a:pt x="7627" y="5076"/>
                  </a:lnTo>
                  <a:lnTo>
                    <a:pt x="7551" y="5000"/>
                  </a:lnTo>
                  <a:lnTo>
                    <a:pt x="7525" y="4898"/>
                  </a:lnTo>
                  <a:lnTo>
                    <a:pt x="7525" y="4158"/>
                  </a:lnTo>
                  <a:lnTo>
                    <a:pt x="7551" y="4056"/>
                  </a:lnTo>
                  <a:lnTo>
                    <a:pt x="7627" y="3979"/>
                  </a:lnTo>
                  <a:lnTo>
                    <a:pt x="7908" y="3750"/>
                  </a:lnTo>
                  <a:lnTo>
                    <a:pt x="8188" y="3469"/>
                  </a:lnTo>
                  <a:lnTo>
                    <a:pt x="8265" y="3393"/>
                  </a:lnTo>
                  <a:lnTo>
                    <a:pt x="8341" y="3265"/>
                  </a:lnTo>
                  <a:lnTo>
                    <a:pt x="8392" y="3163"/>
                  </a:lnTo>
                  <a:lnTo>
                    <a:pt x="8418" y="3036"/>
                  </a:lnTo>
                  <a:lnTo>
                    <a:pt x="8418" y="2908"/>
                  </a:lnTo>
                  <a:lnTo>
                    <a:pt x="8392" y="2806"/>
                  </a:lnTo>
                  <a:lnTo>
                    <a:pt x="8367" y="2679"/>
                  </a:lnTo>
                  <a:lnTo>
                    <a:pt x="8316" y="2551"/>
                  </a:lnTo>
                  <a:lnTo>
                    <a:pt x="7959" y="1964"/>
                  </a:lnTo>
                  <a:lnTo>
                    <a:pt x="7908" y="1862"/>
                  </a:lnTo>
                  <a:lnTo>
                    <a:pt x="7806" y="1760"/>
                  </a:lnTo>
                  <a:lnTo>
                    <a:pt x="7704" y="1709"/>
                  </a:lnTo>
                  <a:lnTo>
                    <a:pt x="7602" y="1633"/>
                  </a:lnTo>
                  <a:lnTo>
                    <a:pt x="7474" y="1607"/>
                  </a:lnTo>
                  <a:lnTo>
                    <a:pt x="7372" y="1582"/>
                  </a:lnTo>
                  <a:lnTo>
                    <a:pt x="7245" y="1582"/>
                  </a:lnTo>
                  <a:lnTo>
                    <a:pt x="7117" y="1607"/>
                  </a:lnTo>
                  <a:lnTo>
                    <a:pt x="6760" y="1709"/>
                  </a:lnTo>
                  <a:lnTo>
                    <a:pt x="6377" y="1862"/>
                  </a:lnTo>
                  <a:lnTo>
                    <a:pt x="6275" y="1862"/>
                  </a:lnTo>
                  <a:lnTo>
                    <a:pt x="6199" y="1837"/>
                  </a:lnTo>
                  <a:lnTo>
                    <a:pt x="5561" y="1480"/>
                  </a:lnTo>
                  <a:lnTo>
                    <a:pt x="5485" y="1403"/>
                  </a:lnTo>
                  <a:lnTo>
                    <a:pt x="5434" y="1301"/>
                  </a:lnTo>
                  <a:lnTo>
                    <a:pt x="5383" y="944"/>
                  </a:lnTo>
                  <a:lnTo>
                    <a:pt x="5281" y="562"/>
                  </a:lnTo>
                  <a:lnTo>
                    <a:pt x="5255" y="434"/>
                  </a:lnTo>
                  <a:lnTo>
                    <a:pt x="5179" y="332"/>
                  </a:lnTo>
                  <a:lnTo>
                    <a:pt x="5102" y="230"/>
                  </a:lnTo>
                  <a:lnTo>
                    <a:pt x="5025" y="153"/>
                  </a:lnTo>
                  <a:lnTo>
                    <a:pt x="4923" y="77"/>
                  </a:lnTo>
                  <a:lnTo>
                    <a:pt x="4796" y="26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0"/>
            <p:cNvSpPr/>
            <p:nvPr/>
          </p:nvSpPr>
          <p:spPr>
            <a:xfrm>
              <a:off x="2563675" y="3600675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199" y="26"/>
                  </a:lnTo>
                  <a:lnTo>
                    <a:pt x="1072" y="77"/>
                  </a:lnTo>
                  <a:lnTo>
                    <a:pt x="970" y="153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5" y="434"/>
                  </a:lnTo>
                  <a:lnTo>
                    <a:pt x="664" y="536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4107"/>
                  </a:lnTo>
                  <a:lnTo>
                    <a:pt x="26" y="4209"/>
                  </a:lnTo>
                  <a:lnTo>
                    <a:pt x="77" y="4285"/>
                  </a:lnTo>
                  <a:lnTo>
                    <a:pt x="153" y="4336"/>
                  </a:lnTo>
                  <a:lnTo>
                    <a:pt x="255" y="4362"/>
                  </a:lnTo>
                  <a:lnTo>
                    <a:pt x="358" y="4336"/>
                  </a:lnTo>
                  <a:lnTo>
                    <a:pt x="460" y="4285"/>
                  </a:lnTo>
                  <a:lnTo>
                    <a:pt x="511" y="4209"/>
                  </a:lnTo>
                  <a:lnTo>
                    <a:pt x="536" y="4107"/>
                  </a:lnTo>
                  <a:lnTo>
                    <a:pt x="536" y="2781"/>
                  </a:lnTo>
                  <a:lnTo>
                    <a:pt x="536" y="2653"/>
                  </a:lnTo>
                  <a:lnTo>
                    <a:pt x="562" y="2577"/>
                  </a:lnTo>
                  <a:lnTo>
                    <a:pt x="613" y="2475"/>
                  </a:lnTo>
                  <a:lnTo>
                    <a:pt x="689" y="2398"/>
                  </a:lnTo>
                  <a:lnTo>
                    <a:pt x="766" y="2347"/>
                  </a:lnTo>
                  <a:lnTo>
                    <a:pt x="842" y="2296"/>
                  </a:lnTo>
                  <a:lnTo>
                    <a:pt x="944" y="2270"/>
                  </a:lnTo>
                  <a:lnTo>
                    <a:pt x="1046" y="2245"/>
                  </a:lnTo>
                  <a:lnTo>
                    <a:pt x="9514" y="2245"/>
                  </a:lnTo>
                  <a:lnTo>
                    <a:pt x="9616" y="2270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22" y="2475"/>
                  </a:lnTo>
                  <a:lnTo>
                    <a:pt x="9973" y="2577"/>
                  </a:lnTo>
                  <a:lnTo>
                    <a:pt x="10025" y="2653"/>
                  </a:lnTo>
                  <a:lnTo>
                    <a:pt x="10025" y="2781"/>
                  </a:lnTo>
                  <a:lnTo>
                    <a:pt x="10025" y="5484"/>
                  </a:lnTo>
                  <a:lnTo>
                    <a:pt x="10025" y="5586"/>
                  </a:lnTo>
                  <a:lnTo>
                    <a:pt x="9973" y="5688"/>
                  </a:lnTo>
                  <a:lnTo>
                    <a:pt x="9922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514" y="6020"/>
                  </a:lnTo>
                  <a:lnTo>
                    <a:pt x="1046" y="6020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6" y="5918"/>
                  </a:lnTo>
                  <a:lnTo>
                    <a:pt x="689" y="5867"/>
                  </a:lnTo>
                  <a:lnTo>
                    <a:pt x="613" y="5790"/>
                  </a:lnTo>
                  <a:lnTo>
                    <a:pt x="562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5255"/>
                  </a:lnTo>
                  <a:lnTo>
                    <a:pt x="511" y="5153"/>
                  </a:lnTo>
                  <a:lnTo>
                    <a:pt x="460" y="5076"/>
                  </a:lnTo>
                  <a:lnTo>
                    <a:pt x="358" y="5025"/>
                  </a:lnTo>
                  <a:lnTo>
                    <a:pt x="255" y="5000"/>
                  </a:lnTo>
                  <a:lnTo>
                    <a:pt x="153" y="5025"/>
                  </a:lnTo>
                  <a:lnTo>
                    <a:pt x="77" y="5076"/>
                  </a:lnTo>
                  <a:lnTo>
                    <a:pt x="26" y="5153"/>
                  </a:lnTo>
                  <a:lnTo>
                    <a:pt x="0" y="5255"/>
                  </a:lnTo>
                  <a:lnTo>
                    <a:pt x="0" y="5484"/>
                  </a:lnTo>
                  <a:lnTo>
                    <a:pt x="26" y="5714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7" y="6249"/>
                  </a:lnTo>
                  <a:lnTo>
                    <a:pt x="460" y="6377"/>
                  </a:lnTo>
                  <a:lnTo>
                    <a:pt x="638" y="6454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54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382" y="6071"/>
                  </a:lnTo>
                  <a:lnTo>
                    <a:pt x="10484" y="5892"/>
                  </a:lnTo>
                  <a:lnTo>
                    <a:pt x="10535" y="5714"/>
                  </a:lnTo>
                  <a:lnTo>
                    <a:pt x="10560" y="5484"/>
                  </a:lnTo>
                  <a:lnTo>
                    <a:pt x="10560" y="2781"/>
                  </a:lnTo>
                  <a:lnTo>
                    <a:pt x="10535" y="2577"/>
                  </a:lnTo>
                  <a:lnTo>
                    <a:pt x="10484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8749" y="0"/>
                  </a:lnTo>
                  <a:lnTo>
                    <a:pt x="8622" y="26"/>
                  </a:lnTo>
                  <a:lnTo>
                    <a:pt x="8545" y="77"/>
                  </a:lnTo>
                  <a:lnTo>
                    <a:pt x="8494" y="153"/>
                  </a:lnTo>
                  <a:lnTo>
                    <a:pt x="8469" y="255"/>
                  </a:lnTo>
                  <a:lnTo>
                    <a:pt x="8494" y="357"/>
                  </a:lnTo>
                  <a:lnTo>
                    <a:pt x="8545" y="459"/>
                  </a:lnTo>
                  <a:lnTo>
                    <a:pt x="8622" y="511"/>
                  </a:lnTo>
                  <a:lnTo>
                    <a:pt x="8749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36"/>
                  </a:lnTo>
                  <a:lnTo>
                    <a:pt x="7576" y="536"/>
                  </a:lnTo>
                  <a:lnTo>
                    <a:pt x="7678" y="511"/>
                  </a:lnTo>
                  <a:lnTo>
                    <a:pt x="7780" y="459"/>
                  </a:lnTo>
                  <a:lnTo>
                    <a:pt x="7831" y="357"/>
                  </a:lnTo>
                  <a:lnTo>
                    <a:pt x="7856" y="255"/>
                  </a:lnTo>
                  <a:lnTo>
                    <a:pt x="7831" y="153"/>
                  </a:lnTo>
                  <a:lnTo>
                    <a:pt x="7780" y="77"/>
                  </a:lnTo>
                  <a:lnTo>
                    <a:pt x="7678" y="26"/>
                  </a:lnTo>
                  <a:lnTo>
                    <a:pt x="7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0"/>
            <p:cNvSpPr/>
            <p:nvPr/>
          </p:nvSpPr>
          <p:spPr>
            <a:xfrm>
              <a:off x="2590450" y="367017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092" y="1072"/>
                  </a:lnTo>
                  <a:lnTo>
                    <a:pt x="2016" y="1123"/>
                  </a:lnTo>
                  <a:lnTo>
                    <a:pt x="1914" y="1148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59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67" y="1684"/>
                  </a:lnTo>
                  <a:lnTo>
                    <a:pt x="2220" y="1633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7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4" y="2679"/>
                  </a:lnTo>
                  <a:lnTo>
                    <a:pt x="256" y="2704"/>
                  </a:lnTo>
                  <a:lnTo>
                    <a:pt x="8137" y="2704"/>
                  </a:lnTo>
                  <a:lnTo>
                    <a:pt x="8239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61"/>
          <p:cNvSpPr/>
          <p:nvPr/>
        </p:nvSpPr>
        <p:spPr>
          <a:xfrm>
            <a:off x="1858500" y="2140370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61"/>
          <p:cNvSpPr/>
          <p:nvPr/>
        </p:nvSpPr>
        <p:spPr>
          <a:xfrm>
            <a:off x="4065900" y="2905526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61"/>
          <p:cNvSpPr txBox="1">
            <a:spLocks noGrp="1"/>
          </p:cNvSpPr>
          <p:nvPr>
            <p:ph type="title"/>
          </p:nvPr>
        </p:nvSpPr>
        <p:spPr>
          <a:xfrm>
            <a:off x="2038200" y="1225774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</a:t>
            </a:r>
            <a:r>
              <a:rPr lang="en">
                <a:solidFill>
                  <a:schemeClr val="dk2"/>
                </a:solidFill>
              </a:rPr>
              <a:t>SOFTWARE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4" name="Google Shape;1294;p61"/>
          <p:cNvSpPr txBox="1">
            <a:spLocks noGrp="1"/>
          </p:cNvSpPr>
          <p:nvPr>
            <p:ph type="title" idx="2"/>
          </p:nvPr>
        </p:nvSpPr>
        <p:spPr>
          <a:xfrm>
            <a:off x="4114800" y="2878226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95" name="Google Shape;1295;p61"/>
          <p:cNvSpPr txBox="1">
            <a:spLocks noGrp="1"/>
          </p:cNvSpPr>
          <p:nvPr>
            <p:ph type="subTitle" idx="1"/>
          </p:nvPr>
        </p:nvSpPr>
        <p:spPr>
          <a:xfrm>
            <a:off x="2542200" y="2196184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2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6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OF </a:t>
            </a:r>
            <a:r>
              <a:rPr lang="en">
                <a:solidFill>
                  <a:schemeClr val="dk2"/>
                </a:solidFill>
              </a:rPr>
              <a:t>TESTS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302" name="Google Shape;1302;p62"/>
          <p:cNvGraphicFramePr/>
          <p:nvPr/>
        </p:nvGraphicFramePr>
        <p:xfrm>
          <a:off x="891861" y="1428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{5BB13F51-1588-41D5-BBF4-1716176FBBD4}</a:tableStyleId>
              </a:tblPr>
              <a:tblGrid>
                <a:gridCol w="69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Mon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Tue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Wed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Thu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Fri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Sat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  <a:latin typeface="Iceland"/>
                          <a:ea typeface="Iceland"/>
                          <a:cs typeface="Iceland"/>
                          <a:sym typeface="Iceland"/>
                        </a:rPr>
                        <a:t>Sun</a:t>
                      </a:r>
                      <a:endParaRPr sz="2000" b="1">
                        <a:solidFill>
                          <a:schemeClr val="lt1"/>
                        </a:solidFill>
                        <a:latin typeface="Iceland"/>
                        <a:ea typeface="Iceland"/>
                        <a:cs typeface="Iceland"/>
                        <a:sym typeface="Icel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23</a:t>
                      </a:r>
                      <a:endParaRPr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27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28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29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03" name="Google Shape;1303;p62"/>
          <p:cNvSpPr txBox="1">
            <a:spLocks noGrp="1"/>
          </p:cNvSpPr>
          <p:nvPr>
            <p:ph type="title" idx="4294967295"/>
          </p:nvPr>
        </p:nvSpPr>
        <p:spPr>
          <a:xfrm flipH="1">
            <a:off x="6287589" y="2644114"/>
            <a:ext cx="167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Venus</a:t>
            </a:r>
            <a:endParaRPr sz="2400"/>
          </a:p>
        </p:txBody>
      </p:sp>
      <p:sp>
        <p:nvSpPr>
          <p:cNvPr id="1304" name="Google Shape;1304;p62"/>
          <p:cNvSpPr txBox="1">
            <a:spLocks noGrp="1"/>
          </p:cNvSpPr>
          <p:nvPr>
            <p:ph type="subTitle" idx="4294967295"/>
          </p:nvPr>
        </p:nvSpPr>
        <p:spPr>
          <a:xfrm flipH="1">
            <a:off x="5996439" y="3000183"/>
            <a:ext cx="2255700" cy="13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poisonous atmosphere</a:t>
            </a:r>
            <a:endParaRPr/>
          </a:p>
        </p:txBody>
      </p:sp>
      <p:sp>
        <p:nvSpPr>
          <p:cNvPr id="1305" name="Google Shape;1305;p62"/>
          <p:cNvSpPr/>
          <p:nvPr/>
        </p:nvSpPr>
        <p:spPr>
          <a:xfrm>
            <a:off x="6618189" y="1469283"/>
            <a:ext cx="1012200" cy="10122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6" name="Google Shape;1306;p62"/>
          <p:cNvGrpSpPr/>
          <p:nvPr/>
        </p:nvGrpSpPr>
        <p:grpSpPr>
          <a:xfrm>
            <a:off x="6933737" y="1732034"/>
            <a:ext cx="381105" cy="486698"/>
            <a:chOff x="4001600" y="3306075"/>
            <a:chExt cx="359025" cy="458500"/>
          </a:xfrm>
        </p:grpSpPr>
        <p:sp>
          <p:nvSpPr>
            <p:cNvPr id="1307" name="Google Shape;1307;p62"/>
            <p:cNvSpPr/>
            <p:nvPr/>
          </p:nvSpPr>
          <p:spPr>
            <a:xfrm>
              <a:off x="4076200" y="3670175"/>
              <a:ext cx="210475" cy="67625"/>
            </a:xfrm>
            <a:custGeom>
              <a:avLst/>
              <a:gdLst/>
              <a:ahLst/>
              <a:cxnLst/>
              <a:rect l="l" t="t" r="r" b="b"/>
              <a:pathLst>
                <a:path w="8419" h="2705" extrusionOk="0">
                  <a:moveTo>
                    <a:pt x="2169" y="536"/>
                  </a:moveTo>
                  <a:lnTo>
                    <a:pt x="2169" y="893"/>
                  </a:lnTo>
                  <a:lnTo>
                    <a:pt x="2169" y="995"/>
                  </a:lnTo>
                  <a:lnTo>
                    <a:pt x="2093" y="1072"/>
                  </a:lnTo>
                  <a:lnTo>
                    <a:pt x="2016" y="1123"/>
                  </a:lnTo>
                  <a:lnTo>
                    <a:pt x="1914" y="1148"/>
                  </a:lnTo>
                  <a:lnTo>
                    <a:pt x="1812" y="1123"/>
                  </a:lnTo>
                  <a:lnTo>
                    <a:pt x="1710" y="1072"/>
                  </a:lnTo>
                  <a:lnTo>
                    <a:pt x="1659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5" y="995"/>
                  </a:lnTo>
                  <a:lnTo>
                    <a:pt x="3878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44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79"/>
                  </a:lnTo>
                  <a:lnTo>
                    <a:pt x="1" y="281"/>
                  </a:lnTo>
                  <a:lnTo>
                    <a:pt x="1" y="2424"/>
                  </a:lnTo>
                  <a:lnTo>
                    <a:pt x="27" y="2526"/>
                  </a:lnTo>
                  <a:lnTo>
                    <a:pt x="78" y="2602"/>
                  </a:lnTo>
                  <a:lnTo>
                    <a:pt x="154" y="2679"/>
                  </a:lnTo>
                  <a:lnTo>
                    <a:pt x="256" y="2704"/>
                  </a:lnTo>
                  <a:lnTo>
                    <a:pt x="5332" y="2704"/>
                  </a:lnTo>
                  <a:lnTo>
                    <a:pt x="5459" y="2679"/>
                  </a:lnTo>
                  <a:lnTo>
                    <a:pt x="5536" y="2602"/>
                  </a:lnTo>
                  <a:lnTo>
                    <a:pt x="5587" y="2526"/>
                  </a:lnTo>
                  <a:lnTo>
                    <a:pt x="5612" y="2424"/>
                  </a:lnTo>
                  <a:lnTo>
                    <a:pt x="5587" y="2322"/>
                  </a:lnTo>
                  <a:lnTo>
                    <a:pt x="5536" y="2245"/>
                  </a:lnTo>
                  <a:lnTo>
                    <a:pt x="5459" y="2169"/>
                  </a:lnTo>
                  <a:lnTo>
                    <a:pt x="537" y="2169"/>
                  </a:lnTo>
                  <a:lnTo>
                    <a:pt x="537" y="536"/>
                  </a:lnTo>
                  <a:lnTo>
                    <a:pt x="1098" y="536"/>
                  </a:lnTo>
                  <a:lnTo>
                    <a:pt x="1098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3"/>
                  </a:lnTo>
                  <a:lnTo>
                    <a:pt x="1735" y="1684"/>
                  </a:lnTo>
                  <a:lnTo>
                    <a:pt x="2067" y="1684"/>
                  </a:lnTo>
                  <a:lnTo>
                    <a:pt x="2220" y="1633"/>
                  </a:lnTo>
                  <a:lnTo>
                    <a:pt x="2348" y="1556"/>
                  </a:lnTo>
                  <a:lnTo>
                    <a:pt x="2475" y="1454"/>
                  </a:lnTo>
                  <a:lnTo>
                    <a:pt x="2577" y="1327"/>
                  </a:lnTo>
                  <a:lnTo>
                    <a:pt x="2654" y="1199"/>
                  </a:lnTo>
                  <a:lnTo>
                    <a:pt x="2705" y="1046"/>
                  </a:lnTo>
                  <a:lnTo>
                    <a:pt x="2705" y="893"/>
                  </a:lnTo>
                  <a:lnTo>
                    <a:pt x="2705" y="536"/>
                  </a:lnTo>
                  <a:lnTo>
                    <a:pt x="2883" y="536"/>
                  </a:lnTo>
                  <a:lnTo>
                    <a:pt x="2883" y="893"/>
                  </a:lnTo>
                  <a:lnTo>
                    <a:pt x="2909" y="1046"/>
                  </a:lnTo>
                  <a:lnTo>
                    <a:pt x="2960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40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52" y="1684"/>
                  </a:lnTo>
                  <a:lnTo>
                    <a:pt x="4006" y="1633"/>
                  </a:lnTo>
                  <a:lnTo>
                    <a:pt x="4159" y="1556"/>
                  </a:lnTo>
                  <a:lnTo>
                    <a:pt x="4261" y="1454"/>
                  </a:lnTo>
                  <a:lnTo>
                    <a:pt x="4363" y="1327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3" y="536"/>
                  </a:lnTo>
                  <a:lnTo>
                    <a:pt x="7883" y="2169"/>
                  </a:lnTo>
                  <a:lnTo>
                    <a:pt x="6403" y="2169"/>
                  </a:lnTo>
                  <a:lnTo>
                    <a:pt x="6301" y="2245"/>
                  </a:lnTo>
                  <a:lnTo>
                    <a:pt x="6250" y="2322"/>
                  </a:lnTo>
                  <a:lnTo>
                    <a:pt x="6225" y="2424"/>
                  </a:lnTo>
                  <a:lnTo>
                    <a:pt x="6250" y="2526"/>
                  </a:lnTo>
                  <a:lnTo>
                    <a:pt x="6301" y="2602"/>
                  </a:lnTo>
                  <a:lnTo>
                    <a:pt x="6403" y="2679"/>
                  </a:lnTo>
                  <a:lnTo>
                    <a:pt x="6505" y="2704"/>
                  </a:lnTo>
                  <a:lnTo>
                    <a:pt x="8138" y="2704"/>
                  </a:lnTo>
                  <a:lnTo>
                    <a:pt x="8240" y="2679"/>
                  </a:lnTo>
                  <a:lnTo>
                    <a:pt x="8342" y="2602"/>
                  </a:lnTo>
                  <a:lnTo>
                    <a:pt x="8393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3" y="179"/>
                  </a:lnTo>
                  <a:lnTo>
                    <a:pt x="8342" y="77"/>
                  </a:lnTo>
                  <a:lnTo>
                    <a:pt x="8240" y="26"/>
                  </a:lnTo>
                  <a:lnTo>
                    <a:pt x="81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2"/>
            <p:cNvSpPr/>
            <p:nvPr/>
          </p:nvSpPr>
          <p:spPr>
            <a:xfrm>
              <a:off x="4001600" y="3306075"/>
              <a:ext cx="359025" cy="458500"/>
            </a:xfrm>
            <a:custGeom>
              <a:avLst/>
              <a:gdLst/>
              <a:ahLst/>
              <a:cxnLst/>
              <a:rect l="l" t="t" r="r" b="b"/>
              <a:pathLst>
                <a:path w="14361" h="18340" extrusionOk="0">
                  <a:moveTo>
                    <a:pt x="1174" y="5663"/>
                  </a:moveTo>
                  <a:lnTo>
                    <a:pt x="1149" y="5943"/>
                  </a:lnTo>
                  <a:lnTo>
                    <a:pt x="1174" y="6198"/>
                  </a:lnTo>
                  <a:lnTo>
                    <a:pt x="715" y="6198"/>
                  </a:lnTo>
                  <a:lnTo>
                    <a:pt x="613" y="6122"/>
                  </a:lnTo>
                  <a:lnTo>
                    <a:pt x="562" y="6045"/>
                  </a:lnTo>
                  <a:lnTo>
                    <a:pt x="536" y="5943"/>
                  </a:lnTo>
                  <a:lnTo>
                    <a:pt x="562" y="5841"/>
                  </a:lnTo>
                  <a:lnTo>
                    <a:pt x="613" y="5739"/>
                  </a:lnTo>
                  <a:lnTo>
                    <a:pt x="715" y="5688"/>
                  </a:lnTo>
                  <a:lnTo>
                    <a:pt x="817" y="5663"/>
                  </a:lnTo>
                  <a:close/>
                  <a:moveTo>
                    <a:pt x="7602" y="5663"/>
                  </a:moveTo>
                  <a:lnTo>
                    <a:pt x="7602" y="5943"/>
                  </a:lnTo>
                  <a:lnTo>
                    <a:pt x="7602" y="6198"/>
                  </a:lnTo>
                  <a:lnTo>
                    <a:pt x="6760" y="6198"/>
                  </a:lnTo>
                  <a:lnTo>
                    <a:pt x="6785" y="5943"/>
                  </a:lnTo>
                  <a:lnTo>
                    <a:pt x="6760" y="5663"/>
                  </a:lnTo>
                  <a:close/>
                  <a:moveTo>
                    <a:pt x="13570" y="5663"/>
                  </a:moveTo>
                  <a:lnTo>
                    <a:pt x="13672" y="5688"/>
                  </a:lnTo>
                  <a:lnTo>
                    <a:pt x="13749" y="5739"/>
                  </a:lnTo>
                  <a:lnTo>
                    <a:pt x="13800" y="5841"/>
                  </a:lnTo>
                  <a:lnTo>
                    <a:pt x="13825" y="5943"/>
                  </a:lnTo>
                  <a:lnTo>
                    <a:pt x="13800" y="6045"/>
                  </a:lnTo>
                  <a:lnTo>
                    <a:pt x="13749" y="6122"/>
                  </a:lnTo>
                  <a:lnTo>
                    <a:pt x="13672" y="6198"/>
                  </a:lnTo>
                  <a:lnTo>
                    <a:pt x="13213" y="6198"/>
                  </a:lnTo>
                  <a:lnTo>
                    <a:pt x="13213" y="5943"/>
                  </a:lnTo>
                  <a:lnTo>
                    <a:pt x="13213" y="5663"/>
                  </a:lnTo>
                  <a:close/>
                  <a:moveTo>
                    <a:pt x="4184" y="3673"/>
                  </a:moveTo>
                  <a:lnTo>
                    <a:pt x="4413" y="3724"/>
                  </a:lnTo>
                  <a:lnTo>
                    <a:pt x="4643" y="3775"/>
                  </a:lnTo>
                  <a:lnTo>
                    <a:pt x="4847" y="3852"/>
                  </a:lnTo>
                  <a:lnTo>
                    <a:pt x="5051" y="3954"/>
                  </a:lnTo>
                  <a:lnTo>
                    <a:pt x="5230" y="4056"/>
                  </a:lnTo>
                  <a:lnTo>
                    <a:pt x="5408" y="4183"/>
                  </a:lnTo>
                  <a:lnTo>
                    <a:pt x="5561" y="4336"/>
                  </a:lnTo>
                  <a:lnTo>
                    <a:pt x="5714" y="4490"/>
                  </a:lnTo>
                  <a:lnTo>
                    <a:pt x="5842" y="4668"/>
                  </a:lnTo>
                  <a:lnTo>
                    <a:pt x="5969" y="4847"/>
                  </a:lnTo>
                  <a:lnTo>
                    <a:pt x="6046" y="5051"/>
                  </a:lnTo>
                  <a:lnTo>
                    <a:pt x="6122" y="5255"/>
                  </a:lnTo>
                  <a:lnTo>
                    <a:pt x="6199" y="5484"/>
                  </a:lnTo>
                  <a:lnTo>
                    <a:pt x="6224" y="5714"/>
                  </a:lnTo>
                  <a:lnTo>
                    <a:pt x="6224" y="5943"/>
                  </a:lnTo>
                  <a:lnTo>
                    <a:pt x="6224" y="6173"/>
                  </a:lnTo>
                  <a:lnTo>
                    <a:pt x="6199" y="6402"/>
                  </a:lnTo>
                  <a:lnTo>
                    <a:pt x="6122" y="6607"/>
                  </a:lnTo>
                  <a:lnTo>
                    <a:pt x="6046" y="6836"/>
                  </a:lnTo>
                  <a:lnTo>
                    <a:pt x="5969" y="7015"/>
                  </a:lnTo>
                  <a:lnTo>
                    <a:pt x="5842" y="7219"/>
                  </a:lnTo>
                  <a:lnTo>
                    <a:pt x="5714" y="7397"/>
                  </a:lnTo>
                  <a:lnTo>
                    <a:pt x="5561" y="7550"/>
                  </a:lnTo>
                  <a:lnTo>
                    <a:pt x="5408" y="7703"/>
                  </a:lnTo>
                  <a:lnTo>
                    <a:pt x="5230" y="7831"/>
                  </a:lnTo>
                  <a:lnTo>
                    <a:pt x="5051" y="7933"/>
                  </a:lnTo>
                  <a:lnTo>
                    <a:pt x="4847" y="8035"/>
                  </a:lnTo>
                  <a:lnTo>
                    <a:pt x="4643" y="8111"/>
                  </a:lnTo>
                  <a:lnTo>
                    <a:pt x="4413" y="8162"/>
                  </a:lnTo>
                  <a:lnTo>
                    <a:pt x="4184" y="8213"/>
                  </a:lnTo>
                  <a:lnTo>
                    <a:pt x="3725" y="8213"/>
                  </a:lnTo>
                  <a:lnTo>
                    <a:pt x="3495" y="8162"/>
                  </a:lnTo>
                  <a:lnTo>
                    <a:pt x="3291" y="8111"/>
                  </a:lnTo>
                  <a:lnTo>
                    <a:pt x="3087" y="8035"/>
                  </a:lnTo>
                  <a:lnTo>
                    <a:pt x="2883" y="7933"/>
                  </a:lnTo>
                  <a:lnTo>
                    <a:pt x="2704" y="7831"/>
                  </a:lnTo>
                  <a:lnTo>
                    <a:pt x="2526" y="7703"/>
                  </a:lnTo>
                  <a:lnTo>
                    <a:pt x="2347" y="7550"/>
                  </a:lnTo>
                  <a:lnTo>
                    <a:pt x="2220" y="7397"/>
                  </a:lnTo>
                  <a:lnTo>
                    <a:pt x="2067" y="7219"/>
                  </a:lnTo>
                  <a:lnTo>
                    <a:pt x="1965" y="7015"/>
                  </a:lnTo>
                  <a:lnTo>
                    <a:pt x="1863" y="6836"/>
                  </a:lnTo>
                  <a:lnTo>
                    <a:pt x="1786" y="6607"/>
                  </a:lnTo>
                  <a:lnTo>
                    <a:pt x="1735" y="6402"/>
                  </a:lnTo>
                  <a:lnTo>
                    <a:pt x="1710" y="6173"/>
                  </a:lnTo>
                  <a:lnTo>
                    <a:pt x="1684" y="5943"/>
                  </a:lnTo>
                  <a:lnTo>
                    <a:pt x="1710" y="5714"/>
                  </a:lnTo>
                  <a:lnTo>
                    <a:pt x="1735" y="5484"/>
                  </a:lnTo>
                  <a:lnTo>
                    <a:pt x="1786" y="5255"/>
                  </a:lnTo>
                  <a:lnTo>
                    <a:pt x="1863" y="5051"/>
                  </a:lnTo>
                  <a:lnTo>
                    <a:pt x="1965" y="4847"/>
                  </a:lnTo>
                  <a:lnTo>
                    <a:pt x="2067" y="4668"/>
                  </a:lnTo>
                  <a:lnTo>
                    <a:pt x="2220" y="4490"/>
                  </a:lnTo>
                  <a:lnTo>
                    <a:pt x="2347" y="4336"/>
                  </a:lnTo>
                  <a:lnTo>
                    <a:pt x="2526" y="4183"/>
                  </a:lnTo>
                  <a:lnTo>
                    <a:pt x="2704" y="4056"/>
                  </a:lnTo>
                  <a:lnTo>
                    <a:pt x="2883" y="3954"/>
                  </a:lnTo>
                  <a:lnTo>
                    <a:pt x="3087" y="3852"/>
                  </a:lnTo>
                  <a:lnTo>
                    <a:pt x="3291" y="3775"/>
                  </a:lnTo>
                  <a:lnTo>
                    <a:pt x="3495" y="3724"/>
                  </a:lnTo>
                  <a:lnTo>
                    <a:pt x="3725" y="3673"/>
                  </a:lnTo>
                  <a:close/>
                  <a:moveTo>
                    <a:pt x="10637" y="3673"/>
                  </a:moveTo>
                  <a:lnTo>
                    <a:pt x="10867" y="3724"/>
                  </a:lnTo>
                  <a:lnTo>
                    <a:pt x="11096" y="3775"/>
                  </a:lnTo>
                  <a:lnTo>
                    <a:pt x="11300" y="3852"/>
                  </a:lnTo>
                  <a:lnTo>
                    <a:pt x="11504" y="3954"/>
                  </a:lnTo>
                  <a:lnTo>
                    <a:pt x="11683" y="4056"/>
                  </a:lnTo>
                  <a:lnTo>
                    <a:pt x="11861" y="4183"/>
                  </a:lnTo>
                  <a:lnTo>
                    <a:pt x="12014" y="4336"/>
                  </a:lnTo>
                  <a:lnTo>
                    <a:pt x="12167" y="4490"/>
                  </a:lnTo>
                  <a:lnTo>
                    <a:pt x="12295" y="4668"/>
                  </a:lnTo>
                  <a:lnTo>
                    <a:pt x="12397" y="4847"/>
                  </a:lnTo>
                  <a:lnTo>
                    <a:pt x="12499" y="5051"/>
                  </a:lnTo>
                  <a:lnTo>
                    <a:pt x="12575" y="5255"/>
                  </a:lnTo>
                  <a:lnTo>
                    <a:pt x="12626" y="5484"/>
                  </a:lnTo>
                  <a:lnTo>
                    <a:pt x="12677" y="5714"/>
                  </a:lnTo>
                  <a:lnTo>
                    <a:pt x="12677" y="5943"/>
                  </a:lnTo>
                  <a:lnTo>
                    <a:pt x="12677" y="6173"/>
                  </a:lnTo>
                  <a:lnTo>
                    <a:pt x="12626" y="6402"/>
                  </a:lnTo>
                  <a:lnTo>
                    <a:pt x="12575" y="6607"/>
                  </a:lnTo>
                  <a:lnTo>
                    <a:pt x="12499" y="6836"/>
                  </a:lnTo>
                  <a:lnTo>
                    <a:pt x="12397" y="7015"/>
                  </a:lnTo>
                  <a:lnTo>
                    <a:pt x="12295" y="7219"/>
                  </a:lnTo>
                  <a:lnTo>
                    <a:pt x="12167" y="7397"/>
                  </a:lnTo>
                  <a:lnTo>
                    <a:pt x="12014" y="7550"/>
                  </a:lnTo>
                  <a:lnTo>
                    <a:pt x="11861" y="7703"/>
                  </a:lnTo>
                  <a:lnTo>
                    <a:pt x="11683" y="7831"/>
                  </a:lnTo>
                  <a:lnTo>
                    <a:pt x="11504" y="7933"/>
                  </a:lnTo>
                  <a:lnTo>
                    <a:pt x="11300" y="8035"/>
                  </a:lnTo>
                  <a:lnTo>
                    <a:pt x="11096" y="8111"/>
                  </a:lnTo>
                  <a:lnTo>
                    <a:pt x="10867" y="8162"/>
                  </a:lnTo>
                  <a:lnTo>
                    <a:pt x="10637" y="8213"/>
                  </a:lnTo>
                  <a:lnTo>
                    <a:pt x="10178" y="8213"/>
                  </a:lnTo>
                  <a:lnTo>
                    <a:pt x="9948" y="8162"/>
                  </a:lnTo>
                  <a:lnTo>
                    <a:pt x="9744" y="8111"/>
                  </a:lnTo>
                  <a:lnTo>
                    <a:pt x="9515" y="8035"/>
                  </a:lnTo>
                  <a:lnTo>
                    <a:pt x="9336" y="7933"/>
                  </a:lnTo>
                  <a:lnTo>
                    <a:pt x="9132" y="7831"/>
                  </a:lnTo>
                  <a:lnTo>
                    <a:pt x="8954" y="7703"/>
                  </a:lnTo>
                  <a:lnTo>
                    <a:pt x="8800" y="7550"/>
                  </a:lnTo>
                  <a:lnTo>
                    <a:pt x="8647" y="7397"/>
                  </a:lnTo>
                  <a:lnTo>
                    <a:pt x="8520" y="7219"/>
                  </a:lnTo>
                  <a:lnTo>
                    <a:pt x="8418" y="7015"/>
                  </a:lnTo>
                  <a:lnTo>
                    <a:pt x="8316" y="6836"/>
                  </a:lnTo>
                  <a:lnTo>
                    <a:pt x="8239" y="6607"/>
                  </a:lnTo>
                  <a:lnTo>
                    <a:pt x="8188" y="6402"/>
                  </a:lnTo>
                  <a:lnTo>
                    <a:pt x="8137" y="6173"/>
                  </a:lnTo>
                  <a:lnTo>
                    <a:pt x="8137" y="5943"/>
                  </a:lnTo>
                  <a:lnTo>
                    <a:pt x="8137" y="5714"/>
                  </a:lnTo>
                  <a:lnTo>
                    <a:pt x="8188" y="5484"/>
                  </a:lnTo>
                  <a:lnTo>
                    <a:pt x="8239" y="5255"/>
                  </a:lnTo>
                  <a:lnTo>
                    <a:pt x="8316" y="5051"/>
                  </a:lnTo>
                  <a:lnTo>
                    <a:pt x="8418" y="4847"/>
                  </a:lnTo>
                  <a:lnTo>
                    <a:pt x="8520" y="4668"/>
                  </a:lnTo>
                  <a:lnTo>
                    <a:pt x="8647" y="4490"/>
                  </a:lnTo>
                  <a:lnTo>
                    <a:pt x="8800" y="4336"/>
                  </a:lnTo>
                  <a:lnTo>
                    <a:pt x="8954" y="4183"/>
                  </a:lnTo>
                  <a:lnTo>
                    <a:pt x="9132" y="4056"/>
                  </a:lnTo>
                  <a:lnTo>
                    <a:pt x="9336" y="3954"/>
                  </a:lnTo>
                  <a:lnTo>
                    <a:pt x="9515" y="3852"/>
                  </a:lnTo>
                  <a:lnTo>
                    <a:pt x="9744" y="3775"/>
                  </a:lnTo>
                  <a:lnTo>
                    <a:pt x="9948" y="3724"/>
                  </a:lnTo>
                  <a:lnTo>
                    <a:pt x="10178" y="3673"/>
                  </a:lnTo>
                  <a:close/>
                  <a:moveTo>
                    <a:pt x="7704" y="6734"/>
                  </a:moveTo>
                  <a:lnTo>
                    <a:pt x="7780" y="6964"/>
                  </a:lnTo>
                  <a:lnTo>
                    <a:pt x="7882" y="7168"/>
                  </a:lnTo>
                  <a:lnTo>
                    <a:pt x="7984" y="7372"/>
                  </a:lnTo>
                  <a:lnTo>
                    <a:pt x="8112" y="7550"/>
                  </a:lnTo>
                  <a:lnTo>
                    <a:pt x="8239" y="7729"/>
                  </a:lnTo>
                  <a:lnTo>
                    <a:pt x="8392" y="7882"/>
                  </a:lnTo>
                  <a:lnTo>
                    <a:pt x="8545" y="8035"/>
                  </a:lnTo>
                  <a:lnTo>
                    <a:pt x="8724" y="8188"/>
                  </a:lnTo>
                  <a:lnTo>
                    <a:pt x="8903" y="8315"/>
                  </a:lnTo>
                  <a:lnTo>
                    <a:pt x="9081" y="8418"/>
                  </a:lnTo>
                  <a:lnTo>
                    <a:pt x="9285" y="8520"/>
                  </a:lnTo>
                  <a:lnTo>
                    <a:pt x="9489" y="8596"/>
                  </a:lnTo>
                  <a:lnTo>
                    <a:pt x="9719" y="8673"/>
                  </a:lnTo>
                  <a:lnTo>
                    <a:pt x="9948" y="8724"/>
                  </a:lnTo>
                  <a:lnTo>
                    <a:pt x="10178" y="8749"/>
                  </a:lnTo>
                  <a:lnTo>
                    <a:pt x="10688" y="8749"/>
                  </a:lnTo>
                  <a:lnTo>
                    <a:pt x="10943" y="8698"/>
                  </a:lnTo>
                  <a:lnTo>
                    <a:pt x="10713" y="9081"/>
                  </a:lnTo>
                  <a:lnTo>
                    <a:pt x="10433" y="9463"/>
                  </a:lnTo>
                  <a:lnTo>
                    <a:pt x="10152" y="9795"/>
                  </a:lnTo>
                  <a:lnTo>
                    <a:pt x="9872" y="10126"/>
                  </a:lnTo>
                  <a:lnTo>
                    <a:pt x="9285" y="10739"/>
                  </a:lnTo>
                  <a:lnTo>
                    <a:pt x="8724" y="11274"/>
                  </a:lnTo>
                  <a:lnTo>
                    <a:pt x="8188" y="11708"/>
                  </a:lnTo>
                  <a:lnTo>
                    <a:pt x="7729" y="12065"/>
                  </a:lnTo>
                  <a:lnTo>
                    <a:pt x="7194" y="12448"/>
                  </a:lnTo>
                  <a:lnTo>
                    <a:pt x="6632" y="12065"/>
                  </a:lnTo>
                  <a:lnTo>
                    <a:pt x="6173" y="11708"/>
                  </a:lnTo>
                  <a:lnTo>
                    <a:pt x="5638" y="11274"/>
                  </a:lnTo>
                  <a:lnTo>
                    <a:pt x="5051" y="10739"/>
                  </a:lnTo>
                  <a:lnTo>
                    <a:pt x="4770" y="10433"/>
                  </a:lnTo>
                  <a:lnTo>
                    <a:pt x="4464" y="10126"/>
                  </a:lnTo>
                  <a:lnTo>
                    <a:pt x="4184" y="9795"/>
                  </a:lnTo>
                  <a:lnTo>
                    <a:pt x="3903" y="9438"/>
                  </a:lnTo>
                  <a:lnTo>
                    <a:pt x="3648" y="9081"/>
                  </a:lnTo>
                  <a:lnTo>
                    <a:pt x="3393" y="8698"/>
                  </a:lnTo>
                  <a:lnTo>
                    <a:pt x="3393" y="8698"/>
                  </a:lnTo>
                  <a:lnTo>
                    <a:pt x="3674" y="8749"/>
                  </a:lnTo>
                  <a:lnTo>
                    <a:pt x="4209" y="8749"/>
                  </a:lnTo>
                  <a:lnTo>
                    <a:pt x="4439" y="8724"/>
                  </a:lnTo>
                  <a:lnTo>
                    <a:pt x="4643" y="8673"/>
                  </a:lnTo>
                  <a:lnTo>
                    <a:pt x="4872" y="8596"/>
                  </a:lnTo>
                  <a:lnTo>
                    <a:pt x="5077" y="8520"/>
                  </a:lnTo>
                  <a:lnTo>
                    <a:pt x="5281" y="8418"/>
                  </a:lnTo>
                  <a:lnTo>
                    <a:pt x="5485" y="8315"/>
                  </a:lnTo>
                  <a:lnTo>
                    <a:pt x="5663" y="8188"/>
                  </a:lnTo>
                  <a:lnTo>
                    <a:pt x="5816" y="8035"/>
                  </a:lnTo>
                  <a:lnTo>
                    <a:pt x="5995" y="7882"/>
                  </a:lnTo>
                  <a:lnTo>
                    <a:pt x="6122" y="7729"/>
                  </a:lnTo>
                  <a:lnTo>
                    <a:pt x="6275" y="7550"/>
                  </a:lnTo>
                  <a:lnTo>
                    <a:pt x="6377" y="7372"/>
                  </a:lnTo>
                  <a:lnTo>
                    <a:pt x="6505" y="7168"/>
                  </a:lnTo>
                  <a:lnTo>
                    <a:pt x="6581" y="6964"/>
                  </a:lnTo>
                  <a:lnTo>
                    <a:pt x="6658" y="6734"/>
                  </a:lnTo>
                  <a:close/>
                  <a:moveTo>
                    <a:pt x="11096" y="12320"/>
                  </a:moveTo>
                  <a:lnTo>
                    <a:pt x="11173" y="12371"/>
                  </a:lnTo>
                  <a:lnTo>
                    <a:pt x="11249" y="12422"/>
                  </a:lnTo>
                  <a:lnTo>
                    <a:pt x="11275" y="12499"/>
                  </a:lnTo>
                  <a:lnTo>
                    <a:pt x="11606" y="13519"/>
                  </a:lnTo>
                  <a:lnTo>
                    <a:pt x="11402" y="13493"/>
                  </a:lnTo>
                  <a:lnTo>
                    <a:pt x="2959" y="13493"/>
                  </a:lnTo>
                  <a:lnTo>
                    <a:pt x="2755" y="13519"/>
                  </a:lnTo>
                  <a:lnTo>
                    <a:pt x="3087" y="12499"/>
                  </a:lnTo>
                  <a:lnTo>
                    <a:pt x="3138" y="12422"/>
                  </a:lnTo>
                  <a:lnTo>
                    <a:pt x="3189" y="12371"/>
                  </a:lnTo>
                  <a:lnTo>
                    <a:pt x="3266" y="12320"/>
                  </a:lnTo>
                  <a:lnTo>
                    <a:pt x="6071" y="12320"/>
                  </a:lnTo>
                  <a:lnTo>
                    <a:pt x="6607" y="12703"/>
                  </a:lnTo>
                  <a:lnTo>
                    <a:pt x="6913" y="12907"/>
                  </a:lnTo>
                  <a:lnTo>
                    <a:pt x="6964" y="12958"/>
                  </a:lnTo>
                  <a:lnTo>
                    <a:pt x="7041" y="12983"/>
                  </a:lnTo>
                  <a:lnTo>
                    <a:pt x="7117" y="13009"/>
                  </a:lnTo>
                  <a:lnTo>
                    <a:pt x="7194" y="13034"/>
                  </a:lnTo>
                  <a:lnTo>
                    <a:pt x="7270" y="13009"/>
                  </a:lnTo>
                  <a:lnTo>
                    <a:pt x="7347" y="12983"/>
                  </a:lnTo>
                  <a:lnTo>
                    <a:pt x="7423" y="12958"/>
                  </a:lnTo>
                  <a:lnTo>
                    <a:pt x="7474" y="12907"/>
                  </a:lnTo>
                  <a:lnTo>
                    <a:pt x="7780" y="12703"/>
                  </a:lnTo>
                  <a:lnTo>
                    <a:pt x="8316" y="12320"/>
                  </a:lnTo>
                  <a:close/>
                  <a:moveTo>
                    <a:pt x="7143" y="0"/>
                  </a:moveTo>
                  <a:lnTo>
                    <a:pt x="6760" y="26"/>
                  </a:lnTo>
                  <a:lnTo>
                    <a:pt x="6377" y="77"/>
                  </a:lnTo>
                  <a:lnTo>
                    <a:pt x="5995" y="153"/>
                  </a:lnTo>
                  <a:lnTo>
                    <a:pt x="5612" y="281"/>
                  </a:lnTo>
                  <a:lnTo>
                    <a:pt x="5255" y="408"/>
                  </a:lnTo>
                  <a:lnTo>
                    <a:pt x="4898" y="613"/>
                  </a:lnTo>
                  <a:lnTo>
                    <a:pt x="4566" y="817"/>
                  </a:lnTo>
                  <a:lnTo>
                    <a:pt x="4235" y="1046"/>
                  </a:lnTo>
                  <a:lnTo>
                    <a:pt x="3929" y="1301"/>
                  </a:lnTo>
                  <a:lnTo>
                    <a:pt x="3674" y="1582"/>
                  </a:lnTo>
                  <a:lnTo>
                    <a:pt x="3393" y="1862"/>
                  </a:lnTo>
                  <a:lnTo>
                    <a:pt x="3164" y="2194"/>
                  </a:lnTo>
                  <a:lnTo>
                    <a:pt x="2934" y="2500"/>
                  </a:lnTo>
                  <a:lnTo>
                    <a:pt x="2755" y="2857"/>
                  </a:lnTo>
                  <a:lnTo>
                    <a:pt x="2577" y="3214"/>
                  </a:lnTo>
                  <a:lnTo>
                    <a:pt x="2424" y="3597"/>
                  </a:lnTo>
                  <a:lnTo>
                    <a:pt x="2220" y="3750"/>
                  </a:lnTo>
                  <a:lnTo>
                    <a:pt x="2041" y="3903"/>
                  </a:lnTo>
                  <a:lnTo>
                    <a:pt x="1863" y="4081"/>
                  </a:lnTo>
                  <a:lnTo>
                    <a:pt x="1710" y="4260"/>
                  </a:lnTo>
                  <a:lnTo>
                    <a:pt x="1582" y="4464"/>
                  </a:lnTo>
                  <a:lnTo>
                    <a:pt x="1455" y="4668"/>
                  </a:lnTo>
                  <a:lnTo>
                    <a:pt x="1353" y="4898"/>
                  </a:lnTo>
                  <a:lnTo>
                    <a:pt x="1276" y="5127"/>
                  </a:lnTo>
                  <a:lnTo>
                    <a:pt x="817" y="5127"/>
                  </a:lnTo>
                  <a:lnTo>
                    <a:pt x="664" y="5153"/>
                  </a:lnTo>
                  <a:lnTo>
                    <a:pt x="511" y="5204"/>
                  </a:lnTo>
                  <a:lnTo>
                    <a:pt x="358" y="5280"/>
                  </a:lnTo>
                  <a:lnTo>
                    <a:pt x="230" y="5382"/>
                  </a:lnTo>
                  <a:lnTo>
                    <a:pt x="128" y="5484"/>
                  </a:lnTo>
                  <a:lnTo>
                    <a:pt x="77" y="5637"/>
                  </a:lnTo>
                  <a:lnTo>
                    <a:pt x="26" y="5790"/>
                  </a:lnTo>
                  <a:lnTo>
                    <a:pt x="1" y="5943"/>
                  </a:lnTo>
                  <a:lnTo>
                    <a:pt x="26" y="6096"/>
                  </a:lnTo>
                  <a:lnTo>
                    <a:pt x="77" y="6249"/>
                  </a:lnTo>
                  <a:lnTo>
                    <a:pt x="154" y="6402"/>
                  </a:lnTo>
                  <a:lnTo>
                    <a:pt x="230" y="6505"/>
                  </a:lnTo>
                  <a:lnTo>
                    <a:pt x="358" y="6607"/>
                  </a:lnTo>
                  <a:lnTo>
                    <a:pt x="485" y="6683"/>
                  </a:lnTo>
                  <a:lnTo>
                    <a:pt x="638" y="6734"/>
                  </a:lnTo>
                  <a:lnTo>
                    <a:pt x="1276" y="6734"/>
                  </a:lnTo>
                  <a:lnTo>
                    <a:pt x="1353" y="7015"/>
                  </a:lnTo>
                  <a:lnTo>
                    <a:pt x="1480" y="7270"/>
                  </a:lnTo>
                  <a:lnTo>
                    <a:pt x="1633" y="7499"/>
                  </a:lnTo>
                  <a:lnTo>
                    <a:pt x="1786" y="7729"/>
                  </a:lnTo>
                  <a:lnTo>
                    <a:pt x="1965" y="7933"/>
                  </a:lnTo>
                  <a:lnTo>
                    <a:pt x="2169" y="8111"/>
                  </a:lnTo>
                  <a:lnTo>
                    <a:pt x="2398" y="8264"/>
                  </a:lnTo>
                  <a:lnTo>
                    <a:pt x="2628" y="8418"/>
                  </a:lnTo>
                  <a:lnTo>
                    <a:pt x="2908" y="8928"/>
                  </a:lnTo>
                  <a:lnTo>
                    <a:pt x="3240" y="9438"/>
                  </a:lnTo>
                  <a:lnTo>
                    <a:pt x="3572" y="9897"/>
                  </a:lnTo>
                  <a:lnTo>
                    <a:pt x="3929" y="10331"/>
                  </a:lnTo>
                  <a:lnTo>
                    <a:pt x="4286" y="10739"/>
                  </a:lnTo>
                  <a:lnTo>
                    <a:pt x="4668" y="11121"/>
                  </a:lnTo>
                  <a:lnTo>
                    <a:pt x="5051" y="11453"/>
                  </a:lnTo>
                  <a:lnTo>
                    <a:pt x="5408" y="11784"/>
                  </a:lnTo>
                  <a:lnTo>
                    <a:pt x="3215" y="11784"/>
                  </a:lnTo>
                  <a:lnTo>
                    <a:pt x="3087" y="11810"/>
                  </a:lnTo>
                  <a:lnTo>
                    <a:pt x="2985" y="11861"/>
                  </a:lnTo>
                  <a:lnTo>
                    <a:pt x="2883" y="11937"/>
                  </a:lnTo>
                  <a:lnTo>
                    <a:pt x="2781" y="12014"/>
                  </a:lnTo>
                  <a:lnTo>
                    <a:pt x="2704" y="12116"/>
                  </a:lnTo>
                  <a:lnTo>
                    <a:pt x="2628" y="12218"/>
                  </a:lnTo>
                  <a:lnTo>
                    <a:pt x="2577" y="12320"/>
                  </a:lnTo>
                  <a:lnTo>
                    <a:pt x="1965" y="14182"/>
                  </a:lnTo>
                  <a:lnTo>
                    <a:pt x="1939" y="14335"/>
                  </a:lnTo>
                  <a:lnTo>
                    <a:pt x="1914" y="14565"/>
                  </a:lnTo>
                  <a:lnTo>
                    <a:pt x="1914" y="14871"/>
                  </a:lnTo>
                  <a:lnTo>
                    <a:pt x="1914" y="14998"/>
                  </a:lnTo>
                  <a:lnTo>
                    <a:pt x="1990" y="15075"/>
                  </a:lnTo>
                  <a:lnTo>
                    <a:pt x="2067" y="15126"/>
                  </a:lnTo>
                  <a:lnTo>
                    <a:pt x="2169" y="15151"/>
                  </a:lnTo>
                  <a:lnTo>
                    <a:pt x="2271" y="15126"/>
                  </a:lnTo>
                  <a:lnTo>
                    <a:pt x="2373" y="15075"/>
                  </a:lnTo>
                  <a:lnTo>
                    <a:pt x="2424" y="14998"/>
                  </a:lnTo>
                  <a:lnTo>
                    <a:pt x="2449" y="14871"/>
                  </a:lnTo>
                  <a:lnTo>
                    <a:pt x="2449" y="14565"/>
                  </a:lnTo>
                  <a:lnTo>
                    <a:pt x="2449" y="14437"/>
                  </a:lnTo>
                  <a:lnTo>
                    <a:pt x="2475" y="14361"/>
                  </a:lnTo>
                  <a:lnTo>
                    <a:pt x="2526" y="14259"/>
                  </a:lnTo>
                  <a:lnTo>
                    <a:pt x="2602" y="14182"/>
                  </a:lnTo>
                  <a:lnTo>
                    <a:pt x="2679" y="14131"/>
                  </a:lnTo>
                  <a:lnTo>
                    <a:pt x="2755" y="14080"/>
                  </a:lnTo>
                  <a:lnTo>
                    <a:pt x="2857" y="14054"/>
                  </a:lnTo>
                  <a:lnTo>
                    <a:pt x="2959" y="14029"/>
                  </a:lnTo>
                  <a:lnTo>
                    <a:pt x="11402" y="14029"/>
                  </a:lnTo>
                  <a:lnTo>
                    <a:pt x="11504" y="14054"/>
                  </a:lnTo>
                  <a:lnTo>
                    <a:pt x="11606" y="14080"/>
                  </a:lnTo>
                  <a:lnTo>
                    <a:pt x="11708" y="14131"/>
                  </a:lnTo>
                  <a:lnTo>
                    <a:pt x="11785" y="14182"/>
                  </a:lnTo>
                  <a:lnTo>
                    <a:pt x="11836" y="14259"/>
                  </a:lnTo>
                  <a:lnTo>
                    <a:pt x="11887" y="14361"/>
                  </a:lnTo>
                  <a:lnTo>
                    <a:pt x="11912" y="14437"/>
                  </a:lnTo>
                  <a:lnTo>
                    <a:pt x="11938" y="14565"/>
                  </a:lnTo>
                  <a:lnTo>
                    <a:pt x="11938" y="17268"/>
                  </a:lnTo>
                  <a:lnTo>
                    <a:pt x="11912" y="17370"/>
                  </a:lnTo>
                  <a:lnTo>
                    <a:pt x="11887" y="17472"/>
                  </a:lnTo>
                  <a:lnTo>
                    <a:pt x="11836" y="17574"/>
                  </a:lnTo>
                  <a:lnTo>
                    <a:pt x="11785" y="17651"/>
                  </a:lnTo>
                  <a:lnTo>
                    <a:pt x="11708" y="17702"/>
                  </a:lnTo>
                  <a:lnTo>
                    <a:pt x="11606" y="17753"/>
                  </a:lnTo>
                  <a:lnTo>
                    <a:pt x="11504" y="17778"/>
                  </a:lnTo>
                  <a:lnTo>
                    <a:pt x="11402" y="17804"/>
                  </a:lnTo>
                  <a:lnTo>
                    <a:pt x="2959" y="17804"/>
                  </a:lnTo>
                  <a:lnTo>
                    <a:pt x="2857" y="17778"/>
                  </a:lnTo>
                  <a:lnTo>
                    <a:pt x="2755" y="17753"/>
                  </a:lnTo>
                  <a:lnTo>
                    <a:pt x="2679" y="17702"/>
                  </a:lnTo>
                  <a:lnTo>
                    <a:pt x="2602" y="17651"/>
                  </a:lnTo>
                  <a:lnTo>
                    <a:pt x="2526" y="17574"/>
                  </a:lnTo>
                  <a:lnTo>
                    <a:pt x="2475" y="17472"/>
                  </a:lnTo>
                  <a:lnTo>
                    <a:pt x="2449" y="17370"/>
                  </a:lnTo>
                  <a:lnTo>
                    <a:pt x="2449" y="17268"/>
                  </a:lnTo>
                  <a:lnTo>
                    <a:pt x="2449" y="16018"/>
                  </a:lnTo>
                  <a:lnTo>
                    <a:pt x="2424" y="15916"/>
                  </a:lnTo>
                  <a:lnTo>
                    <a:pt x="2373" y="15840"/>
                  </a:lnTo>
                  <a:lnTo>
                    <a:pt x="2271" y="15789"/>
                  </a:lnTo>
                  <a:lnTo>
                    <a:pt x="2169" y="15763"/>
                  </a:lnTo>
                  <a:lnTo>
                    <a:pt x="2067" y="15789"/>
                  </a:lnTo>
                  <a:lnTo>
                    <a:pt x="1990" y="15840"/>
                  </a:lnTo>
                  <a:lnTo>
                    <a:pt x="1914" y="15916"/>
                  </a:lnTo>
                  <a:lnTo>
                    <a:pt x="1914" y="16018"/>
                  </a:lnTo>
                  <a:lnTo>
                    <a:pt x="1914" y="17268"/>
                  </a:lnTo>
                  <a:lnTo>
                    <a:pt x="1914" y="17498"/>
                  </a:lnTo>
                  <a:lnTo>
                    <a:pt x="1990" y="17676"/>
                  </a:lnTo>
                  <a:lnTo>
                    <a:pt x="2092" y="17855"/>
                  </a:lnTo>
                  <a:lnTo>
                    <a:pt x="2220" y="18033"/>
                  </a:lnTo>
                  <a:lnTo>
                    <a:pt x="2373" y="18161"/>
                  </a:lnTo>
                  <a:lnTo>
                    <a:pt x="2551" y="18238"/>
                  </a:lnTo>
                  <a:lnTo>
                    <a:pt x="2755" y="18314"/>
                  </a:lnTo>
                  <a:lnTo>
                    <a:pt x="2959" y="18340"/>
                  </a:lnTo>
                  <a:lnTo>
                    <a:pt x="11402" y="18340"/>
                  </a:lnTo>
                  <a:lnTo>
                    <a:pt x="11632" y="18314"/>
                  </a:lnTo>
                  <a:lnTo>
                    <a:pt x="11810" y="18238"/>
                  </a:lnTo>
                  <a:lnTo>
                    <a:pt x="12014" y="18161"/>
                  </a:lnTo>
                  <a:lnTo>
                    <a:pt x="12167" y="18033"/>
                  </a:lnTo>
                  <a:lnTo>
                    <a:pt x="12295" y="17855"/>
                  </a:lnTo>
                  <a:lnTo>
                    <a:pt x="12397" y="17676"/>
                  </a:lnTo>
                  <a:lnTo>
                    <a:pt x="12448" y="17498"/>
                  </a:lnTo>
                  <a:lnTo>
                    <a:pt x="12473" y="17268"/>
                  </a:lnTo>
                  <a:lnTo>
                    <a:pt x="12473" y="14565"/>
                  </a:lnTo>
                  <a:lnTo>
                    <a:pt x="12448" y="14361"/>
                  </a:lnTo>
                  <a:lnTo>
                    <a:pt x="12397" y="14182"/>
                  </a:lnTo>
                  <a:lnTo>
                    <a:pt x="11785" y="12320"/>
                  </a:lnTo>
                  <a:lnTo>
                    <a:pt x="11734" y="12218"/>
                  </a:lnTo>
                  <a:lnTo>
                    <a:pt x="11683" y="12116"/>
                  </a:lnTo>
                  <a:lnTo>
                    <a:pt x="11606" y="12014"/>
                  </a:lnTo>
                  <a:lnTo>
                    <a:pt x="11504" y="11937"/>
                  </a:lnTo>
                  <a:lnTo>
                    <a:pt x="11402" y="11861"/>
                  </a:lnTo>
                  <a:lnTo>
                    <a:pt x="11275" y="11810"/>
                  </a:lnTo>
                  <a:lnTo>
                    <a:pt x="11147" y="11784"/>
                  </a:lnTo>
                  <a:lnTo>
                    <a:pt x="8979" y="11784"/>
                  </a:lnTo>
                  <a:lnTo>
                    <a:pt x="9311" y="11478"/>
                  </a:lnTo>
                  <a:lnTo>
                    <a:pt x="9693" y="11121"/>
                  </a:lnTo>
                  <a:lnTo>
                    <a:pt x="10050" y="10739"/>
                  </a:lnTo>
                  <a:lnTo>
                    <a:pt x="10433" y="10331"/>
                  </a:lnTo>
                  <a:lnTo>
                    <a:pt x="10764" y="9897"/>
                  </a:lnTo>
                  <a:lnTo>
                    <a:pt x="11122" y="9438"/>
                  </a:lnTo>
                  <a:lnTo>
                    <a:pt x="11428" y="8953"/>
                  </a:lnTo>
                  <a:lnTo>
                    <a:pt x="11708" y="8443"/>
                  </a:lnTo>
                  <a:lnTo>
                    <a:pt x="11938" y="8290"/>
                  </a:lnTo>
                  <a:lnTo>
                    <a:pt x="12167" y="8137"/>
                  </a:lnTo>
                  <a:lnTo>
                    <a:pt x="12371" y="7933"/>
                  </a:lnTo>
                  <a:lnTo>
                    <a:pt x="12575" y="7729"/>
                  </a:lnTo>
                  <a:lnTo>
                    <a:pt x="12729" y="7499"/>
                  </a:lnTo>
                  <a:lnTo>
                    <a:pt x="12882" y="7270"/>
                  </a:lnTo>
                  <a:lnTo>
                    <a:pt x="13009" y="7015"/>
                  </a:lnTo>
                  <a:lnTo>
                    <a:pt x="13111" y="6734"/>
                  </a:lnTo>
                  <a:lnTo>
                    <a:pt x="13723" y="6734"/>
                  </a:lnTo>
                  <a:lnTo>
                    <a:pt x="13876" y="6683"/>
                  </a:lnTo>
                  <a:lnTo>
                    <a:pt x="14004" y="6607"/>
                  </a:lnTo>
                  <a:lnTo>
                    <a:pt x="14131" y="6505"/>
                  </a:lnTo>
                  <a:lnTo>
                    <a:pt x="14233" y="6377"/>
                  </a:lnTo>
                  <a:lnTo>
                    <a:pt x="14310" y="6249"/>
                  </a:lnTo>
                  <a:lnTo>
                    <a:pt x="14361" y="6096"/>
                  </a:lnTo>
                  <a:lnTo>
                    <a:pt x="14361" y="5943"/>
                  </a:lnTo>
                  <a:lnTo>
                    <a:pt x="14361" y="5790"/>
                  </a:lnTo>
                  <a:lnTo>
                    <a:pt x="14310" y="5637"/>
                  </a:lnTo>
                  <a:lnTo>
                    <a:pt x="14233" y="5484"/>
                  </a:lnTo>
                  <a:lnTo>
                    <a:pt x="14131" y="5382"/>
                  </a:lnTo>
                  <a:lnTo>
                    <a:pt x="14004" y="5280"/>
                  </a:lnTo>
                  <a:lnTo>
                    <a:pt x="13876" y="5204"/>
                  </a:lnTo>
                  <a:lnTo>
                    <a:pt x="13723" y="5153"/>
                  </a:lnTo>
                  <a:lnTo>
                    <a:pt x="13570" y="5127"/>
                  </a:lnTo>
                  <a:lnTo>
                    <a:pt x="13111" y="5127"/>
                  </a:lnTo>
                  <a:lnTo>
                    <a:pt x="13035" y="4898"/>
                  </a:lnTo>
                  <a:lnTo>
                    <a:pt x="12933" y="4694"/>
                  </a:lnTo>
                  <a:lnTo>
                    <a:pt x="12805" y="4490"/>
                  </a:lnTo>
                  <a:lnTo>
                    <a:pt x="12677" y="4285"/>
                  </a:lnTo>
                  <a:lnTo>
                    <a:pt x="12524" y="4107"/>
                  </a:lnTo>
                  <a:lnTo>
                    <a:pt x="12371" y="3928"/>
                  </a:lnTo>
                  <a:lnTo>
                    <a:pt x="12193" y="3775"/>
                  </a:lnTo>
                  <a:lnTo>
                    <a:pt x="11989" y="3622"/>
                  </a:lnTo>
                  <a:lnTo>
                    <a:pt x="11836" y="3214"/>
                  </a:lnTo>
                  <a:lnTo>
                    <a:pt x="11657" y="2832"/>
                  </a:lnTo>
                  <a:lnTo>
                    <a:pt x="11453" y="2474"/>
                  </a:lnTo>
                  <a:lnTo>
                    <a:pt x="11198" y="2117"/>
                  </a:lnTo>
                  <a:lnTo>
                    <a:pt x="11122" y="2066"/>
                  </a:lnTo>
                  <a:lnTo>
                    <a:pt x="11020" y="2015"/>
                  </a:lnTo>
                  <a:lnTo>
                    <a:pt x="10918" y="2015"/>
                  </a:lnTo>
                  <a:lnTo>
                    <a:pt x="10841" y="2066"/>
                  </a:lnTo>
                  <a:lnTo>
                    <a:pt x="10764" y="2143"/>
                  </a:lnTo>
                  <a:lnTo>
                    <a:pt x="10713" y="2245"/>
                  </a:lnTo>
                  <a:lnTo>
                    <a:pt x="10739" y="2347"/>
                  </a:lnTo>
                  <a:lnTo>
                    <a:pt x="10764" y="2449"/>
                  </a:lnTo>
                  <a:lnTo>
                    <a:pt x="11045" y="2832"/>
                  </a:lnTo>
                  <a:lnTo>
                    <a:pt x="11275" y="3265"/>
                  </a:lnTo>
                  <a:lnTo>
                    <a:pt x="11071" y="3214"/>
                  </a:lnTo>
                  <a:lnTo>
                    <a:pt x="10841" y="3163"/>
                  </a:lnTo>
                  <a:lnTo>
                    <a:pt x="10637" y="3138"/>
                  </a:lnTo>
                  <a:lnTo>
                    <a:pt x="10178" y="3138"/>
                  </a:lnTo>
                  <a:lnTo>
                    <a:pt x="9948" y="3163"/>
                  </a:lnTo>
                  <a:lnTo>
                    <a:pt x="9719" y="3214"/>
                  </a:lnTo>
                  <a:lnTo>
                    <a:pt x="9489" y="3291"/>
                  </a:lnTo>
                  <a:lnTo>
                    <a:pt x="9285" y="3367"/>
                  </a:lnTo>
                  <a:lnTo>
                    <a:pt x="9081" y="3469"/>
                  </a:lnTo>
                  <a:lnTo>
                    <a:pt x="8903" y="3571"/>
                  </a:lnTo>
                  <a:lnTo>
                    <a:pt x="8724" y="3699"/>
                  </a:lnTo>
                  <a:lnTo>
                    <a:pt x="8545" y="3826"/>
                  </a:lnTo>
                  <a:lnTo>
                    <a:pt x="8392" y="3979"/>
                  </a:lnTo>
                  <a:lnTo>
                    <a:pt x="8239" y="4158"/>
                  </a:lnTo>
                  <a:lnTo>
                    <a:pt x="8112" y="4336"/>
                  </a:lnTo>
                  <a:lnTo>
                    <a:pt x="7984" y="4515"/>
                  </a:lnTo>
                  <a:lnTo>
                    <a:pt x="7882" y="4719"/>
                  </a:lnTo>
                  <a:lnTo>
                    <a:pt x="7780" y="4923"/>
                  </a:lnTo>
                  <a:lnTo>
                    <a:pt x="7704" y="5127"/>
                  </a:lnTo>
                  <a:lnTo>
                    <a:pt x="6658" y="5127"/>
                  </a:lnTo>
                  <a:lnTo>
                    <a:pt x="6581" y="4923"/>
                  </a:lnTo>
                  <a:lnTo>
                    <a:pt x="6505" y="4719"/>
                  </a:lnTo>
                  <a:lnTo>
                    <a:pt x="6377" y="4515"/>
                  </a:lnTo>
                  <a:lnTo>
                    <a:pt x="6275" y="4336"/>
                  </a:lnTo>
                  <a:lnTo>
                    <a:pt x="6122" y="4158"/>
                  </a:lnTo>
                  <a:lnTo>
                    <a:pt x="5995" y="3979"/>
                  </a:lnTo>
                  <a:lnTo>
                    <a:pt x="5816" y="3826"/>
                  </a:lnTo>
                  <a:lnTo>
                    <a:pt x="5663" y="3699"/>
                  </a:lnTo>
                  <a:lnTo>
                    <a:pt x="5485" y="3571"/>
                  </a:lnTo>
                  <a:lnTo>
                    <a:pt x="5281" y="3469"/>
                  </a:lnTo>
                  <a:lnTo>
                    <a:pt x="5077" y="3367"/>
                  </a:lnTo>
                  <a:lnTo>
                    <a:pt x="4872" y="3291"/>
                  </a:lnTo>
                  <a:lnTo>
                    <a:pt x="4643" y="3214"/>
                  </a:lnTo>
                  <a:lnTo>
                    <a:pt x="4439" y="3163"/>
                  </a:lnTo>
                  <a:lnTo>
                    <a:pt x="4209" y="3138"/>
                  </a:lnTo>
                  <a:lnTo>
                    <a:pt x="3750" y="3138"/>
                  </a:lnTo>
                  <a:lnTo>
                    <a:pt x="3546" y="3163"/>
                  </a:lnTo>
                  <a:lnTo>
                    <a:pt x="3138" y="3240"/>
                  </a:lnTo>
                  <a:lnTo>
                    <a:pt x="3444" y="2730"/>
                  </a:lnTo>
                  <a:lnTo>
                    <a:pt x="3597" y="2500"/>
                  </a:lnTo>
                  <a:lnTo>
                    <a:pt x="3776" y="2270"/>
                  </a:lnTo>
                  <a:lnTo>
                    <a:pt x="3954" y="2066"/>
                  </a:lnTo>
                  <a:lnTo>
                    <a:pt x="4158" y="1837"/>
                  </a:lnTo>
                  <a:lnTo>
                    <a:pt x="4362" y="1658"/>
                  </a:lnTo>
                  <a:lnTo>
                    <a:pt x="4566" y="1480"/>
                  </a:lnTo>
                  <a:lnTo>
                    <a:pt x="4847" y="1250"/>
                  </a:lnTo>
                  <a:lnTo>
                    <a:pt x="5153" y="1072"/>
                  </a:lnTo>
                  <a:lnTo>
                    <a:pt x="5485" y="919"/>
                  </a:lnTo>
                  <a:lnTo>
                    <a:pt x="5791" y="766"/>
                  </a:lnTo>
                  <a:lnTo>
                    <a:pt x="6122" y="664"/>
                  </a:lnTo>
                  <a:lnTo>
                    <a:pt x="6454" y="587"/>
                  </a:lnTo>
                  <a:lnTo>
                    <a:pt x="6811" y="562"/>
                  </a:lnTo>
                  <a:lnTo>
                    <a:pt x="7143" y="536"/>
                  </a:lnTo>
                  <a:lnTo>
                    <a:pt x="7194" y="536"/>
                  </a:lnTo>
                  <a:lnTo>
                    <a:pt x="7576" y="562"/>
                  </a:lnTo>
                  <a:lnTo>
                    <a:pt x="7959" y="613"/>
                  </a:lnTo>
                  <a:lnTo>
                    <a:pt x="8316" y="689"/>
                  </a:lnTo>
                  <a:lnTo>
                    <a:pt x="8698" y="817"/>
                  </a:lnTo>
                  <a:lnTo>
                    <a:pt x="9030" y="970"/>
                  </a:lnTo>
                  <a:lnTo>
                    <a:pt x="9387" y="1148"/>
                  </a:lnTo>
                  <a:lnTo>
                    <a:pt x="9719" y="1378"/>
                  </a:lnTo>
                  <a:lnTo>
                    <a:pt x="10025" y="1633"/>
                  </a:lnTo>
                  <a:lnTo>
                    <a:pt x="10127" y="1684"/>
                  </a:lnTo>
                  <a:lnTo>
                    <a:pt x="10229" y="1684"/>
                  </a:lnTo>
                  <a:lnTo>
                    <a:pt x="10331" y="1658"/>
                  </a:lnTo>
                  <a:lnTo>
                    <a:pt x="10407" y="1607"/>
                  </a:lnTo>
                  <a:lnTo>
                    <a:pt x="10458" y="1505"/>
                  </a:lnTo>
                  <a:lnTo>
                    <a:pt x="10484" y="1403"/>
                  </a:lnTo>
                  <a:lnTo>
                    <a:pt x="10458" y="1301"/>
                  </a:lnTo>
                  <a:lnTo>
                    <a:pt x="10382" y="1225"/>
                  </a:lnTo>
                  <a:lnTo>
                    <a:pt x="10025" y="944"/>
                  </a:lnTo>
                  <a:lnTo>
                    <a:pt x="9642" y="689"/>
                  </a:lnTo>
                  <a:lnTo>
                    <a:pt x="9260" y="485"/>
                  </a:lnTo>
                  <a:lnTo>
                    <a:pt x="8852" y="306"/>
                  </a:lnTo>
                  <a:lnTo>
                    <a:pt x="8443" y="153"/>
                  </a:lnTo>
                  <a:lnTo>
                    <a:pt x="8010" y="77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63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63"/>
          <p:cNvSpPr txBox="1">
            <a:spLocks noGrp="1"/>
          </p:cNvSpPr>
          <p:nvPr>
            <p:ph type="title" idx="4294967295"/>
          </p:nvPr>
        </p:nvSpPr>
        <p:spPr>
          <a:xfrm>
            <a:off x="844923" y="2789021"/>
            <a:ext cx="282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Venus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315" name="Google Shape;1315;p63"/>
          <p:cNvSpPr txBox="1">
            <a:spLocks noGrp="1"/>
          </p:cNvSpPr>
          <p:nvPr>
            <p:ph type="title" idx="4294967295"/>
          </p:nvPr>
        </p:nvSpPr>
        <p:spPr>
          <a:xfrm>
            <a:off x="844923" y="1440425"/>
            <a:ext cx="282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Mercury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316" name="Google Shape;1316;p6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ROBOTICS </a:t>
            </a:r>
            <a:r>
              <a:rPr lang="en">
                <a:solidFill>
                  <a:schemeClr val="dk2"/>
                </a:solidFill>
              </a:rPr>
              <a:t>THROUGH THE YEARS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7" name="Google Shape;1317;p63"/>
          <p:cNvSpPr txBox="1"/>
          <p:nvPr/>
        </p:nvSpPr>
        <p:spPr>
          <a:xfrm>
            <a:off x="717838" y="4143125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8" name="Google Shape;1318;p63"/>
          <p:cNvSpPr txBox="1">
            <a:spLocks noGrp="1"/>
          </p:cNvSpPr>
          <p:nvPr>
            <p:ph type="subTitle" idx="4294967295"/>
          </p:nvPr>
        </p:nvSpPr>
        <p:spPr>
          <a:xfrm>
            <a:off x="844923" y="3154375"/>
            <a:ext cx="3282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319" name="Google Shape;1319;p63"/>
          <p:cNvSpPr txBox="1">
            <a:spLocks noGrp="1"/>
          </p:cNvSpPr>
          <p:nvPr>
            <p:ph type="subTitle" idx="4294967295"/>
          </p:nvPr>
        </p:nvSpPr>
        <p:spPr>
          <a:xfrm>
            <a:off x="844923" y="1805775"/>
            <a:ext cx="3282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1320" name="Google Shape;1320;p63"/>
          <p:cNvSpPr/>
          <p:nvPr/>
        </p:nvSpPr>
        <p:spPr>
          <a:xfrm>
            <a:off x="740714" y="1595238"/>
            <a:ext cx="118800" cy="1188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63"/>
          <p:cNvSpPr/>
          <p:nvPr/>
        </p:nvSpPr>
        <p:spPr>
          <a:xfrm>
            <a:off x="740714" y="2943834"/>
            <a:ext cx="118800" cy="118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2" name="Google Shape;1322;p63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798" y="1266294"/>
            <a:ext cx="4222488" cy="261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/>
          <p:cNvSpPr/>
          <p:nvPr/>
        </p:nvSpPr>
        <p:spPr>
          <a:xfrm>
            <a:off x="7638280" y="3262755"/>
            <a:ext cx="786300" cy="786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7638280" y="1612955"/>
            <a:ext cx="786300" cy="786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719420" y="3264542"/>
            <a:ext cx="782700" cy="7827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719420" y="1614742"/>
            <a:ext cx="782700" cy="7827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</a:t>
            </a:r>
            <a:r>
              <a:rPr lang="en">
                <a:solidFill>
                  <a:schemeClr val="dk2"/>
                </a:solidFill>
              </a:rPr>
              <a:t>OF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CONTENTS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2" name="Google Shape;712;p37"/>
          <p:cNvSpPr txBox="1">
            <a:spLocks noGrp="1"/>
          </p:cNvSpPr>
          <p:nvPr>
            <p:ph type="subTitle" idx="5"/>
          </p:nvPr>
        </p:nvSpPr>
        <p:spPr>
          <a:xfrm>
            <a:off x="1600338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13" name="Google Shape;713;p37"/>
          <p:cNvSpPr txBox="1">
            <a:spLocks noGrp="1"/>
          </p:cNvSpPr>
          <p:nvPr>
            <p:ph type="title"/>
          </p:nvPr>
        </p:nvSpPr>
        <p:spPr>
          <a:xfrm>
            <a:off x="1600338" y="15847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hardware</a:t>
            </a:r>
            <a:endParaRPr/>
          </a:p>
        </p:txBody>
      </p:sp>
      <p:sp>
        <p:nvSpPr>
          <p:cNvPr id="714" name="Google Shape;714;p37"/>
          <p:cNvSpPr txBox="1">
            <a:spLocks noGrp="1"/>
          </p:cNvSpPr>
          <p:nvPr>
            <p:ph type="subTitle" idx="1"/>
          </p:nvPr>
        </p:nvSpPr>
        <p:spPr>
          <a:xfrm>
            <a:off x="1600338" y="1942652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15" name="Google Shape;715;p37"/>
          <p:cNvSpPr txBox="1">
            <a:spLocks noGrp="1"/>
          </p:cNvSpPr>
          <p:nvPr>
            <p:ph type="title" idx="4"/>
          </p:nvPr>
        </p:nvSpPr>
        <p:spPr>
          <a:xfrm>
            <a:off x="1600338" y="3237257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Compilers</a:t>
            </a:r>
            <a:endParaRPr/>
          </a:p>
        </p:txBody>
      </p:sp>
      <p:sp>
        <p:nvSpPr>
          <p:cNvPr id="716" name="Google Shape;716;p37"/>
          <p:cNvSpPr txBox="1">
            <a:spLocks noGrp="1"/>
          </p:cNvSpPr>
          <p:nvPr>
            <p:ph type="title" idx="8"/>
          </p:nvPr>
        </p:nvSpPr>
        <p:spPr>
          <a:xfrm>
            <a:off x="743420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17" name="Google Shape;717;p37"/>
          <p:cNvSpPr txBox="1">
            <a:spLocks noGrp="1"/>
          </p:cNvSpPr>
          <p:nvPr>
            <p:ph type="title" idx="9"/>
          </p:nvPr>
        </p:nvSpPr>
        <p:spPr>
          <a:xfrm>
            <a:off x="743420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18" name="Google Shape;718;p37"/>
          <p:cNvSpPr txBox="1">
            <a:spLocks noGrp="1"/>
          </p:cNvSpPr>
          <p:nvPr>
            <p:ph type="title" idx="2"/>
          </p:nvPr>
        </p:nvSpPr>
        <p:spPr>
          <a:xfrm flipH="1">
            <a:off x="5239002" y="158472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software</a:t>
            </a:r>
            <a:endParaRPr/>
          </a:p>
        </p:txBody>
      </p:sp>
      <p:sp>
        <p:nvSpPr>
          <p:cNvPr id="719" name="Google Shape;719;p37"/>
          <p:cNvSpPr txBox="1">
            <a:spLocks noGrp="1"/>
          </p:cNvSpPr>
          <p:nvPr>
            <p:ph type="subTitle" idx="3"/>
          </p:nvPr>
        </p:nvSpPr>
        <p:spPr>
          <a:xfrm flipH="1">
            <a:off x="5138802" y="1942641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20" name="Google Shape;720;p37"/>
          <p:cNvSpPr txBox="1">
            <a:spLocks noGrp="1"/>
          </p:cNvSpPr>
          <p:nvPr>
            <p:ph type="title" idx="6"/>
          </p:nvPr>
        </p:nvSpPr>
        <p:spPr>
          <a:xfrm flipH="1">
            <a:off x="5006200" y="3237250"/>
            <a:ext cx="2538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systems</a:t>
            </a:r>
            <a:endParaRPr/>
          </a:p>
        </p:txBody>
      </p:sp>
      <p:sp>
        <p:nvSpPr>
          <p:cNvPr id="721" name="Google Shape;721;p37"/>
          <p:cNvSpPr txBox="1">
            <a:spLocks noGrp="1"/>
          </p:cNvSpPr>
          <p:nvPr>
            <p:ph type="subTitle" idx="7"/>
          </p:nvPr>
        </p:nvSpPr>
        <p:spPr>
          <a:xfrm flipH="1">
            <a:off x="5138802" y="3589274"/>
            <a:ext cx="2405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722" name="Google Shape;722;p37"/>
          <p:cNvSpPr txBox="1">
            <a:spLocks noGrp="1"/>
          </p:cNvSpPr>
          <p:nvPr>
            <p:ph type="title" idx="14"/>
          </p:nvPr>
        </p:nvSpPr>
        <p:spPr>
          <a:xfrm flipH="1">
            <a:off x="7664091" y="34320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723" name="Google Shape;723;p37"/>
          <p:cNvSpPr txBox="1">
            <a:spLocks noGrp="1"/>
          </p:cNvSpPr>
          <p:nvPr>
            <p:ph type="title" idx="13"/>
          </p:nvPr>
        </p:nvSpPr>
        <p:spPr>
          <a:xfrm flipH="1">
            <a:off x="7664091" y="178229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64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6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 </a:t>
            </a:r>
            <a:r>
              <a:rPr lang="en">
                <a:solidFill>
                  <a:schemeClr val="dk2"/>
                </a:solidFill>
              </a:rPr>
              <a:t>OF THE TEAM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9" name="Google Shape;1329;p64"/>
          <p:cNvSpPr txBox="1"/>
          <p:nvPr/>
        </p:nvSpPr>
        <p:spPr>
          <a:xfrm>
            <a:off x="712234" y="3690934"/>
            <a:ext cx="210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Despite being red, Mars is a cold place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0" name="Google Shape;1330;p64"/>
          <p:cNvSpPr txBox="1"/>
          <p:nvPr/>
        </p:nvSpPr>
        <p:spPr>
          <a:xfrm>
            <a:off x="3520500" y="2519717"/>
            <a:ext cx="210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Venus is the second planet from the Sun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1" name="Google Shape;1331;p64"/>
          <p:cNvSpPr txBox="1"/>
          <p:nvPr/>
        </p:nvSpPr>
        <p:spPr>
          <a:xfrm>
            <a:off x="6328766" y="3690934"/>
            <a:ext cx="2103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Saturn is a gas giant and has several rings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2" name="Google Shape;1332;p64"/>
          <p:cNvSpPr txBox="1"/>
          <p:nvPr/>
        </p:nvSpPr>
        <p:spPr>
          <a:xfrm>
            <a:off x="712234" y="3336060"/>
            <a:ext cx="210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Teacher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333" name="Google Shape;1333;p64"/>
          <p:cNvSpPr txBox="1"/>
          <p:nvPr/>
        </p:nvSpPr>
        <p:spPr>
          <a:xfrm>
            <a:off x="3520500" y="2159773"/>
            <a:ext cx="210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Director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334" name="Google Shape;1334;p64"/>
          <p:cNvSpPr txBox="1"/>
          <p:nvPr/>
        </p:nvSpPr>
        <p:spPr>
          <a:xfrm>
            <a:off x="6328766" y="3336060"/>
            <a:ext cx="210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Teacher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cxnSp>
        <p:nvCxnSpPr>
          <p:cNvPr id="1335" name="Google Shape;1335;p64"/>
          <p:cNvCxnSpPr>
            <a:stCxn id="1336" idx="2"/>
            <a:endCxn id="1337" idx="6"/>
          </p:cNvCxnSpPr>
          <p:nvPr/>
        </p:nvCxnSpPr>
        <p:spPr>
          <a:xfrm flipH="1">
            <a:off x="2130150" y="1707296"/>
            <a:ext cx="2075400" cy="11592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8" name="Google Shape;1338;p64"/>
          <p:cNvCxnSpPr>
            <a:stCxn id="1336" idx="6"/>
            <a:endCxn id="1339" idx="2"/>
          </p:cNvCxnSpPr>
          <p:nvPr/>
        </p:nvCxnSpPr>
        <p:spPr>
          <a:xfrm>
            <a:off x="4938450" y="1707296"/>
            <a:ext cx="2075400" cy="11592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7" name="Google Shape;1337;p64"/>
          <p:cNvSpPr/>
          <p:nvPr/>
        </p:nvSpPr>
        <p:spPr>
          <a:xfrm>
            <a:off x="1397275" y="2500176"/>
            <a:ext cx="732900" cy="7329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64"/>
          <p:cNvSpPr/>
          <p:nvPr/>
        </p:nvSpPr>
        <p:spPr>
          <a:xfrm>
            <a:off x="4205550" y="1340846"/>
            <a:ext cx="732900" cy="7329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64"/>
          <p:cNvSpPr/>
          <p:nvPr/>
        </p:nvSpPr>
        <p:spPr>
          <a:xfrm>
            <a:off x="7013816" y="2500176"/>
            <a:ext cx="732900" cy="7329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64"/>
          <p:cNvGrpSpPr/>
          <p:nvPr/>
        </p:nvGrpSpPr>
        <p:grpSpPr>
          <a:xfrm>
            <a:off x="1520376" y="2673353"/>
            <a:ext cx="486698" cy="386545"/>
            <a:chOff x="4694750" y="3353250"/>
            <a:chExt cx="458500" cy="364150"/>
          </a:xfrm>
        </p:grpSpPr>
        <p:sp>
          <p:nvSpPr>
            <p:cNvPr id="1341" name="Google Shape;1341;p64"/>
            <p:cNvSpPr/>
            <p:nvPr/>
          </p:nvSpPr>
          <p:spPr>
            <a:xfrm>
              <a:off x="4722175" y="3353250"/>
              <a:ext cx="431075" cy="336075"/>
            </a:xfrm>
            <a:custGeom>
              <a:avLst/>
              <a:gdLst/>
              <a:ahLst/>
              <a:cxnLst/>
              <a:rect l="l" t="t" r="r" b="b"/>
              <a:pathLst>
                <a:path w="17243" h="13443" extrusionOk="0">
                  <a:moveTo>
                    <a:pt x="11810" y="7653"/>
                  </a:moveTo>
                  <a:lnTo>
                    <a:pt x="12396" y="8239"/>
                  </a:lnTo>
                  <a:lnTo>
                    <a:pt x="12014" y="8622"/>
                  </a:lnTo>
                  <a:lnTo>
                    <a:pt x="11427" y="8035"/>
                  </a:lnTo>
                  <a:lnTo>
                    <a:pt x="11631" y="7831"/>
                  </a:lnTo>
                  <a:lnTo>
                    <a:pt x="11810" y="7653"/>
                  </a:lnTo>
                  <a:close/>
                  <a:moveTo>
                    <a:pt x="13162" y="8239"/>
                  </a:moveTo>
                  <a:lnTo>
                    <a:pt x="13595" y="8673"/>
                  </a:lnTo>
                  <a:lnTo>
                    <a:pt x="12473" y="9821"/>
                  </a:lnTo>
                  <a:lnTo>
                    <a:pt x="12014" y="9387"/>
                  </a:lnTo>
                  <a:lnTo>
                    <a:pt x="13162" y="8239"/>
                  </a:lnTo>
                  <a:close/>
                  <a:moveTo>
                    <a:pt x="13978" y="9056"/>
                  </a:moveTo>
                  <a:lnTo>
                    <a:pt x="14360" y="9438"/>
                  </a:lnTo>
                  <a:lnTo>
                    <a:pt x="13238" y="10586"/>
                  </a:lnTo>
                  <a:lnTo>
                    <a:pt x="12855" y="10203"/>
                  </a:lnTo>
                  <a:lnTo>
                    <a:pt x="13978" y="9056"/>
                  </a:lnTo>
                  <a:close/>
                  <a:moveTo>
                    <a:pt x="7933" y="1"/>
                  </a:moveTo>
                  <a:lnTo>
                    <a:pt x="7474" y="77"/>
                  </a:lnTo>
                  <a:lnTo>
                    <a:pt x="7040" y="179"/>
                  </a:lnTo>
                  <a:lnTo>
                    <a:pt x="6606" y="332"/>
                  </a:lnTo>
                  <a:lnTo>
                    <a:pt x="6198" y="536"/>
                  </a:lnTo>
                  <a:lnTo>
                    <a:pt x="5816" y="766"/>
                  </a:lnTo>
                  <a:lnTo>
                    <a:pt x="5459" y="1021"/>
                  </a:lnTo>
                  <a:lnTo>
                    <a:pt x="5127" y="1327"/>
                  </a:lnTo>
                  <a:lnTo>
                    <a:pt x="4821" y="1659"/>
                  </a:lnTo>
                  <a:lnTo>
                    <a:pt x="4566" y="1990"/>
                  </a:lnTo>
                  <a:lnTo>
                    <a:pt x="4362" y="2347"/>
                  </a:lnTo>
                  <a:lnTo>
                    <a:pt x="4158" y="2730"/>
                  </a:lnTo>
                  <a:lnTo>
                    <a:pt x="4030" y="3113"/>
                  </a:lnTo>
                  <a:lnTo>
                    <a:pt x="3903" y="3495"/>
                  </a:lnTo>
                  <a:lnTo>
                    <a:pt x="3826" y="3903"/>
                  </a:lnTo>
                  <a:lnTo>
                    <a:pt x="3775" y="4311"/>
                  </a:lnTo>
                  <a:lnTo>
                    <a:pt x="3290" y="4311"/>
                  </a:lnTo>
                  <a:lnTo>
                    <a:pt x="3214" y="4337"/>
                  </a:lnTo>
                  <a:lnTo>
                    <a:pt x="3163" y="4388"/>
                  </a:lnTo>
                  <a:lnTo>
                    <a:pt x="3137" y="4413"/>
                  </a:lnTo>
                  <a:lnTo>
                    <a:pt x="2525" y="5306"/>
                  </a:lnTo>
                  <a:lnTo>
                    <a:pt x="1862" y="3138"/>
                  </a:lnTo>
                  <a:lnTo>
                    <a:pt x="1837" y="3087"/>
                  </a:lnTo>
                  <a:lnTo>
                    <a:pt x="1786" y="3011"/>
                  </a:lnTo>
                  <a:lnTo>
                    <a:pt x="1709" y="2985"/>
                  </a:lnTo>
                  <a:lnTo>
                    <a:pt x="1633" y="2960"/>
                  </a:lnTo>
                  <a:lnTo>
                    <a:pt x="1556" y="2960"/>
                  </a:lnTo>
                  <a:lnTo>
                    <a:pt x="1480" y="2985"/>
                  </a:lnTo>
                  <a:lnTo>
                    <a:pt x="1403" y="3036"/>
                  </a:lnTo>
                  <a:lnTo>
                    <a:pt x="1377" y="3113"/>
                  </a:lnTo>
                  <a:lnTo>
                    <a:pt x="714" y="4311"/>
                  </a:lnTo>
                  <a:lnTo>
                    <a:pt x="255" y="4311"/>
                  </a:lnTo>
                  <a:lnTo>
                    <a:pt x="153" y="4337"/>
                  </a:lnTo>
                  <a:lnTo>
                    <a:pt x="77" y="4388"/>
                  </a:lnTo>
                  <a:lnTo>
                    <a:pt x="26" y="4464"/>
                  </a:lnTo>
                  <a:lnTo>
                    <a:pt x="0" y="4567"/>
                  </a:lnTo>
                  <a:lnTo>
                    <a:pt x="26" y="4694"/>
                  </a:lnTo>
                  <a:lnTo>
                    <a:pt x="77" y="4771"/>
                  </a:lnTo>
                  <a:lnTo>
                    <a:pt x="153" y="4822"/>
                  </a:lnTo>
                  <a:lnTo>
                    <a:pt x="255" y="4847"/>
                  </a:lnTo>
                  <a:lnTo>
                    <a:pt x="944" y="4847"/>
                  </a:lnTo>
                  <a:lnTo>
                    <a:pt x="1020" y="4822"/>
                  </a:lnTo>
                  <a:lnTo>
                    <a:pt x="1071" y="4771"/>
                  </a:lnTo>
                  <a:lnTo>
                    <a:pt x="1122" y="4694"/>
                  </a:lnTo>
                  <a:lnTo>
                    <a:pt x="1531" y="3929"/>
                  </a:lnTo>
                  <a:lnTo>
                    <a:pt x="2168" y="5969"/>
                  </a:lnTo>
                  <a:lnTo>
                    <a:pt x="2194" y="6046"/>
                  </a:lnTo>
                  <a:lnTo>
                    <a:pt x="2245" y="6097"/>
                  </a:lnTo>
                  <a:lnTo>
                    <a:pt x="2296" y="6148"/>
                  </a:lnTo>
                  <a:lnTo>
                    <a:pt x="2372" y="6173"/>
                  </a:lnTo>
                  <a:lnTo>
                    <a:pt x="2474" y="6173"/>
                  </a:lnTo>
                  <a:lnTo>
                    <a:pt x="2551" y="6148"/>
                  </a:lnTo>
                  <a:lnTo>
                    <a:pt x="2602" y="6097"/>
                  </a:lnTo>
                  <a:lnTo>
                    <a:pt x="2627" y="6046"/>
                  </a:lnTo>
                  <a:lnTo>
                    <a:pt x="3495" y="4847"/>
                  </a:lnTo>
                  <a:lnTo>
                    <a:pt x="3775" y="4847"/>
                  </a:lnTo>
                  <a:lnTo>
                    <a:pt x="3826" y="5255"/>
                  </a:lnTo>
                  <a:lnTo>
                    <a:pt x="3903" y="5663"/>
                  </a:lnTo>
                  <a:lnTo>
                    <a:pt x="4005" y="6046"/>
                  </a:lnTo>
                  <a:lnTo>
                    <a:pt x="4158" y="6454"/>
                  </a:lnTo>
                  <a:lnTo>
                    <a:pt x="4362" y="6811"/>
                  </a:lnTo>
                  <a:lnTo>
                    <a:pt x="4566" y="7168"/>
                  </a:lnTo>
                  <a:lnTo>
                    <a:pt x="4821" y="7525"/>
                  </a:lnTo>
                  <a:lnTo>
                    <a:pt x="5127" y="7831"/>
                  </a:lnTo>
                  <a:lnTo>
                    <a:pt x="5459" y="8137"/>
                  </a:lnTo>
                  <a:lnTo>
                    <a:pt x="5816" y="8418"/>
                  </a:lnTo>
                  <a:lnTo>
                    <a:pt x="6198" y="8648"/>
                  </a:lnTo>
                  <a:lnTo>
                    <a:pt x="6606" y="8852"/>
                  </a:lnTo>
                  <a:lnTo>
                    <a:pt x="7040" y="8979"/>
                  </a:lnTo>
                  <a:lnTo>
                    <a:pt x="7474" y="9107"/>
                  </a:lnTo>
                  <a:lnTo>
                    <a:pt x="7933" y="9158"/>
                  </a:lnTo>
                  <a:lnTo>
                    <a:pt x="8366" y="9183"/>
                  </a:lnTo>
                  <a:lnTo>
                    <a:pt x="8723" y="9183"/>
                  </a:lnTo>
                  <a:lnTo>
                    <a:pt x="9080" y="9132"/>
                  </a:lnTo>
                  <a:lnTo>
                    <a:pt x="9438" y="9081"/>
                  </a:lnTo>
                  <a:lnTo>
                    <a:pt x="9769" y="8979"/>
                  </a:lnTo>
                  <a:lnTo>
                    <a:pt x="10101" y="8852"/>
                  </a:lnTo>
                  <a:lnTo>
                    <a:pt x="10407" y="8724"/>
                  </a:lnTo>
                  <a:lnTo>
                    <a:pt x="10713" y="8546"/>
                  </a:lnTo>
                  <a:lnTo>
                    <a:pt x="11019" y="8367"/>
                  </a:lnTo>
                  <a:lnTo>
                    <a:pt x="11657" y="9005"/>
                  </a:lnTo>
                  <a:lnTo>
                    <a:pt x="11606" y="9030"/>
                  </a:lnTo>
                  <a:lnTo>
                    <a:pt x="11555" y="9107"/>
                  </a:lnTo>
                  <a:lnTo>
                    <a:pt x="11504" y="9183"/>
                  </a:lnTo>
                  <a:lnTo>
                    <a:pt x="11478" y="9285"/>
                  </a:lnTo>
                  <a:lnTo>
                    <a:pt x="11478" y="9387"/>
                  </a:lnTo>
                  <a:lnTo>
                    <a:pt x="11478" y="9464"/>
                  </a:lnTo>
                  <a:lnTo>
                    <a:pt x="11504" y="9566"/>
                  </a:lnTo>
                  <a:lnTo>
                    <a:pt x="11555" y="9642"/>
                  </a:lnTo>
                  <a:lnTo>
                    <a:pt x="11606" y="9719"/>
                  </a:lnTo>
                  <a:lnTo>
                    <a:pt x="15202" y="13315"/>
                  </a:lnTo>
                  <a:lnTo>
                    <a:pt x="15279" y="13366"/>
                  </a:lnTo>
                  <a:lnTo>
                    <a:pt x="15355" y="13417"/>
                  </a:lnTo>
                  <a:lnTo>
                    <a:pt x="15457" y="13443"/>
                  </a:lnTo>
                  <a:lnTo>
                    <a:pt x="15636" y="13443"/>
                  </a:lnTo>
                  <a:lnTo>
                    <a:pt x="15738" y="13417"/>
                  </a:lnTo>
                  <a:lnTo>
                    <a:pt x="15814" y="13366"/>
                  </a:lnTo>
                  <a:lnTo>
                    <a:pt x="15891" y="13315"/>
                  </a:lnTo>
                  <a:lnTo>
                    <a:pt x="17115" y="12091"/>
                  </a:lnTo>
                  <a:lnTo>
                    <a:pt x="17166" y="12014"/>
                  </a:lnTo>
                  <a:lnTo>
                    <a:pt x="17217" y="11938"/>
                  </a:lnTo>
                  <a:lnTo>
                    <a:pt x="17243" y="11861"/>
                  </a:lnTo>
                  <a:lnTo>
                    <a:pt x="17243" y="11759"/>
                  </a:lnTo>
                  <a:lnTo>
                    <a:pt x="17243" y="11657"/>
                  </a:lnTo>
                  <a:lnTo>
                    <a:pt x="17217" y="11581"/>
                  </a:lnTo>
                  <a:lnTo>
                    <a:pt x="17166" y="11479"/>
                  </a:lnTo>
                  <a:lnTo>
                    <a:pt x="17115" y="11402"/>
                  </a:lnTo>
                  <a:lnTo>
                    <a:pt x="16299" y="10612"/>
                  </a:lnTo>
                  <a:lnTo>
                    <a:pt x="16222" y="10561"/>
                  </a:lnTo>
                  <a:lnTo>
                    <a:pt x="16120" y="10535"/>
                  </a:lnTo>
                  <a:lnTo>
                    <a:pt x="16018" y="10561"/>
                  </a:lnTo>
                  <a:lnTo>
                    <a:pt x="15942" y="10612"/>
                  </a:lnTo>
                  <a:lnTo>
                    <a:pt x="15865" y="10714"/>
                  </a:lnTo>
                  <a:lnTo>
                    <a:pt x="15865" y="10816"/>
                  </a:lnTo>
                  <a:lnTo>
                    <a:pt x="15865" y="10918"/>
                  </a:lnTo>
                  <a:lnTo>
                    <a:pt x="15942" y="10994"/>
                  </a:lnTo>
                  <a:lnTo>
                    <a:pt x="16681" y="11759"/>
                  </a:lnTo>
                  <a:lnTo>
                    <a:pt x="15534" y="12907"/>
                  </a:lnTo>
                  <a:lnTo>
                    <a:pt x="13595" y="10969"/>
                  </a:lnTo>
                  <a:lnTo>
                    <a:pt x="14743" y="9821"/>
                  </a:lnTo>
                  <a:lnTo>
                    <a:pt x="15126" y="10203"/>
                  </a:lnTo>
                  <a:lnTo>
                    <a:pt x="15202" y="10254"/>
                  </a:lnTo>
                  <a:lnTo>
                    <a:pt x="15304" y="10280"/>
                  </a:lnTo>
                  <a:lnTo>
                    <a:pt x="15406" y="10254"/>
                  </a:lnTo>
                  <a:lnTo>
                    <a:pt x="15508" y="10203"/>
                  </a:lnTo>
                  <a:lnTo>
                    <a:pt x="15559" y="10101"/>
                  </a:lnTo>
                  <a:lnTo>
                    <a:pt x="15585" y="9999"/>
                  </a:lnTo>
                  <a:lnTo>
                    <a:pt x="15559" y="9897"/>
                  </a:lnTo>
                  <a:lnTo>
                    <a:pt x="15508" y="9821"/>
                  </a:lnTo>
                  <a:lnTo>
                    <a:pt x="14539" y="8852"/>
                  </a:lnTo>
                  <a:lnTo>
                    <a:pt x="14182" y="8495"/>
                  </a:lnTo>
                  <a:lnTo>
                    <a:pt x="13519" y="7806"/>
                  </a:lnTo>
                  <a:lnTo>
                    <a:pt x="13442" y="7755"/>
                  </a:lnTo>
                  <a:lnTo>
                    <a:pt x="13340" y="7704"/>
                  </a:lnTo>
                  <a:lnTo>
                    <a:pt x="13264" y="7678"/>
                  </a:lnTo>
                  <a:lnTo>
                    <a:pt x="13060" y="7678"/>
                  </a:lnTo>
                  <a:lnTo>
                    <a:pt x="12983" y="7704"/>
                  </a:lnTo>
                  <a:lnTo>
                    <a:pt x="12906" y="7755"/>
                  </a:lnTo>
                  <a:lnTo>
                    <a:pt x="12830" y="7806"/>
                  </a:lnTo>
                  <a:lnTo>
                    <a:pt x="12779" y="7857"/>
                  </a:lnTo>
                  <a:lnTo>
                    <a:pt x="12141" y="7219"/>
                  </a:lnTo>
                  <a:lnTo>
                    <a:pt x="12422" y="6811"/>
                  </a:lnTo>
                  <a:lnTo>
                    <a:pt x="12626" y="6352"/>
                  </a:lnTo>
                  <a:lnTo>
                    <a:pt x="12804" y="5893"/>
                  </a:lnTo>
                  <a:lnTo>
                    <a:pt x="12906" y="5408"/>
                  </a:lnTo>
                  <a:lnTo>
                    <a:pt x="12957" y="5128"/>
                  </a:lnTo>
                  <a:lnTo>
                    <a:pt x="12957" y="4873"/>
                  </a:lnTo>
                  <a:lnTo>
                    <a:pt x="14998" y="4873"/>
                  </a:lnTo>
                  <a:lnTo>
                    <a:pt x="15100" y="4847"/>
                  </a:lnTo>
                  <a:lnTo>
                    <a:pt x="15177" y="4796"/>
                  </a:lnTo>
                  <a:lnTo>
                    <a:pt x="15253" y="4694"/>
                  </a:lnTo>
                  <a:lnTo>
                    <a:pt x="15279" y="4592"/>
                  </a:lnTo>
                  <a:lnTo>
                    <a:pt x="15253" y="4490"/>
                  </a:lnTo>
                  <a:lnTo>
                    <a:pt x="15177" y="4413"/>
                  </a:lnTo>
                  <a:lnTo>
                    <a:pt x="15100" y="4337"/>
                  </a:lnTo>
                  <a:lnTo>
                    <a:pt x="12983" y="4337"/>
                  </a:lnTo>
                  <a:lnTo>
                    <a:pt x="12932" y="3903"/>
                  </a:lnTo>
                  <a:lnTo>
                    <a:pt x="12855" y="3521"/>
                  </a:lnTo>
                  <a:lnTo>
                    <a:pt x="12728" y="3113"/>
                  </a:lnTo>
                  <a:lnTo>
                    <a:pt x="12575" y="2730"/>
                  </a:lnTo>
                  <a:lnTo>
                    <a:pt x="12524" y="2628"/>
                  </a:lnTo>
                  <a:lnTo>
                    <a:pt x="12447" y="2577"/>
                  </a:lnTo>
                  <a:lnTo>
                    <a:pt x="12345" y="2551"/>
                  </a:lnTo>
                  <a:lnTo>
                    <a:pt x="12218" y="2577"/>
                  </a:lnTo>
                  <a:lnTo>
                    <a:pt x="12141" y="2654"/>
                  </a:lnTo>
                  <a:lnTo>
                    <a:pt x="12090" y="2730"/>
                  </a:lnTo>
                  <a:lnTo>
                    <a:pt x="12065" y="2832"/>
                  </a:lnTo>
                  <a:lnTo>
                    <a:pt x="12090" y="2934"/>
                  </a:lnTo>
                  <a:lnTo>
                    <a:pt x="12243" y="3342"/>
                  </a:lnTo>
                  <a:lnTo>
                    <a:pt x="12345" y="3750"/>
                  </a:lnTo>
                  <a:lnTo>
                    <a:pt x="12422" y="4158"/>
                  </a:lnTo>
                  <a:lnTo>
                    <a:pt x="12447" y="4592"/>
                  </a:lnTo>
                  <a:lnTo>
                    <a:pt x="12422" y="4949"/>
                  </a:lnTo>
                  <a:lnTo>
                    <a:pt x="12371" y="5306"/>
                  </a:lnTo>
                  <a:lnTo>
                    <a:pt x="12320" y="5612"/>
                  </a:lnTo>
                  <a:lnTo>
                    <a:pt x="12218" y="5893"/>
                  </a:lnTo>
                  <a:lnTo>
                    <a:pt x="12116" y="6199"/>
                  </a:lnTo>
                  <a:lnTo>
                    <a:pt x="11988" y="6480"/>
                  </a:lnTo>
                  <a:lnTo>
                    <a:pt x="11835" y="6735"/>
                  </a:lnTo>
                  <a:lnTo>
                    <a:pt x="11657" y="6990"/>
                  </a:lnTo>
                  <a:lnTo>
                    <a:pt x="11453" y="7245"/>
                  </a:lnTo>
                  <a:lnTo>
                    <a:pt x="11249" y="7474"/>
                  </a:lnTo>
                  <a:lnTo>
                    <a:pt x="10942" y="7729"/>
                  </a:lnTo>
                  <a:lnTo>
                    <a:pt x="10636" y="7984"/>
                  </a:lnTo>
                  <a:lnTo>
                    <a:pt x="10305" y="8163"/>
                  </a:lnTo>
                  <a:lnTo>
                    <a:pt x="9948" y="8341"/>
                  </a:lnTo>
                  <a:lnTo>
                    <a:pt x="9565" y="8469"/>
                  </a:lnTo>
                  <a:lnTo>
                    <a:pt x="9183" y="8571"/>
                  </a:lnTo>
                  <a:lnTo>
                    <a:pt x="8774" y="8622"/>
                  </a:lnTo>
                  <a:lnTo>
                    <a:pt x="8366" y="8648"/>
                  </a:lnTo>
                  <a:lnTo>
                    <a:pt x="7984" y="8622"/>
                  </a:lnTo>
                  <a:lnTo>
                    <a:pt x="7576" y="8571"/>
                  </a:lnTo>
                  <a:lnTo>
                    <a:pt x="7193" y="8469"/>
                  </a:lnTo>
                  <a:lnTo>
                    <a:pt x="6810" y="8341"/>
                  </a:lnTo>
                  <a:lnTo>
                    <a:pt x="6453" y="8163"/>
                  </a:lnTo>
                  <a:lnTo>
                    <a:pt x="6122" y="7984"/>
                  </a:lnTo>
                  <a:lnTo>
                    <a:pt x="5790" y="7729"/>
                  </a:lnTo>
                  <a:lnTo>
                    <a:pt x="5510" y="7474"/>
                  </a:lnTo>
                  <a:lnTo>
                    <a:pt x="5229" y="7143"/>
                  </a:lnTo>
                  <a:lnTo>
                    <a:pt x="4974" y="6837"/>
                  </a:lnTo>
                  <a:lnTo>
                    <a:pt x="4770" y="6480"/>
                  </a:lnTo>
                  <a:lnTo>
                    <a:pt x="4617" y="6122"/>
                  </a:lnTo>
                  <a:lnTo>
                    <a:pt x="4489" y="5740"/>
                  </a:lnTo>
                  <a:lnTo>
                    <a:pt x="4387" y="5357"/>
                  </a:lnTo>
                  <a:lnTo>
                    <a:pt x="4336" y="4975"/>
                  </a:lnTo>
                  <a:lnTo>
                    <a:pt x="4311" y="4592"/>
                  </a:lnTo>
                  <a:lnTo>
                    <a:pt x="4336" y="4209"/>
                  </a:lnTo>
                  <a:lnTo>
                    <a:pt x="4387" y="3801"/>
                  </a:lnTo>
                  <a:lnTo>
                    <a:pt x="4489" y="3419"/>
                  </a:lnTo>
                  <a:lnTo>
                    <a:pt x="4617" y="3062"/>
                  </a:lnTo>
                  <a:lnTo>
                    <a:pt x="4770" y="2705"/>
                  </a:lnTo>
                  <a:lnTo>
                    <a:pt x="4974" y="2347"/>
                  </a:lnTo>
                  <a:lnTo>
                    <a:pt x="5229" y="2016"/>
                  </a:lnTo>
                  <a:lnTo>
                    <a:pt x="5510" y="1710"/>
                  </a:lnTo>
                  <a:lnTo>
                    <a:pt x="5790" y="1455"/>
                  </a:lnTo>
                  <a:lnTo>
                    <a:pt x="6122" y="1200"/>
                  </a:lnTo>
                  <a:lnTo>
                    <a:pt x="6453" y="996"/>
                  </a:lnTo>
                  <a:lnTo>
                    <a:pt x="6810" y="843"/>
                  </a:lnTo>
                  <a:lnTo>
                    <a:pt x="7193" y="690"/>
                  </a:lnTo>
                  <a:lnTo>
                    <a:pt x="7576" y="613"/>
                  </a:lnTo>
                  <a:lnTo>
                    <a:pt x="7984" y="536"/>
                  </a:lnTo>
                  <a:lnTo>
                    <a:pt x="8774" y="536"/>
                  </a:lnTo>
                  <a:lnTo>
                    <a:pt x="9183" y="613"/>
                  </a:lnTo>
                  <a:lnTo>
                    <a:pt x="9565" y="690"/>
                  </a:lnTo>
                  <a:lnTo>
                    <a:pt x="9948" y="843"/>
                  </a:lnTo>
                  <a:lnTo>
                    <a:pt x="10305" y="996"/>
                  </a:lnTo>
                  <a:lnTo>
                    <a:pt x="10636" y="1200"/>
                  </a:lnTo>
                  <a:lnTo>
                    <a:pt x="10942" y="1455"/>
                  </a:lnTo>
                  <a:lnTo>
                    <a:pt x="11249" y="1710"/>
                  </a:lnTo>
                  <a:lnTo>
                    <a:pt x="11529" y="2016"/>
                  </a:lnTo>
                  <a:lnTo>
                    <a:pt x="11606" y="2092"/>
                  </a:lnTo>
                  <a:lnTo>
                    <a:pt x="11708" y="2118"/>
                  </a:lnTo>
                  <a:lnTo>
                    <a:pt x="11810" y="2118"/>
                  </a:lnTo>
                  <a:lnTo>
                    <a:pt x="11912" y="2067"/>
                  </a:lnTo>
                  <a:lnTo>
                    <a:pt x="11988" y="1990"/>
                  </a:lnTo>
                  <a:lnTo>
                    <a:pt x="12014" y="1888"/>
                  </a:lnTo>
                  <a:lnTo>
                    <a:pt x="11988" y="1786"/>
                  </a:lnTo>
                  <a:lnTo>
                    <a:pt x="11937" y="1684"/>
                  </a:lnTo>
                  <a:lnTo>
                    <a:pt x="11631" y="1327"/>
                  </a:lnTo>
                  <a:lnTo>
                    <a:pt x="11300" y="1021"/>
                  </a:lnTo>
                  <a:lnTo>
                    <a:pt x="10942" y="766"/>
                  </a:lnTo>
                  <a:lnTo>
                    <a:pt x="10534" y="536"/>
                  </a:lnTo>
                  <a:lnTo>
                    <a:pt x="10152" y="332"/>
                  </a:lnTo>
                  <a:lnTo>
                    <a:pt x="9718" y="179"/>
                  </a:lnTo>
                  <a:lnTo>
                    <a:pt x="9285" y="77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4"/>
            <p:cNvSpPr/>
            <p:nvPr/>
          </p:nvSpPr>
          <p:spPr>
            <a:xfrm>
              <a:off x="4843325" y="3380050"/>
              <a:ext cx="176650" cy="176000"/>
            </a:xfrm>
            <a:custGeom>
              <a:avLst/>
              <a:gdLst/>
              <a:ahLst/>
              <a:cxnLst/>
              <a:rect l="l" t="t" r="r" b="b"/>
              <a:pathLst>
                <a:path w="7066" h="7040" extrusionOk="0">
                  <a:moveTo>
                    <a:pt x="3826" y="536"/>
                  </a:moveTo>
                  <a:lnTo>
                    <a:pt x="4107" y="587"/>
                  </a:lnTo>
                  <a:lnTo>
                    <a:pt x="4388" y="638"/>
                  </a:lnTo>
                  <a:lnTo>
                    <a:pt x="4668" y="740"/>
                  </a:lnTo>
                  <a:lnTo>
                    <a:pt x="4923" y="867"/>
                  </a:lnTo>
                  <a:lnTo>
                    <a:pt x="5178" y="1020"/>
                  </a:lnTo>
                  <a:lnTo>
                    <a:pt x="5408" y="1199"/>
                  </a:lnTo>
                  <a:lnTo>
                    <a:pt x="5637" y="1403"/>
                  </a:lnTo>
                  <a:lnTo>
                    <a:pt x="5841" y="1633"/>
                  </a:lnTo>
                  <a:lnTo>
                    <a:pt x="6020" y="1862"/>
                  </a:lnTo>
                  <a:lnTo>
                    <a:pt x="6173" y="2117"/>
                  </a:lnTo>
                  <a:lnTo>
                    <a:pt x="6301" y="2372"/>
                  </a:lnTo>
                  <a:lnTo>
                    <a:pt x="6403" y="2653"/>
                  </a:lnTo>
                  <a:lnTo>
                    <a:pt x="6454" y="2933"/>
                  </a:lnTo>
                  <a:lnTo>
                    <a:pt x="6505" y="3214"/>
                  </a:lnTo>
                  <a:lnTo>
                    <a:pt x="6530" y="3520"/>
                  </a:lnTo>
                  <a:lnTo>
                    <a:pt x="6505" y="3826"/>
                  </a:lnTo>
                  <a:lnTo>
                    <a:pt x="6454" y="4107"/>
                  </a:lnTo>
                  <a:lnTo>
                    <a:pt x="6403" y="4387"/>
                  </a:lnTo>
                  <a:lnTo>
                    <a:pt x="6301" y="4668"/>
                  </a:lnTo>
                  <a:lnTo>
                    <a:pt x="6173" y="4923"/>
                  </a:lnTo>
                  <a:lnTo>
                    <a:pt x="6020" y="5178"/>
                  </a:lnTo>
                  <a:lnTo>
                    <a:pt x="5841" y="5408"/>
                  </a:lnTo>
                  <a:lnTo>
                    <a:pt x="5637" y="5637"/>
                  </a:lnTo>
                  <a:lnTo>
                    <a:pt x="5433" y="5841"/>
                  </a:lnTo>
                  <a:lnTo>
                    <a:pt x="5178" y="5994"/>
                  </a:lnTo>
                  <a:lnTo>
                    <a:pt x="4949" y="6147"/>
                  </a:lnTo>
                  <a:lnTo>
                    <a:pt x="4668" y="6275"/>
                  </a:lnTo>
                  <a:lnTo>
                    <a:pt x="4413" y="6377"/>
                  </a:lnTo>
                  <a:lnTo>
                    <a:pt x="4132" y="6453"/>
                  </a:lnTo>
                  <a:lnTo>
                    <a:pt x="3826" y="6479"/>
                  </a:lnTo>
                  <a:lnTo>
                    <a:pt x="3520" y="6504"/>
                  </a:lnTo>
                  <a:lnTo>
                    <a:pt x="3240" y="6479"/>
                  </a:lnTo>
                  <a:lnTo>
                    <a:pt x="2934" y="6453"/>
                  </a:lnTo>
                  <a:lnTo>
                    <a:pt x="2653" y="6377"/>
                  </a:lnTo>
                  <a:lnTo>
                    <a:pt x="2398" y="6275"/>
                  </a:lnTo>
                  <a:lnTo>
                    <a:pt x="2117" y="6147"/>
                  </a:lnTo>
                  <a:lnTo>
                    <a:pt x="1862" y="5994"/>
                  </a:lnTo>
                  <a:lnTo>
                    <a:pt x="1633" y="5841"/>
                  </a:lnTo>
                  <a:lnTo>
                    <a:pt x="1429" y="5637"/>
                  </a:lnTo>
                  <a:lnTo>
                    <a:pt x="1225" y="5408"/>
                  </a:lnTo>
                  <a:lnTo>
                    <a:pt x="1046" y="5178"/>
                  </a:lnTo>
                  <a:lnTo>
                    <a:pt x="893" y="4923"/>
                  </a:lnTo>
                  <a:lnTo>
                    <a:pt x="766" y="4668"/>
                  </a:lnTo>
                  <a:lnTo>
                    <a:pt x="664" y="4387"/>
                  </a:lnTo>
                  <a:lnTo>
                    <a:pt x="613" y="4107"/>
                  </a:lnTo>
                  <a:lnTo>
                    <a:pt x="562" y="3826"/>
                  </a:lnTo>
                  <a:lnTo>
                    <a:pt x="536" y="3520"/>
                  </a:lnTo>
                  <a:lnTo>
                    <a:pt x="562" y="3214"/>
                  </a:lnTo>
                  <a:lnTo>
                    <a:pt x="613" y="2933"/>
                  </a:lnTo>
                  <a:lnTo>
                    <a:pt x="664" y="2653"/>
                  </a:lnTo>
                  <a:lnTo>
                    <a:pt x="766" y="2372"/>
                  </a:lnTo>
                  <a:lnTo>
                    <a:pt x="893" y="2117"/>
                  </a:lnTo>
                  <a:lnTo>
                    <a:pt x="1046" y="1862"/>
                  </a:lnTo>
                  <a:lnTo>
                    <a:pt x="1225" y="1633"/>
                  </a:lnTo>
                  <a:lnTo>
                    <a:pt x="1429" y="1403"/>
                  </a:lnTo>
                  <a:lnTo>
                    <a:pt x="1633" y="1199"/>
                  </a:lnTo>
                  <a:lnTo>
                    <a:pt x="1888" y="1020"/>
                  </a:lnTo>
                  <a:lnTo>
                    <a:pt x="2143" y="867"/>
                  </a:lnTo>
                  <a:lnTo>
                    <a:pt x="2398" y="740"/>
                  </a:lnTo>
                  <a:lnTo>
                    <a:pt x="2679" y="638"/>
                  </a:lnTo>
                  <a:lnTo>
                    <a:pt x="2959" y="587"/>
                  </a:lnTo>
                  <a:lnTo>
                    <a:pt x="3240" y="536"/>
                  </a:lnTo>
                  <a:close/>
                  <a:moveTo>
                    <a:pt x="3189" y="0"/>
                  </a:moveTo>
                  <a:lnTo>
                    <a:pt x="2857" y="51"/>
                  </a:lnTo>
                  <a:lnTo>
                    <a:pt x="2526" y="128"/>
                  </a:lnTo>
                  <a:lnTo>
                    <a:pt x="2194" y="255"/>
                  </a:lnTo>
                  <a:lnTo>
                    <a:pt x="1888" y="383"/>
                  </a:lnTo>
                  <a:lnTo>
                    <a:pt x="1582" y="561"/>
                  </a:lnTo>
                  <a:lnTo>
                    <a:pt x="1301" y="791"/>
                  </a:lnTo>
                  <a:lnTo>
                    <a:pt x="1046" y="1020"/>
                  </a:lnTo>
                  <a:lnTo>
                    <a:pt x="791" y="1275"/>
                  </a:lnTo>
                  <a:lnTo>
                    <a:pt x="587" y="1556"/>
                  </a:lnTo>
                  <a:lnTo>
                    <a:pt x="408" y="1862"/>
                  </a:lnTo>
                  <a:lnTo>
                    <a:pt x="281" y="2168"/>
                  </a:lnTo>
                  <a:lnTo>
                    <a:pt x="153" y="2500"/>
                  </a:lnTo>
                  <a:lnTo>
                    <a:pt x="77" y="2831"/>
                  </a:lnTo>
                  <a:lnTo>
                    <a:pt x="26" y="3163"/>
                  </a:lnTo>
                  <a:lnTo>
                    <a:pt x="0" y="3520"/>
                  </a:lnTo>
                  <a:lnTo>
                    <a:pt x="26" y="3877"/>
                  </a:lnTo>
                  <a:lnTo>
                    <a:pt x="77" y="4209"/>
                  </a:lnTo>
                  <a:lnTo>
                    <a:pt x="153" y="4540"/>
                  </a:lnTo>
                  <a:lnTo>
                    <a:pt x="281" y="4872"/>
                  </a:lnTo>
                  <a:lnTo>
                    <a:pt x="408" y="5178"/>
                  </a:lnTo>
                  <a:lnTo>
                    <a:pt x="587" y="5484"/>
                  </a:lnTo>
                  <a:lnTo>
                    <a:pt x="791" y="5739"/>
                  </a:lnTo>
                  <a:lnTo>
                    <a:pt x="1046" y="6020"/>
                  </a:lnTo>
                  <a:lnTo>
                    <a:pt x="1301" y="6249"/>
                  </a:lnTo>
                  <a:lnTo>
                    <a:pt x="1582" y="6453"/>
                  </a:lnTo>
                  <a:lnTo>
                    <a:pt x="1862" y="6632"/>
                  </a:lnTo>
                  <a:lnTo>
                    <a:pt x="2168" y="6785"/>
                  </a:lnTo>
                  <a:lnTo>
                    <a:pt x="2500" y="6887"/>
                  </a:lnTo>
                  <a:lnTo>
                    <a:pt x="2832" y="6963"/>
                  </a:lnTo>
                  <a:lnTo>
                    <a:pt x="3189" y="7014"/>
                  </a:lnTo>
                  <a:lnTo>
                    <a:pt x="3520" y="7040"/>
                  </a:lnTo>
                  <a:lnTo>
                    <a:pt x="3877" y="7014"/>
                  </a:lnTo>
                  <a:lnTo>
                    <a:pt x="4234" y="6963"/>
                  </a:lnTo>
                  <a:lnTo>
                    <a:pt x="4566" y="6887"/>
                  </a:lnTo>
                  <a:lnTo>
                    <a:pt x="4872" y="6785"/>
                  </a:lnTo>
                  <a:lnTo>
                    <a:pt x="5204" y="6632"/>
                  </a:lnTo>
                  <a:lnTo>
                    <a:pt x="5484" y="6453"/>
                  </a:lnTo>
                  <a:lnTo>
                    <a:pt x="5765" y="6249"/>
                  </a:lnTo>
                  <a:lnTo>
                    <a:pt x="6020" y="6020"/>
                  </a:lnTo>
                  <a:lnTo>
                    <a:pt x="6249" y="5739"/>
                  </a:lnTo>
                  <a:lnTo>
                    <a:pt x="6479" y="5484"/>
                  </a:lnTo>
                  <a:lnTo>
                    <a:pt x="6658" y="5178"/>
                  </a:lnTo>
                  <a:lnTo>
                    <a:pt x="6785" y="4872"/>
                  </a:lnTo>
                  <a:lnTo>
                    <a:pt x="6913" y="4540"/>
                  </a:lnTo>
                  <a:lnTo>
                    <a:pt x="6989" y="4209"/>
                  </a:lnTo>
                  <a:lnTo>
                    <a:pt x="7040" y="3877"/>
                  </a:lnTo>
                  <a:lnTo>
                    <a:pt x="7066" y="3520"/>
                  </a:lnTo>
                  <a:lnTo>
                    <a:pt x="7040" y="3163"/>
                  </a:lnTo>
                  <a:lnTo>
                    <a:pt x="6989" y="2831"/>
                  </a:lnTo>
                  <a:lnTo>
                    <a:pt x="6913" y="2500"/>
                  </a:lnTo>
                  <a:lnTo>
                    <a:pt x="6785" y="2168"/>
                  </a:lnTo>
                  <a:lnTo>
                    <a:pt x="6658" y="1862"/>
                  </a:lnTo>
                  <a:lnTo>
                    <a:pt x="6479" y="1556"/>
                  </a:lnTo>
                  <a:lnTo>
                    <a:pt x="6249" y="1275"/>
                  </a:lnTo>
                  <a:lnTo>
                    <a:pt x="6020" y="1020"/>
                  </a:lnTo>
                  <a:lnTo>
                    <a:pt x="5765" y="791"/>
                  </a:lnTo>
                  <a:lnTo>
                    <a:pt x="5484" y="561"/>
                  </a:lnTo>
                  <a:lnTo>
                    <a:pt x="5178" y="383"/>
                  </a:lnTo>
                  <a:lnTo>
                    <a:pt x="4872" y="255"/>
                  </a:lnTo>
                  <a:lnTo>
                    <a:pt x="4541" y="128"/>
                  </a:lnTo>
                  <a:lnTo>
                    <a:pt x="4209" y="51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4"/>
            <p:cNvSpPr/>
            <p:nvPr/>
          </p:nvSpPr>
          <p:spPr>
            <a:xfrm>
              <a:off x="4905175" y="3413200"/>
              <a:ext cx="53600" cy="109700"/>
            </a:xfrm>
            <a:custGeom>
              <a:avLst/>
              <a:gdLst/>
              <a:ahLst/>
              <a:cxnLst/>
              <a:rect l="l" t="t" r="r" b="b"/>
              <a:pathLst>
                <a:path w="2144" h="4388" extrusionOk="0">
                  <a:moveTo>
                    <a:pt x="766" y="1021"/>
                  </a:moveTo>
                  <a:lnTo>
                    <a:pt x="766" y="1633"/>
                  </a:lnTo>
                  <a:lnTo>
                    <a:pt x="689" y="1556"/>
                  </a:lnTo>
                  <a:lnTo>
                    <a:pt x="638" y="1505"/>
                  </a:lnTo>
                  <a:lnTo>
                    <a:pt x="613" y="1454"/>
                  </a:lnTo>
                  <a:lnTo>
                    <a:pt x="613" y="1378"/>
                  </a:lnTo>
                  <a:lnTo>
                    <a:pt x="613" y="1276"/>
                  </a:lnTo>
                  <a:lnTo>
                    <a:pt x="664" y="1148"/>
                  </a:lnTo>
                  <a:lnTo>
                    <a:pt x="715" y="1072"/>
                  </a:lnTo>
                  <a:lnTo>
                    <a:pt x="766" y="1021"/>
                  </a:lnTo>
                  <a:close/>
                  <a:moveTo>
                    <a:pt x="1301" y="2449"/>
                  </a:moveTo>
                  <a:lnTo>
                    <a:pt x="1429" y="2500"/>
                  </a:lnTo>
                  <a:lnTo>
                    <a:pt x="1480" y="2551"/>
                  </a:lnTo>
                  <a:lnTo>
                    <a:pt x="1556" y="2628"/>
                  </a:lnTo>
                  <a:lnTo>
                    <a:pt x="1582" y="2704"/>
                  </a:lnTo>
                  <a:lnTo>
                    <a:pt x="1607" y="2832"/>
                  </a:lnTo>
                  <a:lnTo>
                    <a:pt x="1607" y="2934"/>
                  </a:lnTo>
                  <a:lnTo>
                    <a:pt x="1556" y="3061"/>
                  </a:lnTo>
                  <a:lnTo>
                    <a:pt x="1505" y="3163"/>
                  </a:lnTo>
                  <a:lnTo>
                    <a:pt x="1429" y="3265"/>
                  </a:lnTo>
                  <a:lnTo>
                    <a:pt x="1301" y="3342"/>
                  </a:lnTo>
                  <a:lnTo>
                    <a:pt x="1301" y="2449"/>
                  </a:lnTo>
                  <a:close/>
                  <a:moveTo>
                    <a:pt x="1046" y="0"/>
                  </a:moveTo>
                  <a:lnTo>
                    <a:pt x="944" y="26"/>
                  </a:lnTo>
                  <a:lnTo>
                    <a:pt x="868" y="77"/>
                  </a:lnTo>
                  <a:lnTo>
                    <a:pt x="791" y="179"/>
                  </a:lnTo>
                  <a:lnTo>
                    <a:pt x="766" y="281"/>
                  </a:lnTo>
                  <a:lnTo>
                    <a:pt x="766" y="460"/>
                  </a:lnTo>
                  <a:lnTo>
                    <a:pt x="715" y="460"/>
                  </a:lnTo>
                  <a:lnTo>
                    <a:pt x="613" y="511"/>
                  </a:lnTo>
                  <a:lnTo>
                    <a:pt x="485" y="562"/>
                  </a:lnTo>
                  <a:lnTo>
                    <a:pt x="409" y="638"/>
                  </a:lnTo>
                  <a:lnTo>
                    <a:pt x="307" y="740"/>
                  </a:lnTo>
                  <a:lnTo>
                    <a:pt x="230" y="842"/>
                  </a:lnTo>
                  <a:lnTo>
                    <a:pt x="179" y="944"/>
                  </a:lnTo>
                  <a:lnTo>
                    <a:pt x="128" y="1046"/>
                  </a:lnTo>
                  <a:lnTo>
                    <a:pt x="77" y="1174"/>
                  </a:lnTo>
                  <a:lnTo>
                    <a:pt x="77" y="1429"/>
                  </a:lnTo>
                  <a:lnTo>
                    <a:pt x="128" y="1633"/>
                  </a:lnTo>
                  <a:lnTo>
                    <a:pt x="205" y="1837"/>
                  </a:lnTo>
                  <a:lnTo>
                    <a:pt x="281" y="1913"/>
                  </a:lnTo>
                  <a:lnTo>
                    <a:pt x="358" y="1990"/>
                  </a:lnTo>
                  <a:lnTo>
                    <a:pt x="536" y="2117"/>
                  </a:lnTo>
                  <a:lnTo>
                    <a:pt x="766" y="2245"/>
                  </a:lnTo>
                  <a:lnTo>
                    <a:pt x="766" y="3393"/>
                  </a:lnTo>
                  <a:lnTo>
                    <a:pt x="587" y="3367"/>
                  </a:lnTo>
                  <a:lnTo>
                    <a:pt x="409" y="3240"/>
                  </a:lnTo>
                  <a:lnTo>
                    <a:pt x="307" y="3214"/>
                  </a:lnTo>
                  <a:lnTo>
                    <a:pt x="205" y="3214"/>
                  </a:lnTo>
                  <a:lnTo>
                    <a:pt x="103" y="3240"/>
                  </a:lnTo>
                  <a:lnTo>
                    <a:pt x="26" y="3316"/>
                  </a:lnTo>
                  <a:lnTo>
                    <a:pt x="1" y="3418"/>
                  </a:lnTo>
                  <a:lnTo>
                    <a:pt x="1" y="3520"/>
                  </a:lnTo>
                  <a:lnTo>
                    <a:pt x="26" y="3622"/>
                  </a:lnTo>
                  <a:lnTo>
                    <a:pt x="103" y="3699"/>
                  </a:lnTo>
                  <a:lnTo>
                    <a:pt x="281" y="3801"/>
                  </a:lnTo>
                  <a:lnTo>
                    <a:pt x="460" y="3877"/>
                  </a:lnTo>
                  <a:lnTo>
                    <a:pt x="613" y="3928"/>
                  </a:lnTo>
                  <a:lnTo>
                    <a:pt x="766" y="3954"/>
                  </a:lnTo>
                  <a:lnTo>
                    <a:pt x="766" y="4133"/>
                  </a:lnTo>
                  <a:lnTo>
                    <a:pt x="791" y="4235"/>
                  </a:lnTo>
                  <a:lnTo>
                    <a:pt x="868" y="4311"/>
                  </a:lnTo>
                  <a:lnTo>
                    <a:pt x="944" y="4362"/>
                  </a:lnTo>
                  <a:lnTo>
                    <a:pt x="1046" y="4388"/>
                  </a:lnTo>
                  <a:lnTo>
                    <a:pt x="1148" y="4362"/>
                  </a:lnTo>
                  <a:lnTo>
                    <a:pt x="1225" y="4311"/>
                  </a:lnTo>
                  <a:lnTo>
                    <a:pt x="1301" y="4235"/>
                  </a:lnTo>
                  <a:lnTo>
                    <a:pt x="1301" y="4133"/>
                  </a:lnTo>
                  <a:lnTo>
                    <a:pt x="1301" y="3928"/>
                  </a:lnTo>
                  <a:lnTo>
                    <a:pt x="1480" y="3877"/>
                  </a:lnTo>
                  <a:lnTo>
                    <a:pt x="1633" y="3775"/>
                  </a:lnTo>
                  <a:lnTo>
                    <a:pt x="1760" y="3699"/>
                  </a:lnTo>
                  <a:lnTo>
                    <a:pt x="1863" y="3571"/>
                  </a:lnTo>
                  <a:lnTo>
                    <a:pt x="1965" y="3444"/>
                  </a:lnTo>
                  <a:lnTo>
                    <a:pt x="2041" y="3316"/>
                  </a:lnTo>
                  <a:lnTo>
                    <a:pt x="2092" y="3189"/>
                  </a:lnTo>
                  <a:lnTo>
                    <a:pt x="2118" y="3036"/>
                  </a:lnTo>
                  <a:lnTo>
                    <a:pt x="2143" y="2857"/>
                  </a:lnTo>
                  <a:lnTo>
                    <a:pt x="2118" y="2679"/>
                  </a:lnTo>
                  <a:lnTo>
                    <a:pt x="2092" y="2500"/>
                  </a:lnTo>
                  <a:lnTo>
                    <a:pt x="2016" y="2347"/>
                  </a:lnTo>
                  <a:lnTo>
                    <a:pt x="1914" y="2220"/>
                  </a:lnTo>
                  <a:lnTo>
                    <a:pt x="1786" y="2092"/>
                  </a:lnTo>
                  <a:lnTo>
                    <a:pt x="1633" y="2015"/>
                  </a:lnTo>
                  <a:lnTo>
                    <a:pt x="1454" y="1939"/>
                  </a:lnTo>
                  <a:lnTo>
                    <a:pt x="1301" y="1862"/>
                  </a:lnTo>
                  <a:lnTo>
                    <a:pt x="1301" y="995"/>
                  </a:lnTo>
                  <a:lnTo>
                    <a:pt x="1403" y="1021"/>
                  </a:lnTo>
                  <a:lnTo>
                    <a:pt x="1480" y="1072"/>
                  </a:lnTo>
                  <a:lnTo>
                    <a:pt x="1556" y="1123"/>
                  </a:lnTo>
                  <a:lnTo>
                    <a:pt x="1684" y="1123"/>
                  </a:lnTo>
                  <a:lnTo>
                    <a:pt x="1760" y="1097"/>
                  </a:lnTo>
                  <a:lnTo>
                    <a:pt x="1863" y="1021"/>
                  </a:lnTo>
                  <a:lnTo>
                    <a:pt x="1888" y="919"/>
                  </a:lnTo>
                  <a:lnTo>
                    <a:pt x="1914" y="817"/>
                  </a:lnTo>
                  <a:lnTo>
                    <a:pt x="1863" y="715"/>
                  </a:lnTo>
                  <a:lnTo>
                    <a:pt x="1811" y="638"/>
                  </a:lnTo>
                  <a:lnTo>
                    <a:pt x="1633" y="536"/>
                  </a:lnTo>
                  <a:lnTo>
                    <a:pt x="1480" y="485"/>
                  </a:lnTo>
                  <a:lnTo>
                    <a:pt x="1301" y="434"/>
                  </a:lnTo>
                  <a:lnTo>
                    <a:pt x="1301" y="281"/>
                  </a:lnTo>
                  <a:lnTo>
                    <a:pt x="1301" y="179"/>
                  </a:lnTo>
                  <a:lnTo>
                    <a:pt x="1225" y="77"/>
                  </a:lnTo>
                  <a:lnTo>
                    <a:pt x="1148" y="26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4"/>
            <p:cNvSpPr/>
            <p:nvPr/>
          </p:nvSpPr>
          <p:spPr>
            <a:xfrm>
              <a:off x="4694750" y="3587275"/>
              <a:ext cx="399200" cy="130125"/>
            </a:xfrm>
            <a:custGeom>
              <a:avLst/>
              <a:gdLst/>
              <a:ahLst/>
              <a:cxnLst/>
              <a:rect l="l" t="t" r="r" b="b"/>
              <a:pathLst>
                <a:path w="15968" h="5205" extrusionOk="0">
                  <a:moveTo>
                    <a:pt x="5510" y="536"/>
                  </a:moveTo>
                  <a:lnTo>
                    <a:pt x="5510" y="562"/>
                  </a:lnTo>
                  <a:lnTo>
                    <a:pt x="5510" y="4668"/>
                  </a:lnTo>
                  <a:lnTo>
                    <a:pt x="3903" y="4668"/>
                  </a:lnTo>
                  <a:lnTo>
                    <a:pt x="3903" y="562"/>
                  </a:lnTo>
                  <a:lnTo>
                    <a:pt x="3928" y="536"/>
                  </a:lnTo>
                  <a:close/>
                  <a:moveTo>
                    <a:pt x="7678" y="3062"/>
                  </a:moveTo>
                  <a:lnTo>
                    <a:pt x="7678" y="4668"/>
                  </a:lnTo>
                  <a:lnTo>
                    <a:pt x="6045" y="4668"/>
                  </a:lnTo>
                  <a:lnTo>
                    <a:pt x="6045" y="3062"/>
                  </a:lnTo>
                  <a:close/>
                  <a:moveTo>
                    <a:pt x="3928" y="1"/>
                  </a:moveTo>
                  <a:lnTo>
                    <a:pt x="3801" y="26"/>
                  </a:lnTo>
                  <a:lnTo>
                    <a:pt x="3699" y="52"/>
                  </a:lnTo>
                  <a:lnTo>
                    <a:pt x="3622" y="103"/>
                  </a:lnTo>
                  <a:lnTo>
                    <a:pt x="3520" y="179"/>
                  </a:lnTo>
                  <a:lnTo>
                    <a:pt x="3469" y="256"/>
                  </a:lnTo>
                  <a:lnTo>
                    <a:pt x="3418" y="358"/>
                  </a:lnTo>
                  <a:lnTo>
                    <a:pt x="3367" y="460"/>
                  </a:lnTo>
                  <a:lnTo>
                    <a:pt x="3367" y="562"/>
                  </a:lnTo>
                  <a:lnTo>
                    <a:pt x="3367" y="1455"/>
                  </a:lnTo>
                  <a:lnTo>
                    <a:pt x="1658" y="1455"/>
                  </a:lnTo>
                  <a:lnTo>
                    <a:pt x="1556" y="1480"/>
                  </a:lnTo>
                  <a:lnTo>
                    <a:pt x="1454" y="1531"/>
                  </a:lnTo>
                  <a:lnTo>
                    <a:pt x="1378" y="1608"/>
                  </a:lnTo>
                  <a:lnTo>
                    <a:pt x="1327" y="1684"/>
                  </a:lnTo>
                  <a:lnTo>
                    <a:pt x="1276" y="1786"/>
                  </a:lnTo>
                  <a:lnTo>
                    <a:pt x="1225" y="1888"/>
                  </a:lnTo>
                  <a:lnTo>
                    <a:pt x="1225" y="1990"/>
                  </a:lnTo>
                  <a:lnTo>
                    <a:pt x="1225" y="2500"/>
                  </a:lnTo>
                  <a:lnTo>
                    <a:pt x="1250" y="2602"/>
                  </a:lnTo>
                  <a:lnTo>
                    <a:pt x="1301" y="2679"/>
                  </a:lnTo>
                  <a:lnTo>
                    <a:pt x="1378" y="2730"/>
                  </a:lnTo>
                  <a:lnTo>
                    <a:pt x="1480" y="2755"/>
                  </a:lnTo>
                  <a:lnTo>
                    <a:pt x="1582" y="2730"/>
                  </a:lnTo>
                  <a:lnTo>
                    <a:pt x="1684" y="2679"/>
                  </a:lnTo>
                  <a:lnTo>
                    <a:pt x="1735" y="2602"/>
                  </a:lnTo>
                  <a:lnTo>
                    <a:pt x="1760" y="2500"/>
                  </a:lnTo>
                  <a:lnTo>
                    <a:pt x="1760" y="1990"/>
                  </a:lnTo>
                  <a:lnTo>
                    <a:pt x="3367" y="1990"/>
                  </a:lnTo>
                  <a:lnTo>
                    <a:pt x="3367" y="4668"/>
                  </a:lnTo>
                  <a:lnTo>
                    <a:pt x="1760" y="4668"/>
                  </a:lnTo>
                  <a:lnTo>
                    <a:pt x="1760" y="3623"/>
                  </a:lnTo>
                  <a:lnTo>
                    <a:pt x="1735" y="3521"/>
                  </a:lnTo>
                  <a:lnTo>
                    <a:pt x="1684" y="3444"/>
                  </a:lnTo>
                  <a:lnTo>
                    <a:pt x="1582" y="3368"/>
                  </a:lnTo>
                  <a:lnTo>
                    <a:pt x="1378" y="3368"/>
                  </a:lnTo>
                  <a:lnTo>
                    <a:pt x="1301" y="3444"/>
                  </a:lnTo>
                  <a:lnTo>
                    <a:pt x="1250" y="3521"/>
                  </a:lnTo>
                  <a:lnTo>
                    <a:pt x="1225" y="3623"/>
                  </a:lnTo>
                  <a:lnTo>
                    <a:pt x="1225" y="4668"/>
                  </a:lnTo>
                  <a:lnTo>
                    <a:pt x="281" y="4668"/>
                  </a:lnTo>
                  <a:lnTo>
                    <a:pt x="179" y="4694"/>
                  </a:lnTo>
                  <a:lnTo>
                    <a:pt x="77" y="4745"/>
                  </a:lnTo>
                  <a:lnTo>
                    <a:pt x="26" y="4821"/>
                  </a:lnTo>
                  <a:lnTo>
                    <a:pt x="0" y="4924"/>
                  </a:lnTo>
                  <a:lnTo>
                    <a:pt x="26" y="5051"/>
                  </a:lnTo>
                  <a:lnTo>
                    <a:pt x="77" y="5128"/>
                  </a:lnTo>
                  <a:lnTo>
                    <a:pt x="179" y="5179"/>
                  </a:lnTo>
                  <a:lnTo>
                    <a:pt x="281" y="5204"/>
                  </a:lnTo>
                  <a:lnTo>
                    <a:pt x="15712" y="5204"/>
                  </a:lnTo>
                  <a:lnTo>
                    <a:pt x="15814" y="5179"/>
                  </a:lnTo>
                  <a:lnTo>
                    <a:pt x="15891" y="5128"/>
                  </a:lnTo>
                  <a:lnTo>
                    <a:pt x="15942" y="5051"/>
                  </a:lnTo>
                  <a:lnTo>
                    <a:pt x="15967" y="4924"/>
                  </a:lnTo>
                  <a:lnTo>
                    <a:pt x="15942" y="4821"/>
                  </a:lnTo>
                  <a:lnTo>
                    <a:pt x="15891" y="4745"/>
                  </a:lnTo>
                  <a:lnTo>
                    <a:pt x="15814" y="4694"/>
                  </a:lnTo>
                  <a:lnTo>
                    <a:pt x="15712" y="4668"/>
                  </a:lnTo>
                  <a:lnTo>
                    <a:pt x="8213" y="4668"/>
                  </a:lnTo>
                  <a:lnTo>
                    <a:pt x="8213" y="3062"/>
                  </a:lnTo>
                  <a:lnTo>
                    <a:pt x="8188" y="2959"/>
                  </a:lnTo>
                  <a:lnTo>
                    <a:pt x="8162" y="2857"/>
                  </a:lnTo>
                  <a:lnTo>
                    <a:pt x="8111" y="2755"/>
                  </a:lnTo>
                  <a:lnTo>
                    <a:pt x="8035" y="2679"/>
                  </a:lnTo>
                  <a:lnTo>
                    <a:pt x="7958" y="2602"/>
                  </a:lnTo>
                  <a:lnTo>
                    <a:pt x="7856" y="2551"/>
                  </a:lnTo>
                  <a:lnTo>
                    <a:pt x="7754" y="2526"/>
                  </a:lnTo>
                  <a:lnTo>
                    <a:pt x="6045" y="2526"/>
                  </a:lnTo>
                  <a:lnTo>
                    <a:pt x="6045" y="562"/>
                  </a:lnTo>
                  <a:lnTo>
                    <a:pt x="6045" y="460"/>
                  </a:lnTo>
                  <a:lnTo>
                    <a:pt x="6020" y="358"/>
                  </a:lnTo>
                  <a:lnTo>
                    <a:pt x="5969" y="256"/>
                  </a:lnTo>
                  <a:lnTo>
                    <a:pt x="5892" y="179"/>
                  </a:lnTo>
                  <a:lnTo>
                    <a:pt x="5816" y="103"/>
                  </a:lnTo>
                  <a:lnTo>
                    <a:pt x="5714" y="52"/>
                  </a:lnTo>
                  <a:lnTo>
                    <a:pt x="5612" y="26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64"/>
          <p:cNvGrpSpPr/>
          <p:nvPr/>
        </p:nvGrpSpPr>
        <p:grpSpPr>
          <a:xfrm>
            <a:off x="4328651" y="1508610"/>
            <a:ext cx="486698" cy="397373"/>
            <a:chOff x="5437625" y="3348150"/>
            <a:chExt cx="458500" cy="374350"/>
          </a:xfrm>
        </p:grpSpPr>
        <p:sp>
          <p:nvSpPr>
            <p:cNvPr id="1346" name="Google Shape;1346;p64"/>
            <p:cNvSpPr/>
            <p:nvPr/>
          </p:nvSpPr>
          <p:spPr>
            <a:xfrm>
              <a:off x="5437625" y="3348150"/>
              <a:ext cx="458500" cy="374350"/>
            </a:xfrm>
            <a:custGeom>
              <a:avLst/>
              <a:gdLst/>
              <a:ahLst/>
              <a:cxnLst/>
              <a:rect l="l" t="t" r="r" b="b"/>
              <a:pathLst>
                <a:path w="18340" h="14974" extrusionOk="0">
                  <a:moveTo>
                    <a:pt x="16733" y="13213"/>
                  </a:moveTo>
                  <a:lnTo>
                    <a:pt x="16733" y="14208"/>
                  </a:lnTo>
                  <a:lnTo>
                    <a:pt x="16707" y="14284"/>
                  </a:lnTo>
                  <a:lnTo>
                    <a:pt x="16656" y="14361"/>
                  </a:lnTo>
                  <a:lnTo>
                    <a:pt x="16580" y="14412"/>
                  </a:lnTo>
                  <a:lnTo>
                    <a:pt x="16503" y="14437"/>
                  </a:lnTo>
                  <a:lnTo>
                    <a:pt x="10841" y="14437"/>
                  </a:lnTo>
                  <a:lnTo>
                    <a:pt x="10739" y="14412"/>
                  </a:lnTo>
                  <a:lnTo>
                    <a:pt x="10662" y="14361"/>
                  </a:lnTo>
                  <a:lnTo>
                    <a:pt x="10611" y="14284"/>
                  </a:lnTo>
                  <a:lnTo>
                    <a:pt x="10611" y="14208"/>
                  </a:lnTo>
                  <a:lnTo>
                    <a:pt x="10611" y="13213"/>
                  </a:lnTo>
                  <a:close/>
                  <a:moveTo>
                    <a:pt x="1352" y="1"/>
                  </a:moveTo>
                  <a:lnTo>
                    <a:pt x="1072" y="26"/>
                  </a:lnTo>
                  <a:lnTo>
                    <a:pt x="817" y="103"/>
                  </a:lnTo>
                  <a:lnTo>
                    <a:pt x="587" y="230"/>
                  </a:lnTo>
                  <a:lnTo>
                    <a:pt x="409" y="383"/>
                  </a:lnTo>
                  <a:lnTo>
                    <a:pt x="230" y="587"/>
                  </a:lnTo>
                  <a:lnTo>
                    <a:pt x="103" y="817"/>
                  </a:lnTo>
                  <a:lnTo>
                    <a:pt x="26" y="1072"/>
                  </a:lnTo>
                  <a:lnTo>
                    <a:pt x="1" y="1327"/>
                  </a:lnTo>
                  <a:lnTo>
                    <a:pt x="1" y="5153"/>
                  </a:lnTo>
                  <a:lnTo>
                    <a:pt x="26" y="5255"/>
                  </a:lnTo>
                  <a:lnTo>
                    <a:pt x="77" y="5357"/>
                  </a:lnTo>
                  <a:lnTo>
                    <a:pt x="154" y="5408"/>
                  </a:lnTo>
                  <a:lnTo>
                    <a:pt x="281" y="5434"/>
                  </a:lnTo>
                  <a:lnTo>
                    <a:pt x="383" y="5408"/>
                  </a:lnTo>
                  <a:lnTo>
                    <a:pt x="460" y="5357"/>
                  </a:lnTo>
                  <a:lnTo>
                    <a:pt x="511" y="5255"/>
                  </a:lnTo>
                  <a:lnTo>
                    <a:pt x="536" y="5153"/>
                  </a:lnTo>
                  <a:lnTo>
                    <a:pt x="536" y="3113"/>
                  </a:lnTo>
                  <a:lnTo>
                    <a:pt x="17804" y="3113"/>
                  </a:lnTo>
                  <a:lnTo>
                    <a:pt x="17804" y="11861"/>
                  </a:lnTo>
                  <a:lnTo>
                    <a:pt x="17779" y="11989"/>
                  </a:lnTo>
                  <a:lnTo>
                    <a:pt x="17753" y="12116"/>
                  </a:lnTo>
                  <a:lnTo>
                    <a:pt x="17702" y="12244"/>
                  </a:lnTo>
                  <a:lnTo>
                    <a:pt x="17651" y="12346"/>
                  </a:lnTo>
                  <a:lnTo>
                    <a:pt x="17575" y="12422"/>
                  </a:lnTo>
                  <a:lnTo>
                    <a:pt x="17472" y="12499"/>
                  </a:lnTo>
                  <a:lnTo>
                    <a:pt x="17370" y="12576"/>
                  </a:lnTo>
                  <a:lnTo>
                    <a:pt x="17268" y="12627"/>
                  </a:lnTo>
                  <a:lnTo>
                    <a:pt x="17268" y="12065"/>
                  </a:lnTo>
                  <a:lnTo>
                    <a:pt x="17243" y="11963"/>
                  </a:lnTo>
                  <a:lnTo>
                    <a:pt x="17192" y="11861"/>
                  </a:lnTo>
                  <a:lnTo>
                    <a:pt x="17090" y="11810"/>
                  </a:lnTo>
                  <a:lnTo>
                    <a:pt x="16988" y="11785"/>
                  </a:lnTo>
                  <a:lnTo>
                    <a:pt x="16886" y="11810"/>
                  </a:lnTo>
                  <a:lnTo>
                    <a:pt x="16809" y="11861"/>
                  </a:lnTo>
                  <a:lnTo>
                    <a:pt x="16758" y="11963"/>
                  </a:lnTo>
                  <a:lnTo>
                    <a:pt x="16733" y="12065"/>
                  </a:lnTo>
                  <a:lnTo>
                    <a:pt x="16733" y="12678"/>
                  </a:lnTo>
                  <a:lnTo>
                    <a:pt x="10611" y="12678"/>
                  </a:lnTo>
                  <a:lnTo>
                    <a:pt x="10611" y="5383"/>
                  </a:lnTo>
                  <a:lnTo>
                    <a:pt x="10611" y="5306"/>
                  </a:lnTo>
                  <a:lnTo>
                    <a:pt x="10662" y="5230"/>
                  </a:lnTo>
                  <a:lnTo>
                    <a:pt x="10739" y="5179"/>
                  </a:lnTo>
                  <a:lnTo>
                    <a:pt x="10841" y="5153"/>
                  </a:lnTo>
                  <a:lnTo>
                    <a:pt x="16503" y="5153"/>
                  </a:lnTo>
                  <a:lnTo>
                    <a:pt x="16580" y="5179"/>
                  </a:lnTo>
                  <a:lnTo>
                    <a:pt x="16656" y="5230"/>
                  </a:lnTo>
                  <a:lnTo>
                    <a:pt x="16707" y="5306"/>
                  </a:lnTo>
                  <a:lnTo>
                    <a:pt x="16733" y="5383"/>
                  </a:lnTo>
                  <a:lnTo>
                    <a:pt x="16733" y="10892"/>
                  </a:lnTo>
                  <a:lnTo>
                    <a:pt x="16758" y="10994"/>
                  </a:lnTo>
                  <a:lnTo>
                    <a:pt x="16809" y="11096"/>
                  </a:lnTo>
                  <a:lnTo>
                    <a:pt x="16886" y="11147"/>
                  </a:lnTo>
                  <a:lnTo>
                    <a:pt x="16988" y="11173"/>
                  </a:lnTo>
                  <a:lnTo>
                    <a:pt x="17090" y="11147"/>
                  </a:lnTo>
                  <a:lnTo>
                    <a:pt x="17192" y="11096"/>
                  </a:lnTo>
                  <a:lnTo>
                    <a:pt x="17243" y="10994"/>
                  </a:lnTo>
                  <a:lnTo>
                    <a:pt x="17268" y="10892"/>
                  </a:lnTo>
                  <a:lnTo>
                    <a:pt x="17268" y="5383"/>
                  </a:lnTo>
                  <a:lnTo>
                    <a:pt x="17243" y="5230"/>
                  </a:lnTo>
                  <a:lnTo>
                    <a:pt x="17192" y="5077"/>
                  </a:lnTo>
                  <a:lnTo>
                    <a:pt x="17141" y="4949"/>
                  </a:lnTo>
                  <a:lnTo>
                    <a:pt x="17039" y="4847"/>
                  </a:lnTo>
                  <a:lnTo>
                    <a:pt x="16937" y="4745"/>
                  </a:lnTo>
                  <a:lnTo>
                    <a:pt x="16784" y="4668"/>
                  </a:lnTo>
                  <a:lnTo>
                    <a:pt x="16656" y="4643"/>
                  </a:lnTo>
                  <a:lnTo>
                    <a:pt x="16503" y="4617"/>
                  </a:lnTo>
                  <a:lnTo>
                    <a:pt x="10841" y="4617"/>
                  </a:lnTo>
                  <a:lnTo>
                    <a:pt x="10688" y="4643"/>
                  </a:lnTo>
                  <a:lnTo>
                    <a:pt x="10535" y="4668"/>
                  </a:lnTo>
                  <a:lnTo>
                    <a:pt x="10407" y="4745"/>
                  </a:lnTo>
                  <a:lnTo>
                    <a:pt x="10280" y="4847"/>
                  </a:lnTo>
                  <a:lnTo>
                    <a:pt x="10203" y="4949"/>
                  </a:lnTo>
                  <a:lnTo>
                    <a:pt x="10127" y="5077"/>
                  </a:lnTo>
                  <a:lnTo>
                    <a:pt x="10076" y="5230"/>
                  </a:lnTo>
                  <a:lnTo>
                    <a:pt x="10076" y="5383"/>
                  </a:lnTo>
                  <a:lnTo>
                    <a:pt x="10076" y="12678"/>
                  </a:lnTo>
                  <a:lnTo>
                    <a:pt x="1352" y="12678"/>
                  </a:lnTo>
                  <a:lnTo>
                    <a:pt x="1174" y="12652"/>
                  </a:lnTo>
                  <a:lnTo>
                    <a:pt x="1021" y="12601"/>
                  </a:lnTo>
                  <a:lnTo>
                    <a:pt x="893" y="12524"/>
                  </a:lnTo>
                  <a:lnTo>
                    <a:pt x="766" y="12448"/>
                  </a:lnTo>
                  <a:lnTo>
                    <a:pt x="689" y="12320"/>
                  </a:lnTo>
                  <a:lnTo>
                    <a:pt x="613" y="12193"/>
                  </a:lnTo>
                  <a:lnTo>
                    <a:pt x="562" y="12040"/>
                  </a:lnTo>
                  <a:lnTo>
                    <a:pt x="536" y="11861"/>
                  </a:lnTo>
                  <a:lnTo>
                    <a:pt x="536" y="6326"/>
                  </a:lnTo>
                  <a:lnTo>
                    <a:pt x="511" y="6224"/>
                  </a:lnTo>
                  <a:lnTo>
                    <a:pt x="460" y="6148"/>
                  </a:lnTo>
                  <a:lnTo>
                    <a:pt x="383" y="6071"/>
                  </a:lnTo>
                  <a:lnTo>
                    <a:pt x="154" y="6071"/>
                  </a:lnTo>
                  <a:lnTo>
                    <a:pt x="77" y="6148"/>
                  </a:lnTo>
                  <a:lnTo>
                    <a:pt x="26" y="6224"/>
                  </a:lnTo>
                  <a:lnTo>
                    <a:pt x="1" y="6326"/>
                  </a:lnTo>
                  <a:lnTo>
                    <a:pt x="1" y="11861"/>
                  </a:lnTo>
                  <a:lnTo>
                    <a:pt x="26" y="12142"/>
                  </a:lnTo>
                  <a:lnTo>
                    <a:pt x="103" y="12397"/>
                  </a:lnTo>
                  <a:lnTo>
                    <a:pt x="230" y="12627"/>
                  </a:lnTo>
                  <a:lnTo>
                    <a:pt x="409" y="12805"/>
                  </a:lnTo>
                  <a:lnTo>
                    <a:pt x="587" y="12984"/>
                  </a:lnTo>
                  <a:lnTo>
                    <a:pt x="817" y="13111"/>
                  </a:lnTo>
                  <a:lnTo>
                    <a:pt x="1072" y="13188"/>
                  </a:lnTo>
                  <a:lnTo>
                    <a:pt x="1352" y="13213"/>
                  </a:lnTo>
                  <a:lnTo>
                    <a:pt x="10076" y="13213"/>
                  </a:lnTo>
                  <a:lnTo>
                    <a:pt x="10076" y="14208"/>
                  </a:lnTo>
                  <a:lnTo>
                    <a:pt x="10076" y="14361"/>
                  </a:lnTo>
                  <a:lnTo>
                    <a:pt x="10127" y="14489"/>
                  </a:lnTo>
                  <a:lnTo>
                    <a:pt x="10203" y="14616"/>
                  </a:lnTo>
                  <a:lnTo>
                    <a:pt x="10280" y="14744"/>
                  </a:lnTo>
                  <a:lnTo>
                    <a:pt x="10407" y="14846"/>
                  </a:lnTo>
                  <a:lnTo>
                    <a:pt x="10535" y="14897"/>
                  </a:lnTo>
                  <a:lnTo>
                    <a:pt x="10688" y="14948"/>
                  </a:lnTo>
                  <a:lnTo>
                    <a:pt x="10841" y="14973"/>
                  </a:lnTo>
                  <a:lnTo>
                    <a:pt x="16503" y="14973"/>
                  </a:lnTo>
                  <a:lnTo>
                    <a:pt x="16656" y="14948"/>
                  </a:lnTo>
                  <a:lnTo>
                    <a:pt x="16784" y="14897"/>
                  </a:lnTo>
                  <a:lnTo>
                    <a:pt x="16937" y="14846"/>
                  </a:lnTo>
                  <a:lnTo>
                    <a:pt x="17039" y="14744"/>
                  </a:lnTo>
                  <a:lnTo>
                    <a:pt x="17141" y="14616"/>
                  </a:lnTo>
                  <a:lnTo>
                    <a:pt x="17192" y="14489"/>
                  </a:lnTo>
                  <a:lnTo>
                    <a:pt x="17243" y="14361"/>
                  </a:lnTo>
                  <a:lnTo>
                    <a:pt x="17268" y="14208"/>
                  </a:lnTo>
                  <a:lnTo>
                    <a:pt x="17268" y="13188"/>
                  </a:lnTo>
                  <a:lnTo>
                    <a:pt x="17498" y="13111"/>
                  </a:lnTo>
                  <a:lnTo>
                    <a:pt x="17702" y="13009"/>
                  </a:lnTo>
                  <a:lnTo>
                    <a:pt x="17881" y="12882"/>
                  </a:lnTo>
                  <a:lnTo>
                    <a:pt x="18034" y="12729"/>
                  </a:lnTo>
                  <a:lnTo>
                    <a:pt x="18161" y="12524"/>
                  </a:lnTo>
                  <a:lnTo>
                    <a:pt x="18263" y="12320"/>
                  </a:lnTo>
                  <a:lnTo>
                    <a:pt x="18314" y="12116"/>
                  </a:lnTo>
                  <a:lnTo>
                    <a:pt x="18340" y="11861"/>
                  </a:lnTo>
                  <a:lnTo>
                    <a:pt x="18340" y="1327"/>
                  </a:lnTo>
                  <a:lnTo>
                    <a:pt x="18314" y="1072"/>
                  </a:lnTo>
                  <a:lnTo>
                    <a:pt x="18238" y="817"/>
                  </a:lnTo>
                  <a:lnTo>
                    <a:pt x="18110" y="587"/>
                  </a:lnTo>
                  <a:lnTo>
                    <a:pt x="17957" y="383"/>
                  </a:lnTo>
                  <a:lnTo>
                    <a:pt x="17753" y="230"/>
                  </a:lnTo>
                  <a:lnTo>
                    <a:pt x="17524" y="103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54"/>
                  </a:lnTo>
                  <a:lnTo>
                    <a:pt x="15789" y="256"/>
                  </a:lnTo>
                  <a:lnTo>
                    <a:pt x="15815" y="358"/>
                  </a:lnTo>
                  <a:lnTo>
                    <a:pt x="15866" y="460"/>
                  </a:lnTo>
                  <a:lnTo>
                    <a:pt x="15942" y="511"/>
                  </a:lnTo>
                  <a:lnTo>
                    <a:pt x="16044" y="536"/>
                  </a:lnTo>
                  <a:lnTo>
                    <a:pt x="17166" y="536"/>
                  </a:lnTo>
                  <a:lnTo>
                    <a:pt x="17319" y="587"/>
                  </a:lnTo>
                  <a:lnTo>
                    <a:pt x="17447" y="664"/>
                  </a:lnTo>
                  <a:lnTo>
                    <a:pt x="17575" y="766"/>
                  </a:lnTo>
                  <a:lnTo>
                    <a:pt x="17651" y="894"/>
                  </a:lnTo>
                  <a:lnTo>
                    <a:pt x="17728" y="1021"/>
                  </a:lnTo>
                  <a:lnTo>
                    <a:pt x="17779" y="1174"/>
                  </a:lnTo>
                  <a:lnTo>
                    <a:pt x="17804" y="1327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27"/>
                  </a:lnTo>
                  <a:lnTo>
                    <a:pt x="562" y="1174"/>
                  </a:lnTo>
                  <a:lnTo>
                    <a:pt x="613" y="1021"/>
                  </a:lnTo>
                  <a:lnTo>
                    <a:pt x="689" y="894"/>
                  </a:lnTo>
                  <a:lnTo>
                    <a:pt x="766" y="766"/>
                  </a:lnTo>
                  <a:lnTo>
                    <a:pt x="893" y="664"/>
                  </a:lnTo>
                  <a:lnTo>
                    <a:pt x="1021" y="587"/>
                  </a:lnTo>
                  <a:lnTo>
                    <a:pt x="1174" y="536"/>
                  </a:lnTo>
                  <a:lnTo>
                    <a:pt x="14871" y="536"/>
                  </a:lnTo>
                  <a:lnTo>
                    <a:pt x="14998" y="511"/>
                  </a:lnTo>
                  <a:lnTo>
                    <a:pt x="15075" y="460"/>
                  </a:lnTo>
                  <a:lnTo>
                    <a:pt x="15126" y="358"/>
                  </a:lnTo>
                  <a:lnTo>
                    <a:pt x="15151" y="256"/>
                  </a:lnTo>
                  <a:lnTo>
                    <a:pt x="15126" y="154"/>
                  </a:lnTo>
                  <a:lnTo>
                    <a:pt x="15075" y="77"/>
                  </a:lnTo>
                  <a:lnTo>
                    <a:pt x="14998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4"/>
            <p:cNvSpPr/>
            <p:nvPr/>
          </p:nvSpPr>
          <p:spPr>
            <a:xfrm>
              <a:off x="5466950" y="3367275"/>
              <a:ext cx="40850" cy="40200"/>
            </a:xfrm>
            <a:custGeom>
              <a:avLst/>
              <a:gdLst/>
              <a:ahLst/>
              <a:cxnLst/>
              <a:rect l="l" t="t" r="r" b="b"/>
              <a:pathLst>
                <a:path w="1634" h="1608" extrusionOk="0">
                  <a:moveTo>
                    <a:pt x="817" y="537"/>
                  </a:moveTo>
                  <a:lnTo>
                    <a:pt x="919" y="562"/>
                  </a:lnTo>
                  <a:lnTo>
                    <a:pt x="996" y="613"/>
                  </a:lnTo>
                  <a:lnTo>
                    <a:pt x="1072" y="690"/>
                  </a:lnTo>
                  <a:lnTo>
                    <a:pt x="1098" y="792"/>
                  </a:lnTo>
                  <a:lnTo>
                    <a:pt x="1072" y="894"/>
                  </a:lnTo>
                  <a:lnTo>
                    <a:pt x="996" y="996"/>
                  </a:lnTo>
                  <a:lnTo>
                    <a:pt x="919" y="1047"/>
                  </a:lnTo>
                  <a:lnTo>
                    <a:pt x="817" y="1072"/>
                  </a:lnTo>
                  <a:lnTo>
                    <a:pt x="715" y="1047"/>
                  </a:lnTo>
                  <a:lnTo>
                    <a:pt x="638" y="996"/>
                  </a:lnTo>
                  <a:lnTo>
                    <a:pt x="562" y="894"/>
                  </a:lnTo>
                  <a:lnTo>
                    <a:pt x="536" y="792"/>
                  </a:lnTo>
                  <a:lnTo>
                    <a:pt x="562" y="690"/>
                  </a:lnTo>
                  <a:lnTo>
                    <a:pt x="638" y="613"/>
                  </a:lnTo>
                  <a:lnTo>
                    <a:pt x="715" y="562"/>
                  </a:lnTo>
                  <a:lnTo>
                    <a:pt x="817" y="537"/>
                  </a:lnTo>
                  <a:close/>
                  <a:moveTo>
                    <a:pt x="664" y="1"/>
                  </a:moveTo>
                  <a:lnTo>
                    <a:pt x="511" y="52"/>
                  </a:lnTo>
                  <a:lnTo>
                    <a:pt x="358" y="129"/>
                  </a:lnTo>
                  <a:lnTo>
                    <a:pt x="256" y="231"/>
                  </a:lnTo>
                  <a:lnTo>
                    <a:pt x="154" y="358"/>
                  </a:lnTo>
                  <a:lnTo>
                    <a:pt x="77" y="486"/>
                  </a:lnTo>
                  <a:lnTo>
                    <a:pt x="26" y="639"/>
                  </a:lnTo>
                  <a:lnTo>
                    <a:pt x="1" y="792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51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31"/>
                  </a:lnTo>
                  <a:lnTo>
                    <a:pt x="664" y="1582"/>
                  </a:lnTo>
                  <a:lnTo>
                    <a:pt x="817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792"/>
                  </a:lnTo>
                  <a:lnTo>
                    <a:pt x="1608" y="639"/>
                  </a:lnTo>
                  <a:lnTo>
                    <a:pt x="1557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76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4"/>
            <p:cNvSpPr/>
            <p:nvPr/>
          </p:nvSpPr>
          <p:spPr>
            <a:xfrm>
              <a:off x="5519250" y="33672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7" y="537"/>
                  </a:moveTo>
                  <a:lnTo>
                    <a:pt x="919" y="562"/>
                  </a:lnTo>
                  <a:lnTo>
                    <a:pt x="995" y="613"/>
                  </a:lnTo>
                  <a:lnTo>
                    <a:pt x="1046" y="690"/>
                  </a:lnTo>
                  <a:lnTo>
                    <a:pt x="1072" y="792"/>
                  </a:lnTo>
                  <a:lnTo>
                    <a:pt x="1046" y="894"/>
                  </a:lnTo>
                  <a:lnTo>
                    <a:pt x="995" y="996"/>
                  </a:lnTo>
                  <a:lnTo>
                    <a:pt x="919" y="1047"/>
                  </a:lnTo>
                  <a:lnTo>
                    <a:pt x="817" y="1072"/>
                  </a:lnTo>
                  <a:lnTo>
                    <a:pt x="715" y="1047"/>
                  </a:lnTo>
                  <a:lnTo>
                    <a:pt x="613" y="996"/>
                  </a:lnTo>
                  <a:lnTo>
                    <a:pt x="561" y="894"/>
                  </a:lnTo>
                  <a:lnTo>
                    <a:pt x="536" y="792"/>
                  </a:lnTo>
                  <a:lnTo>
                    <a:pt x="561" y="690"/>
                  </a:lnTo>
                  <a:lnTo>
                    <a:pt x="613" y="613"/>
                  </a:lnTo>
                  <a:lnTo>
                    <a:pt x="715" y="562"/>
                  </a:lnTo>
                  <a:lnTo>
                    <a:pt x="817" y="537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57" y="129"/>
                  </a:lnTo>
                  <a:lnTo>
                    <a:pt x="230" y="231"/>
                  </a:lnTo>
                  <a:lnTo>
                    <a:pt x="128" y="358"/>
                  </a:lnTo>
                  <a:lnTo>
                    <a:pt x="77" y="486"/>
                  </a:lnTo>
                  <a:lnTo>
                    <a:pt x="26" y="639"/>
                  </a:lnTo>
                  <a:lnTo>
                    <a:pt x="0" y="792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817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792"/>
                  </a:lnTo>
                  <a:lnTo>
                    <a:pt x="1607" y="639"/>
                  </a:lnTo>
                  <a:lnTo>
                    <a:pt x="1556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50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4"/>
            <p:cNvSpPr/>
            <p:nvPr/>
          </p:nvSpPr>
          <p:spPr>
            <a:xfrm>
              <a:off x="5571525" y="33672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2" y="537"/>
                  </a:moveTo>
                  <a:lnTo>
                    <a:pt x="894" y="562"/>
                  </a:lnTo>
                  <a:lnTo>
                    <a:pt x="996" y="613"/>
                  </a:lnTo>
                  <a:lnTo>
                    <a:pt x="1047" y="690"/>
                  </a:lnTo>
                  <a:lnTo>
                    <a:pt x="1072" y="792"/>
                  </a:lnTo>
                  <a:lnTo>
                    <a:pt x="1047" y="894"/>
                  </a:lnTo>
                  <a:lnTo>
                    <a:pt x="996" y="996"/>
                  </a:lnTo>
                  <a:lnTo>
                    <a:pt x="894" y="1047"/>
                  </a:lnTo>
                  <a:lnTo>
                    <a:pt x="792" y="1072"/>
                  </a:lnTo>
                  <a:lnTo>
                    <a:pt x="690" y="1047"/>
                  </a:lnTo>
                  <a:lnTo>
                    <a:pt x="613" y="996"/>
                  </a:lnTo>
                  <a:lnTo>
                    <a:pt x="562" y="894"/>
                  </a:lnTo>
                  <a:lnTo>
                    <a:pt x="537" y="792"/>
                  </a:lnTo>
                  <a:lnTo>
                    <a:pt x="562" y="690"/>
                  </a:lnTo>
                  <a:lnTo>
                    <a:pt x="613" y="613"/>
                  </a:lnTo>
                  <a:lnTo>
                    <a:pt x="690" y="562"/>
                  </a:lnTo>
                  <a:lnTo>
                    <a:pt x="792" y="537"/>
                  </a:lnTo>
                  <a:close/>
                  <a:moveTo>
                    <a:pt x="639" y="1"/>
                  </a:moveTo>
                  <a:lnTo>
                    <a:pt x="486" y="52"/>
                  </a:lnTo>
                  <a:lnTo>
                    <a:pt x="358" y="129"/>
                  </a:lnTo>
                  <a:lnTo>
                    <a:pt x="230" y="231"/>
                  </a:lnTo>
                  <a:lnTo>
                    <a:pt x="128" y="358"/>
                  </a:lnTo>
                  <a:lnTo>
                    <a:pt x="52" y="486"/>
                  </a:lnTo>
                  <a:lnTo>
                    <a:pt x="1" y="639"/>
                  </a:lnTo>
                  <a:lnTo>
                    <a:pt x="1" y="792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31"/>
                  </a:lnTo>
                  <a:lnTo>
                    <a:pt x="639" y="1582"/>
                  </a:lnTo>
                  <a:lnTo>
                    <a:pt x="792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792"/>
                  </a:lnTo>
                  <a:lnTo>
                    <a:pt x="1582" y="639"/>
                  </a:lnTo>
                  <a:lnTo>
                    <a:pt x="1531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51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4"/>
            <p:cNvSpPr/>
            <p:nvPr/>
          </p:nvSpPr>
          <p:spPr>
            <a:xfrm>
              <a:off x="5756450" y="3483975"/>
              <a:ext cx="45950" cy="13425"/>
            </a:xfrm>
            <a:custGeom>
              <a:avLst/>
              <a:gdLst/>
              <a:ahLst/>
              <a:cxnLst/>
              <a:rect l="l" t="t" r="r" b="b"/>
              <a:pathLst>
                <a:path w="1838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557" y="536"/>
                  </a:lnTo>
                  <a:lnTo>
                    <a:pt x="1659" y="511"/>
                  </a:lnTo>
                  <a:lnTo>
                    <a:pt x="1735" y="460"/>
                  </a:lnTo>
                  <a:lnTo>
                    <a:pt x="1812" y="383"/>
                  </a:lnTo>
                  <a:lnTo>
                    <a:pt x="1837" y="281"/>
                  </a:lnTo>
                  <a:lnTo>
                    <a:pt x="1812" y="179"/>
                  </a:lnTo>
                  <a:lnTo>
                    <a:pt x="1735" y="77"/>
                  </a:lnTo>
                  <a:lnTo>
                    <a:pt x="1659" y="26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4"/>
            <p:cNvSpPr/>
            <p:nvPr/>
          </p:nvSpPr>
          <p:spPr>
            <a:xfrm>
              <a:off x="5715650" y="3550925"/>
              <a:ext cx="38925" cy="64450"/>
            </a:xfrm>
            <a:custGeom>
              <a:avLst/>
              <a:gdLst/>
              <a:ahLst/>
              <a:cxnLst/>
              <a:rect l="l" t="t" r="r" b="b"/>
              <a:pathLst>
                <a:path w="1557" h="2578" extrusionOk="0">
                  <a:moveTo>
                    <a:pt x="1301" y="1"/>
                  </a:moveTo>
                  <a:lnTo>
                    <a:pt x="1199" y="26"/>
                  </a:lnTo>
                  <a:lnTo>
                    <a:pt x="1097" y="77"/>
                  </a:lnTo>
                  <a:lnTo>
                    <a:pt x="77" y="1098"/>
                  </a:lnTo>
                  <a:lnTo>
                    <a:pt x="26" y="1200"/>
                  </a:lnTo>
                  <a:lnTo>
                    <a:pt x="0" y="1302"/>
                  </a:lnTo>
                  <a:lnTo>
                    <a:pt x="26" y="1404"/>
                  </a:lnTo>
                  <a:lnTo>
                    <a:pt x="77" y="1480"/>
                  </a:lnTo>
                  <a:lnTo>
                    <a:pt x="1097" y="2501"/>
                  </a:lnTo>
                  <a:lnTo>
                    <a:pt x="1174" y="2552"/>
                  </a:lnTo>
                  <a:lnTo>
                    <a:pt x="1276" y="2577"/>
                  </a:lnTo>
                  <a:lnTo>
                    <a:pt x="1378" y="2552"/>
                  </a:lnTo>
                  <a:lnTo>
                    <a:pt x="1454" y="2501"/>
                  </a:lnTo>
                  <a:lnTo>
                    <a:pt x="1531" y="2398"/>
                  </a:lnTo>
                  <a:lnTo>
                    <a:pt x="1556" y="2296"/>
                  </a:lnTo>
                  <a:lnTo>
                    <a:pt x="1531" y="2194"/>
                  </a:lnTo>
                  <a:lnTo>
                    <a:pt x="1454" y="2118"/>
                  </a:lnTo>
                  <a:lnTo>
                    <a:pt x="638" y="1302"/>
                  </a:lnTo>
                  <a:lnTo>
                    <a:pt x="1480" y="460"/>
                  </a:lnTo>
                  <a:lnTo>
                    <a:pt x="1531" y="383"/>
                  </a:lnTo>
                  <a:lnTo>
                    <a:pt x="1556" y="281"/>
                  </a:lnTo>
                  <a:lnTo>
                    <a:pt x="1531" y="179"/>
                  </a:lnTo>
                  <a:lnTo>
                    <a:pt x="1480" y="77"/>
                  </a:lnTo>
                  <a:lnTo>
                    <a:pt x="1403" y="26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4"/>
            <p:cNvSpPr/>
            <p:nvPr/>
          </p:nvSpPr>
          <p:spPr>
            <a:xfrm>
              <a:off x="5803650" y="3550925"/>
              <a:ext cx="38925" cy="64450"/>
            </a:xfrm>
            <a:custGeom>
              <a:avLst/>
              <a:gdLst/>
              <a:ahLst/>
              <a:cxnLst/>
              <a:rect l="l" t="t" r="r" b="b"/>
              <a:pathLst>
                <a:path w="1557" h="2578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919" y="1302"/>
                  </a:lnTo>
                  <a:lnTo>
                    <a:pt x="102" y="2118"/>
                  </a:lnTo>
                  <a:lnTo>
                    <a:pt x="51" y="2194"/>
                  </a:lnTo>
                  <a:lnTo>
                    <a:pt x="26" y="2296"/>
                  </a:lnTo>
                  <a:lnTo>
                    <a:pt x="51" y="2398"/>
                  </a:lnTo>
                  <a:lnTo>
                    <a:pt x="102" y="2501"/>
                  </a:lnTo>
                  <a:lnTo>
                    <a:pt x="179" y="2552"/>
                  </a:lnTo>
                  <a:lnTo>
                    <a:pt x="281" y="2577"/>
                  </a:lnTo>
                  <a:lnTo>
                    <a:pt x="383" y="2552"/>
                  </a:lnTo>
                  <a:lnTo>
                    <a:pt x="485" y="2501"/>
                  </a:lnTo>
                  <a:lnTo>
                    <a:pt x="1480" y="1480"/>
                  </a:lnTo>
                  <a:lnTo>
                    <a:pt x="1556" y="1404"/>
                  </a:lnTo>
                  <a:lnTo>
                    <a:pt x="1556" y="1302"/>
                  </a:lnTo>
                  <a:lnTo>
                    <a:pt x="1556" y="1200"/>
                  </a:lnTo>
                  <a:lnTo>
                    <a:pt x="1480" y="1098"/>
                  </a:lnTo>
                  <a:lnTo>
                    <a:pt x="459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4"/>
            <p:cNvSpPr/>
            <p:nvPr/>
          </p:nvSpPr>
          <p:spPr>
            <a:xfrm>
              <a:off x="5757725" y="3536900"/>
              <a:ext cx="43400" cy="92500"/>
            </a:xfrm>
            <a:custGeom>
              <a:avLst/>
              <a:gdLst/>
              <a:ahLst/>
              <a:cxnLst/>
              <a:rect l="l" t="t" r="r" b="b"/>
              <a:pathLst>
                <a:path w="1736" h="3700" extrusionOk="0">
                  <a:moveTo>
                    <a:pt x="1455" y="1"/>
                  </a:moveTo>
                  <a:lnTo>
                    <a:pt x="1353" y="26"/>
                  </a:lnTo>
                  <a:lnTo>
                    <a:pt x="1276" y="77"/>
                  </a:lnTo>
                  <a:lnTo>
                    <a:pt x="1225" y="179"/>
                  </a:lnTo>
                  <a:lnTo>
                    <a:pt x="1" y="3342"/>
                  </a:lnTo>
                  <a:lnTo>
                    <a:pt x="1" y="3444"/>
                  </a:lnTo>
                  <a:lnTo>
                    <a:pt x="26" y="3546"/>
                  </a:lnTo>
                  <a:lnTo>
                    <a:pt x="77" y="3623"/>
                  </a:lnTo>
                  <a:lnTo>
                    <a:pt x="154" y="3699"/>
                  </a:lnTo>
                  <a:lnTo>
                    <a:pt x="332" y="3699"/>
                  </a:lnTo>
                  <a:lnTo>
                    <a:pt x="409" y="3674"/>
                  </a:lnTo>
                  <a:lnTo>
                    <a:pt x="460" y="3597"/>
                  </a:lnTo>
                  <a:lnTo>
                    <a:pt x="511" y="3546"/>
                  </a:lnTo>
                  <a:lnTo>
                    <a:pt x="1710" y="358"/>
                  </a:lnTo>
                  <a:lnTo>
                    <a:pt x="1735" y="256"/>
                  </a:lnTo>
                  <a:lnTo>
                    <a:pt x="1710" y="154"/>
                  </a:lnTo>
                  <a:lnTo>
                    <a:pt x="1659" y="77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4"/>
            <p:cNvSpPr/>
            <p:nvPr/>
          </p:nvSpPr>
          <p:spPr>
            <a:xfrm>
              <a:off x="5515425" y="34444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53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4"/>
                  </a:lnTo>
                  <a:lnTo>
                    <a:pt x="663" y="1939"/>
                  </a:lnTo>
                  <a:lnTo>
                    <a:pt x="766" y="1888"/>
                  </a:lnTo>
                  <a:lnTo>
                    <a:pt x="817" y="1786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66" y="77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4"/>
            <p:cNvSpPr/>
            <p:nvPr/>
          </p:nvSpPr>
          <p:spPr>
            <a:xfrm>
              <a:off x="5475875" y="3517775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307" y="536"/>
                  </a:lnTo>
                  <a:lnTo>
                    <a:pt x="307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60" y="1939"/>
                  </a:lnTo>
                  <a:lnTo>
                    <a:pt x="562" y="1965"/>
                  </a:lnTo>
                  <a:lnTo>
                    <a:pt x="664" y="1939"/>
                  </a:lnTo>
                  <a:lnTo>
                    <a:pt x="766" y="1888"/>
                  </a:lnTo>
                  <a:lnTo>
                    <a:pt x="817" y="1811"/>
                  </a:lnTo>
                  <a:lnTo>
                    <a:pt x="843" y="1684"/>
                  </a:lnTo>
                  <a:lnTo>
                    <a:pt x="843" y="256"/>
                  </a:lnTo>
                  <a:lnTo>
                    <a:pt x="817" y="154"/>
                  </a:lnTo>
                  <a:lnTo>
                    <a:pt x="766" y="77"/>
                  </a:lnTo>
                  <a:lnTo>
                    <a:pt x="664" y="26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4"/>
            <p:cNvSpPr/>
            <p:nvPr/>
          </p:nvSpPr>
          <p:spPr>
            <a:xfrm>
              <a:off x="5469500" y="3443175"/>
              <a:ext cx="33825" cy="51025"/>
            </a:xfrm>
            <a:custGeom>
              <a:avLst/>
              <a:gdLst/>
              <a:ahLst/>
              <a:cxnLst/>
              <a:rect l="l" t="t" r="r" b="b"/>
              <a:pathLst>
                <a:path w="1353" h="2041" extrusionOk="0">
                  <a:moveTo>
                    <a:pt x="741" y="561"/>
                  </a:moveTo>
                  <a:lnTo>
                    <a:pt x="766" y="587"/>
                  </a:lnTo>
                  <a:lnTo>
                    <a:pt x="817" y="638"/>
                  </a:lnTo>
                  <a:lnTo>
                    <a:pt x="817" y="689"/>
                  </a:lnTo>
                  <a:lnTo>
                    <a:pt x="817" y="1352"/>
                  </a:lnTo>
                  <a:lnTo>
                    <a:pt x="817" y="1403"/>
                  </a:lnTo>
                  <a:lnTo>
                    <a:pt x="766" y="1454"/>
                  </a:lnTo>
                  <a:lnTo>
                    <a:pt x="741" y="1505"/>
                  </a:lnTo>
                  <a:lnTo>
                    <a:pt x="613" y="1505"/>
                  </a:lnTo>
                  <a:lnTo>
                    <a:pt x="562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2" y="587"/>
                  </a:lnTo>
                  <a:lnTo>
                    <a:pt x="613" y="561"/>
                  </a:lnTo>
                  <a:close/>
                  <a:moveTo>
                    <a:pt x="664" y="0"/>
                  </a:moveTo>
                  <a:lnTo>
                    <a:pt x="536" y="26"/>
                  </a:lnTo>
                  <a:lnTo>
                    <a:pt x="409" y="77"/>
                  </a:lnTo>
                  <a:lnTo>
                    <a:pt x="281" y="128"/>
                  </a:lnTo>
                  <a:lnTo>
                    <a:pt x="179" y="204"/>
                  </a:lnTo>
                  <a:lnTo>
                    <a:pt x="103" y="306"/>
                  </a:lnTo>
                  <a:lnTo>
                    <a:pt x="52" y="434"/>
                  </a:lnTo>
                  <a:lnTo>
                    <a:pt x="1" y="561"/>
                  </a:lnTo>
                  <a:lnTo>
                    <a:pt x="1" y="689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52" y="1633"/>
                  </a:lnTo>
                  <a:lnTo>
                    <a:pt x="103" y="1735"/>
                  </a:lnTo>
                  <a:lnTo>
                    <a:pt x="179" y="1837"/>
                  </a:lnTo>
                  <a:lnTo>
                    <a:pt x="281" y="1913"/>
                  </a:lnTo>
                  <a:lnTo>
                    <a:pt x="409" y="1990"/>
                  </a:lnTo>
                  <a:lnTo>
                    <a:pt x="536" y="2015"/>
                  </a:lnTo>
                  <a:lnTo>
                    <a:pt x="664" y="2041"/>
                  </a:lnTo>
                  <a:lnTo>
                    <a:pt x="817" y="2015"/>
                  </a:lnTo>
                  <a:lnTo>
                    <a:pt x="945" y="1990"/>
                  </a:lnTo>
                  <a:lnTo>
                    <a:pt x="1047" y="1913"/>
                  </a:lnTo>
                  <a:lnTo>
                    <a:pt x="1149" y="1837"/>
                  </a:lnTo>
                  <a:lnTo>
                    <a:pt x="1251" y="1735"/>
                  </a:lnTo>
                  <a:lnTo>
                    <a:pt x="1302" y="1633"/>
                  </a:lnTo>
                  <a:lnTo>
                    <a:pt x="1353" y="1505"/>
                  </a:lnTo>
                  <a:lnTo>
                    <a:pt x="1353" y="1352"/>
                  </a:lnTo>
                  <a:lnTo>
                    <a:pt x="1353" y="689"/>
                  </a:lnTo>
                  <a:lnTo>
                    <a:pt x="1353" y="561"/>
                  </a:lnTo>
                  <a:lnTo>
                    <a:pt x="1302" y="434"/>
                  </a:lnTo>
                  <a:lnTo>
                    <a:pt x="1251" y="306"/>
                  </a:lnTo>
                  <a:lnTo>
                    <a:pt x="1149" y="204"/>
                  </a:lnTo>
                  <a:lnTo>
                    <a:pt x="1047" y="128"/>
                  </a:lnTo>
                  <a:lnTo>
                    <a:pt x="945" y="77"/>
                  </a:lnTo>
                  <a:lnTo>
                    <a:pt x="817" y="2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4"/>
            <p:cNvSpPr/>
            <p:nvPr/>
          </p:nvSpPr>
          <p:spPr>
            <a:xfrm>
              <a:off x="5512875" y="3517150"/>
              <a:ext cx="33825" cy="50400"/>
            </a:xfrm>
            <a:custGeom>
              <a:avLst/>
              <a:gdLst/>
              <a:ahLst/>
              <a:cxnLst/>
              <a:rect l="l" t="t" r="r" b="b"/>
              <a:pathLst>
                <a:path w="1353" h="2016" extrusionOk="0">
                  <a:moveTo>
                    <a:pt x="740" y="536"/>
                  </a:moveTo>
                  <a:lnTo>
                    <a:pt x="765" y="561"/>
                  </a:lnTo>
                  <a:lnTo>
                    <a:pt x="816" y="612"/>
                  </a:lnTo>
                  <a:lnTo>
                    <a:pt x="816" y="663"/>
                  </a:lnTo>
                  <a:lnTo>
                    <a:pt x="816" y="1326"/>
                  </a:lnTo>
                  <a:lnTo>
                    <a:pt x="816" y="1403"/>
                  </a:lnTo>
                  <a:lnTo>
                    <a:pt x="765" y="1428"/>
                  </a:lnTo>
                  <a:lnTo>
                    <a:pt x="740" y="1479"/>
                  </a:lnTo>
                  <a:lnTo>
                    <a:pt x="612" y="1479"/>
                  </a:lnTo>
                  <a:lnTo>
                    <a:pt x="561" y="1428"/>
                  </a:lnTo>
                  <a:lnTo>
                    <a:pt x="536" y="1403"/>
                  </a:lnTo>
                  <a:lnTo>
                    <a:pt x="536" y="1326"/>
                  </a:lnTo>
                  <a:lnTo>
                    <a:pt x="536" y="663"/>
                  </a:lnTo>
                  <a:lnTo>
                    <a:pt x="536" y="612"/>
                  </a:lnTo>
                  <a:lnTo>
                    <a:pt x="561" y="561"/>
                  </a:lnTo>
                  <a:lnTo>
                    <a:pt x="612" y="536"/>
                  </a:lnTo>
                  <a:close/>
                  <a:moveTo>
                    <a:pt x="536" y="0"/>
                  </a:moveTo>
                  <a:lnTo>
                    <a:pt x="408" y="51"/>
                  </a:lnTo>
                  <a:lnTo>
                    <a:pt x="281" y="102"/>
                  </a:lnTo>
                  <a:lnTo>
                    <a:pt x="179" y="179"/>
                  </a:lnTo>
                  <a:lnTo>
                    <a:pt x="102" y="281"/>
                  </a:lnTo>
                  <a:lnTo>
                    <a:pt x="51" y="408"/>
                  </a:lnTo>
                  <a:lnTo>
                    <a:pt x="0" y="536"/>
                  </a:lnTo>
                  <a:lnTo>
                    <a:pt x="0" y="663"/>
                  </a:lnTo>
                  <a:lnTo>
                    <a:pt x="0" y="1326"/>
                  </a:lnTo>
                  <a:lnTo>
                    <a:pt x="0" y="1479"/>
                  </a:lnTo>
                  <a:lnTo>
                    <a:pt x="51" y="1607"/>
                  </a:lnTo>
                  <a:lnTo>
                    <a:pt x="102" y="1709"/>
                  </a:lnTo>
                  <a:lnTo>
                    <a:pt x="179" y="1811"/>
                  </a:lnTo>
                  <a:lnTo>
                    <a:pt x="281" y="1913"/>
                  </a:lnTo>
                  <a:lnTo>
                    <a:pt x="408" y="1964"/>
                  </a:lnTo>
                  <a:lnTo>
                    <a:pt x="536" y="2015"/>
                  </a:lnTo>
                  <a:lnTo>
                    <a:pt x="816" y="2015"/>
                  </a:lnTo>
                  <a:lnTo>
                    <a:pt x="944" y="1964"/>
                  </a:lnTo>
                  <a:lnTo>
                    <a:pt x="1046" y="1913"/>
                  </a:lnTo>
                  <a:lnTo>
                    <a:pt x="1148" y="1811"/>
                  </a:lnTo>
                  <a:lnTo>
                    <a:pt x="1250" y="1709"/>
                  </a:lnTo>
                  <a:lnTo>
                    <a:pt x="1301" y="1607"/>
                  </a:lnTo>
                  <a:lnTo>
                    <a:pt x="1352" y="1479"/>
                  </a:lnTo>
                  <a:lnTo>
                    <a:pt x="1352" y="1326"/>
                  </a:lnTo>
                  <a:lnTo>
                    <a:pt x="1352" y="663"/>
                  </a:lnTo>
                  <a:lnTo>
                    <a:pt x="1352" y="536"/>
                  </a:lnTo>
                  <a:lnTo>
                    <a:pt x="1301" y="408"/>
                  </a:lnTo>
                  <a:lnTo>
                    <a:pt x="1250" y="281"/>
                  </a:lnTo>
                  <a:lnTo>
                    <a:pt x="1148" y="179"/>
                  </a:lnTo>
                  <a:lnTo>
                    <a:pt x="1046" y="102"/>
                  </a:lnTo>
                  <a:lnTo>
                    <a:pt x="944" y="5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4"/>
            <p:cNvSpPr/>
            <p:nvPr/>
          </p:nvSpPr>
          <p:spPr>
            <a:xfrm>
              <a:off x="5558150" y="3517775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5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42" y="1811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42" y="154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4"/>
            <p:cNvSpPr/>
            <p:nvPr/>
          </p:nvSpPr>
          <p:spPr>
            <a:xfrm>
              <a:off x="5641050" y="3517775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3" y="511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5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16" y="1811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16" y="154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4"/>
            <p:cNvSpPr/>
            <p:nvPr/>
          </p:nvSpPr>
          <p:spPr>
            <a:xfrm>
              <a:off x="5595125" y="3517150"/>
              <a:ext cx="34450" cy="50400"/>
            </a:xfrm>
            <a:custGeom>
              <a:avLst/>
              <a:gdLst/>
              <a:ahLst/>
              <a:cxnLst/>
              <a:rect l="l" t="t" r="r" b="b"/>
              <a:pathLst>
                <a:path w="1378" h="2016" extrusionOk="0">
                  <a:moveTo>
                    <a:pt x="740" y="536"/>
                  </a:moveTo>
                  <a:lnTo>
                    <a:pt x="791" y="561"/>
                  </a:lnTo>
                  <a:lnTo>
                    <a:pt x="817" y="612"/>
                  </a:lnTo>
                  <a:lnTo>
                    <a:pt x="842" y="663"/>
                  </a:lnTo>
                  <a:lnTo>
                    <a:pt x="842" y="1326"/>
                  </a:lnTo>
                  <a:lnTo>
                    <a:pt x="817" y="1403"/>
                  </a:lnTo>
                  <a:lnTo>
                    <a:pt x="791" y="1428"/>
                  </a:lnTo>
                  <a:lnTo>
                    <a:pt x="740" y="1479"/>
                  </a:lnTo>
                  <a:lnTo>
                    <a:pt x="638" y="1479"/>
                  </a:lnTo>
                  <a:lnTo>
                    <a:pt x="587" y="1428"/>
                  </a:lnTo>
                  <a:lnTo>
                    <a:pt x="562" y="1403"/>
                  </a:lnTo>
                  <a:lnTo>
                    <a:pt x="536" y="1326"/>
                  </a:lnTo>
                  <a:lnTo>
                    <a:pt x="536" y="663"/>
                  </a:lnTo>
                  <a:lnTo>
                    <a:pt x="562" y="612"/>
                  </a:lnTo>
                  <a:lnTo>
                    <a:pt x="587" y="561"/>
                  </a:lnTo>
                  <a:lnTo>
                    <a:pt x="638" y="536"/>
                  </a:lnTo>
                  <a:close/>
                  <a:moveTo>
                    <a:pt x="562" y="0"/>
                  </a:moveTo>
                  <a:lnTo>
                    <a:pt x="409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8" y="281"/>
                  </a:lnTo>
                  <a:lnTo>
                    <a:pt x="52" y="408"/>
                  </a:lnTo>
                  <a:lnTo>
                    <a:pt x="26" y="536"/>
                  </a:lnTo>
                  <a:lnTo>
                    <a:pt x="1" y="663"/>
                  </a:lnTo>
                  <a:lnTo>
                    <a:pt x="1" y="1326"/>
                  </a:lnTo>
                  <a:lnTo>
                    <a:pt x="26" y="1479"/>
                  </a:lnTo>
                  <a:lnTo>
                    <a:pt x="52" y="1607"/>
                  </a:lnTo>
                  <a:lnTo>
                    <a:pt x="128" y="1709"/>
                  </a:lnTo>
                  <a:lnTo>
                    <a:pt x="205" y="1811"/>
                  </a:lnTo>
                  <a:lnTo>
                    <a:pt x="307" y="1913"/>
                  </a:lnTo>
                  <a:lnTo>
                    <a:pt x="409" y="1964"/>
                  </a:lnTo>
                  <a:lnTo>
                    <a:pt x="562" y="2015"/>
                  </a:lnTo>
                  <a:lnTo>
                    <a:pt x="817" y="2015"/>
                  </a:lnTo>
                  <a:lnTo>
                    <a:pt x="944" y="1964"/>
                  </a:lnTo>
                  <a:lnTo>
                    <a:pt x="1072" y="1913"/>
                  </a:lnTo>
                  <a:lnTo>
                    <a:pt x="1174" y="1811"/>
                  </a:lnTo>
                  <a:lnTo>
                    <a:pt x="1250" y="1709"/>
                  </a:lnTo>
                  <a:lnTo>
                    <a:pt x="1327" y="1607"/>
                  </a:lnTo>
                  <a:lnTo>
                    <a:pt x="1352" y="1479"/>
                  </a:lnTo>
                  <a:lnTo>
                    <a:pt x="1378" y="1326"/>
                  </a:lnTo>
                  <a:lnTo>
                    <a:pt x="1378" y="663"/>
                  </a:lnTo>
                  <a:lnTo>
                    <a:pt x="1352" y="536"/>
                  </a:lnTo>
                  <a:lnTo>
                    <a:pt x="1327" y="408"/>
                  </a:lnTo>
                  <a:lnTo>
                    <a:pt x="1250" y="281"/>
                  </a:lnTo>
                  <a:lnTo>
                    <a:pt x="1174" y="179"/>
                  </a:lnTo>
                  <a:lnTo>
                    <a:pt x="1072" y="102"/>
                  </a:lnTo>
                  <a:lnTo>
                    <a:pt x="944" y="5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4"/>
            <p:cNvSpPr/>
            <p:nvPr/>
          </p:nvSpPr>
          <p:spPr>
            <a:xfrm>
              <a:off x="5597675" y="34444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307" y="536"/>
                  </a:lnTo>
                  <a:lnTo>
                    <a:pt x="307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4"/>
                  </a:lnTo>
                  <a:lnTo>
                    <a:pt x="689" y="1939"/>
                  </a:lnTo>
                  <a:lnTo>
                    <a:pt x="766" y="1888"/>
                  </a:lnTo>
                  <a:lnTo>
                    <a:pt x="842" y="1786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42" y="153"/>
                  </a:lnTo>
                  <a:lnTo>
                    <a:pt x="766" y="77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4"/>
            <p:cNvSpPr/>
            <p:nvPr/>
          </p:nvSpPr>
          <p:spPr>
            <a:xfrm>
              <a:off x="5551775" y="3443175"/>
              <a:ext cx="34450" cy="51025"/>
            </a:xfrm>
            <a:custGeom>
              <a:avLst/>
              <a:gdLst/>
              <a:ahLst/>
              <a:cxnLst/>
              <a:rect l="l" t="t" r="r" b="b"/>
              <a:pathLst>
                <a:path w="1378" h="2041" extrusionOk="0">
                  <a:moveTo>
                    <a:pt x="740" y="561"/>
                  </a:moveTo>
                  <a:lnTo>
                    <a:pt x="791" y="587"/>
                  </a:lnTo>
                  <a:lnTo>
                    <a:pt x="816" y="638"/>
                  </a:lnTo>
                  <a:lnTo>
                    <a:pt x="842" y="689"/>
                  </a:lnTo>
                  <a:lnTo>
                    <a:pt x="842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505"/>
                  </a:lnTo>
                  <a:lnTo>
                    <a:pt x="638" y="1505"/>
                  </a:lnTo>
                  <a:lnTo>
                    <a:pt x="587" y="1454"/>
                  </a:lnTo>
                  <a:lnTo>
                    <a:pt x="561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61" y="638"/>
                  </a:lnTo>
                  <a:lnTo>
                    <a:pt x="587" y="587"/>
                  </a:lnTo>
                  <a:lnTo>
                    <a:pt x="638" y="561"/>
                  </a:lnTo>
                  <a:close/>
                  <a:moveTo>
                    <a:pt x="689" y="0"/>
                  </a:moveTo>
                  <a:lnTo>
                    <a:pt x="561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28" y="306"/>
                  </a:lnTo>
                  <a:lnTo>
                    <a:pt x="51" y="434"/>
                  </a:lnTo>
                  <a:lnTo>
                    <a:pt x="26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26" y="1505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61" y="2015"/>
                  </a:lnTo>
                  <a:lnTo>
                    <a:pt x="689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71" y="1913"/>
                  </a:lnTo>
                  <a:lnTo>
                    <a:pt x="1173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505"/>
                  </a:lnTo>
                  <a:lnTo>
                    <a:pt x="1378" y="1352"/>
                  </a:lnTo>
                  <a:lnTo>
                    <a:pt x="1378" y="689"/>
                  </a:lnTo>
                  <a:lnTo>
                    <a:pt x="1352" y="561"/>
                  </a:lnTo>
                  <a:lnTo>
                    <a:pt x="1327" y="434"/>
                  </a:lnTo>
                  <a:lnTo>
                    <a:pt x="1250" y="306"/>
                  </a:lnTo>
                  <a:lnTo>
                    <a:pt x="1173" y="204"/>
                  </a:lnTo>
                  <a:lnTo>
                    <a:pt x="1071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4"/>
            <p:cNvSpPr/>
            <p:nvPr/>
          </p:nvSpPr>
          <p:spPr>
            <a:xfrm>
              <a:off x="5634675" y="3443175"/>
              <a:ext cx="33800" cy="51025"/>
            </a:xfrm>
            <a:custGeom>
              <a:avLst/>
              <a:gdLst/>
              <a:ahLst/>
              <a:cxnLst/>
              <a:rect l="l" t="t" r="r" b="b"/>
              <a:pathLst>
                <a:path w="1352" h="2041" extrusionOk="0">
                  <a:moveTo>
                    <a:pt x="740" y="561"/>
                  </a:moveTo>
                  <a:lnTo>
                    <a:pt x="791" y="587"/>
                  </a:lnTo>
                  <a:lnTo>
                    <a:pt x="816" y="638"/>
                  </a:lnTo>
                  <a:lnTo>
                    <a:pt x="816" y="689"/>
                  </a:lnTo>
                  <a:lnTo>
                    <a:pt x="816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505"/>
                  </a:lnTo>
                  <a:lnTo>
                    <a:pt x="612" y="1505"/>
                  </a:lnTo>
                  <a:lnTo>
                    <a:pt x="561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1" y="587"/>
                  </a:lnTo>
                  <a:lnTo>
                    <a:pt x="612" y="561"/>
                  </a:lnTo>
                  <a:close/>
                  <a:moveTo>
                    <a:pt x="663" y="0"/>
                  </a:moveTo>
                  <a:lnTo>
                    <a:pt x="536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02" y="306"/>
                  </a:lnTo>
                  <a:lnTo>
                    <a:pt x="51" y="434"/>
                  </a:lnTo>
                  <a:lnTo>
                    <a:pt x="0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0" y="1505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36" y="2015"/>
                  </a:lnTo>
                  <a:lnTo>
                    <a:pt x="663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46" y="1913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505"/>
                  </a:lnTo>
                  <a:lnTo>
                    <a:pt x="1352" y="1352"/>
                  </a:lnTo>
                  <a:lnTo>
                    <a:pt x="1352" y="689"/>
                  </a:lnTo>
                  <a:lnTo>
                    <a:pt x="1352" y="561"/>
                  </a:lnTo>
                  <a:lnTo>
                    <a:pt x="1301" y="434"/>
                  </a:lnTo>
                  <a:lnTo>
                    <a:pt x="1250" y="306"/>
                  </a:lnTo>
                  <a:lnTo>
                    <a:pt x="1148" y="204"/>
                  </a:lnTo>
                  <a:lnTo>
                    <a:pt x="1046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4"/>
            <p:cNvSpPr/>
            <p:nvPr/>
          </p:nvSpPr>
          <p:spPr>
            <a:xfrm>
              <a:off x="5515425" y="3591100"/>
              <a:ext cx="21075" cy="49775"/>
            </a:xfrm>
            <a:custGeom>
              <a:avLst/>
              <a:gdLst/>
              <a:ahLst/>
              <a:cxnLst/>
              <a:rect l="l" t="t" r="r" b="b"/>
              <a:pathLst>
                <a:path w="843" h="1991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3" y="536"/>
                  </a:lnTo>
                  <a:lnTo>
                    <a:pt x="255" y="562"/>
                  </a:lnTo>
                  <a:lnTo>
                    <a:pt x="306" y="562"/>
                  </a:lnTo>
                  <a:lnTo>
                    <a:pt x="306" y="1710"/>
                  </a:lnTo>
                  <a:lnTo>
                    <a:pt x="332" y="1812"/>
                  </a:lnTo>
                  <a:lnTo>
                    <a:pt x="383" y="1914"/>
                  </a:lnTo>
                  <a:lnTo>
                    <a:pt x="459" y="1965"/>
                  </a:lnTo>
                  <a:lnTo>
                    <a:pt x="561" y="1990"/>
                  </a:lnTo>
                  <a:lnTo>
                    <a:pt x="663" y="1965"/>
                  </a:lnTo>
                  <a:lnTo>
                    <a:pt x="766" y="1914"/>
                  </a:lnTo>
                  <a:lnTo>
                    <a:pt x="817" y="1812"/>
                  </a:lnTo>
                  <a:lnTo>
                    <a:pt x="842" y="1710"/>
                  </a:lnTo>
                  <a:lnTo>
                    <a:pt x="842" y="281"/>
                  </a:lnTo>
                  <a:lnTo>
                    <a:pt x="817" y="179"/>
                  </a:lnTo>
                  <a:lnTo>
                    <a:pt x="766" y="103"/>
                  </a:lnTo>
                  <a:lnTo>
                    <a:pt x="663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4"/>
            <p:cNvSpPr/>
            <p:nvPr/>
          </p:nvSpPr>
          <p:spPr>
            <a:xfrm>
              <a:off x="5469500" y="3590475"/>
              <a:ext cx="33825" cy="51025"/>
            </a:xfrm>
            <a:custGeom>
              <a:avLst/>
              <a:gdLst/>
              <a:ahLst/>
              <a:cxnLst/>
              <a:rect l="l" t="t" r="r" b="b"/>
              <a:pathLst>
                <a:path w="1353" h="2041" extrusionOk="0">
                  <a:moveTo>
                    <a:pt x="664" y="536"/>
                  </a:moveTo>
                  <a:lnTo>
                    <a:pt x="741" y="561"/>
                  </a:lnTo>
                  <a:lnTo>
                    <a:pt x="766" y="587"/>
                  </a:lnTo>
                  <a:lnTo>
                    <a:pt x="817" y="638"/>
                  </a:lnTo>
                  <a:lnTo>
                    <a:pt x="817" y="689"/>
                  </a:lnTo>
                  <a:lnTo>
                    <a:pt x="817" y="1352"/>
                  </a:lnTo>
                  <a:lnTo>
                    <a:pt x="817" y="1403"/>
                  </a:lnTo>
                  <a:lnTo>
                    <a:pt x="766" y="1454"/>
                  </a:lnTo>
                  <a:lnTo>
                    <a:pt x="741" y="1480"/>
                  </a:lnTo>
                  <a:lnTo>
                    <a:pt x="664" y="1505"/>
                  </a:lnTo>
                  <a:lnTo>
                    <a:pt x="613" y="1480"/>
                  </a:lnTo>
                  <a:lnTo>
                    <a:pt x="562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2" y="587"/>
                  </a:lnTo>
                  <a:lnTo>
                    <a:pt x="613" y="561"/>
                  </a:lnTo>
                  <a:lnTo>
                    <a:pt x="664" y="536"/>
                  </a:lnTo>
                  <a:close/>
                  <a:moveTo>
                    <a:pt x="664" y="0"/>
                  </a:moveTo>
                  <a:lnTo>
                    <a:pt x="536" y="26"/>
                  </a:lnTo>
                  <a:lnTo>
                    <a:pt x="409" y="51"/>
                  </a:lnTo>
                  <a:lnTo>
                    <a:pt x="281" y="128"/>
                  </a:lnTo>
                  <a:lnTo>
                    <a:pt x="179" y="204"/>
                  </a:lnTo>
                  <a:lnTo>
                    <a:pt x="103" y="306"/>
                  </a:lnTo>
                  <a:lnTo>
                    <a:pt x="52" y="434"/>
                  </a:lnTo>
                  <a:lnTo>
                    <a:pt x="1" y="561"/>
                  </a:lnTo>
                  <a:lnTo>
                    <a:pt x="1" y="689"/>
                  </a:lnTo>
                  <a:lnTo>
                    <a:pt x="1" y="1352"/>
                  </a:lnTo>
                  <a:lnTo>
                    <a:pt x="1" y="1480"/>
                  </a:lnTo>
                  <a:lnTo>
                    <a:pt x="52" y="1633"/>
                  </a:lnTo>
                  <a:lnTo>
                    <a:pt x="103" y="1735"/>
                  </a:lnTo>
                  <a:lnTo>
                    <a:pt x="179" y="1837"/>
                  </a:lnTo>
                  <a:lnTo>
                    <a:pt x="281" y="1913"/>
                  </a:lnTo>
                  <a:lnTo>
                    <a:pt x="409" y="1990"/>
                  </a:lnTo>
                  <a:lnTo>
                    <a:pt x="536" y="2015"/>
                  </a:lnTo>
                  <a:lnTo>
                    <a:pt x="664" y="2041"/>
                  </a:lnTo>
                  <a:lnTo>
                    <a:pt x="817" y="2015"/>
                  </a:lnTo>
                  <a:lnTo>
                    <a:pt x="945" y="1990"/>
                  </a:lnTo>
                  <a:lnTo>
                    <a:pt x="1047" y="1913"/>
                  </a:lnTo>
                  <a:lnTo>
                    <a:pt x="1149" y="1837"/>
                  </a:lnTo>
                  <a:lnTo>
                    <a:pt x="1251" y="1735"/>
                  </a:lnTo>
                  <a:lnTo>
                    <a:pt x="1302" y="1633"/>
                  </a:lnTo>
                  <a:lnTo>
                    <a:pt x="1353" y="1480"/>
                  </a:lnTo>
                  <a:lnTo>
                    <a:pt x="1353" y="1352"/>
                  </a:lnTo>
                  <a:lnTo>
                    <a:pt x="1353" y="689"/>
                  </a:lnTo>
                  <a:lnTo>
                    <a:pt x="1353" y="561"/>
                  </a:lnTo>
                  <a:lnTo>
                    <a:pt x="1302" y="434"/>
                  </a:lnTo>
                  <a:lnTo>
                    <a:pt x="1251" y="306"/>
                  </a:lnTo>
                  <a:lnTo>
                    <a:pt x="1149" y="204"/>
                  </a:lnTo>
                  <a:lnTo>
                    <a:pt x="1047" y="128"/>
                  </a:lnTo>
                  <a:lnTo>
                    <a:pt x="945" y="51"/>
                  </a:lnTo>
                  <a:lnTo>
                    <a:pt x="817" y="2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4"/>
            <p:cNvSpPr/>
            <p:nvPr/>
          </p:nvSpPr>
          <p:spPr>
            <a:xfrm>
              <a:off x="5597675" y="3591100"/>
              <a:ext cx="21075" cy="49775"/>
            </a:xfrm>
            <a:custGeom>
              <a:avLst/>
              <a:gdLst/>
              <a:ahLst/>
              <a:cxnLst/>
              <a:rect l="l" t="t" r="r" b="b"/>
              <a:pathLst>
                <a:path w="843" h="1991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281" y="562"/>
                  </a:lnTo>
                  <a:lnTo>
                    <a:pt x="307" y="562"/>
                  </a:lnTo>
                  <a:lnTo>
                    <a:pt x="307" y="1710"/>
                  </a:lnTo>
                  <a:lnTo>
                    <a:pt x="332" y="1812"/>
                  </a:lnTo>
                  <a:lnTo>
                    <a:pt x="383" y="1914"/>
                  </a:lnTo>
                  <a:lnTo>
                    <a:pt x="485" y="1965"/>
                  </a:lnTo>
                  <a:lnTo>
                    <a:pt x="587" y="1990"/>
                  </a:lnTo>
                  <a:lnTo>
                    <a:pt x="689" y="1965"/>
                  </a:lnTo>
                  <a:lnTo>
                    <a:pt x="766" y="1914"/>
                  </a:lnTo>
                  <a:lnTo>
                    <a:pt x="842" y="1812"/>
                  </a:lnTo>
                  <a:lnTo>
                    <a:pt x="842" y="1710"/>
                  </a:lnTo>
                  <a:lnTo>
                    <a:pt x="842" y="281"/>
                  </a:lnTo>
                  <a:lnTo>
                    <a:pt x="842" y="179"/>
                  </a:lnTo>
                  <a:lnTo>
                    <a:pt x="766" y="103"/>
                  </a:lnTo>
                  <a:lnTo>
                    <a:pt x="689" y="2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4"/>
            <p:cNvSpPr/>
            <p:nvPr/>
          </p:nvSpPr>
          <p:spPr>
            <a:xfrm>
              <a:off x="5551775" y="3590475"/>
              <a:ext cx="34450" cy="51025"/>
            </a:xfrm>
            <a:custGeom>
              <a:avLst/>
              <a:gdLst/>
              <a:ahLst/>
              <a:cxnLst/>
              <a:rect l="l" t="t" r="r" b="b"/>
              <a:pathLst>
                <a:path w="1378" h="2041" extrusionOk="0">
                  <a:moveTo>
                    <a:pt x="689" y="536"/>
                  </a:moveTo>
                  <a:lnTo>
                    <a:pt x="740" y="561"/>
                  </a:lnTo>
                  <a:lnTo>
                    <a:pt x="791" y="587"/>
                  </a:lnTo>
                  <a:lnTo>
                    <a:pt x="816" y="638"/>
                  </a:lnTo>
                  <a:lnTo>
                    <a:pt x="842" y="689"/>
                  </a:lnTo>
                  <a:lnTo>
                    <a:pt x="842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480"/>
                  </a:lnTo>
                  <a:lnTo>
                    <a:pt x="689" y="1505"/>
                  </a:lnTo>
                  <a:lnTo>
                    <a:pt x="638" y="1480"/>
                  </a:lnTo>
                  <a:lnTo>
                    <a:pt x="587" y="1454"/>
                  </a:lnTo>
                  <a:lnTo>
                    <a:pt x="561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61" y="638"/>
                  </a:lnTo>
                  <a:lnTo>
                    <a:pt x="587" y="587"/>
                  </a:lnTo>
                  <a:lnTo>
                    <a:pt x="638" y="561"/>
                  </a:lnTo>
                  <a:lnTo>
                    <a:pt x="689" y="536"/>
                  </a:lnTo>
                  <a:close/>
                  <a:moveTo>
                    <a:pt x="689" y="0"/>
                  </a:moveTo>
                  <a:lnTo>
                    <a:pt x="561" y="26"/>
                  </a:lnTo>
                  <a:lnTo>
                    <a:pt x="408" y="51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28" y="306"/>
                  </a:lnTo>
                  <a:lnTo>
                    <a:pt x="51" y="434"/>
                  </a:lnTo>
                  <a:lnTo>
                    <a:pt x="26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26" y="1480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61" y="2015"/>
                  </a:lnTo>
                  <a:lnTo>
                    <a:pt x="689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71" y="1913"/>
                  </a:lnTo>
                  <a:lnTo>
                    <a:pt x="1173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480"/>
                  </a:lnTo>
                  <a:lnTo>
                    <a:pt x="1378" y="1352"/>
                  </a:lnTo>
                  <a:lnTo>
                    <a:pt x="1378" y="689"/>
                  </a:lnTo>
                  <a:lnTo>
                    <a:pt x="1352" y="561"/>
                  </a:lnTo>
                  <a:lnTo>
                    <a:pt x="1327" y="434"/>
                  </a:lnTo>
                  <a:lnTo>
                    <a:pt x="1250" y="306"/>
                  </a:lnTo>
                  <a:lnTo>
                    <a:pt x="1173" y="204"/>
                  </a:lnTo>
                  <a:lnTo>
                    <a:pt x="1071" y="128"/>
                  </a:lnTo>
                  <a:lnTo>
                    <a:pt x="944" y="51"/>
                  </a:lnTo>
                  <a:lnTo>
                    <a:pt x="816" y="26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4"/>
            <p:cNvSpPr/>
            <p:nvPr/>
          </p:nvSpPr>
          <p:spPr>
            <a:xfrm>
              <a:off x="5634675" y="3590475"/>
              <a:ext cx="33800" cy="51025"/>
            </a:xfrm>
            <a:custGeom>
              <a:avLst/>
              <a:gdLst/>
              <a:ahLst/>
              <a:cxnLst/>
              <a:rect l="l" t="t" r="r" b="b"/>
              <a:pathLst>
                <a:path w="1352" h="2041" extrusionOk="0">
                  <a:moveTo>
                    <a:pt x="663" y="536"/>
                  </a:moveTo>
                  <a:lnTo>
                    <a:pt x="740" y="561"/>
                  </a:lnTo>
                  <a:lnTo>
                    <a:pt x="791" y="587"/>
                  </a:lnTo>
                  <a:lnTo>
                    <a:pt x="816" y="638"/>
                  </a:lnTo>
                  <a:lnTo>
                    <a:pt x="816" y="689"/>
                  </a:lnTo>
                  <a:lnTo>
                    <a:pt x="816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480"/>
                  </a:lnTo>
                  <a:lnTo>
                    <a:pt x="663" y="1505"/>
                  </a:lnTo>
                  <a:lnTo>
                    <a:pt x="612" y="1480"/>
                  </a:lnTo>
                  <a:lnTo>
                    <a:pt x="561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1" y="587"/>
                  </a:lnTo>
                  <a:lnTo>
                    <a:pt x="612" y="561"/>
                  </a:lnTo>
                  <a:lnTo>
                    <a:pt x="663" y="536"/>
                  </a:lnTo>
                  <a:close/>
                  <a:moveTo>
                    <a:pt x="663" y="0"/>
                  </a:moveTo>
                  <a:lnTo>
                    <a:pt x="536" y="26"/>
                  </a:lnTo>
                  <a:lnTo>
                    <a:pt x="408" y="51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02" y="306"/>
                  </a:lnTo>
                  <a:lnTo>
                    <a:pt x="51" y="434"/>
                  </a:lnTo>
                  <a:lnTo>
                    <a:pt x="0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0" y="1480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36" y="2015"/>
                  </a:lnTo>
                  <a:lnTo>
                    <a:pt x="663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46" y="1913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480"/>
                  </a:lnTo>
                  <a:lnTo>
                    <a:pt x="1352" y="1352"/>
                  </a:lnTo>
                  <a:lnTo>
                    <a:pt x="1352" y="689"/>
                  </a:lnTo>
                  <a:lnTo>
                    <a:pt x="1352" y="561"/>
                  </a:lnTo>
                  <a:lnTo>
                    <a:pt x="1301" y="434"/>
                  </a:lnTo>
                  <a:lnTo>
                    <a:pt x="1250" y="306"/>
                  </a:lnTo>
                  <a:lnTo>
                    <a:pt x="1148" y="204"/>
                  </a:lnTo>
                  <a:lnTo>
                    <a:pt x="1046" y="128"/>
                  </a:lnTo>
                  <a:lnTo>
                    <a:pt x="944" y="51"/>
                  </a:lnTo>
                  <a:lnTo>
                    <a:pt x="816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64"/>
          <p:cNvGrpSpPr/>
          <p:nvPr/>
        </p:nvGrpSpPr>
        <p:grpSpPr>
          <a:xfrm>
            <a:off x="7203924" y="2623277"/>
            <a:ext cx="352683" cy="486698"/>
            <a:chOff x="6986500" y="3306075"/>
            <a:chExt cx="332250" cy="458500"/>
          </a:xfrm>
        </p:grpSpPr>
        <p:sp>
          <p:nvSpPr>
            <p:cNvPr id="1370" name="Google Shape;1370;p64"/>
            <p:cNvSpPr/>
            <p:nvPr/>
          </p:nvSpPr>
          <p:spPr>
            <a:xfrm>
              <a:off x="6986500" y="3306075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10127" y="536"/>
                  </a:move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close/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06"/>
                  </a:lnTo>
                  <a:lnTo>
                    <a:pt x="7985" y="2908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08"/>
                  </a:lnTo>
                  <a:lnTo>
                    <a:pt x="5051" y="2806"/>
                  </a:lnTo>
                  <a:lnTo>
                    <a:pt x="4822" y="2679"/>
                  </a:lnTo>
                  <a:close/>
                  <a:moveTo>
                    <a:pt x="2985" y="0"/>
                  </a:moveTo>
                  <a:lnTo>
                    <a:pt x="2909" y="26"/>
                  </a:lnTo>
                  <a:lnTo>
                    <a:pt x="2832" y="77"/>
                  </a:lnTo>
                  <a:lnTo>
                    <a:pt x="2756" y="128"/>
                  </a:lnTo>
                  <a:lnTo>
                    <a:pt x="2705" y="204"/>
                  </a:lnTo>
                  <a:lnTo>
                    <a:pt x="2654" y="281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54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3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27"/>
                  </a:lnTo>
                  <a:lnTo>
                    <a:pt x="384" y="17931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0076" y="18340"/>
                  </a:lnTo>
                  <a:lnTo>
                    <a:pt x="10178" y="18314"/>
                  </a:lnTo>
                  <a:lnTo>
                    <a:pt x="10255" y="18263"/>
                  </a:lnTo>
                  <a:lnTo>
                    <a:pt x="10331" y="18161"/>
                  </a:lnTo>
                  <a:lnTo>
                    <a:pt x="10331" y="18059"/>
                  </a:lnTo>
                  <a:lnTo>
                    <a:pt x="10331" y="17957"/>
                  </a:lnTo>
                  <a:lnTo>
                    <a:pt x="10255" y="17880"/>
                  </a:lnTo>
                  <a:lnTo>
                    <a:pt x="10178" y="17804"/>
                  </a:lnTo>
                  <a:lnTo>
                    <a:pt x="1353" y="17804"/>
                  </a:lnTo>
                  <a:lnTo>
                    <a:pt x="1174" y="17778"/>
                  </a:lnTo>
                  <a:lnTo>
                    <a:pt x="1021" y="17727"/>
                  </a:lnTo>
                  <a:lnTo>
                    <a:pt x="894" y="17651"/>
                  </a:lnTo>
                  <a:lnTo>
                    <a:pt x="766" y="17549"/>
                  </a:lnTo>
                  <a:lnTo>
                    <a:pt x="664" y="17447"/>
                  </a:lnTo>
                  <a:lnTo>
                    <a:pt x="588" y="17294"/>
                  </a:lnTo>
                  <a:lnTo>
                    <a:pt x="562" y="17141"/>
                  </a:lnTo>
                  <a:lnTo>
                    <a:pt x="537" y="16988"/>
                  </a:lnTo>
                  <a:lnTo>
                    <a:pt x="537" y="2423"/>
                  </a:lnTo>
                  <a:lnTo>
                    <a:pt x="562" y="2245"/>
                  </a:lnTo>
                  <a:lnTo>
                    <a:pt x="588" y="2092"/>
                  </a:lnTo>
                  <a:lnTo>
                    <a:pt x="664" y="1964"/>
                  </a:lnTo>
                  <a:lnTo>
                    <a:pt x="766" y="1837"/>
                  </a:lnTo>
                  <a:lnTo>
                    <a:pt x="894" y="1735"/>
                  </a:lnTo>
                  <a:lnTo>
                    <a:pt x="1021" y="1658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8"/>
                  </a:lnTo>
                  <a:lnTo>
                    <a:pt x="1149" y="2219"/>
                  </a:lnTo>
                  <a:lnTo>
                    <a:pt x="1098" y="2296"/>
                  </a:lnTo>
                  <a:lnTo>
                    <a:pt x="1072" y="2423"/>
                  </a:lnTo>
                  <a:lnTo>
                    <a:pt x="1072" y="14896"/>
                  </a:lnTo>
                  <a:lnTo>
                    <a:pt x="1098" y="14998"/>
                  </a:lnTo>
                  <a:lnTo>
                    <a:pt x="1149" y="15075"/>
                  </a:lnTo>
                  <a:lnTo>
                    <a:pt x="1225" y="15126"/>
                  </a:lnTo>
                  <a:lnTo>
                    <a:pt x="1353" y="15151"/>
                  </a:lnTo>
                  <a:lnTo>
                    <a:pt x="1455" y="15126"/>
                  </a:lnTo>
                  <a:lnTo>
                    <a:pt x="1531" y="15075"/>
                  </a:lnTo>
                  <a:lnTo>
                    <a:pt x="1582" y="14998"/>
                  </a:lnTo>
                  <a:lnTo>
                    <a:pt x="1608" y="14896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57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69"/>
                  </a:lnTo>
                  <a:lnTo>
                    <a:pt x="5561" y="3520"/>
                  </a:lnTo>
                  <a:lnTo>
                    <a:pt x="5816" y="3546"/>
                  </a:lnTo>
                  <a:lnTo>
                    <a:pt x="7474" y="3546"/>
                  </a:lnTo>
                  <a:lnTo>
                    <a:pt x="7729" y="3520"/>
                  </a:lnTo>
                  <a:lnTo>
                    <a:pt x="7985" y="3469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57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6044"/>
                  </a:lnTo>
                  <a:lnTo>
                    <a:pt x="1582" y="15942"/>
                  </a:lnTo>
                  <a:lnTo>
                    <a:pt x="1531" y="15865"/>
                  </a:lnTo>
                  <a:lnTo>
                    <a:pt x="1455" y="15814"/>
                  </a:lnTo>
                  <a:lnTo>
                    <a:pt x="1353" y="15789"/>
                  </a:lnTo>
                  <a:lnTo>
                    <a:pt x="1225" y="15814"/>
                  </a:lnTo>
                  <a:lnTo>
                    <a:pt x="1149" y="15865"/>
                  </a:lnTo>
                  <a:lnTo>
                    <a:pt x="1098" y="15942"/>
                  </a:lnTo>
                  <a:lnTo>
                    <a:pt x="1072" y="16044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66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66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3"/>
                  </a:lnTo>
                  <a:lnTo>
                    <a:pt x="12193" y="2296"/>
                  </a:lnTo>
                  <a:lnTo>
                    <a:pt x="12142" y="2219"/>
                  </a:lnTo>
                  <a:lnTo>
                    <a:pt x="12040" y="2168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58"/>
                  </a:lnTo>
                  <a:lnTo>
                    <a:pt x="12397" y="1735"/>
                  </a:lnTo>
                  <a:lnTo>
                    <a:pt x="12499" y="1837"/>
                  </a:lnTo>
                  <a:lnTo>
                    <a:pt x="12601" y="1964"/>
                  </a:lnTo>
                  <a:lnTo>
                    <a:pt x="12678" y="2092"/>
                  </a:lnTo>
                  <a:lnTo>
                    <a:pt x="12729" y="2245"/>
                  </a:lnTo>
                  <a:lnTo>
                    <a:pt x="12754" y="2423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3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54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281"/>
                  </a:lnTo>
                  <a:lnTo>
                    <a:pt x="10586" y="204"/>
                  </a:lnTo>
                  <a:lnTo>
                    <a:pt x="10535" y="128"/>
                  </a:lnTo>
                  <a:lnTo>
                    <a:pt x="10459" y="77"/>
                  </a:lnTo>
                  <a:lnTo>
                    <a:pt x="10382" y="26"/>
                  </a:lnTo>
                  <a:lnTo>
                    <a:pt x="10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4"/>
            <p:cNvSpPr/>
            <p:nvPr/>
          </p:nvSpPr>
          <p:spPr>
            <a:xfrm>
              <a:off x="7260700" y="3413825"/>
              <a:ext cx="58050" cy="350750"/>
            </a:xfrm>
            <a:custGeom>
              <a:avLst/>
              <a:gdLst/>
              <a:ahLst/>
              <a:cxnLst/>
              <a:rect l="l" t="t" r="r" b="b"/>
              <a:pathLst>
                <a:path w="2322" h="14030" extrusionOk="0">
                  <a:moveTo>
                    <a:pt x="2041" y="1"/>
                  </a:moveTo>
                  <a:lnTo>
                    <a:pt x="1939" y="26"/>
                  </a:lnTo>
                  <a:lnTo>
                    <a:pt x="1863" y="77"/>
                  </a:lnTo>
                  <a:lnTo>
                    <a:pt x="1812" y="180"/>
                  </a:lnTo>
                  <a:lnTo>
                    <a:pt x="1786" y="282"/>
                  </a:lnTo>
                  <a:lnTo>
                    <a:pt x="1786" y="12678"/>
                  </a:lnTo>
                  <a:lnTo>
                    <a:pt x="1761" y="12831"/>
                  </a:lnTo>
                  <a:lnTo>
                    <a:pt x="1710" y="12984"/>
                  </a:lnTo>
                  <a:lnTo>
                    <a:pt x="1633" y="13137"/>
                  </a:lnTo>
                  <a:lnTo>
                    <a:pt x="1531" y="13239"/>
                  </a:lnTo>
                  <a:lnTo>
                    <a:pt x="1429" y="13341"/>
                  </a:lnTo>
                  <a:lnTo>
                    <a:pt x="1276" y="13417"/>
                  </a:lnTo>
                  <a:lnTo>
                    <a:pt x="1123" y="13468"/>
                  </a:lnTo>
                  <a:lnTo>
                    <a:pt x="970" y="13494"/>
                  </a:lnTo>
                  <a:lnTo>
                    <a:pt x="154" y="13494"/>
                  </a:lnTo>
                  <a:lnTo>
                    <a:pt x="77" y="13570"/>
                  </a:lnTo>
                  <a:lnTo>
                    <a:pt x="26" y="13647"/>
                  </a:lnTo>
                  <a:lnTo>
                    <a:pt x="1" y="13749"/>
                  </a:lnTo>
                  <a:lnTo>
                    <a:pt x="26" y="13851"/>
                  </a:lnTo>
                  <a:lnTo>
                    <a:pt x="77" y="13953"/>
                  </a:lnTo>
                  <a:lnTo>
                    <a:pt x="154" y="14004"/>
                  </a:lnTo>
                  <a:lnTo>
                    <a:pt x="256" y="14030"/>
                  </a:lnTo>
                  <a:lnTo>
                    <a:pt x="970" y="14030"/>
                  </a:lnTo>
                  <a:lnTo>
                    <a:pt x="1251" y="14004"/>
                  </a:lnTo>
                  <a:lnTo>
                    <a:pt x="1506" y="13928"/>
                  </a:lnTo>
                  <a:lnTo>
                    <a:pt x="1735" y="13800"/>
                  </a:lnTo>
                  <a:lnTo>
                    <a:pt x="1914" y="13621"/>
                  </a:lnTo>
                  <a:lnTo>
                    <a:pt x="2092" y="13417"/>
                  </a:lnTo>
                  <a:lnTo>
                    <a:pt x="2220" y="13213"/>
                  </a:lnTo>
                  <a:lnTo>
                    <a:pt x="2296" y="12958"/>
                  </a:lnTo>
                  <a:lnTo>
                    <a:pt x="2322" y="12678"/>
                  </a:lnTo>
                  <a:lnTo>
                    <a:pt x="2322" y="282"/>
                  </a:lnTo>
                  <a:lnTo>
                    <a:pt x="2296" y="180"/>
                  </a:lnTo>
                  <a:lnTo>
                    <a:pt x="2245" y="77"/>
                  </a:lnTo>
                  <a:lnTo>
                    <a:pt x="2143" y="26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4"/>
            <p:cNvSpPr/>
            <p:nvPr/>
          </p:nvSpPr>
          <p:spPr>
            <a:xfrm>
              <a:off x="7052825" y="3425325"/>
              <a:ext cx="110975" cy="109050"/>
            </a:xfrm>
            <a:custGeom>
              <a:avLst/>
              <a:gdLst/>
              <a:ahLst/>
              <a:cxnLst/>
              <a:rect l="l" t="t" r="r" b="b"/>
              <a:pathLst>
                <a:path w="4439" h="4362" extrusionOk="0">
                  <a:moveTo>
                    <a:pt x="2220" y="536"/>
                  </a:moveTo>
                  <a:lnTo>
                    <a:pt x="2373" y="561"/>
                  </a:lnTo>
                  <a:lnTo>
                    <a:pt x="2475" y="587"/>
                  </a:lnTo>
                  <a:lnTo>
                    <a:pt x="2602" y="663"/>
                  </a:lnTo>
                  <a:lnTo>
                    <a:pt x="2704" y="740"/>
                  </a:lnTo>
                  <a:lnTo>
                    <a:pt x="2781" y="842"/>
                  </a:lnTo>
                  <a:lnTo>
                    <a:pt x="2832" y="944"/>
                  </a:lnTo>
                  <a:lnTo>
                    <a:pt x="2883" y="1071"/>
                  </a:lnTo>
                  <a:lnTo>
                    <a:pt x="2883" y="1199"/>
                  </a:lnTo>
                  <a:lnTo>
                    <a:pt x="2883" y="1326"/>
                  </a:lnTo>
                  <a:lnTo>
                    <a:pt x="2832" y="1454"/>
                  </a:lnTo>
                  <a:lnTo>
                    <a:pt x="2781" y="1581"/>
                  </a:lnTo>
                  <a:lnTo>
                    <a:pt x="2704" y="1684"/>
                  </a:lnTo>
                  <a:lnTo>
                    <a:pt x="2602" y="1760"/>
                  </a:lnTo>
                  <a:lnTo>
                    <a:pt x="2475" y="1811"/>
                  </a:lnTo>
                  <a:lnTo>
                    <a:pt x="2373" y="1862"/>
                  </a:lnTo>
                  <a:lnTo>
                    <a:pt x="2092" y="1862"/>
                  </a:lnTo>
                  <a:lnTo>
                    <a:pt x="1965" y="1811"/>
                  </a:lnTo>
                  <a:lnTo>
                    <a:pt x="1863" y="1760"/>
                  </a:lnTo>
                  <a:lnTo>
                    <a:pt x="1761" y="1684"/>
                  </a:lnTo>
                  <a:lnTo>
                    <a:pt x="1684" y="1581"/>
                  </a:lnTo>
                  <a:lnTo>
                    <a:pt x="1633" y="1454"/>
                  </a:lnTo>
                  <a:lnTo>
                    <a:pt x="1582" y="1326"/>
                  </a:lnTo>
                  <a:lnTo>
                    <a:pt x="1582" y="1199"/>
                  </a:lnTo>
                  <a:lnTo>
                    <a:pt x="1582" y="1071"/>
                  </a:lnTo>
                  <a:lnTo>
                    <a:pt x="1633" y="944"/>
                  </a:lnTo>
                  <a:lnTo>
                    <a:pt x="1684" y="842"/>
                  </a:lnTo>
                  <a:lnTo>
                    <a:pt x="1761" y="740"/>
                  </a:lnTo>
                  <a:lnTo>
                    <a:pt x="1863" y="663"/>
                  </a:lnTo>
                  <a:lnTo>
                    <a:pt x="1965" y="587"/>
                  </a:lnTo>
                  <a:lnTo>
                    <a:pt x="2092" y="561"/>
                  </a:lnTo>
                  <a:lnTo>
                    <a:pt x="2220" y="536"/>
                  </a:lnTo>
                  <a:close/>
                  <a:moveTo>
                    <a:pt x="2220" y="2398"/>
                  </a:moveTo>
                  <a:lnTo>
                    <a:pt x="2526" y="2423"/>
                  </a:lnTo>
                  <a:lnTo>
                    <a:pt x="2832" y="2500"/>
                  </a:lnTo>
                  <a:lnTo>
                    <a:pt x="3087" y="2627"/>
                  </a:lnTo>
                  <a:lnTo>
                    <a:pt x="3316" y="2806"/>
                  </a:lnTo>
                  <a:lnTo>
                    <a:pt x="3521" y="3010"/>
                  </a:lnTo>
                  <a:lnTo>
                    <a:pt x="3699" y="3265"/>
                  </a:lnTo>
                  <a:lnTo>
                    <a:pt x="3827" y="3520"/>
                  </a:lnTo>
                  <a:lnTo>
                    <a:pt x="3878" y="3826"/>
                  </a:lnTo>
                  <a:lnTo>
                    <a:pt x="562" y="3826"/>
                  </a:lnTo>
                  <a:lnTo>
                    <a:pt x="638" y="3520"/>
                  </a:lnTo>
                  <a:lnTo>
                    <a:pt x="766" y="3265"/>
                  </a:lnTo>
                  <a:lnTo>
                    <a:pt x="944" y="3010"/>
                  </a:lnTo>
                  <a:lnTo>
                    <a:pt x="1123" y="2806"/>
                  </a:lnTo>
                  <a:lnTo>
                    <a:pt x="1378" y="2627"/>
                  </a:lnTo>
                  <a:lnTo>
                    <a:pt x="1633" y="2500"/>
                  </a:lnTo>
                  <a:lnTo>
                    <a:pt x="1914" y="2423"/>
                  </a:lnTo>
                  <a:lnTo>
                    <a:pt x="2220" y="2398"/>
                  </a:lnTo>
                  <a:close/>
                  <a:moveTo>
                    <a:pt x="2220" y="0"/>
                  </a:moveTo>
                  <a:lnTo>
                    <a:pt x="1990" y="26"/>
                  </a:lnTo>
                  <a:lnTo>
                    <a:pt x="1761" y="102"/>
                  </a:lnTo>
                  <a:lnTo>
                    <a:pt x="1557" y="204"/>
                  </a:lnTo>
                  <a:lnTo>
                    <a:pt x="1378" y="357"/>
                  </a:lnTo>
                  <a:lnTo>
                    <a:pt x="1225" y="536"/>
                  </a:lnTo>
                  <a:lnTo>
                    <a:pt x="1123" y="740"/>
                  </a:lnTo>
                  <a:lnTo>
                    <a:pt x="1046" y="969"/>
                  </a:lnTo>
                  <a:lnTo>
                    <a:pt x="1021" y="1199"/>
                  </a:lnTo>
                  <a:lnTo>
                    <a:pt x="1046" y="1454"/>
                  </a:lnTo>
                  <a:lnTo>
                    <a:pt x="1123" y="1658"/>
                  </a:lnTo>
                  <a:lnTo>
                    <a:pt x="1225" y="1862"/>
                  </a:lnTo>
                  <a:lnTo>
                    <a:pt x="1378" y="2041"/>
                  </a:lnTo>
                  <a:lnTo>
                    <a:pt x="1072" y="2194"/>
                  </a:lnTo>
                  <a:lnTo>
                    <a:pt x="817" y="2372"/>
                  </a:lnTo>
                  <a:lnTo>
                    <a:pt x="587" y="2602"/>
                  </a:lnTo>
                  <a:lnTo>
                    <a:pt x="383" y="2831"/>
                  </a:lnTo>
                  <a:lnTo>
                    <a:pt x="230" y="3112"/>
                  </a:lnTo>
                  <a:lnTo>
                    <a:pt x="103" y="3418"/>
                  </a:lnTo>
                  <a:lnTo>
                    <a:pt x="26" y="3750"/>
                  </a:lnTo>
                  <a:lnTo>
                    <a:pt x="1" y="4081"/>
                  </a:lnTo>
                  <a:lnTo>
                    <a:pt x="26" y="4183"/>
                  </a:lnTo>
                  <a:lnTo>
                    <a:pt x="103" y="4285"/>
                  </a:lnTo>
                  <a:lnTo>
                    <a:pt x="179" y="4336"/>
                  </a:lnTo>
                  <a:lnTo>
                    <a:pt x="281" y="4362"/>
                  </a:lnTo>
                  <a:lnTo>
                    <a:pt x="4184" y="4362"/>
                  </a:lnTo>
                  <a:lnTo>
                    <a:pt x="4286" y="4336"/>
                  </a:lnTo>
                  <a:lnTo>
                    <a:pt x="4362" y="4285"/>
                  </a:lnTo>
                  <a:lnTo>
                    <a:pt x="4413" y="4183"/>
                  </a:lnTo>
                  <a:lnTo>
                    <a:pt x="4439" y="4081"/>
                  </a:lnTo>
                  <a:lnTo>
                    <a:pt x="4413" y="3750"/>
                  </a:lnTo>
                  <a:lnTo>
                    <a:pt x="4337" y="3418"/>
                  </a:lnTo>
                  <a:lnTo>
                    <a:pt x="4235" y="3112"/>
                  </a:lnTo>
                  <a:lnTo>
                    <a:pt x="4056" y="2831"/>
                  </a:lnTo>
                  <a:lnTo>
                    <a:pt x="3878" y="2602"/>
                  </a:lnTo>
                  <a:lnTo>
                    <a:pt x="3648" y="2372"/>
                  </a:lnTo>
                  <a:lnTo>
                    <a:pt x="3367" y="2194"/>
                  </a:lnTo>
                  <a:lnTo>
                    <a:pt x="3087" y="2041"/>
                  </a:lnTo>
                  <a:lnTo>
                    <a:pt x="3240" y="1862"/>
                  </a:lnTo>
                  <a:lnTo>
                    <a:pt x="3342" y="1658"/>
                  </a:lnTo>
                  <a:lnTo>
                    <a:pt x="3393" y="1454"/>
                  </a:lnTo>
                  <a:lnTo>
                    <a:pt x="3419" y="1199"/>
                  </a:lnTo>
                  <a:lnTo>
                    <a:pt x="3393" y="969"/>
                  </a:lnTo>
                  <a:lnTo>
                    <a:pt x="3342" y="740"/>
                  </a:lnTo>
                  <a:lnTo>
                    <a:pt x="3214" y="536"/>
                  </a:lnTo>
                  <a:lnTo>
                    <a:pt x="3087" y="357"/>
                  </a:lnTo>
                  <a:lnTo>
                    <a:pt x="2908" y="204"/>
                  </a:lnTo>
                  <a:lnTo>
                    <a:pt x="2704" y="102"/>
                  </a:lnTo>
                  <a:lnTo>
                    <a:pt x="2475" y="26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4"/>
            <p:cNvSpPr/>
            <p:nvPr/>
          </p:nvSpPr>
          <p:spPr>
            <a:xfrm>
              <a:off x="7176525" y="3454650"/>
              <a:ext cx="75275" cy="50400"/>
            </a:xfrm>
            <a:custGeom>
              <a:avLst/>
              <a:gdLst/>
              <a:ahLst/>
              <a:cxnLst/>
              <a:rect l="l" t="t" r="r" b="b"/>
              <a:pathLst>
                <a:path w="3011" h="2016" extrusionOk="0">
                  <a:moveTo>
                    <a:pt x="2756" y="0"/>
                  </a:moveTo>
                  <a:lnTo>
                    <a:pt x="2654" y="26"/>
                  </a:lnTo>
                  <a:lnTo>
                    <a:pt x="2577" y="77"/>
                  </a:lnTo>
                  <a:lnTo>
                    <a:pt x="1251" y="1378"/>
                  </a:lnTo>
                  <a:lnTo>
                    <a:pt x="460" y="562"/>
                  </a:lnTo>
                  <a:lnTo>
                    <a:pt x="358" y="511"/>
                  </a:lnTo>
                  <a:lnTo>
                    <a:pt x="281" y="485"/>
                  </a:lnTo>
                  <a:lnTo>
                    <a:pt x="179" y="511"/>
                  </a:lnTo>
                  <a:lnTo>
                    <a:pt x="77" y="562"/>
                  </a:lnTo>
                  <a:lnTo>
                    <a:pt x="26" y="638"/>
                  </a:lnTo>
                  <a:lnTo>
                    <a:pt x="1" y="740"/>
                  </a:lnTo>
                  <a:lnTo>
                    <a:pt x="26" y="842"/>
                  </a:lnTo>
                  <a:lnTo>
                    <a:pt x="77" y="944"/>
                  </a:lnTo>
                  <a:lnTo>
                    <a:pt x="1047" y="1939"/>
                  </a:lnTo>
                  <a:lnTo>
                    <a:pt x="1149" y="1990"/>
                  </a:lnTo>
                  <a:lnTo>
                    <a:pt x="1251" y="2015"/>
                  </a:lnTo>
                  <a:lnTo>
                    <a:pt x="1353" y="1990"/>
                  </a:lnTo>
                  <a:lnTo>
                    <a:pt x="1429" y="1939"/>
                  </a:lnTo>
                  <a:lnTo>
                    <a:pt x="2934" y="459"/>
                  </a:lnTo>
                  <a:lnTo>
                    <a:pt x="3011" y="383"/>
                  </a:lnTo>
                  <a:lnTo>
                    <a:pt x="3011" y="281"/>
                  </a:lnTo>
                  <a:lnTo>
                    <a:pt x="3011" y="179"/>
                  </a:lnTo>
                  <a:lnTo>
                    <a:pt x="2934" y="77"/>
                  </a:lnTo>
                  <a:lnTo>
                    <a:pt x="2858" y="26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4"/>
            <p:cNvSpPr/>
            <p:nvPr/>
          </p:nvSpPr>
          <p:spPr>
            <a:xfrm>
              <a:off x="7055375" y="3564975"/>
              <a:ext cx="193875" cy="13400"/>
            </a:xfrm>
            <a:custGeom>
              <a:avLst/>
              <a:gdLst/>
              <a:ahLst/>
              <a:cxnLst/>
              <a:rect l="l" t="t" r="r" b="b"/>
              <a:pathLst>
                <a:path w="7755" h="536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7500" y="536"/>
                  </a:lnTo>
                  <a:lnTo>
                    <a:pt x="7602" y="510"/>
                  </a:lnTo>
                  <a:lnTo>
                    <a:pt x="7678" y="459"/>
                  </a:lnTo>
                  <a:lnTo>
                    <a:pt x="7729" y="357"/>
                  </a:lnTo>
                  <a:lnTo>
                    <a:pt x="7755" y="255"/>
                  </a:lnTo>
                  <a:lnTo>
                    <a:pt x="7729" y="153"/>
                  </a:lnTo>
                  <a:lnTo>
                    <a:pt x="7678" y="77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4"/>
            <p:cNvSpPr/>
            <p:nvPr/>
          </p:nvSpPr>
          <p:spPr>
            <a:xfrm>
              <a:off x="7055375" y="3598750"/>
              <a:ext cx="193875" cy="13425"/>
            </a:xfrm>
            <a:custGeom>
              <a:avLst/>
              <a:gdLst/>
              <a:ahLst/>
              <a:cxnLst/>
              <a:rect l="l" t="t" r="r" b="b"/>
              <a:pathLst>
                <a:path w="7755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7500" y="536"/>
                  </a:lnTo>
                  <a:lnTo>
                    <a:pt x="7602" y="511"/>
                  </a:lnTo>
                  <a:lnTo>
                    <a:pt x="7678" y="460"/>
                  </a:lnTo>
                  <a:lnTo>
                    <a:pt x="7729" y="383"/>
                  </a:lnTo>
                  <a:lnTo>
                    <a:pt x="7755" y="281"/>
                  </a:lnTo>
                  <a:lnTo>
                    <a:pt x="7729" y="154"/>
                  </a:lnTo>
                  <a:lnTo>
                    <a:pt x="7678" y="77"/>
                  </a:lnTo>
                  <a:lnTo>
                    <a:pt x="7602" y="26"/>
                  </a:lnTo>
                  <a:lnTo>
                    <a:pt x="7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4"/>
            <p:cNvSpPr/>
            <p:nvPr/>
          </p:nvSpPr>
          <p:spPr>
            <a:xfrm>
              <a:off x="7055375" y="3632550"/>
              <a:ext cx="193875" cy="13425"/>
            </a:xfrm>
            <a:custGeom>
              <a:avLst/>
              <a:gdLst/>
              <a:ahLst/>
              <a:cxnLst/>
              <a:rect l="l" t="t" r="r" b="b"/>
              <a:pathLst>
                <a:path w="7755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7602" y="536"/>
                  </a:lnTo>
                  <a:lnTo>
                    <a:pt x="7678" y="460"/>
                  </a:lnTo>
                  <a:lnTo>
                    <a:pt x="7729" y="383"/>
                  </a:lnTo>
                  <a:lnTo>
                    <a:pt x="7755" y="281"/>
                  </a:lnTo>
                  <a:lnTo>
                    <a:pt x="7729" y="179"/>
                  </a:lnTo>
                  <a:lnTo>
                    <a:pt x="7678" y="77"/>
                  </a:lnTo>
                  <a:lnTo>
                    <a:pt x="7602" y="26"/>
                  </a:lnTo>
                  <a:lnTo>
                    <a:pt x="7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7055375" y="3667000"/>
              <a:ext cx="123100" cy="13400"/>
            </a:xfrm>
            <a:custGeom>
              <a:avLst/>
              <a:gdLst/>
              <a:ahLst/>
              <a:cxnLst/>
              <a:rect l="l" t="t" r="r" b="b"/>
              <a:pathLst>
                <a:path w="4924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4643" y="536"/>
                  </a:lnTo>
                  <a:lnTo>
                    <a:pt x="4745" y="510"/>
                  </a:lnTo>
                  <a:lnTo>
                    <a:pt x="4847" y="459"/>
                  </a:lnTo>
                  <a:lnTo>
                    <a:pt x="4898" y="357"/>
                  </a:lnTo>
                  <a:lnTo>
                    <a:pt x="4923" y="255"/>
                  </a:lnTo>
                  <a:lnTo>
                    <a:pt x="4898" y="153"/>
                  </a:lnTo>
                  <a:lnTo>
                    <a:pt x="4847" y="77"/>
                  </a:lnTo>
                  <a:lnTo>
                    <a:pt x="4745" y="26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5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65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</a:t>
            </a:r>
            <a:r>
              <a:rPr lang="en">
                <a:solidFill>
                  <a:schemeClr val="dk2"/>
                </a:solidFill>
              </a:rPr>
              <a:t>PROCESSING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4" name="Google Shape;1384;p65"/>
          <p:cNvSpPr txBox="1">
            <a:spLocks noGrp="1"/>
          </p:cNvSpPr>
          <p:nvPr>
            <p:ph type="subTitle" idx="1"/>
          </p:nvPr>
        </p:nvSpPr>
        <p:spPr>
          <a:xfrm>
            <a:off x="4713008" y="2865275"/>
            <a:ext cx="32628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1385" name="Google Shape;1385;p65"/>
          <p:cNvSpPr/>
          <p:nvPr/>
        </p:nvSpPr>
        <p:spPr>
          <a:xfrm>
            <a:off x="5838308" y="1683142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65"/>
          <p:cNvGrpSpPr/>
          <p:nvPr/>
        </p:nvGrpSpPr>
        <p:grpSpPr>
          <a:xfrm>
            <a:off x="6101404" y="1945905"/>
            <a:ext cx="486008" cy="486698"/>
            <a:chOff x="1723875" y="3983900"/>
            <a:chExt cx="457850" cy="458500"/>
          </a:xfrm>
        </p:grpSpPr>
        <p:sp>
          <p:nvSpPr>
            <p:cNvPr id="1387" name="Google Shape;1387;p65"/>
            <p:cNvSpPr/>
            <p:nvPr/>
          </p:nvSpPr>
          <p:spPr>
            <a:xfrm>
              <a:off x="1798475" y="4164375"/>
              <a:ext cx="308650" cy="143500"/>
            </a:xfrm>
            <a:custGeom>
              <a:avLst/>
              <a:gdLst/>
              <a:ahLst/>
              <a:cxnLst/>
              <a:rect l="l" t="t" r="r" b="b"/>
              <a:pathLst>
                <a:path w="12346" h="5740" extrusionOk="0">
                  <a:moveTo>
                    <a:pt x="6071" y="536"/>
                  </a:moveTo>
                  <a:lnTo>
                    <a:pt x="6275" y="561"/>
                  </a:lnTo>
                  <a:lnTo>
                    <a:pt x="6454" y="612"/>
                  </a:lnTo>
                  <a:lnTo>
                    <a:pt x="6632" y="714"/>
                  </a:lnTo>
                  <a:lnTo>
                    <a:pt x="6785" y="842"/>
                  </a:lnTo>
                  <a:lnTo>
                    <a:pt x="6887" y="995"/>
                  </a:lnTo>
                  <a:lnTo>
                    <a:pt x="6989" y="1148"/>
                  </a:lnTo>
                  <a:lnTo>
                    <a:pt x="7040" y="1352"/>
                  </a:lnTo>
                  <a:lnTo>
                    <a:pt x="7066" y="1531"/>
                  </a:lnTo>
                  <a:lnTo>
                    <a:pt x="7040" y="1735"/>
                  </a:lnTo>
                  <a:lnTo>
                    <a:pt x="6989" y="1939"/>
                  </a:lnTo>
                  <a:lnTo>
                    <a:pt x="6887" y="2092"/>
                  </a:lnTo>
                  <a:lnTo>
                    <a:pt x="6785" y="2245"/>
                  </a:lnTo>
                  <a:lnTo>
                    <a:pt x="6632" y="2372"/>
                  </a:lnTo>
                  <a:lnTo>
                    <a:pt x="6454" y="2449"/>
                  </a:lnTo>
                  <a:lnTo>
                    <a:pt x="6275" y="2525"/>
                  </a:lnTo>
                  <a:lnTo>
                    <a:pt x="6071" y="2551"/>
                  </a:lnTo>
                  <a:lnTo>
                    <a:pt x="5867" y="2525"/>
                  </a:lnTo>
                  <a:lnTo>
                    <a:pt x="5689" y="2449"/>
                  </a:lnTo>
                  <a:lnTo>
                    <a:pt x="5510" y="2372"/>
                  </a:lnTo>
                  <a:lnTo>
                    <a:pt x="5357" y="2245"/>
                  </a:lnTo>
                  <a:lnTo>
                    <a:pt x="5255" y="2092"/>
                  </a:lnTo>
                  <a:lnTo>
                    <a:pt x="5153" y="1939"/>
                  </a:lnTo>
                  <a:lnTo>
                    <a:pt x="5102" y="1735"/>
                  </a:lnTo>
                  <a:lnTo>
                    <a:pt x="5076" y="1531"/>
                  </a:lnTo>
                  <a:lnTo>
                    <a:pt x="5102" y="1352"/>
                  </a:lnTo>
                  <a:lnTo>
                    <a:pt x="5153" y="1148"/>
                  </a:lnTo>
                  <a:lnTo>
                    <a:pt x="5255" y="995"/>
                  </a:lnTo>
                  <a:lnTo>
                    <a:pt x="5357" y="842"/>
                  </a:lnTo>
                  <a:lnTo>
                    <a:pt x="5510" y="714"/>
                  </a:lnTo>
                  <a:lnTo>
                    <a:pt x="5689" y="612"/>
                  </a:lnTo>
                  <a:lnTo>
                    <a:pt x="5867" y="561"/>
                  </a:lnTo>
                  <a:lnTo>
                    <a:pt x="6071" y="536"/>
                  </a:lnTo>
                  <a:close/>
                  <a:moveTo>
                    <a:pt x="2755" y="1939"/>
                  </a:moveTo>
                  <a:lnTo>
                    <a:pt x="2883" y="1990"/>
                  </a:lnTo>
                  <a:lnTo>
                    <a:pt x="3010" y="2041"/>
                  </a:lnTo>
                  <a:lnTo>
                    <a:pt x="3087" y="2117"/>
                  </a:lnTo>
                  <a:lnTo>
                    <a:pt x="3189" y="2219"/>
                  </a:lnTo>
                  <a:lnTo>
                    <a:pt x="3240" y="2321"/>
                  </a:lnTo>
                  <a:lnTo>
                    <a:pt x="3265" y="2449"/>
                  </a:lnTo>
                  <a:lnTo>
                    <a:pt x="3291" y="2576"/>
                  </a:lnTo>
                  <a:lnTo>
                    <a:pt x="3265" y="2729"/>
                  </a:lnTo>
                  <a:lnTo>
                    <a:pt x="3240" y="2831"/>
                  </a:lnTo>
                  <a:lnTo>
                    <a:pt x="3189" y="2959"/>
                  </a:lnTo>
                  <a:lnTo>
                    <a:pt x="3087" y="3061"/>
                  </a:lnTo>
                  <a:lnTo>
                    <a:pt x="3010" y="3137"/>
                  </a:lnTo>
                  <a:lnTo>
                    <a:pt x="2883" y="3188"/>
                  </a:lnTo>
                  <a:lnTo>
                    <a:pt x="2755" y="3239"/>
                  </a:lnTo>
                  <a:lnTo>
                    <a:pt x="2500" y="3239"/>
                  </a:lnTo>
                  <a:lnTo>
                    <a:pt x="2373" y="3188"/>
                  </a:lnTo>
                  <a:lnTo>
                    <a:pt x="2271" y="3137"/>
                  </a:lnTo>
                  <a:lnTo>
                    <a:pt x="2169" y="3061"/>
                  </a:lnTo>
                  <a:lnTo>
                    <a:pt x="2092" y="2959"/>
                  </a:lnTo>
                  <a:lnTo>
                    <a:pt x="2016" y="2831"/>
                  </a:lnTo>
                  <a:lnTo>
                    <a:pt x="1990" y="2729"/>
                  </a:lnTo>
                  <a:lnTo>
                    <a:pt x="1965" y="2576"/>
                  </a:lnTo>
                  <a:lnTo>
                    <a:pt x="1990" y="2449"/>
                  </a:lnTo>
                  <a:lnTo>
                    <a:pt x="2016" y="2321"/>
                  </a:lnTo>
                  <a:lnTo>
                    <a:pt x="2092" y="2219"/>
                  </a:lnTo>
                  <a:lnTo>
                    <a:pt x="2169" y="2117"/>
                  </a:lnTo>
                  <a:lnTo>
                    <a:pt x="2271" y="2041"/>
                  </a:lnTo>
                  <a:lnTo>
                    <a:pt x="2373" y="1990"/>
                  </a:lnTo>
                  <a:lnTo>
                    <a:pt x="2500" y="1939"/>
                  </a:lnTo>
                  <a:close/>
                  <a:moveTo>
                    <a:pt x="9846" y="1939"/>
                  </a:moveTo>
                  <a:lnTo>
                    <a:pt x="9974" y="1990"/>
                  </a:lnTo>
                  <a:lnTo>
                    <a:pt x="10076" y="2041"/>
                  </a:lnTo>
                  <a:lnTo>
                    <a:pt x="10178" y="2117"/>
                  </a:lnTo>
                  <a:lnTo>
                    <a:pt x="10254" y="2219"/>
                  </a:lnTo>
                  <a:lnTo>
                    <a:pt x="10331" y="2321"/>
                  </a:lnTo>
                  <a:lnTo>
                    <a:pt x="10356" y="2449"/>
                  </a:lnTo>
                  <a:lnTo>
                    <a:pt x="10382" y="2576"/>
                  </a:lnTo>
                  <a:lnTo>
                    <a:pt x="10356" y="2729"/>
                  </a:lnTo>
                  <a:lnTo>
                    <a:pt x="10331" y="2831"/>
                  </a:lnTo>
                  <a:lnTo>
                    <a:pt x="10254" y="2959"/>
                  </a:lnTo>
                  <a:lnTo>
                    <a:pt x="10178" y="3061"/>
                  </a:lnTo>
                  <a:lnTo>
                    <a:pt x="10076" y="3137"/>
                  </a:lnTo>
                  <a:lnTo>
                    <a:pt x="9974" y="3188"/>
                  </a:lnTo>
                  <a:lnTo>
                    <a:pt x="9846" y="3239"/>
                  </a:lnTo>
                  <a:lnTo>
                    <a:pt x="9591" y="3239"/>
                  </a:lnTo>
                  <a:lnTo>
                    <a:pt x="9463" y="3188"/>
                  </a:lnTo>
                  <a:lnTo>
                    <a:pt x="9336" y="3137"/>
                  </a:lnTo>
                  <a:lnTo>
                    <a:pt x="9259" y="3061"/>
                  </a:lnTo>
                  <a:lnTo>
                    <a:pt x="9157" y="2959"/>
                  </a:lnTo>
                  <a:lnTo>
                    <a:pt x="9106" y="2831"/>
                  </a:lnTo>
                  <a:lnTo>
                    <a:pt x="9081" y="2729"/>
                  </a:lnTo>
                  <a:lnTo>
                    <a:pt x="9055" y="2576"/>
                  </a:lnTo>
                  <a:lnTo>
                    <a:pt x="9081" y="2449"/>
                  </a:lnTo>
                  <a:lnTo>
                    <a:pt x="9106" y="2321"/>
                  </a:lnTo>
                  <a:lnTo>
                    <a:pt x="9157" y="2219"/>
                  </a:lnTo>
                  <a:lnTo>
                    <a:pt x="9259" y="2117"/>
                  </a:lnTo>
                  <a:lnTo>
                    <a:pt x="9336" y="2041"/>
                  </a:lnTo>
                  <a:lnTo>
                    <a:pt x="9463" y="1990"/>
                  </a:lnTo>
                  <a:lnTo>
                    <a:pt x="9591" y="1939"/>
                  </a:lnTo>
                  <a:close/>
                  <a:moveTo>
                    <a:pt x="2628" y="3775"/>
                  </a:moveTo>
                  <a:lnTo>
                    <a:pt x="2857" y="3801"/>
                  </a:lnTo>
                  <a:lnTo>
                    <a:pt x="3087" y="3852"/>
                  </a:lnTo>
                  <a:lnTo>
                    <a:pt x="3316" y="3928"/>
                  </a:lnTo>
                  <a:lnTo>
                    <a:pt x="3520" y="4030"/>
                  </a:lnTo>
                  <a:lnTo>
                    <a:pt x="3393" y="4311"/>
                  </a:lnTo>
                  <a:lnTo>
                    <a:pt x="3265" y="4591"/>
                  </a:lnTo>
                  <a:lnTo>
                    <a:pt x="3214" y="4897"/>
                  </a:lnTo>
                  <a:lnTo>
                    <a:pt x="3163" y="5203"/>
                  </a:lnTo>
                  <a:lnTo>
                    <a:pt x="970" y="5203"/>
                  </a:lnTo>
                  <a:lnTo>
                    <a:pt x="1046" y="4897"/>
                  </a:lnTo>
                  <a:lnTo>
                    <a:pt x="1174" y="4642"/>
                  </a:lnTo>
                  <a:lnTo>
                    <a:pt x="1327" y="4387"/>
                  </a:lnTo>
                  <a:lnTo>
                    <a:pt x="1531" y="4183"/>
                  </a:lnTo>
                  <a:lnTo>
                    <a:pt x="1761" y="4030"/>
                  </a:lnTo>
                  <a:lnTo>
                    <a:pt x="2041" y="3903"/>
                  </a:lnTo>
                  <a:lnTo>
                    <a:pt x="2322" y="3801"/>
                  </a:lnTo>
                  <a:lnTo>
                    <a:pt x="2628" y="3775"/>
                  </a:lnTo>
                  <a:close/>
                  <a:moveTo>
                    <a:pt x="9719" y="3775"/>
                  </a:moveTo>
                  <a:lnTo>
                    <a:pt x="10025" y="3801"/>
                  </a:lnTo>
                  <a:lnTo>
                    <a:pt x="10305" y="3903"/>
                  </a:lnTo>
                  <a:lnTo>
                    <a:pt x="10586" y="4030"/>
                  </a:lnTo>
                  <a:lnTo>
                    <a:pt x="10815" y="4183"/>
                  </a:lnTo>
                  <a:lnTo>
                    <a:pt x="11019" y="4387"/>
                  </a:lnTo>
                  <a:lnTo>
                    <a:pt x="11172" y="4642"/>
                  </a:lnTo>
                  <a:lnTo>
                    <a:pt x="11300" y="4897"/>
                  </a:lnTo>
                  <a:lnTo>
                    <a:pt x="11376" y="5203"/>
                  </a:lnTo>
                  <a:lnTo>
                    <a:pt x="8979" y="5203"/>
                  </a:lnTo>
                  <a:lnTo>
                    <a:pt x="8953" y="4923"/>
                  </a:lnTo>
                  <a:lnTo>
                    <a:pt x="8877" y="4642"/>
                  </a:lnTo>
                  <a:lnTo>
                    <a:pt x="8800" y="4387"/>
                  </a:lnTo>
                  <a:lnTo>
                    <a:pt x="8673" y="4132"/>
                  </a:lnTo>
                  <a:lnTo>
                    <a:pt x="8902" y="3979"/>
                  </a:lnTo>
                  <a:lnTo>
                    <a:pt x="9157" y="3877"/>
                  </a:lnTo>
                  <a:lnTo>
                    <a:pt x="9438" y="3801"/>
                  </a:lnTo>
                  <a:lnTo>
                    <a:pt x="9719" y="3775"/>
                  </a:lnTo>
                  <a:close/>
                  <a:moveTo>
                    <a:pt x="6071" y="0"/>
                  </a:moveTo>
                  <a:lnTo>
                    <a:pt x="5918" y="26"/>
                  </a:lnTo>
                  <a:lnTo>
                    <a:pt x="5765" y="51"/>
                  </a:lnTo>
                  <a:lnTo>
                    <a:pt x="5484" y="128"/>
                  </a:lnTo>
                  <a:lnTo>
                    <a:pt x="5204" y="281"/>
                  </a:lnTo>
                  <a:lnTo>
                    <a:pt x="5000" y="459"/>
                  </a:lnTo>
                  <a:lnTo>
                    <a:pt x="4796" y="689"/>
                  </a:lnTo>
                  <a:lnTo>
                    <a:pt x="4668" y="944"/>
                  </a:lnTo>
                  <a:lnTo>
                    <a:pt x="4566" y="1224"/>
                  </a:lnTo>
                  <a:lnTo>
                    <a:pt x="4541" y="1378"/>
                  </a:lnTo>
                  <a:lnTo>
                    <a:pt x="4541" y="1531"/>
                  </a:lnTo>
                  <a:lnTo>
                    <a:pt x="4541" y="1709"/>
                  </a:lnTo>
                  <a:lnTo>
                    <a:pt x="4566" y="1888"/>
                  </a:lnTo>
                  <a:lnTo>
                    <a:pt x="4617" y="2041"/>
                  </a:lnTo>
                  <a:lnTo>
                    <a:pt x="4694" y="2194"/>
                  </a:lnTo>
                  <a:lnTo>
                    <a:pt x="4770" y="2347"/>
                  </a:lnTo>
                  <a:lnTo>
                    <a:pt x="4847" y="2474"/>
                  </a:lnTo>
                  <a:lnTo>
                    <a:pt x="4974" y="2602"/>
                  </a:lnTo>
                  <a:lnTo>
                    <a:pt x="5076" y="2704"/>
                  </a:lnTo>
                  <a:lnTo>
                    <a:pt x="4898" y="2780"/>
                  </a:lnTo>
                  <a:lnTo>
                    <a:pt x="4821" y="2831"/>
                  </a:lnTo>
                  <a:lnTo>
                    <a:pt x="4770" y="2933"/>
                  </a:lnTo>
                  <a:lnTo>
                    <a:pt x="4745" y="3035"/>
                  </a:lnTo>
                  <a:lnTo>
                    <a:pt x="4770" y="3137"/>
                  </a:lnTo>
                  <a:lnTo>
                    <a:pt x="4821" y="3214"/>
                  </a:lnTo>
                  <a:lnTo>
                    <a:pt x="4923" y="3265"/>
                  </a:lnTo>
                  <a:lnTo>
                    <a:pt x="5025" y="3291"/>
                  </a:lnTo>
                  <a:lnTo>
                    <a:pt x="5127" y="3265"/>
                  </a:lnTo>
                  <a:lnTo>
                    <a:pt x="5357" y="3188"/>
                  </a:lnTo>
                  <a:lnTo>
                    <a:pt x="5586" y="3137"/>
                  </a:lnTo>
                  <a:lnTo>
                    <a:pt x="5816" y="3086"/>
                  </a:lnTo>
                  <a:lnTo>
                    <a:pt x="6301" y="3086"/>
                  </a:lnTo>
                  <a:lnTo>
                    <a:pt x="6530" y="3112"/>
                  </a:lnTo>
                  <a:lnTo>
                    <a:pt x="6734" y="3163"/>
                  </a:lnTo>
                  <a:lnTo>
                    <a:pt x="6938" y="3239"/>
                  </a:lnTo>
                  <a:lnTo>
                    <a:pt x="7142" y="3316"/>
                  </a:lnTo>
                  <a:lnTo>
                    <a:pt x="7321" y="3444"/>
                  </a:lnTo>
                  <a:lnTo>
                    <a:pt x="7499" y="3546"/>
                  </a:lnTo>
                  <a:lnTo>
                    <a:pt x="7678" y="3699"/>
                  </a:lnTo>
                  <a:lnTo>
                    <a:pt x="7831" y="3826"/>
                  </a:lnTo>
                  <a:lnTo>
                    <a:pt x="7959" y="4005"/>
                  </a:lnTo>
                  <a:lnTo>
                    <a:pt x="8086" y="4183"/>
                  </a:lnTo>
                  <a:lnTo>
                    <a:pt x="8188" y="4362"/>
                  </a:lnTo>
                  <a:lnTo>
                    <a:pt x="8290" y="4566"/>
                  </a:lnTo>
                  <a:lnTo>
                    <a:pt x="8367" y="4770"/>
                  </a:lnTo>
                  <a:lnTo>
                    <a:pt x="8418" y="4974"/>
                  </a:lnTo>
                  <a:lnTo>
                    <a:pt x="8443" y="5203"/>
                  </a:lnTo>
                  <a:lnTo>
                    <a:pt x="3699" y="5203"/>
                  </a:lnTo>
                  <a:lnTo>
                    <a:pt x="3776" y="4846"/>
                  </a:lnTo>
                  <a:lnTo>
                    <a:pt x="3903" y="4489"/>
                  </a:lnTo>
                  <a:lnTo>
                    <a:pt x="4056" y="4158"/>
                  </a:lnTo>
                  <a:lnTo>
                    <a:pt x="4286" y="3877"/>
                  </a:lnTo>
                  <a:lnTo>
                    <a:pt x="4337" y="3775"/>
                  </a:lnTo>
                  <a:lnTo>
                    <a:pt x="4362" y="3673"/>
                  </a:lnTo>
                  <a:lnTo>
                    <a:pt x="4337" y="3571"/>
                  </a:lnTo>
                  <a:lnTo>
                    <a:pt x="4260" y="3495"/>
                  </a:lnTo>
                  <a:lnTo>
                    <a:pt x="4184" y="3444"/>
                  </a:lnTo>
                  <a:lnTo>
                    <a:pt x="4082" y="3418"/>
                  </a:lnTo>
                  <a:lnTo>
                    <a:pt x="3980" y="3444"/>
                  </a:lnTo>
                  <a:lnTo>
                    <a:pt x="3878" y="3520"/>
                  </a:lnTo>
                  <a:lnTo>
                    <a:pt x="3827" y="3597"/>
                  </a:lnTo>
                  <a:lnTo>
                    <a:pt x="3648" y="3495"/>
                  </a:lnTo>
                  <a:lnTo>
                    <a:pt x="3495" y="3418"/>
                  </a:lnTo>
                  <a:lnTo>
                    <a:pt x="3622" y="3239"/>
                  </a:lnTo>
                  <a:lnTo>
                    <a:pt x="3725" y="3035"/>
                  </a:lnTo>
                  <a:lnTo>
                    <a:pt x="3801" y="2831"/>
                  </a:lnTo>
                  <a:lnTo>
                    <a:pt x="3827" y="2576"/>
                  </a:lnTo>
                  <a:lnTo>
                    <a:pt x="3801" y="2347"/>
                  </a:lnTo>
                  <a:lnTo>
                    <a:pt x="3725" y="2117"/>
                  </a:lnTo>
                  <a:lnTo>
                    <a:pt x="3622" y="1913"/>
                  </a:lnTo>
                  <a:lnTo>
                    <a:pt x="3469" y="1735"/>
                  </a:lnTo>
                  <a:lnTo>
                    <a:pt x="3291" y="1607"/>
                  </a:lnTo>
                  <a:lnTo>
                    <a:pt x="3087" y="1480"/>
                  </a:lnTo>
                  <a:lnTo>
                    <a:pt x="2883" y="1403"/>
                  </a:lnTo>
                  <a:lnTo>
                    <a:pt x="2398" y="1403"/>
                  </a:lnTo>
                  <a:lnTo>
                    <a:pt x="2169" y="1480"/>
                  </a:lnTo>
                  <a:lnTo>
                    <a:pt x="1965" y="1607"/>
                  </a:lnTo>
                  <a:lnTo>
                    <a:pt x="1786" y="1735"/>
                  </a:lnTo>
                  <a:lnTo>
                    <a:pt x="1633" y="1913"/>
                  </a:lnTo>
                  <a:lnTo>
                    <a:pt x="1531" y="2117"/>
                  </a:lnTo>
                  <a:lnTo>
                    <a:pt x="1454" y="2347"/>
                  </a:lnTo>
                  <a:lnTo>
                    <a:pt x="1429" y="2576"/>
                  </a:lnTo>
                  <a:lnTo>
                    <a:pt x="1454" y="2831"/>
                  </a:lnTo>
                  <a:lnTo>
                    <a:pt x="1531" y="3035"/>
                  </a:lnTo>
                  <a:lnTo>
                    <a:pt x="1633" y="3239"/>
                  </a:lnTo>
                  <a:lnTo>
                    <a:pt x="1761" y="3418"/>
                  </a:lnTo>
                  <a:lnTo>
                    <a:pt x="1505" y="3546"/>
                  </a:lnTo>
                  <a:lnTo>
                    <a:pt x="1276" y="3724"/>
                  </a:lnTo>
                  <a:lnTo>
                    <a:pt x="1046" y="3903"/>
                  </a:lnTo>
                  <a:lnTo>
                    <a:pt x="868" y="4132"/>
                  </a:lnTo>
                  <a:lnTo>
                    <a:pt x="715" y="4362"/>
                  </a:lnTo>
                  <a:lnTo>
                    <a:pt x="587" y="4617"/>
                  </a:lnTo>
                  <a:lnTo>
                    <a:pt x="485" y="4897"/>
                  </a:lnTo>
                  <a:lnTo>
                    <a:pt x="434" y="5203"/>
                  </a:lnTo>
                  <a:lnTo>
                    <a:pt x="281" y="5203"/>
                  </a:lnTo>
                  <a:lnTo>
                    <a:pt x="179" y="5229"/>
                  </a:lnTo>
                  <a:lnTo>
                    <a:pt x="77" y="5280"/>
                  </a:lnTo>
                  <a:lnTo>
                    <a:pt x="26" y="5357"/>
                  </a:lnTo>
                  <a:lnTo>
                    <a:pt x="1" y="5459"/>
                  </a:lnTo>
                  <a:lnTo>
                    <a:pt x="26" y="5561"/>
                  </a:lnTo>
                  <a:lnTo>
                    <a:pt x="77" y="5663"/>
                  </a:lnTo>
                  <a:lnTo>
                    <a:pt x="179" y="5714"/>
                  </a:lnTo>
                  <a:lnTo>
                    <a:pt x="281" y="5739"/>
                  </a:lnTo>
                  <a:lnTo>
                    <a:pt x="12065" y="5739"/>
                  </a:lnTo>
                  <a:lnTo>
                    <a:pt x="12167" y="5714"/>
                  </a:lnTo>
                  <a:lnTo>
                    <a:pt x="12269" y="5663"/>
                  </a:lnTo>
                  <a:lnTo>
                    <a:pt x="12320" y="5561"/>
                  </a:lnTo>
                  <a:lnTo>
                    <a:pt x="12346" y="5459"/>
                  </a:lnTo>
                  <a:lnTo>
                    <a:pt x="12320" y="5357"/>
                  </a:lnTo>
                  <a:lnTo>
                    <a:pt x="12269" y="5280"/>
                  </a:lnTo>
                  <a:lnTo>
                    <a:pt x="12167" y="5229"/>
                  </a:lnTo>
                  <a:lnTo>
                    <a:pt x="12065" y="5203"/>
                  </a:lnTo>
                  <a:lnTo>
                    <a:pt x="11912" y="5203"/>
                  </a:lnTo>
                  <a:lnTo>
                    <a:pt x="11861" y="4897"/>
                  </a:lnTo>
                  <a:lnTo>
                    <a:pt x="11759" y="4617"/>
                  </a:lnTo>
                  <a:lnTo>
                    <a:pt x="11632" y="4362"/>
                  </a:lnTo>
                  <a:lnTo>
                    <a:pt x="11479" y="4132"/>
                  </a:lnTo>
                  <a:lnTo>
                    <a:pt x="11300" y="3903"/>
                  </a:lnTo>
                  <a:lnTo>
                    <a:pt x="11070" y="3724"/>
                  </a:lnTo>
                  <a:lnTo>
                    <a:pt x="10841" y="3546"/>
                  </a:lnTo>
                  <a:lnTo>
                    <a:pt x="10586" y="3418"/>
                  </a:lnTo>
                  <a:lnTo>
                    <a:pt x="10713" y="3239"/>
                  </a:lnTo>
                  <a:lnTo>
                    <a:pt x="10815" y="3035"/>
                  </a:lnTo>
                  <a:lnTo>
                    <a:pt x="10892" y="2831"/>
                  </a:lnTo>
                  <a:lnTo>
                    <a:pt x="10917" y="2576"/>
                  </a:lnTo>
                  <a:lnTo>
                    <a:pt x="10892" y="2347"/>
                  </a:lnTo>
                  <a:lnTo>
                    <a:pt x="10815" y="2117"/>
                  </a:lnTo>
                  <a:lnTo>
                    <a:pt x="10713" y="1913"/>
                  </a:lnTo>
                  <a:lnTo>
                    <a:pt x="10560" y="1735"/>
                  </a:lnTo>
                  <a:lnTo>
                    <a:pt x="10382" y="1607"/>
                  </a:lnTo>
                  <a:lnTo>
                    <a:pt x="10178" y="1480"/>
                  </a:lnTo>
                  <a:lnTo>
                    <a:pt x="9948" y="1403"/>
                  </a:lnTo>
                  <a:lnTo>
                    <a:pt x="9463" y="1403"/>
                  </a:lnTo>
                  <a:lnTo>
                    <a:pt x="9259" y="1480"/>
                  </a:lnTo>
                  <a:lnTo>
                    <a:pt x="9055" y="1607"/>
                  </a:lnTo>
                  <a:lnTo>
                    <a:pt x="8877" y="1735"/>
                  </a:lnTo>
                  <a:lnTo>
                    <a:pt x="8724" y="1913"/>
                  </a:lnTo>
                  <a:lnTo>
                    <a:pt x="8622" y="2117"/>
                  </a:lnTo>
                  <a:lnTo>
                    <a:pt x="8545" y="2347"/>
                  </a:lnTo>
                  <a:lnTo>
                    <a:pt x="8520" y="2576"/>
                  </a:lnTo>
                  <a:lnTo>
                    <a:pt x="8545" y="2831"/>
                  </a:lnTo>
                  <a:lnTo>
                    <a:pt x="8622" y="3035"/>
                  </a:lnTo>
                  <a:lnTo>
                    <a:pt x="8724" y="3239"/>
                  </a:lnTo>
                  <a:lnTo>
                    <a:pt x="8851" y="3418"/>
                  </a:lnTo>
                  <a:lnTo>
                    <a:pt x="8622" y="3546"/>
                  </a:lnTo>
                  <a:lnTo>
                    <a:pt x="8392" y="3673"/>
                  </a:lnTo>
                  <a:lnTo>
                    <a:pt x="8112" y="3367"/>
                  </a:lnTo>
                  <a:lnTo>
                    <a:pt x="7806" y="3112"/>
                  </a:lnTo>
                  <a:lnTo>
                    <a:pt x="7448" y="2882"/>
                  </a:lnTo>
                  <a:lnTo>
                    <a:pt x="7270" y="2780"/>
                  </a:lnTo>
                  <a:lnTo>
                    <a:pt x="7066" y="2704"/>
                  </a:lnTo>
                  <a:lnTo>
                    <a:pt x="7193" y="2602"/>
                  </a:lnTo>
                  <a:lnTo>
                    <a:pt x="7295" y="2474"/>
                  </a:lnTo>
                  <a:lnTo>
                    <a:pt x="7372" y="2347"/>
                  </a:lnTo>
                  <a:lnTo>
                    <a:pt x="7448" y="2194"/>
                  </a:lnTo>
                  <a:lnTo>
                    <a:pt x="7525" y="2041"/>
                  </a:lnTo>
                  <a:lnTo>
                    <a:pt x="7576" y="1888"/>
                  </a:lnTo>
                  <a:lnTo>
                    <a:pt x="7602" y="1709"/>
                  </a:lnTo>
                  <a:lnTo>
                    <a:pt x="7602" y="1531"/>
                  </a:lnTo>
                  <a:lnTo>
                    <a:pt x="7602" y="1378"/>
                  </a:lnTo>
                  <a:lnTo>
                    <a:pt x="7576" y="1224"/>
                  </a:lnTo>
                  <a:lnTo>
                    <a:pt x="7474" y="944"/>
                  </a:lnTo>
                  <a:lnTo>
                    <a:pt x="7346" y="689"/>
                  </a:lnTo>
                  <a:lnTo>
                    <a:pt x="7168" y="459"/>
                  </a:lnTo>
                  <a:lnTo>
                    <a:pt x="6938" y="281"/>
                  </a:lnTo>
                  <a:lnTo>
                    <a:pt x="6658" y="128"/>
                  </a:lnTo>
                  <a:lnTo>
                    <a:pt x="6377" y="51"/>
                  </a:lnTo>
                  <a:lnTo>
                    <a:pt x="6224" y="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5"/>
            <p:cNvSpPr/>
            <p:nvPr/>
          </p:nvSpPr>
          <p:spPr>
            <a:xfrm>
              <a:off x="1903700" y="4076375"/>
              <a:ext cx="114800" cy="73350"/>
            </a:xfrm>
            <a:custGeom>
              <a:avLst/>
              <a:gdLst/>
              <a:ahLst/>
              <a:cxnLst/>
              <a:rect l="l" t="t" r="r" b="b"/>
              <a:pathLst>
                <a:path w="4592" h="2934" extrusionOk="0">
                  <a:moveTo>
                    <a:pt x="4311" y="0"/>
                  </a:moveTo>
                  <a:lnTo>
                    <a:pt x="4209" y="26"/>
                  </a:lnTo>
                  <a:lnTo>
                    <a:pt x="4132" y="77"/>
                  </a:lnTo>
                  <a:lnTo>
                    <a:pt x="1862" y="2296"/>
                  </a:lnTo>
                  <a:lnTo>
                    <a:pt x="459" y="867"/>
                  </a:lnTo>
                  <a:lnTo>
                    <a:pt x="383" y="791"/>
                  </a:lnTo>
                  <a:lnTo>
                    <a:pt x="179" y="791"/>
                  </a:lnTo>
                  <a:lnTo>
                    <a:pt x="77" y="867"/>
                  </a:lnTo>
                  <a:lnTo>
                    <a:pt x="26" y="944"/>
                  </a:lnTo>
                  <a:lnTo>
                    <a:pt x="0" y="1046"/>
                  </a:lnTo>
                  <a:lnTo>
                    <a:pt x="26" y="1148"/>
                  </a:lnTo>
                  <a:lnTo>
                    <a:pt x="77" y="1250"/>
                  </a:lnTo>
                  <a:lnTo>
                    <a:pt x="1684" y="2857"/>
                  </a:lnTo>
                  <a:lnTo>
                    <a:pt x="1760" y="2908"/>
                  </a:lnTo>
                  <a:lnTo>
                    <a:pt x="1862" y="2934"/>
                  </a:lnTo>
                  <a:lnTo>
                    <a:pt x="1964" y="2908"/>
                  </a:lnTo>
                  <a:lnTo>
                    <a:pt x="2041" y="2857"/>
                  </a:lnTo>
                  <a:lnTo>
                    <a:pt x="4515" y="459"/>
                  </a:lnTo>
                  <a:lnTo>
                    <a:pt x="4566" y="357"/>
                  </a:lnTo>
                  <a:lnTo>
                    <a:pt x="4591" y="255"/>
                  </a:lnTo>
                  <a:lnTo>
                    <a:pt x="4566" y="153"/>
                  </a:lnTo>
                  <a:lnTo>
                    <a:pt x="4515" y="77"/>
                  </a:lnTo>
                  <a:lnTo>
                    <a:pt x="4413" y="26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5"/>
            <p:cNvSpPr/>
            <p:nvPr/>
          </p:nvSpPr>
          <p:spPr>
            <a:xfrm>
              <a:off x="1723875" y="3983900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698" y="1"/>
                  </a:moveTo>
                  <a:lnTo>
                    <a:pt x="8239" y="26"/>
                  </a:lnTo>
                  <a:lnTo>
                    <a:pt x="7805" y="103"/>
                  </a:lnTo>
                  <a:lnTo>
                    <a:pt x="7346" y="179"/>
                  </a:lnTo>
                  <a:lnTo>
                    <a:pt x="6913" y="256"/>
                  </a:lnTo>
                  <a:lnTo>
                    <a:pt x="6479" y="383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68"/>
                  </a:lnTo>
                  <a:lnTo>
                    <a:pt x="4847" y="1072"/>
                  </a:lnTo>
                  <a:lnTo>
                    <a:pt x="4464" y="1276"/>
                  </a:lnTo>
                  <a:lnTo>
                    <a:pt x="4081" y="1531"/>
                  </a:lnTo>
                  <a:lnTo>
                    <a:pt x="3699" y="1786"/>
                  </a:lnTo>
                  <a:lnTo>
                    <a:pt x="3342" y="2067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47" y="3011"/>
                  </a:lnTo>
                  <a:lnTo>
                    <a:pt x="2066" y="3342"/>
                  </a:lnTo>
                  <a:lnTo>
                    <a:pt x="1786" y="3699"/>
                  </a:lnTo>
                  <a:lnTo>
                    <a:pt x="1531" y="4082"/>
                  </a:lnTo>
                  <a:lnTo>
                    <a:pt x="1276" y="4464"/>
                  </a:lnTo>
                  <a:lnTo>
                    <a:pt x="1072" y="4847"/>
                  </a:lnTo>
                  <a:lnTo>
                    <a:pt x="868" y="5230"/>
                  </a:lnTo>
                  <a:lnTo>
                    <a:pt x="689" y="5638"/>
                  </a:lnTo>
                  <a:lnTo>
                    <a:pt x="510" y="6071"/>
                  </a:lnTo>
                  <a:lnTo>
                    <a:pt x="383" y="6479"/>
                  </a:lnTo>
                  <a:lnTo>
                    <a:pt x="255" y="6913"/>
                  </a:lnTo>
                  <a:lnTo>
                    <a:pt x="153" y="7347"/>
                  </a:lnTo>
                  <a:lnTo>
                    <a:pt x="77" y="7806"/>
                  </a:lnTo>
                  <a:lnTo>
                    <a:pt x="26" y="8239"/>
                  </a:lnTo>
                  <a:lnTo>
                    <a:pt x="0" y="8699"/>
                  </a:lnTo>
                  <a:lnTo>
                    <a:pt x="0" y="9158"/>
                  </a:lnTo>
                  <a:lnTo>
                    <a:pt x="0" y="9617"/>
                  </a:lnTo>
                  <a:lnTo>
                    <a:pt x="26" y="10076"/>
                  </a:lnTo>
                  <a:lnTo>
                    <a:pt x="77" y="10510"/>
                  </a:lnTo>
                  <a:lnTo>
                    <a:pt x="153" y="10969"/>
                  </a:lnTo>
                  <a:lnTo>
                    <a:pt x="255" y="11402"/>
                  </a:lnTo>
                  <a:lnTo>
                    <a:pt x="383" y="11836"/>
                  </a:lnTo>
                  <a:lnTo>
                    <a:pt x="510" y="12244"/>
                  </a:lnTo>
                  <a:lnTo>
                    <a:pt x="689" y="12678"/>
                  </a:lnTo>
                  <a:lnTo>
                    <a:pt x="868" y="13086"/>
                  </a:lnTo>
                  <a:lnTo>
                    <a:pt x="1072" y="13468"/>
                  </a:lnTo>
                  <a:lnTo>
                    <a:pt x="1276" y="13876"/>
                  </a:lnTo>
                  <a:lnTo>
                    <a:pt x="1531" y="14233"/>
                  </a:lnTo>
                  <a:lnTo>
                    <a:pt x="1786" y="14616"/>
                  </a:lnTo>
                  <a:lnTo>
                    <a:pt x="2066" y="14973"/>
                  </a:lnTo>
                  <a:lnTo>
                    <a:pt x="2347" y="15305"/>
                  </a:lnTo>
                  <a:lnTo>
                    <a:pt x="2678" y="15636"/>
                  </a:lnTo>
                  <a:lnTo>
                    <a:pt x="3010" y="15968"/>
                  </a:lnTo>
                  <a:lnTo>
                    <a:pt x="3342" y="16248"/>
                  </a:lnTo>
                  <a:lnTo>
                    <a:pt x="3699" y="16529"/>
                  </a:lnTo>
                  <a:lnTo>
                    <a:pt x="4081" y="16784"/>
                  </a:lnTo>
                  <a:lnTo>
                    <a:pt x="4464" y="17039"/>
                  </a:lnTo>
                  <a:lnTo>
                    <a:pt x="4847" y="17243"/>
                  </a:lnTo>
                  <a:lnTo>
                    <a:pt x="5229" y="17447"/>
                  </a:lnTo>
                  <a:lnTo>
                    <a:pt x="5637" y="17626"/>
                  </a:lnTo>
                  <a:lnTo>
                    <a:pt x="6071" y="17804"/>
                  </a:lnTo>
                  <a:lnTo>
                    <a:pt x="6479" y="17932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8"/>
                  </a:lnTo>
                  <a:lnTo>
                    <a:pt x="8239" y="18289"/>
                  </a:lnTo>
                  <a:lnTo>
                    <a:pt x="8698" y="18315"/>
                  </a:lnTo>
                  <a:lnTo>
                    <a:pt x="9157" y="18340"/>
                  </a:lnTo>
                  <a:lnTo>
                    <a:pt x="9616" y="18315"/>
                  </a:lnTo>
                  <a:lnTo>
                    <a:pt x="10075" y="18289"/>
                  </a:lnTo>
                  <a:lnTo>
                    <a:pt x="10509" y="18238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32"/>
                  </a:lnTo>
                  <a:lnTo>
                    <a:pt x="12243" y="17804"/>
                  </a:lnTo>
                  <a:lnTo>
                    <a:pt x="12677" y="17626"/>
                  </a:lnTo>
                  <a:lnTo>
                    <a:pt x="13085" y="17447"/>
                  </a:lnTo>
                  <a:lnTo>
                    <a:pt x="13468" y="17243"/>
                  </a:lnTo>
                  <a:lnTo>
                    <a:pt x="13850" y="17039"/>
                  </a:lnTo>
                  <a:lnTo>
                    <a:pt x="14233" y="16784"/>
                  </a:lnTo>
                  <a:lnTo>
                    <a:pt x="14616" y="16529"/>
                  </a:lnTo>
                  <a:lnTo>
                    <a:pt x="14973" y="16248"/>
                  </a:lnTo>
                  <a:lnTo>
                    <a:pt x="15304" y="15968"/>
                  </a:lnTo>
                  <a:lnTo>
                    <a:pt x="15636" y="15636"/>
                  </a:lnTo>
                  <a:lnTo>
                    <a:pt x="15967" y="15305"/>
                  </a:lnTo>
                  <a:lnTo>
                    <a:pt x="16248" y="14973"/>
                  </a:lnTo>
                  <a:lnTo>
                    <a:pt x="16529" y="14616"/>
                  </a:lnTo>
                  <a:lnTo>
                    <a:pt x="16784" y="14233"/>
                  </a:lnTo>
                  <a:lnTo>
                    <a:pt x="17039" y="13876"/>
                  </a:lnTo>
                  <a:lnTo>
                    <a:pt x="17243" y="13468"/>
                  </a:lnTo>
                  <a:lnTo>
                    <a:pt x="17447" y="13086"/>
                  </a:lnTo>
                  <a:lnTo>
                    <a:pt x="17625" y="12678"/>
                  </a:lnTo>
                  <a:lnTo>
                    <a:pt x="17804" y="12244"/>
                  </a:lnTo>
                  <a:lnTo>
                    <a:pt x="17931" y="11836"/>
                  </a:lnTo>
                  <a:lnTo>
                    <a:pt x="18059" y="11402"/>
                  </a:lnTo>
                  <a:lnTo>
                    <a:pt x="18161" y="10969"/>
                  </a:lnTo>
                  <a:lnTo>
                    <a:pt x="18237" y="10510"/>
                  </a:lnTo>
                  <a:lnTo>
                    <a:pt x="18288" y="10076"/>
                  </a:lnTo>
                  <a:lnTo>
                    <a:pt x="18314" y="9617"/>
                  </a:lnTo>
                  <a:lnTo>
                    <a:pt x="18314" y="9158"/>
                  </a:lnTo>
                  <a:lnTo>
                    <a:pt x="18314" y="8724"/>
                  </a:lnTo>
                  <a:lnTo>
                    <a:pt x="18288" y="8290"/>
                  </a:lnTo>
                  <a:lnTo>
                    <a:pt x="18237" y="7857"/>
                  </a:lnTo>
                  <a:lnTo>
                    <a:pt x="18161" y="7423"/>
                  </a:lnTo>
                  <a:lnTo>
                    <a:pt x="18059" y="6990"/>
                  </a:lnTo>
                  <a:lnTo>
                    <a:pt x="17957" y="6581"/>
                  </a:lnTo>
                  <a:lnTo>
                    <a:pt x="17829" y="6148"/>
                  </a:lnTo>
                  <a:lnTo>
                    <a:pt x="17676" y="5765"/>
                  </a:lnTo>
                  <a:lnTo>
                    <a:pt x="17498" y="5357"/>
                  </a:lnTo>
                  <a:lnTo>
                    <a:pt x="17319" y="4975"/>
                  </a:lnTo>
                  <a:lnTo>
                    <a:pt x="17115" y="4592"/>
                  </a:lnTo>
                  <a:lnTo>
                    <a:pt x="16886" y="4209"/>
                  </a:lnTo>
                  <a:lnTo>
                    <a:pt x="16631" y="3852"/>
                  </a:lnTo>
                  <a:lnTo>
                    <a:pt x="16376" y="3495"/>
                  </a:lnTo>
                  <a:lnTo>
                    <a:pt x="16095" y="3164"/>
                  </a:lnTo>
                  <a:lnTo>
                    <a:pt x="15789" y="2832"/>
                  </a:lnTo>
                  <a:lnTo>
                    <a:pt x="15712" y="2781"/>
                  </a:lnTo>
                  <a:lnTo>
                    <a:pt x="15610" y="2756"/>
                  </a:lnTo>
                  <a:lnTo>
                    <a:pt x="15508" y="2781"/>
                  </a:lnTo>
                  <a:lnTo>
                    <a:pt x="15406" y="2832"/>
                  </a:lnTo>
                  <a:lnTo>
                    <a:pt x="15355" y="2909"/>
                  </a:lnTo>
                  <a:lnTo>
                    <a:pt x="15330" y="3011"/>
                  </a:lnTo>
                  <a:lnTo>
                    <a:pt x="15355" y="3113"/>
                  </a:lnTo>
                  <a:lnTo>
                    <a:pt x="15406" y="3215"/>
                  </a:lnTo>
                  <a:lnTo>
                    <a:pt x="15687" y="3521"/>
                  </a:lnTo>
                  <a:lnTo>
                    <a:pt x="15942" y="3827"/>
                  </a:lnTo>
                  <a:lnTo>
                    <a:pt x="16197" y="4158"/>
                  </a:lnTo>
                  <a:lnTo>
                    <a:pt x="16427" y="4515"/>
                  </a:lnTo>
                  <a:lnTo>
                    <a:pt x="16631" y="4847"/>
                  </a:lnTo>
                  <a:lnTo>
                    <a:pt x="16835" y="5204"/>
                  </a:lnTo>
                  <a:lnTo>
                    <a:pt x="17013" y="5587"/>
                  </a:lnTo>
                  <a:lnTo>
                    <a:pt x="17166" y="5944"/>
                  </a:lnTo>
                  <a:lnTo>
                    <a:pt x="17319" y="6326"/>
                  </a:lnTo>
                  <a:lnTo>
                    <a:pt x="17447" y="6735"/>
                  </a:lnTo>
                  <a:lnTo>
                    <a:pt x="17549" y="7117"/>
                  </a:lnTo>
                  <a:lnTo>
                    <a:pt x="17625" y="7525"/>
                  </a:lnTo>
                  <a:lnTo>
                    <a:pt x="17702" y="7933"/>
                  </a:lnTo>
                  <a:lnTo>
                    <a:pt x="17753" y="8341"/>
                  </a:lnTo>
                  <a:lnTo>
                    <a:pt x="17778" y="8750"/>
                  </a:lnTo>
                  <a:lnTo>
                    <a:pt x="17778" y="9158"/>
                  </a:lnTo>
                  <a:lnTo>
                    <a:pt x="17778" y="9591"/>
                  </a:lnTo>
                  <a:lnTo>
                    <a:pt x="17753" y="10025"/>
                  </a:lnTo>
                  <a:lnTo>
                    <a:pt x="17702" y="10433"/>
                  </a:lnTo>
                  <a:lnTo>
                    <a:pt x="17625" y="10867"/>
                  </a:lnTo>
                  <a:lnTo>
                    <a:pt x="17523" y="11275"/>
                  </a:lnTo>
                  <a:lnTo>
                    <a:pt x="17421" y="11683"/>
                  </a:lnTo>
                  <a:lnTo>
                    <a:pt x="17294" y="12065"/>
                  </a:lnTo>
                  <a:lnTo>
                    <a:pt x="17141" y="12474"/>
                  </a:lnTo>
                  <a:lnTo>
                    <a:pt x="16962" y="12856"/>
                  </a:lnTo>
                  <a:lnTo>
                    <a:pt x="16784" y="13213"/>
                  </a:lnTo>
                  <a:lnTo>
                    <a:pt x="16580" y="13596"/>
                  </a:lnTo>
                  <a:lnTo>
                    <a:pt x="16350" y="13953"/>
                  </a:lnTo>
                  <a:lnTo>
                    <a:pt x="16095" y="14284"/>
                  </a:lnTo>
                  <a:lnTo>
                    <a:pt x="15840" y="14616"/>
                  </a:lnTo>
                  <a:lnTo>
                    <a:pt x="15559" y="14948"/>
                  </a:lnTo>
                  <a:lnTo>
                    <a:pt x="15253" y="15254"/>
                  </a:lnTo>
                  <a:lnTo>
                    <a:pt x="14947" y="15560"/>
                  </a:lnTo>
                  <a:lnTo>
                    <a:pt x="14616" y="15840"/>
                  </a:lnTo>
                  <a:lnTo>
                    <a:pt x="14284" y="16095"/>
                  </a:lnTo>
                  <a:lnTo>
                    <a:pt x="13952" y="16350"/>
                  </a:lnTo>
                  <a:lnTo>
                    <a:pt x="13595" y="16580"/>
                  </a:lnTo>
                  <a:lnTo>
                    <a:pt x="13213" y="16784"/>
                  </a:lnTo>
                  <a:lnTo>
                    <a:pt x="12856" y="16963"/>
                  </a:lnTo>
                  <a:lnTo>
                    <a:pt x="12473" y="17141"/>
                  </a:lnTo>
                  <a:lnTo>
                    <a:pt x="12065" y="17294"/>
                  </a:lnTo>
                  <a:lnTo>
                    <a:pt x="11682" y="17422"/>
                  </a:lnTo>
                  <a:lnTo>
                    <a:pt x="11274" y="17524"/>
                  </a:lnTo>
                  <a:lnTo>
                    <a:pt x="10866" y="17626"/>
                  </a:lnTo>
                  <a:lnTo>
                    <a:pt x="10432" y="17702"/>
                  </a:lnTo>
                  <a:lnTo>
                    <a:pt x="10024" y="17753"/>
                  </a:lnTo>
                  <a:lnTo>
                    <a:pt x="9591" y="17779"/>
                  </a:lnTo>
                  <a:lnTo>
                    <a:pt x="8724" y="17779"/>
                  </a:lnTo>
                  <a:lnTo>
                    <a:pt x="8290" y="17753"/>
                  </a:lnTo>
                  <a:lnTo>
                    <a:pt x="7882" y="17702"/>
                  </a:lnTo>
                  <a:lnTo>
                    <a:pt x="7448" y="17626"/>
                  </a:lnTo>
                  <a:lnTo>
                    <a:pt x="7040" y="17524"/>
                  </a:lnTo>
                  <a:lnTo>
                    <a:pt x="6632" y="17422"/>
                  </a:lnTo>
                  <a:lnTo>
                    <a:pt x="6249" y="17294"/>
                  </a:lnTo>
                  <a:lnTo>
                    <a:pt x="5841" y="17141"/>
                  </a:lnTo>
                  <a:lnTo>
                    <a:pt x="5459" y="16963"/>
                  </a:lnTo>
                  <a:lnTo>
                    <a:pt x="5102" y="16784"/>
                  </a:lnTo>
                  <a:lnTo>
                    <a:pt x="4719" y="16580"/>
                  </a:lnTo>
                  <a:lnTo>
                    <a:pt x="4362" y="16350"/>
                  </a:lnTo>
                  <a:lnTo>
                    <a:pt x="4030" y="16095"/>
                  </a:lnTo>
                  <a:lnTo>
                    <a:pt x="3699" y="15840"/>
                  </a:lnTo>
                  <a:lnTo>
                    <a:pt x="3367" y="15560"/>
                  </a:lnTo>
                  <a:lnTo>
                    <a:pt x="3061" y="15254"/>
                  </a:lnTo>
                  <a:lnTo>
                    <a:pt x="2755" y="14948"/>
                  </a:lnTo>
                  <a:lnTo>
                    <a:pt x="2474" y="14616"/>
                  </a:lnTo>
                  <a:lnTo>
                    <a:pt x="2219" y="14284"/>
                  </a:lnTo>
                  <a:lnTo>
                    <a:pt x="1964" y="13953"/>
                  </a:lnTo>
                  <a:lnTo>
                    <a:pt x="1735" y="13596"/>
                  </a:lnTo>
                  <a:lnTo>
                    <a:pt x="1531" y="13213"/>
                  </a:lnTo>
                  <a:lnTo>
                    <a:pt x="1352" y="12856"/>
                  </a:lnTo>
                  <a:lnTo>
                    <a:pt x="1174" y="12474"/>
                  </a:lnTo>
                  <a:lnTo>
                    <a:pt x="1021" y="12065"/>
                  </a:lnTo>
                  <a:lnTo>
                    <a:pt x="893" y="11683"/>
                  </a:lnTo>
                  <a:lnTo>
                    <a:pt x="791" y="11275"/>
                  </a:lnTo>
                  <a:lnTo>
                    <a:pt x="689" y="10867"/>
                  </a:lnTo>
                  <a:lnTo>
                    <a:pt x="612" y="10433"/>
                  </a:lnTo>
                  <a:lnTo>
                    <a:pt x="561" y="10025"/>
                  </a:lnTo>
                  <a:lnTo>
                    <a:pt x="536" y="9591"/>
                  </a:lnTo>
                  <a:lnTo>
                    <a:pt x="536" y="9158"/>
                  </a:lnTo>
                  <a:lnTo>
                    <a:pt x="536" y="8724"/>
                  </a:lnTo>
                  <a:lnTo>
                    <a:pt x="561" y="8290"/>
                  </a:lnTo>
                  <a:lnTo>
                    <a:pt x="612" y="7882"/>
                  </a:lnTo>
                  <a:lnTo>
                    <a:pt x="689" y="7474"/>
                  </a:lnTo>
                  <a:lnTo>
                    <a:pt x="791" y="7041"/>
                  </a:lnTo>
                  <a:lnTo>
                    <a:pt x="893" y="6658"/>
                  </a:lnTo>
                  <a:lnTo>
                    <a:pt x="1021" y="6250"/>
                  </a:lnTo>
                  <a:lnTo>
                    <a:pt x="1174" y="5867"/>
                  </a:lnTo>
                  <a:lnTo>
                    <a:pt x="1352" y="5459"/>
                  </a:lnTo>
                  <a:lnTo>
                    <a:pt x="1531" y="5102"/>
                  </a:lnTo>
                  <a:lnTo>
                    <a:pt x="1735" y="4720"/>
                  </a:lnTo>
                  <a:lnTo>
                    <a:pt x="1964" y="4362"/>
                  </a:lnTo>
                  <a:lnTo>
                    <a:pt x="2219" y="4031"/>
                  </a:lnTo>
                  <a:lnTo>
                    <a:pt x="2474" y="3699"/>
                  </a:lnTo>
                  <a:lnTo>
                    <a:pt x="2755" y="3368"/>
                  </a:lnTo>
                  <a:lnTo>
                    <a:pt x="3061" y="3062"/>
                  </a:lnTo>
                  <a:lnTo>
                    <a:pt x="3367" y="2756"/>
                  </a:lnTo>
                  <a:lnTo>
                    <a:pt x="3699" y="2475"/>
                  </a:lnTo>
                  <a:lnTo>
                    <a:pt x="4030" y="2220"/>
                  </a:lnTo>
                  <a:lnTo>
                    <a:pt x="4362" y="1965"/>
                  </a:lnTo>
                  <a:lnTo>
                    <a:pt x="4719" y="1735"/>
                  </a:lnTo>
                  <a:lnTo>
                    <a:pt x="5102" y="1531"/>
                  </a:lnTo>
                  <a:lnTo>
                    <a:pt x="5459" y="1353"/>
                  </a:lnTo>
                  <a:lnTo>
                    <a:pt x="5841" y="1174"/>
                  </a:lnTo>
                  <a:lnTo>
                    <a:pt x="6249" y="1021"/>
                  </a:lnTo>
                  <a:lnTo>
                    <a:pt x="6632" y="894"/>
                  </a:lnTo>
                  <a:lnTo>
                    <a:pt x="7040" y="792"/>
                  </a:lnTo>
                  <a:lnTo>
                    <a:pt x="7448" y="689"/>
                  </a:lnTo>
                  <a:lnTo>
                    <a:pt x="7882" y="613"/>
                  </a:lnTo>
                  <a:lnTo>
                    <a:pt x="8290" y="562"/>
                  </a:lnTo>
                  <a:lnTo>
                    <a:pt x="8724" y="536"/>
                  </a:lnTo>
                  <a:lnTo>
                    <a:pt x="9514" y="536"/>
                  </a:lnTo>
                  <a:lnTo>
                    <a:pt x="9897" y="562"/>
                  </a:lnTo>
                  <a:lnTo>
                    <a:pt x="10254" y="587"/>
                  </a:lnTo>
                  <a:lnTo>
                    <a:pt x="10637" y="664"/>
                  </a:lnTo>
                  <a:lnTo>
                    <a:pt x="10994" y="715"/>
                  </a:lnTo>
                  <a:lnTo>
                    <a:pt x="11351" y="817"/>
                  </a:lnTo>
                  <a:lnTo>
                    <a:pt x="11682" y="919"/>
                  </a:lnTo>
                  <a:lnTo>
                    <a:pt x="12039" y="1021"/>
                  </a:lnTo>
                  <a:lnTo>
                    <a:pt x="12371" y="1149"/>
                  </a:lnTo>
                  <a:lnTo>
                    <a:pt x="12728" y="1302"/>
                  </a:lnTo>
                  <a:lnTo>
                    <a:pt x="13060" y="1455"/>
                  </a:lnTo>
                  <a:lnTo>
                    <a:pt x="13366" y="1633"/>
                  </a:lnTo>
                  <a:lnTo>
                    <a:pt x="13697" y="1812"/>
                  </a:lnTo>
                  <a:lnTo>
                    <a:pt x="14003" y="2016"/>
                  </a:lnTo>
                  <a:lnTo>
                    <a:pt x="14309" y="2220"/>
                  </a:lnTo>
                  <a:lnTo>
                    <a:pt x="14590" y="2449"/>
                  </a:lnTo>
                  <a:lnTo>
                    <a:pt x="14692" y="2500"/>
                  </a:lnTo>
                  <a:lnTo>
                    <a:pt x="14794" y="2500"/>
                  </a:lnTo>
                  <a:lnTo>
                    <a:pt x="14896" y="2475"/>
                  </a:lnTo>
                  <a:lnTo>
                    <a:pt x="14973" y="2424"/>
                  </a:lnTo>
                  <a:lnTo>
                    <a:pt x="15024" y="2322"/>
                  </a:lnTo>
                  <a:lnTo>
                    <a:pt x="15024" y="2220"/>
                  </a:lnTo>
                  <a:lnTo>
                    <a:pt x="14998" y="2118"/>
                  </a:lnTo>
                  <a:lnTo>
                    <a:pt x="14922" y="2041"/>
                  </a:lnTo>
                  <a:lnTo>
                    <a:pt x="14616" y="1786"/>
                  </a:lnTo>
                  <a:lnTo>
                    <a:pt x="14309" y="1582"/>
                  </a:lnTo>
                  <a:lnTo>
                    <a:pt x="13978" y="1353"/>
                  </a:lnTo>
                  <a:lnTo>
                    <a:pt x="13646" y="1149"/>
                  </a:lnTo>
                  <a:lnTo>
                    <a:pt x="13289" y="970"/>
                  </a:lnTo>
                  <a:lnTo>
                    <a:pt x="12932" y="817"/>
                  </a:lnTo>
                  <a:lnTo>
                    <a:pt x="12575" y="664"/>
                  </a:lnTo>
                  <a:lnTo>
                    <a:pt x="12218" y="511"/>
                  </a:lnTo>
                  <a:lnTo>
                    <a:pt x="11861" y="409"/>
                  </a:lnTo>
                  <a:lnTo>
                    <a:pt x="11478" y="281"/>
                  </a:lnTo>
                  <a:lnTo>
                    <a:pt x="11096" y="205"/>
                  </a:lnTo>
                  <a:lnTo>
                    <a:pt x="10713" y="128"/>
                  </a:lnTo>
                  <a:lnTo>
                    <a:pt x="10330" y="77"/>
                  </a:lnTo>
                  <a:lnTo>
                    <a:pt x="9948" y="26"/>
                  </a:lnTo>
                  <a:lnTo>
                    <a:pt x="9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5"/>
            <p:cNvSpPr/>
            <p:nvPr/>
          </p:nvSpPr>
          <p:spPr>
            <a:xfrm>
              <a:off x="1750650" y="4011325"/>
              <a:ext cx="404300" cy="403675"/>
            </a:xfrm>
            <a:custGeom>
              <a:avLst/>
              <a:gdLst/>
              <a:ahLst/>
              <a:cxnLst/>
              <a:rect l="l" t="t" r="r" b="b"/>
              <a:pathLst>
                <a:path w="16172" h="16147" extrusionOk="0">
                  <a:moveTo>
                    <a:pt x="7525" y="1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28"/>
                  </a:lnTo>
                  <a:lnTo>
                    <a:pt x="6097" y="205"/>
                  </a:lnTo>
                  <a:lnTo>
                    <a:pt x="5740" y="307"/>
                  </a:lnTo>
                  <a:lnTo>
                    <a:pt x="5408" y="434"/>
                  </a:lnTo>
                  <a:lnTo>
                    <a:pt x="5076" y="562"/>
                  </a:lnTo>
                  <a:lnTo>
                    <a:pt x="4745" y="689"/>
                  </a:lnTo>
                  <a:lnTo>
                    <a:pt x="4413" y="842"/>
                  </a:lnTo>
                  <a:lnTo>
                    <a:pt x="4082" y="1021"/>
                  </a:lnTo>
                  <a:lnTo>
                    <a:pt x="3776" y="1199"/>
                  </a:lnTo>
                  <a:lnTo>
                    <a:pt x="3469" y="1403"/>
                  </a:lnTo>
                  <a:lnTo>
                    <a:pt x="3189" y="1608"/>
                  </a:lnTo>
                  <a:lnTo>
                    <a:pt x="2908" y="1837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02"/>
                  </a:lnTo>
                  <a:lnTo>
                    <a:pt x="1863" y="2883"/>
                  </a:lnTo>
                  <a:lnTo>
                    <a:pt x="1633" y="3163"/>
                  </a:lnTo>
                  <a:lnTo>
                    <a:pt x="1429" y="3469"/>
                  </a:lnTo>
                  <a:lnTo>
                    <a:pt x="1225" y="3750"/>
                  </a:lnTo>
                  <a:lnTo>
                    <a:pt x="1046" y="4082"/>
                  </a:lnTo>
                  <a:lnTo>
                    <a:pt x="868" y="4388"/>
                  </a:lnTo>
                  <a:lnTo>
                    <a:pt x="715" y="4719"/>
                  </a:lnTo>
                  <a:lnTo>
                    <a:pt x="587" y="5051"/>
                  </a:lnTo>
                  <a:lnTo>
                    <a:pt x="460" y="5382"/>
                  </a:lnTo>
                  <a:lnTo>
                    <a:pt x="332" y="5714"/>
                  </a:lnTo>
                  <a:lnTo>
                    <a:pt x="230" y="6071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42"/>
                  </a:lnTo>
                  <a:lnTo>
                    <a:pt x="1" y="7500"/>
                  </a:lnTo>
                  <a:lnTo>
                    <a:pt x="26" y="7627"/>
                  </a:lnTo>
                  <a:lnTo>
                    <a:pt x="77" y="7704"/>
                  </a:lnTo>
                  <a:lnTo>
                    <a:pt x="179" y="7780"/>
                  </a:lnTo>
                  <a:lnTo>
                    <a:pt x="281" y="7806"/>
                  </a:lnTo>
                  <a:lnTo>
                    <a:pt x="1072" y="7806"/>
                  </a:lnTo>
                  <a:lnTo>
                    <a:pt x="1174" y="7882"/>
                  </a:lnTo>
                  <a:lnTo>
                    <a:pt x="1225" y="7959"/>
                  </a:lnTo>
                  <a:lnTo>
                    <a:pt x="1250" y="8061"/>
                  </a:lnTo>
                  <a:lnTo>
                    <a:pt x="1225" y="8163"/>
                  </a:lnTo>
                  <a:lnTo>
                    <a:pt x="1174" y="8265"/>
                  </a:lnTo>
                  <a:lnTo>
                    <a:pt x="1072" y="8316"/>
                  </a:lnTo>
                  <a:lnTo>
                    <a:pt x="970" y="8341"/>
                  </a:lnTo>
                  <a:lnTo>
                    <a:pt x="179" y="8341"/>
                  </a:lnTo>
                  <a:lnTo>
                    <a:pt x="77" y="8418"/>
                  </a:lnTo>
                  <a:lnTo>
                    <a:pt x="26" y="8520"/>
                  </a:lnTo>
                  <a:lnTo>
                    <a:pt x="1" y="8622"/>
                  </a:lnTo>
                  <a:lnTo>
                    <a:pt x="52" y="8979"/>
                  </a:lnTo>
                  <a:lnTo>
                    <a:pt x="103" y="9336"/>
                  </a:lnTo>
                  <a:lnTo>
                    <a:pt x="154" y="9693"/>
                  </a:lnTo>
                  <a:lnTo>
                    <a:pt x="230" y="10050"/>
                  </a:lnTo>
                  <a:lnTo>
                    <a:pt x="332" y="10407"/>
                  </a:lnTo>
                  <a:lnTo>
                    <a:pt x="460" y="10739"/>
                  </a:lnTo>
                  <a:lnTo>
                    <a:pt x="587" y="11070"/>
                  </a:lnTo>
                  <a:lnTo>
                    <a:pt x="715" y="11402"/>
                  </a:lnTo>
                  <a:lnTo>
                    <a:pt x="868" y="11734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58"/>
                  </a:lnTo>
                  <a:lnTo>
                    <a:pt x="1863" y="13238"/>
                  </a:lnTo>
                  <a:lnTo>
                    <a:pt x="2118" y="13519"/>
                  </a:lnTo>
                  <a:lnTo>
                    <a:pt x="2373" y="13774"/>
                  </a:lnTo>
                  <a:lnTo>
                    <a:pt x="2704" y="14106"/>
                  </a:lnTo>
                  <a:lnTo>
                    <a:pt x="3061" y="14412"/>
                  </a:lnTo>
                  <a:lnTo>
                    <a:pt x="3418" y="14692"/>
                  </a:lnTo>
                  <a:lnTo>
                    <a:pt x="3801" y="14947"/>
                  </a:lnTo>
                  <a:lnTo>
                    <a:pt x="3903" y="14973"/>
                  </a:lnTo>
                  <a:lnTo>
                    <a:pt x="4005" y="14973"/>
                  </a:lnTo>
                  <a:lnTo>
                    <a:pt x="4107" y="14922"/>
                  </a:lnTo>
                  <a:lnTo>
                    <a:pt x="4184" y="14845"/>
                  </a:lnTo>
                  <a:lnTo>
                    <a:pt x="4209" y="14743"/>
                  </a:lnTo>
                  <a:lnTo>
                    <a:pt x="4209" y="14641"/>
                  </a:lnTo>
                  <a:lnTo>
                    <a:pt x="4158" y="14565"/>
                  </a:lnTo>
                  <a:lnTo>
                    <a:pt x="4082" y="14488"/>
                  </a:lnTo>
                  <a:lnTo>
                    <a:pt x="3725" y="14233"/>
                  </a:lnTo>
                  <a:lnTo>
                    <a:pt x="3393" y="13978"/>
                  </a:lnTo>
                  <a:lnTo>
                    <a:pt x="3061" y="13698"/>
                  </a:lnTo>
                  <a:lnTo>
                    <a:pt x="2755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6" y="11887"/>
                  </a:lnTo>
                  <a:lnTo>
                    <a:pt x="1276" y="11325"/>
                  </a:lnTo>
                  <a:lnTo>
                    <a:pt x="1021" y="10739"/>
                  </a:lnTo>
                  <a:lnTo>
                    <a:pt x="817" y="10127"/>
                  </a:lnTo>
                  <a:lnTo>
                    <a:pt x="664" y="9515"/>
                  </a:lnTo>
                  <a:lnTo>
                    <a:pt x="562" y="8877"/>
                  </a:lnTo>
                  <a:lnTo>
                    <a:pt x="970" y="8877"/>
                  </a:lnTo>
                  <a:lnTo>
                    <a:pt x="1148" y="8851"/>
                  </a:lnTo>
                  <a:lnTo>
                    <a:pt x="1301" y="8800"/>
                  </a:lnTo>
                  <a:lnTo>
                    <a:pt x="1429" y="8724"/>
                  </a:lnTo>
                  <a:lnTo>
                    <a:pt x="1556" y="8622"/>
                  </a:lnTo>
                  <a:lnTo>
                    <a:pt x="1633" y="8520"/>
                  </a:lnTo>
                  <a:lnTo>
                    <a:pt x="1710" y="8367"/>
                  </a:lnTo>
                  <a:lnTo>
                    <a:pt x="1761" y="8214"/>
                  </a:lnTo>
                  <a:lnTo>
                    <a:pt x="1786" y="8061"/>
                  </a:lnTo>
                  <a:lnTo>
                    <a:pt x="1761" y="7908"/>
                  </a:lnTo>
                  <a:lnTo>
                    <a:pt x="1710" y="7755"/>
                  </a:lnTo>
                  <a:lnTo>
                    <a:pt x="1633" y="7602"/>
                  </a:lnTo>
                  <a:lnTo>
                    <a:pt x="1556" y="7500"/>
                  </a:lnTo>
                  <a:lnTo>
                    <a:pt x="1429" y="7397"/>
                  </a:lnTo>
                  <a:lnTo>
                    <a:pt x="1301" y="7321"/>
                  </a:lnTo>
                  <a:lnTo>
                    <a:pt x="1148" y="7270"/>
                  </a:lnTo>
                  <a:lnTo>
                    <a:pt x="970" y="7244"/>
                  </a:lnTo>
                  <a:lnTo>
                    <a:pt x="562" y="7244"/>
                  </a:lnTo>
                  <a:lnTo>
                    <a:pt x="664" y="6632"/>
                  </a:lnTo>
                  <a:lnTo>
                    <a:pt x="817" y="5995"/>
                  </a:lnTo>
                  <a:lnTo>
                    <a:pt x="1021" y="5382"/>
                  </a:lnTo>
                  <a:lnTo>
                    <a:pt x="1276" y="4796"/>
                  </a:lnTo>
                  <a:lnTo>
                    <a:pt x="1556" y="4235"/>
                  </a:lnTo>
                  <a:lnTo>
                    <a:pt x="1914" y="3699"/>
                  </a:lnTo>
                  <a:lnTo>
                    <a:pt x="2296" y="3189"/>
                  </a:lnTo>
                  <a:lnTo>
                    <a:pt x="2755" y="2730"/>
                  </a:lnTo>
                  <a:lnTo>
                    <a:pt x="3214" y="2271"/>
                  </a:lnTo>
                  <a:lnTo>
                    <a:pt x="3725" y="1888"/>
                  </a:lnTo>
                  <a:lnTo>
                    <a:pt x="4260" y="1531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791"/>
                  </a:lnTo>
                  <a:lnTo>
                    <a:pt x="6632" y="638"/>
                  </a:lnTo>
                  <a:lnTo>
                    <a:pt x="7270" y="536"/>
                  </a:lnTo>
                  <a:lnTo>
                    <a:pt x="7270" y="944"/>
                  </a:lnTo>
                  <a:lnTo>
                    <a:pt x="7295" y="1123"/>
                  </a:lnTo>
                  <a:lnTo>
                    <a:pt x="7346" y="1276"/>
                  </a:lnTo>
                  <a:lnTo>
                    <a:pt x="7423" y="1403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684"/>
                  </a:lnTo>
                  <a:lnTo>
                    <a:pt x="7933" y="1735"/>
                  </a:lnTo>
                  <a:lnTo>
                    <a:pt x="8086" y="1761"/>
                  </a:lnTo>
                  <a:lnTo>
                    <a:pt x="8239" y="1735"/>
                  </a:lnTo>
                  <a:lnTo>
                    <a:pt x="8392" y="1684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03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902" y="944"/>
                  </a:lnTo>
                  <a:lnTo>
                    <a:pt x="8902" y="536"/>
                  </a:lnTo>
                  <a:lnTo>
                    <a:pt x="9540" y="638"/>
                  </a:lnTo>
                  <a:lnTo>
                    <a:pt x="10152" y="791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31"/>
                  </a:lnTo>
                  <a:lnTo>
                    <a:pt x="12448" y="1888"/>
                  </a:lnTo>
                  <a:lnTo>
                    <a:pt x="12958" y="2271"/>
                  </a:lnTo>
                  <a:lnTo>
                    <a:pt x="13417" y="2730"/>
                  </a:lnTo>
                  <a:lnTo>
                    <a:pt x="13876" y="3189"/>
                  </a:lnTo>
                  <a:lnTo>
                    <a:pt x="14259" y="3699"/>
                  </a:lnTo>
                  <a:lnTo>
                    <a:pt x="14616" y="4235"/>
                  </a:lnTo>
                  <a:lnTo>
                    <a:pt x="14896" y="4796"/>
                  </a:lnTo>
                  <a:lnTo>
                    <a:pt x="15151" y="5382"/>
                  </a:lnTo>
                  <a:lnTo>
                    <a:pt x="15356" y="5995"/>
                  </a:lnTo>
                  <a:lnTo>
                    <a:pt x="15509" y="6632"/>
                  </a:lnTo>
                  <a:lnTo>
                    <a:pt x="15611" y="7244"/>
                  </a:lnTo>
                  <a:lnTo>
                    <a:pt x="15202" y="7244"/>
                  </a:lnTo>
                  <a:lnTo>
                    <a:pt x="15024" y="7270"/>
                  </a:lnTo>
                  <a:lnTo>
                    <a:pt x="14871" y="7321"/>
                  </a:lnTo>
                  <a:lnTo>
                    <a:pt x="14743" y="7397"/>
                  </a:lnTo>
                  <a:lnTo>
                    <a:pt x="14616" y="7500"/>
                  </a:lnTo>
                  <a:lnTo>
                    <a:pt x="14539" y="7602"/>
                  </a:lnTo>
                  <a:lnTo>
                    <a:pt x="14463" y="7755"/>
                  </a:lnTo>
                  <a:lnTo>
                    <a:pt x="14412" y="7908"/>
                  </a:lnTo>
                  <a:lnTo>
                    <a:pt x="14386" y="8061"/>
                  </a:lnTo>
                  <a:lnTo>
                    <a:pt x="14412" y="8214"/>
                  </a:lnTo>
                  <a:lnTo>
                    <a:pt x="14463" y="8367"/>
                  </a:lnTo>
                  <a:lnTo>
                    <a:pt x="14539" y="8520"/>
                  </a:lnTo>
                  <a:lnTo>
                    <a:pt x="14616" y="8622"/>
                  </a:lnTo>
                  <a:lnTo>
                    <a:pt x="14743" y="8724"/>
                  </a:lnTo>
                  <a:lnTo>
                    <a:pt x="14871" y="8800"/>
                  </a:lnTo>
                  <a:lnTo>
                    <a:pt x="15024" y="8851"/>
                  </a:lnTo>
                  <a:lnTo>
                    <a:pt x="15202" y="8877"/>
                  </a:lnTo>
                  <a:lnTo>
                    <a:pt x="15611" y="8877"/>
                  </a:lnTo>
                  <a:lnTo>
                    <a:pt x="15509" y="9515"/>
                  </a:lnTo>
                  <a:lnTo>
                    <a:pt x="15356" y="10127"/>
                  </a:lnTo>
                  <a:lnTo>
                    <a:pt x="15151" y="10739"/>
                  </a:lnTo>
                  <a:lnTo>
                    <a:pt x="14896" y="11325"/>
                  </a:lnTo>
                  <a:lnTo>
                    <a:pt x="14616" y="11887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1"/>
                  </a:lnTo>
                  <a:lnTo>
                    <a:pt x="12448" y="14233"/>
                  </a:lnTo>
                  <a:lnTo>
                    <a:pt x="11912" y="14590"/>
                  </a:lnTo>
                  <a:lnTo>
                    <a:pt x="11351" y="14871"/>
                  </a:lnTo>
                  <a:lnTo>
                    <a:pt x="10764" y="15126"/>
                  </a:lnTo>
                  <a:lnTo>
                    <a:pt x="10152" y="15330"/>
                  </a:lnTo>
                  <a:lnTo>
                    <a:pt x="9540" y="15483"/>
                  </a:lnTo>
                  <a:lnTo>
                    <a:pt x="8902" y="15585"/>
                  </a:lnTo>
                  <a:lnTo>
                    <a:pt x="8902" y="15177"/>
                  </a:lnTo>
                  <a:lnTo>
                    <a:pt x="8877" y="14998"/>
                  </a:lnTo>
                  <a:lnTo>
                    <a:pt x="8826" y="14871"/>
                  </a:lnTo>
                  <a:lnTo>
                    <a:pt x="8749" y="14718"/>
                  </a:lnTo>
                  <a:lnTo>
                    <a:pt x="8647" y="14590"/>
                  </a:lnTo>
                  <a:lnTo>
                    <a:pt x="8545" y="14514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8086" y="14361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4"/>
                  </a:lnTo>
                  <a:lnTo>
                    <a:pt x="7525" y="14590"/>
                  </a:lnTo>
                  <a:lnTo>
                    <a:pt x="7423" y="14718"/>
                  </a:lnTo>
                  <a:lnTo>
                    <a:pt x="7346" y="14871"/>
                  </a:lnTo>
                  <a:lnTo>
                    <a:pt x="7295" y="14998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483"/>
                  </a:lnTo>
                  <a:lnTo>
                    <a:pt x="6148" y="15381"/>
                  </a:lnTo>
                  <a:lnTo>
                    <a:pt x="5612" y="15202"/>
                  </a:lnTo>
                  <a:lnTo>
                    <a:pt x="5076" y="14998"/>
                  </a:lnTo>
                  <a:lnTo>
                    <a:pt x="4974" y="14973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26"/>
                  </a:lnTo>
                  <a:lnTo>
                    <a:pt x="4694" y="15228"/>
                  </a:lnTo>
                  <a:lnTo>
                    <a:pt x="4719" y="15330"/>
                  </a:lnTo>
                  <a:lnTo>
                    <a:pt x="4770" y="15432"/>
                  </a:lnTo>
                  <a:lnTo>
                    <a:pt x="4847" y="15483"/>
                  </a:lnTo>
                  <a:lnTo>
                    <a:pt x="5510" y="15738"/>
                  </a:lnTo>
                  <a:lnTo>
                    <a:pt x="6173" y="15917"/>
                  </a:lnTo>
                  <a:lnTo>
                    <a:pt x="6836" y="16070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1"/>
                  </a:lnTo>
                  <a:lnTo>
                    <a:pt x="7729" y="16070"/>
                  </a:lnTo>
                  <a:lnTo>
                    <a:pt x="7806" y="15968"/>
                  </a:lnTo>
                  <a:lnTo>
                    <a:pt x="7806" y="15866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908" y="14973"/>
                  </a:lnTo>
                  <a:lnTo>
                    <a:pt x="7984" y="14922"/>
                  </a:lnTo>
                  <a:lnTo>
                    <a:pt x="8086" y="14896"/>
                  </a:lnTo>
                  <a:lnTo>
                    <a:pt x="8188" y="14922"/>
                  </a:lnTo>
                  <a:lnTo>
                    <a:pt x="8265" y="14973"/>
                  </a:lnTo>
                  <a:lnTo>
                    <a:pt x="8341" y="15075"/>
                  </a:lnTo>
                  <a:lnTo>
                    <a:pt x="8367" y="15177"/>
                  </a:lnTo>
                  <a:lnTo>
                    <a:pt x="8367" y="15866"/>
                  </a:lnTo>
                  <a:lnTo>
                    <a:pt x="8367" y="15968"/>
                  </a:lnTo>
                  <a:lnTo>
                    <a:pt x="8443" y="16070"/>
                  </a:lnTo>
                  <a:lnTo>
                    <a:pt x="8545" y="16121"/>
                  </a:lnTo>
                  <a:lnTo>
                    <a:pt x="8647" y="16146"/>
                  </a:lnTo>
                  <a:lnTo>
                    <a:pt x="9004" y="16095"/>
                  </a:lnTo>
                  <a:lnTo>
                    <a:pt x="9361" y="16044"/>
                  </a:lnTo>
                  <a:lnTo>
                    <a:pt x="9719" y="15993"/>
                  </a:lnTo>
                  <a:lnTo>
                    <a:pt x="10076" y="15917"/>
                  </a:lnTo>
                  <a:lnTo>
                    <a:pt x="10433" y="15815"/>
                  </a:lnTo>
                  <a:lnTo>
                    <a:pt x="10764" y="15713"/>
                  </a:lnTo>
                  <a:lnTo>
                    <a:pt x="11096" y="15585"/>
                  </a:lnTo>
                  <a:lnTo>
                    <a:pt x="11428" y="15432"/>
                  </a:lnTo>
                  <a:lnTo>
                    <a:pt x="11759" y="15279"/>
                  </a:lnTo>
                  <a:lnTo>
                    <a:pt x="12091" y="15100"/>
                  </a:lnTo>
                  <a:lnTo>
                    <a:pt x="12397" y="14922"/>
                  </a:lnTo>
                  <a:lnTo>
                    <a:pt x="12703" y="14718"/>
                  </a:lnTo>
                  <a:lnTo>
                    <a:pt x="12983" y="14514"/>
                  </a:lnTo>
                  <a:lnTo>
                    <a:pt x="13264" y="14284"/>
                  </a:lnTo>
                  <a:lnTo>
                    <a:pt x="13545" y="14029"/>
                  </a:lnTo>
                  <a:lnTo>
                    <a:pt x="13800" y="13774"/>
                  </a:lnTo>
                  <a:lnTo>
                    <a:pt x="14055" y="13519"/>
                  </a:lnTo>
                  <a:lnTo>
                    <a:pt x="14310" y="13238"/>
                  </a:lnTo>
                  <a:lnTo>
                    <a:pt x="14539" y="12958"/>
                  </a:lnTo>
                  <a:lnTo>
                    <a:pt x="14743" y="12677"/>
                  </a:lnTo>
                  <a:lnTo>
                    <a:pt x="14947" y="12371"/>
                  </a:lnTo>
                  <a:lnTo>
                    <a:pt x="15126" y="12065"/>
                  </a:lnTo>
                  <a:lnTo>
                    <a:pt x="15305" y="11734"/>
                  </a:lnTo>
                  <a:lnTo>
                    <a:pt x="15458" y="11402"/>
                  </a:lnTo>
                  <a:lnTo>
                    <a:pt x="15585" y="11070"/>
                  </a:lnTo>
                  <a:lnTo>
                    <a:pt x="15713" y="10739"/>
                  </a:lnTo>
                  <a:lnTo>
                    <a:pt x="15840" y="10407"/>
                  </a:lnTo>
                  <a:lnTo>
                    <a:pt x="15942" y="10050"/>
                  </a:lnTo>
                  <a:lnTo>
                    <a:pt x="16019" y="9693"/>
                  </a:lnTo>
                  <a:lnTo>
                    <a:pt x="16070" y="9336"/>
                  </a:lnTo>
                  <a:lnTo>
                    <a:pt x="16121" y="8979"/>
                  </a:lnTo>
                  <a:lnTo>
                    <a:pt x="16172" y="8622"/>
                  </a:lnTo>
                  <a:lnTo>
                    <a:pt x="16146" y="8520"/>
                  </a:lnTo>
                  <a:lnTo>
                    <a:pt x="16095" y="8418"/>
                  </a:lnTo>
                  <a:lnTo>
                    <a:pt x="15993" y="8341"/>
                  </a:lnTo>
                  <a:lnTo>
                    <a:pt x="15202" y="8341"/>
                  </a:lnTo>
                  <a:lnTo>
                    <a:pt x="15100" y="8316"/>
                  </a:lnTo>
                  <a:lnTo>
                    <a:pt x="14998" y="8265"/>
                  </a:lnTo>
                  <a:lnTo>
                    <a:pt x="14947" y="8163"/>
                  </a:lnTo>
                  <a:lnTo>
                    <a:pt x="14922" y="8061"/>
                  </a:lnTo>
                  <a:lnTo>
                    <a:pt x="14947" y="7959"/>
                  </a:lnTo>
                  <a:lnTo>
                    <a:pt x="14998" y="7882"/>
                  </a:lnTo>
                  <a:lnTo>
                    <a:pt x="15100" y="7806"/>
                  </a:lnTo>
                  <a:lnTo>
                    <a:pt x="15891" y="7806"/>
                  </a:lnTo>
                  <a:lnTo>
                    <a:pt x="15993" y="7780"/>
                  </a:lnTo>
                  <a:lnTo>
                    <a:pt x="16095" y="7704"/>
                  </a:lnTo>
                  <a:lnTo>
                    <a:pt x="16146" y="7627"/>
                  </a:lnTo>
                  <a:lnTo>
                    <a:pt x="16172" y="7500"/>
                  </a:lnTo>
                  <a:lnTo>
                    <a:pt x="16121" y="7142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71"/>
                  </a:lnTo>
                  <a:lnTo>
                    <a:pt x="15840" y="5714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388"/>
                  </a:lnTo>
                  <a:lnTo>
                    <a:pt x="15126" y="4082"/>
                  </a:lnTo>
                  <a:lnTo>
                    <a:pt x="14947" y="3750"/>
                  </a:lnTo>
                  <a:lnTo>
                    <a:pt x="14743" y="3469"/>
                  </a:lnTo>
                  <a:lnTo>
                    <a:pt x="14539" y="3163"/>
                  </a:lnTo>
                  <a:lnTo>
                    <a:pt x="14310" y="2883"/>
                  </a:lnTo>
                  <a:lnTo>
                    <a:pt x="14055" y="2602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37"/>
                  </a:lnTo>
                  <a:lnTo>
                    <a:pt x="12983" y="1608"/>
                  </a:lnTo>
                  <a:lnTo>
                    <a:pt x="12703" y="1403"/>
                  </a:lnTo>
                  <a:lnTo>
                    <a:pt x="12397" y="1199"/>
                  </a:lnTo>
                  <a:lnTo>
                    <a:pt x="12091" y="1021"/>
                  </a:lnTo>
                  <a:lnTo>
                    <a:pt x="11759" y="842"/>
                  </a:lnTo>
                  <a:lnTo>
                    <a:pt x="11428" y="689"/>
                  </a:lnTo>
                  <a:lnTo>
                    <a:pt x="11096" y="562"/>
                  </a:lnTo>
                  <a:lnTo>
                    <a:pt x="10764" y="434"/>
                  </a:lnTo>
                  <a:lnTo>
                    <a:pt x="10433" y="307"/>
                  </a:lnTo>
                  <a:lnTo>
                    <a:pt x="10076" y="205"/>
                  </a:lnTo>
                  <a:lnTo>
                    <a:pt x="9719" y="128"/>
                  </a:lnTo>
                  <a:lnTo>
                    <a:pt x="9361" y="77"/>
                  </a:lnTo>
                  <a:lnTo>
                    <a:pt x="9004" y="26"/>
                  </a:lnTo>
                  <a:lnTo>
                    <a:pt x="8647" y="1"/>
                  </a:lnTo>
                  <a:lnTo>
                    <a:pt x="8545" y="1"/>
                  </a:lnTo>
                  <a:lnTo>
                    <a:pt x="8443" y="52"/>
                  </a:lnTo>
                  <a:lnTo>
                    <a:pt x="8367" y="154"/>
                  </a:lnTo>
                  <a:lnTo>
                    <a:pt x="8367" y="256"/>
                  </a:lnTo>
                  <a:lnTo>
                    <a:pt x="8367" y="944"/>
                  </a:lnTo>
                  <a:lnTo>
                    <a:pt x="8341" y="1046"/>
                  </a:lnTo>
                  <a:lnTo>
                    <a:pt x="8265" y="1148"/>
                  </a:lnTo>
                  <a:lnTo>
                    <a:pt x="8188" y="1199"/>
                  </a:lnTo>
                  <a:lnTo>
                    <a:pt x="8086" y="1225"/>
                  </a:lnTo>
                  <a:lnTo>
                    <a:pt x="7984" y="1199"/>
                  </a:lnTo>
                  <a:lnTo>
                    <a:pt x="7908" y="1148"/>
                  </a:lnTo>
                  <a:lnTo>
                    <a:pt x="7831" y="1046"/>
                  </a:lnTo>
                  <a:lnTo>
                    <a:pt x="7806" y="944"/>
                  </a:lnTo>
                  <a:lnTo>
                    <a:pt x="7806" y="256"/>
                  </a:lnTo>
                  <a:lnTo>
                    <a:pt x="7806" y="154"/>
                  </a:lnTo>
                  <a:lnTo>
                    <a:pt x="7729" y="52"/>
                  </a:lnTo>
                  <a:lnTo>
                    <a:pt x="7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1" name="Google Shape;139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68192" y="1257700"/>
            <a:ext cx="3262799" cy="326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2" name="Google Shape;1392;p65"/>
          <p:cNvGrpSpPr/>
          <p:nvPr/>
        </p:nvGrpSpPr>
        <p:grpSpPr>
          <a:xfrm>
            <a:off x="1122607" y="2865270"/>
            <a:ext cx="735900" cy="330055"/>
            <a:chOff x="-1512343" y="1841070"/>
            <a:chExt cx="735900" cy="330055"/>
          </a:xfrm>
        </p:grpSpPr>
        <p:sp>
          <p:nvSpPr>
            <p:cNvPr id="1393" name="Google Shape;1393;p65"/>
            <p:cNvSpPr/>
            <p:nvPr/>
          </p:nvSpPr>
          <p:spPr>
            <a:xfrm>
              <a:off x="-1512343" y="1841070"/>
              <a:ext cx="171600" cy="1716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5"/>
            <p:cNvSpPr/>
            <p:nvPr/>
          </p:nvSpPr>
          <p:spPr>
            <a:xfrm>
              <a:off x="-1101343" y="1890025"/>
              <a:ext cx="324900" cy="2811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66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6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</a:t>
            </a:r>
            <a:r>
              <a:rPr lang="en">
                <a:solidFill>
                  <a:schemeClr val="dk2"/>
                </a:solidFill>
              </a:rPr>
              <a:t>SECURITY INFOGRAPHIC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1" name="Google Shape;1401;p66"/>
          <p:cNvSpPr txBox="1"/>
          <p:nvPr/>
        </p:nvSpPr>
        <p:spPr>
          <a:xfrm>
            <a:off x="6194245" y="2044237"/>
            <a:ext cx="204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Mars is actually a very cold planet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2" name="Google Shape;1402;p66"/>
          <p:cNvSpPr txBox="1"/>
          <p:nvPr/>
        </p:nvSpPr>
        <p:spPr>
          <a:xfrm>
            <a:off x="6194245" y="1674613"/>
            <a:ext cx="1319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Mars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403" name="Google Shape;1403;p66"/>
          <p:cNvSpPr txBox="1"/>
          <p:nvPr/>
        </p:nvSpPr>
        <p:spPr>
          <a:xfrm>
            <a:off x="6194245" y="3415825"/>
            <a:ext cx="204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Jupiter is the biggest planet of them all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4" name="Google Shape;1404;p66"/>
          <p:cNvSpPr txBox="1"/>
          <p:nvPr/>
        </p:nvSpPr>
        <p:spPr>
          <a:xfrm>
            <a:off x="6194245" y="3046200"/>
            <a:ext cx="1319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Jupiter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405" name="Google Shape;1405;p66"/>
          <p:cNvSpPr/>
          <p:nvPr/>
        </p:nvSpPr>
        <p:spPr>
          <a:xfrm>
            <a:off x="5026256" y="1627675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66"/>
          <p:cNvSpPr/>
          <p:nvPr/>
        </p:nvSpPr>
        <p:spPr>
          <a:xfrm>
            <a:off x="5026256" y="2999275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7" name="Google Shape;1407;p66"/>
          <p:cNvGrpSpPr/>
          <p:nvPr/>
        </p:nvGrpSpPr>
        <p:grpSpPr>
          <a:xfrm>
            <a:off x="5357712" y="1890426"/>
            <a:ext cx="349287" cy="486698"/>
            <a:chOff x="2531150" y="3983900"/>
            <a:chExt cx="329050" cy="458500"/>
          </a:xfrm>
        </p:grpSpPr>
        <p:sp>
          <p:nvSpPr>
            <p:cNvPr id="1408" name="Google Shape;1408;p66"/>
            <p:cNvSpPr/>
            <p:nvPr/>
          </p:nvSpPr>
          <p:spPr>
            <a:xfrm>
              <a:off x="2590450" y="43480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95"/>
                  </a:lnTo>
                  <a:lnTo>
                    <a:pt x="2092" y="1071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59" y="995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2"/>
                  </a:lnTo>
                  <a:lnTo>
                    <a:pt x="1761" y="1658"/>
                  </a:lnTo>
                  <a:lnTo>
                    <a:pt x="1914" y="1683"/>
                  </a:lnTo>
                  <a:lnTo>
                    <a:pt x="2067" y="1658"/>
                  </a:lnTo>
                  <a:lnTo>
                    <a:pt x="2220" y="1632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699" y="1683"/>
                  </a:lnTo>
                  <a:lnTo>
                    <a:pt x="3878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6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78"/>
                  </a:lnTo>
                  <a:lnTo>
                    <a:pt x="8239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6"/>
            <p:cNvSpPr/>
            <p:nvPr/>
          </p:nvSpPr>
          <p:spPr>
            <a:xfrm>
              <a:off x="2635100" y="4071275"/>
              <a:ext cx="116700" cy="112250"/>
            </a:xfrm>
            <a:custGeom>
              <a:avLst/>
              <a:gdLst/>
              <a:ahLst/>
              <a:cxnLst/>
              <a:rect l="l" t="t" r="r" b="b"/>
              <a:pathLst>
                <a:path w="4668" h="4490" extrusionOk="0">
                  <a:moveTo>
                    <a:pt x="2347" y="612"/>
                  </a:moveTo>
                  <a:lnTo>
                    <a:pt x="2755" y="1454"/>
                  </a:lnTo>
                  <a:lnTo>
                    <a:pt x="2831" y="1556"/>
                  </a:lnTo>
                  <a:lnTo>
                    <a:pt x="2908" y="1633"/>
                  </a:lnTo>
                  <a:lnTo>
                    <a:pt x="3010" y="1709"/>
                  </a:lnTo>
                  <a:lnTo>
                    <a:pt x="3137" y="1735"/>
                  </a:lnTo>
                  <a:lnTo>
                    <a:pt x="4081" y="1862"/>
                  </a:lnTo>
                  <a:lnTo>
                    <a:pt x="3393" y="2551"/>
                  </a:lnTo>
                  <a:lnTo>
                    <a:pt x="3316" y="2627"/>
                  </a:lnTo>
                  <a:lnTo>
                    <a:pt x="3265" y="2755"/>
                  </a:lnTo>
                  <a:lnTo>
                    <a:pt x="3239" y="2857"/>
                  </a:lnTo>
                  <a:lnTo>
                    <a:pt x="3265" y="2984"/>
                  </a:lnTo>
                  <a:lnTo>
                    <a:pt x="3418" y="3928"/>
                  </a:lnTo>
                  <a:lnTo>
                    <a:pt x="2576" y="3469"/>
                  </a:lnTo>
                  <a:lnTo>
                    <a:pt x="2449" y="3444"/>
                  </a:lnTo>
                  <a:lnTo>
                    <a:pt x="2347" y="3418"/>
                  </a:lnTo>
                  <a:lnTo>
                    <a:pt x="2219" y="3444"/>
                  </a:lnTo>
                  <a:lnTo>
                    <a:pt x="2117" y="3469"/>
                  </a:lnTo>
                  <a:lnTo>
                    <a:pt x="1250" y="3928"/>
                  </a:lnTo>
                  <a:lnTo>
                    <a:pt x="1429" y="2984"/>
                  </a:lnTo>
                  <a:lnTo>
                    <a:pt x="1429" y="2857"/>
                  </a:lnTo>
                  <a:lnTo>
                    <a:pt x="1403" y="2755"/>
                  </a:lnTo>
                  <a:lnTo>
                    <a:pt x="1352" y="2627"/>
                  </a:lnTo>
                  <a:lnTo>
                    <a:pt x="1275" y="2551"/>
                  </a:lnTo>
                  <a:lnTo>
                    <a:pt x="587" y="1862"/>
                  </a:lnTo>
                  <a:lnTo>
                    <a:pt x="1531" y="1735"/>
                  </a:lnTo>
                  <a:lnTo>
                    <a:pt x="1658" y="1709"/>
                  </a:lnTo>
                  <a:lnTo>
                    <a:pt x="1760" y="1633"/>
                  </a:lnTo>
                  <a:lnTo>
                    <a:pt x="1837" y="1556"/>
                  </a:lnTo>
                  <a:lnTo>
                    <a:pt x="1913" y="1454"/>
                  </a:lnTo>
                  <a:lnTo>
                    <a:pt x="2347" y="612"/>
                  </a:lnTo>
                  <a:close/>
                  <a:moveTo>
                    <a:pt x="2347" y="0"/>
                  </a:moveTo>
                  <a:lnTo>
                    <a:pt x="2194" y="26"/>
                  </a:lnTo>
                  <a:lnTo>
                    <a:pt x="2066" y="77"/>
                  </a:lnTo>
                  <a:lnTo>
                    <a:pt x="1964" y="179"/>
                  </a:lnTo>
                  <a:lnTo>
                    <a:pt x="1888" y="281"/>
                  </a:lnTo>
                  <a:lnTo>
                    <a:pt x="1429" y="1199"/>
                  </a:lnTo>
                  <a:lnTo>
                    <a:pt x="434" y="1352"/>
                  </a:lnTo>
                  <a:lnTo>
                    <a:pt x="306" y="1403"/>
                  </a:lnTo>
                  <a:lnTo>
                    <a:pt x="179" y="1454"/>
                  </a:lnTo>
                  <a:lnTo>
                    <a:pt x="77" y="1556"/>
                  </a:lnTo>
                  <a:lnTo>
                    <a:pt x="26" y="1684"/>
                  </a:lnTo>
                  <a:lnTo>
                    <a:pt x="0" y="1837"/>
                  </a:lnTo>
                  <a:lnTo>
                    <a:pt x="26" y="1964"/>
                  </a:lnTo>
                  <a:lnTo>
                    <a:pt x="77" y="2092"/>
                  </a:lnTo>
                  <a:lnTo>
                    <a:pt x="153" y="2194"/>
                  </a:lnTo>
                  <a:lnTo>
                    <a:pt x="893" y="2908"/>
                  </a:lnTo>
                  <a:lnTo>
                    <a:pt x="714" y="3928"/>
                  </a:lnTo>
                  <a:lnTo>
                    <a:pt x="714" y="4056"/>
                  </a:lnTo>
                  <a:lnTo>
                    <a:pt x="740" y="4183"/>
                  </a:lnTo>
                  <a:lnTo>
                    <a:pt x="816" y="4311"/>
                  </a:lnTo>
                  <a:lnTo>
                    <a:pt x="918" y="4413"/>
                  </a:lnTo>
                  <a:lnTo>
                    <a:pt x="1020" y="4464"/>
                  </a:lnTo>
                  <a:lnTo>
                    <a:pt x="1173" y="4489"/>
                  </a:lnTo>
                  <a:lnTo>
                    <a:pt x="1301" y="4489"/>
                  </a:lnTo>
                  <a:lnTo>
                    <a:pt x="1429" y="4438"/>
                  </a:lnTo>
                  <a:lnTo>
                    <a:pt x="2347" y="3954"/>
                  </a:lnTo>
                  <a:lnTo>
                    <a:pt x="3239" y="4438"/>
                  </a:lnTo>
                  <a:lnTo>
                    <a:pt x="3367" y="4489"/>
                  </a:lnTo>
                  <a:lnTo>
                    <a:pt x="3469" y="4489"/>
                  </a:lnTo>
                  <a:lnTo>
                    <a:pt x="3622" y="4464"/>
                  </a:lnTo>
                  <a:lnTo>
                    <a:pt x="3775" y="4413"/>
                  </a:lnTo>
                  <a:lnTo>
                    <a:pt x="3852" y="4311"/>
                  </a:lnTo>
                  <a:lnTo>
                    <a:pt x="3928" y="4183"/>
                  </a:lnTo>
                  <a:lnTo>
                    <a:pt x="3954" y="4056"/>
                  </a:lnTo>
                  <a:lnTo>
                    <a:pt x="3954" y="3928"/>
                  </a:lnTo>
                  <a:lnTo>
                    <a:pt x="3801" y="2908"/>
                  </a:lnTo>
                  <a:lnTo>
                    <a:pt x="4515" y="2194"/>
                  </a:lnTo>
                  <a:lnTo>
                    <a:pt x="4617" y="2092"/>
                  </a:lnTo>
                  <a:lnTo>
                    <a:pt x="4668" y="1964"/>
                  </a:lnTo>
                  <a:lnTo>
                    <a:pt x="4668" y="1837"/>
                  </a:lnTo>
                  <a:lnTo>
                    <a:pt x="4642" y="1684"/>
                  </a:lnTo>
                  <a:lnTo>
                    <a:pt x="4591" y="1556"/>
                  </a:lnTo>
                  <a:lnTo>
                    <a:pt x="4489" y="1454"/>
                  </a:lnTo>
                  <a:lnTo>
                    <a:pt x="4387" y="1403"/>
                  </a:lnTo>
                  <a:lnTo>
                    <a:pt x="4234" y="1352"/>
                  </a:lnTo>
                  <a:lnTo>
                    <a:pt x="3239" y="1199"/>
                  </a:lnTo>
                  <a:lnTo>
                    <a:pt x="2780" y="281"/>
                  </a:lnTo>
                  <a:lnTo>
                    <a:pt x="2704" y="179"/>
                  </a:lnTo>
                  <a:lnTo>
                    <a:pt x="2602" y="77"/>
                  </a:lnTo>
                  <a:lnTo>
                    <a:pt x="2474" y="26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6"/>
            <p:cNvSpPr/>
            <p:nvPr/>
          </p:nvSpPr>
          <p:spPr>
            <a:xfrm>
              <a:off x="2688650" y="3983900"/>
              <a:ext cx="13425" cy="22350"/>
            </a:xfrm>
            <a:custGeom>
              <a:avLst/>
              <a:gdLst/>
              <a:ahLst/>
              <a:cxnLst/>
              <a:rect l="l" t="t" r="r" b="b"/>
              <a:pathLst>
                <a:path w="537" h="89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13"/>
                  </a:lnTo>
                  <a:lnTo>
                    <a:pt x="26" y="715"/>
                  </a:lnTo>
                  <a:lnTo>
                    <a:pt x="77" y="817"/>
                  </a:lnTo>
                  <a:lnTo>
                    <a:pt x="179" y="868"/>
                  </a:lnTo>
                  <a:lnTo>
                    <a:pt x="281" y="894"/>
                  </a:lnTo>
                  <a:lnTo>
                    <a:pt x="383" y="868"/>
                  </a:lnTo>
                  <a:lnTo>
                    <a:pt x="460" y="817"/>
                  </a:lnTo>
                  <a:lnTo>
                    <a:pt x="536" y="715"/>
                  </a:lnTo>
                  <a:lnTo>
                    <a:pt x="536" y="613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6"/>
            <p:cNvSpPr/>
            <p:nvPr/>
          </p:nvSpPr>
          <p:spPr>
            <a:xfrm>
              <a:off x="2643375" y="3991550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128" y="715"/>
                  </a:lnTo>
                  <a:lnTo>
                    <a:pt x="179" y="766"/>
                  </a:lnTo>
                  <a:lnTo>
                    <a:pt x="230" y="843"/>
                  </a:lnTo>
                  <a:lnTo>
                    <a:pt x="307" y="868"/>
                  </a:lnTo>
                  <a:lnTo>
                    <a:pt x="485" y="868"/>
                  </a:lnTo>
                  <a:lnTo>
                    <a:pt x="562" y="817"/>
                  </a:lnTo>
                  <a:lnTo>
                    <a:pt x="638" y="715"/>
                  </a:lnTo>
                  <a:lnTo>
                    <a:pt x="664" y="613"/>
                  </a:lnTo>
                  <a:lnTo>
                    <a:pt x="638" y="511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6"/>
            <p:cNvSpPr/>
            <p:nvPr/>
          </p:nvSpPr>
          <p:spPr>
            <a:xfrm>
              <a:off x="2602575" y="40145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357"/>
                  </a:lnTo>
                  <a:lnTo>
                    <a:pt x="51" y="459"/>
                  </a:lnTo>
                  <a:lnTo>
                    <a:pt x="306" y="740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816"/>
                  </a:lnTo>
                  <a:lnTo>
                    <a:pt x="689" y="765"/>
                  </a:lnTo>
                  <a:lnTo>
                    <a:pt x="740" y="663"/>
                  </a:lnTo>
                  <a:lnTo>
                    <a:pt x="766" y="587"/>
                  </a:lnTo>
                  <a:lnTo>
                    <a:pt x="766" y="485"/>
                  </a:lnTo>
                  <a:lnTo>
                    <a:pt x="715" y="383"/>
                  </a:lnTo>
                  <a:lnTo>
                    <a:pt x="485" y="102"/>
                  </a:lnTo>
                  <a:lnTo>
                    <a:pt x="383" y="5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6"/>
            <p:cNvSpPr/>
            <p:nvPr/>
          </p:nvSpPr>
          <p:spPr>
            <a:xfrm>
              <a:off x="2769650" y="42109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34"/>
                  </a:lnTo>
                  <a:lnTo>
                    <a:pt x="306" y="714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791"/>
                  </a:lnTo>
                  <a:lnTo>
                    <a:pt x="689" y="740"/>
                  </a:lnTo>
                  <a:lnTo>
                    <a:pt x="740" y="663"/>
                  </a:lnTo>
                  <a:lnTo>
                    <a:pt x="765" y="561"/>
                  </a:lnTo>
                  <a:lnTo>
                    <a:pt x="765" y="459"/>
                  </a:lnTo>
                  <a:lnTo>
                    <a:pt x="714" y="357"/>
                  </a:lnTo>
                  <a:lnTo>
                    <a:pt x="485" y="102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6"/>
            <p:cNvSpPr/>
            <p:nvPr/>
          </p:nvSpPr>
          <p:spPr>
            <a:xfrm>
              <a:off x="2572600" y="4050225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179" y="0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2"/>
                  </a:lnTo>
                  <a:lnTo>
                    <a:pt x="52" y="434"/>
                  </a:lnTo>
                  <a:lnTo>
                    <a:pt x="128" y="511"/>
                  </a:lnTo>
                  <a:lnTo>
                    <a:pt x="434" y="689"/>
                  </a:lnTo>
                  <a:lnTo>
                    <a:pt x="511" y="715"/>
                  </a:lnTo>
                  <a:lnTo>
                    <a:pt x="638" y="715"/>
                  </a:lnTo>
                  <a:lnTo>
                    <a:pt x="715" y="689"/>
                  </a:lnTo>
                  <a:lnTo>
                    <a:pt x="766" y="638"/>
                  </a:lnTo>
                  <a:lnTo>
                    <a:pt x="817" y="587"/>
                  </a:lnTo>
                  <a:lnTo>
                    <a:pt x="842" y="485"/>
                  </a:lnTo>
                  <a:lnTo>
                    <a:pt x="842" y="383"/>
                  </a:lnTo>
                  <a:lnTo>
                    <a:pt x="791" y="281"/>
                  </a:lnTo>
                  <a:lnTo>
                    <a:pt x="715" y="205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6"/>
            <p:cNvSpPr/>
            <p:nvPr/>
          </p:nvSpPr>
          <p:spPr>
            <a:xfrm>
              <a:off x="27977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204" y="0"/>
                  </a:moveTo>
                  <a:lnTo>
                    <a:pt x="102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34"/>
                  </a:lnTo>
                  <a:lnTo>
                    <a:pt x="128" y="485"/>
                  </a:lnTo>
                  <a:lnTo>
                    <a:pt x="459" y="663"/>
                  </a:lnTo>
                  <a:lnTo>
                    <a:pt x="510" y="689"/>
                  </a:lnTo>
                  <a:lnTo>
                    <a:pt x="587" y="714"/>
                  </a:lnTo>
                  <a:lnTo>
                    <a:pt x="638" y="689"/>
                  </a:lnTo>
                  <a:lnTo>
                    <a:pt x="715" y="663"/>
                  </a:lnTo>
                  <a:lnTo>
                    <a:pt x="766" y="638"/>
                  </a:lnTo>
                  <a:lnTo>
                    <a:pt x="817" y="561"/>
                  </a:lnTo>
                  <a:lnTo>
                    <a:pt x="842" y="459"/>
                  </a:lnTo>
                  <a:lnTo>
                    <a:pt x="842" y="357"/>
                  </a:lnTo>
                  <a:lnTo>
                    <a:pt x="791" y="281"/>
                  </a:lnTo>
                  <a:lnTo>
                    <a:pt x="715" y="204"/>
                  </a:lnTo>
                  <a:lnTo>
                    <a:pt x="408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6"/>
            <p:cNvSpPr/>
            <p:nvPr/>
          </p:nvSpPr>
          <p:spPr>
            <a:xfrm>
              <a:off x="2556650" y="409357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1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3"/>
                  </a:lnTo>
                  <a:lnTo>
                    <a:pt x="26" y="435"/>
                  </a:lnTo>
                  <a:lnTo>
                    <a:pt x="103" y="486"/>
                  </a:lnTo>
                  <a:lnTo>
                    <a:pt x="205" y="537"/>
                  </a:lnTo>
                  <a:lnTo>
                    <a:pt x="562" y="588"/>
                  </a:lnTo>
                  <a:lnTo>
                    <a:pt x="715" y="588"/>
                  </a:lnTo>
                  <a:lnTo>
                    <a:pt x="792" y="537"/>
                  </a:lnTo>
                  <a:lnTo>
                    <a:pt x="843" y="460"/>
                  </a:lnTo>
                  <a:lnTo>
                    <a:pt x="894" y="384"/>
                  </a:lnTo>
                  <a:lnTo>
                    <a:pt x="868" y="282"/>
                  </a:lnTo>
                  <a:lnTo>
                    <a:pt x="843" y="179"/>
                  </a:lnTo>
                  <a:lnTo>
                    <a:pt x="766" y="103"/>
                  </a:lnTo>
                  <a:lnTo>
                    <a:pt x="664" y="7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6"/>
            <p:cNvSpPr/>
            <p:nvPr/>
          </p:nvSpPr>
          <p:spPr>
            <a:xfrm>
              <a:off x="28123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0"/>
                  </a:moveTo>
                  <a:lnTo>
                    <a:pt x="129" y="51"/>
                  </a:lnTo>
                  <a:lnTo>
                    <a:pt x="52" y="102"/>
                  </a:lnTo>
                  <a:lnTo>
                    <a:pt x="1" y="204"/>
                  </a:lnTo>
                  <a:lnTo>
                    <a:pt x="1" y="332"/>
                  </a:lnTo>
                  <a:lnTo>
                    <a:pt x="52" y="408"/>
                  </a:lnTo>
                  <a:lnTo>
                    <a:pt x="129" y="485"/>
                  </a:lnTo>
                  <a:lnTo>
                    <a:pt x="231" y="536"/>
                  </a:lnTo>
                  <a:lnTo>
                    <a:pt x="588" y="587"/>
                  </a:lnTo>
                  <a:lnTo>
                    <a:pt x="715" y="587"/>
                  </a:lnTo>
                  <a:lnTo>
                    <a:pt x="792" y="536"/>
                  </a:lnTo>
                  <a:lnTo>
                    <a:pt x="868" y="460"/>
                  </a:lnTo>
                  <a:lnTo>
                    <a:pt x="894" y="357"/>
                  </a:lnTo>
                  <a:lnTo>
                    <a:pt x="894" y="255"/>
                  </a:lnTo>
                  <a:lnTo>
                    <a:pt x="843" y="179"/>
                  </a:lnTo>
                  <a:lnTo>
                    <a:pt x="766" y="102"/>
                  </a:lnTo>
                  <a:lnTo>
                    <a:pt x="690" y="5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6"/>
            <p:cNvSpPr/>
            <p:nvPr/>
          </p:nvSpPr>
          <p:spPr>
            <a:xfrm>
              <a:off x="25566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562" y="0"/>
                  </a:moveTo>
                  <a:lnTo>
                    <a:pt x="205" y="77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26" y="460"/>
                  </a:lnTo>
                  <a:lnTo>
                    <a:pt x="77" y="536"/>
                  </a:lnTo>
                  <a:lnTo>
                    <a:pt x="154" y="587"/>
                  </a:lnTo>
                  <a:lnTo>
                    <a:pt x="307" y="587"/>
                  </a:lnTo>
                  <a:lnTo>
                    <a:pt x="664" y="536"/>
                  </a:lnTo>
                  <a:lnTo>
                    <a:pt x="766" y="485"/>
                  </a:lnTo>
                  <a:lnTo>
                    <a:pt x="843" y="434"/>
                  </a:lnTo>
                  <a:lnTo>
                    <a:pt x="868" y="332"/>
                  </a:lnTo>
                  <a:lnTo>
                    <a:pt x="894" y="230"/>
                  </a:lnTo>
                  <a:lnTo>
                    <a:pt x="843" y="128"/>
                  </a:lnTo>
                  <a:lnTo>
                    <a:pt x="766" y="5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6"/>
            <p:cNvSpPr/>
            <p:nvPr/>
          </p:nvSpPr>
          <p:spPr>
            <a:xfrm>
              <a:off x="2812350" y="4093575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588" y="1"/>
                  </a:moveTo>
                  <a:lnTo>
                    <a:pt x="231" y="77"/>
                  </a:lnTo>
                  <a:lnTo>
                    <a:pt x="129" y="103"/>
                  </a:lnTo>
                  <a:lnTo>
                    <a:pt x="52" y="179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52" y="460"/>
                  </a:lnTo>
                  <a:lnTo>
                    <a:pt x="103" y="537"/>
                  </a:lnTo>
                  <a:lnTo>
                    <a:pt x="180" y="588"/>
                  </a:lnTo>
                  <a:lnTo>
                    <a:pt x="282" y="613"/>
                  </a:lnTo>
                  <a:lnTo>
                    <a:pt x="307" y="613"/>
                  </a:lnTo>
                  <a:lnTo>
                    <a:pt x="690" y="537"/>
                  </a:lnTo>
                  <a:lnTo>
                    <a:pt x="766" y="511"/>
                  </a:lnTo>
                  <a:lnTo>
                    <a:pt x="843" y="435"/>
                  </a:lnTo>
                  <a:lnTo>
                    <a:pt x="894" y="333"/>
                  </a:lnTo>
                  <a:lnTo>
                    <a:pt x="894" y="230"/>
                  </a:lnTo>
                  <a:lnTo>
                    <a:pt x="868" y="128"/>
                  </a:lnTo>
                  <a:lnTo>
                    <a:pt x="792" y="5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6"/>
            <p:cNvSpPr/>
            <p:nvPr/>
          </p:nvSpPr>
          <p:spPr>
            <a:xfrm>
              <a:off x="25726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536" y="0"/>
                  </a:moveTo>
                  <a:lnTo>
                    <a:pt x="434" y="51"/>
                  </a:lnTo>
                  <a:lnTo>
                    <a:pt x="128" y="230"/>
                  </a:lnTo>
                  <a:lnTo>
                    <a:pt x="52" y="306"/>
                  </a:lnTo>
                  <a:lnTo>
                    <a:pt x="1" y="383"/>
                  </a:lnTo>
                  <a:lnTo>
                    <a:pt x="1" y="485"/>
                  </a:lnTo>
                  <a:lnTo>
                    <a:pt x="26" y="587"/>
                  </a:lnTo>
                  <a:lnTo>
                    <a:pt x="77" y="638"/>
                  </a:lnTo>
                  <a:lnTo>
                    <a:pt x="128" y="689"/>
                  </a:lnTo>
                  <a:lnTo>
                    <a:pt x="205" y="714"/>
                  </a:lnTo>
                  <a:lnTo>
                    <a:pt x="332" y="714"/>
                  </a:lnTo>
                  <a:lnTo>
                    <a:pt x="383" y="689"/>
                  </a:lnTo>
                  <a:lnTo>
                    <a:pt x="715" y="510"/>
                  </a:lnTo>
                  <a:lnTo>
                    <a:pt x="791" y="434"/>
                  </a:lnTo>
                  <a:lnTo>
                    <a:pt x="842" y="357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40" y="77"/>
                  </a:lnTo>
                  <a:lnTo>
                    <a:pt x="638" y="2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6"/>
            <p:cNvSpPr/>
            <p:nvPr/>
          </p:nvSpPr>
          <p:spPr>
            <a:xfrm>
              <a:off x="2797700" y="4050850"/>
              <a:ext cx="21075" cy="17900"/>
            </a:xfrm>
            <a:custGeom>
              <a:avLst/>
              <a:gdLst/>
              <a:ahLst/>
              <a:cxnLst/>
              <a:rect l="l" t="t" r="r" b="b"/>
              <a:pathLst>
                <a:path w="843" h="716" extrusionOk="0">
                  <a:moveTo>
                    <a:pt x="536" y="1"/>
                  </a:moveTo>
                  <a:lnTo>
                    <a:pt x="459" y="27"/>
                  </a:lnTo>
                  <a:lnTo>
                    <a:pt x="128" y="205"/>
                  </a:lnTo>
                  <a:lnTo>
                    <a:pt x="51" y="282"/>
                  </a:lnTo>
                  <a:lnTo>
                    <a:pt x="0" y="358"/>
                  </a:lnTo>
                  <a:lnTo>
                    <a:pt x="0" y="460"/>
                  </a:lnTo>
                  <a:lnTo>
                    <a:pt x="26" y="562"/>
                  </a:lnTo>
                  <a:lnTo>
                    <a:pt x="77" y="639"/>
                  </a:lnTo>
                  <a:lnTo>
                    <a:pt x="128" y="664"/>
                  </a:lnTo>
                  <a:lnTo>
                    <a:pt x="204" y="690"/>
                  </a:lnTo>
                  <a:lnTo>
                    <a:pt x="255" y="715"/>
                  </a:lnTo>
                  <a:lnTo>
                    <a:pt x="332" y="690"/>
                  </a:lnTo>
                  <a:lnTo>
                    <a:pt x="408" y="664"/>
                  </a:lnTo>
                  <a:lnTo>
                    <a:pt x="715" y="486"/>
                  </a:lnTo>
                  <a:lnTo>
                    <a:pt x="791" y="435"/>
                  </a:lnTo>
                  <a:lnTo>
                    <a:pt x="842" y="333"/>
                  </a:lnTo>
                  <a:lnTo>
                    <a:pt x="842" y="231"/>
                  </a:lnTo>
                  <a:lnTo>
                    <a:pt x="817" y="129"/>
                  </a:lnTo>
                  <a:lnTo>
                    <a:pt x="740" y="52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6"/>
            <p:cNvSpPr/>
            <p:nvPr/>
          </p:nvSpPr>
          <p:spPr>
            <a:xfrm>
              <a:off x="2602575" y="4211550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485" y="1"/>
                  </a:moveTo>
                  <a:lnTo>
                    <a:pt x="383" y="26"/>
                  </a:lnTo>
                  <a:lnTo>
                    <a:pt x="306" y="103"/>
                  </a:lnTo>
                  <a:lnTo>
                    <a:pt x="51" y="383"/>
                  </a:lnTo>
                  <a:lnTo>
                    <a:pt x="0" y="460"/>
                  </a:lnTo>
                  <a:lnTo>
                    <a:pt x="0" y="562"/>
                  </a:lnTo>
                  <a:lnTo>
                    <a:pt x="26" y="664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817"/>
                  </a:lnTo>
                  <a:lnTo>
                    <a:pt x="383" y="791"/>
                  </a:lnTo>
                  <a:lnTo>
                    <a:pt x="485" y="715"/>
                  </a:lnTo>
                  <a:lnTo>
                    <a:pt x="715" y="434"/>
                  </a:lnTo>
                  <a:lnTo>
                    <a:pt x="766" y="358"/>
                  </a:lnTo>
                  <a:lnTo>
                    <a:pt x="766" y="256"/>
                  </a:lnTo>
                  <a:lnTo>
                    <a:pt x="740" y="154"/>
                  </a:lnTo>
                  <a:lnTo>
                    <a:pt x="689" y="77"/>
                  </a:lnTo>
                  <a:lnTo>
                    <a:pt x="587" y="26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6"/>
            <p:cNvSpPr/>
            <p:nvPr/>
          </p:nvSpPr>
          <p:spPr>
            <a:xfrm>
              <a:off x="2769650" y="4015800"/>
              <a:ext cx="19150" cy="19775"/>
            </a:xfrm>
            <a:custGeom>
              <a:avLst/>
              <a:gdLst/>
              <a:ahLst/>
              <a:cxnLst/>
              <a:rect l="l" t="t" r="r" b="b"/>
              <a:pathLst>
                <a:path w="766" h="791" extrusionOk="0">
                  <a:moveTo>
                    <a:pt x="485" y="0"/>
                  </a:moveTo>
                  <a:lnTo>
                    <a:pt x="383" y="26"/>
                  </a:lnTo>
                  <a:lnTo>
                    <a:pt x="306" y="77"/>
                  </a:lnTo>
                  <a:lnTo>
                    <a:pt x="77" y="357"/>
                  </a:lnTo>
                  <a:lnTo>
                    <a:pt x="26" y="459"/>
                  </a:lnTo>
                  <a:lnTo>
                    <a:pt x="0" y="561"/>
                  </a:lnTo>
                  <a:lnTo>
                    <a:pt x="26" y="663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791"/>
                  </a:lnTo>
                  <a:lnTo>
                    <a:pt x="383" y="765"/>
                  </a:lnTo>
                  <a:lnTo>
                    <a:pt x="485" y="714"/>
                  </a:lnTo>
                  <a:lnTo>
                    <a:pt x="714" y="434"/>
                  </a:lnTo>
                  <a:lnTo>
                    <a:pt x="765" y="332"/>
                  </a:lnTo>
                  <a:lnTo>
                    <a:pt x="765" y="230"/>
                  </a:lnTo>
                  <a:lnTo>
                    <a:pt x="740" y="128"/>
                  </a:lnTo>
                  <a:lnTo>
                    <a:pt x="689" y="5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6"/>
            <p:cNvSpPr/>
            <p:nvPr/>
          </p:nvSpPr>
          <p:spPr>
            <a:xfrm>
              <a:off x="2732025" y="3992825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204" y="77"/>
                  </a:lnTo>
                  <a:lnTo>
                    <a:pt x="153" y="154"/>
                  </a:lnTo>
                  <a:lnTo>
                    <a:pt x="26" y="511"/>
                  </a:lnTo>
                  <a:lnTo>
                    <a:pt x="0" y="613"/>
                  </a:lnTo>
                  <a:lnTo>
                    <a:pt x="26" y="715"/>
                  </a:lnTo>
                  <a:lnTo>
                    <a:pt x="77" y="792"/>
                  </a:lnTo>
                  <a:lnTo>
                    <a:pt x="179" y="843"/>
                  </a:lnTo>
                  <a:lnTo>
                    <a:pt x="281" y="868"/>
                  </a:lnTo>
                  <a:lnTo>
                    <a:pt x="357" y="843"/>
                  </a:lnTo>
                  <a:lnTo>
                    <a:pt x="434" y="817"/>
                  </a:lnTo>
                  <a:lnTo>
                    <a:pt x="485" y="766"/>
                  </a:lnTo>
                  <a:lnTo>
                    <a:pt x="536" y="690"/>
                  </a:lnTo>
                  <a:lnTo>
                    <a:pt x="638" y="358"/>
                  </a:lnTo>
                  <a:lnTo>
                    <a:pt x="663" y="256"/>
                  </a:lnTo>
                  <a:lnTo>
                    <a:pt x="638" y="154"/>
                  </a:lnTo>
                  <a:lnTo>
                    <a:pt x="587" y="5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6"/>
            <p:cNvSpPr/>
            <p:nvPr/>
          </p:nvSpPr>
          <p:spPr>
            <a:xfrm>
              <a:off x="2531150" y="4010700"/>
              <a:ext cx="329050" cy="431700"/>
            </a:xfrm>
            <a:custGeom>
              <a:avLst/>
              <a:gdLst/>
              <a:ahLst/>
              <a:cxnLst/>
              <a:rect l="l" t="t" r="r" b="b"/>
              <a:pathLst>
                <a:path w="13162" h="17268" extrusionOk="0">
                  <a:moveTo>
                    <a:pt x="6964" y="561"/>
                  </a:moveTo>
                  <a:lnTo>
                    <a:pt x="7346" y="638"/>
                  </a:lnTo>
                  <a:lnTo>
                    <a:pt x="7729" y="714"/>
                  </a:lnTo>
                  <a:lnTo>
                    <a:pt x="8086" y="842"/>
                  </a:lnTo>
                  <a:lnTo>
                    <a:pt x="8418" y="1020"/>
                  </a:lnTo>
                  <a:lnTo>
                    <a:pt x="8749" y="1224"/>
                  </a:lnTo>
                  <a:lnTo>
                    <a:pt x="9055" y="1454"/>
                  </a:lnTo>
                  <a:lnTo>
                    <a:pt x="9362" y="1709"/>
                  </a:lnTo>
                  <a:lnTo>
                    <a:pt x="9617" y="1990"/>
                  </a:lnTo>
                  <a:lnTo>
                    <a:pt x="9846" y="2321"/>
                  </a:lnTo>
                  <a:lnTo>
                    <a:pt x="10050" y="2653"/>
                  </a:lnTo>
                  <a:lnTo>
                    <a:pt x="10203" y="2984"/>
                  </a:lnTo>
                  <a:lnTo>
                    <a:pt x="10331" y="3341"/>
                  </a:lnTo>
                  <a:lnTo>
                    <a:pt x="10433" y="3724"/>
                  </a:lnTo>
                  <a:lnTo>
                    <a:pt x="10484" y="4107"/>
                  </a:lnTo>
                  <a:lnTo>
                    <a:pt x="10509" y="4489"/>
                  </a:lnTo>
                  <a:lnTo>
                    <a:pt x="10484" y="4923"/>
                  </a:lnTo>
                  <a:lnTo>
                    <a:pt x="10407" y="5356"/>
                  </a:lnTo>
                  <a:lnTo>
                    <a:pt x="10280" y="5765"/>
                  </a:lnTo>
                  <a:lnTo>
                    <a:pt x="10127" y="6173"/>
                  </a:lnTo>
                  <a:lnTo>
                    <a:pt x="9923" y="6530"/>
                  </a:lnTo>
                  <a:lnTo>
                    <a:pt x="9668" y="6887"/>
                  </a:lnTo>
                  <a:lnTo>
                    <a:pt x="9387" y="7218"/>
                  </a:lnTo>
                  <a:lnTo>
                    <a:pt x="9055" y="7525"/>
                  </a:lnTo>
                  <a:lnTo>
                    <a:pt x="8877" y="7678"/>
                  </a:lnTo>
                  <a:lnTo>
                    <a:pt x="8724" y="7856"/>
                  </a:lnTo>
                  <a:lnTo>
                    <a:pt x="8596" y="8035"/>
                  </a:lnTo>
                  <a:lnTo>
                    <a:pt x="8494" y="8239"/>
                  </a:lnTo>
                  <a:lnTo>
                    <a:pt x="8392" y="8468"/>
                  </a:lnTo>
                  <a:lnTo>
                    <a:pt x="8341" y="8698"/>
                  </a:lnTo>
                  <a:lnTo>
                    <a:pt x="8290" y="8927"/>
                  </a:lnTo>
                  <a:lnTo>
                    <a:pt x="8290" y="9157"/>
                  </a:lnTo>
                  <a:lnTo>
                    <a:pt x="4872" y="9157"/>
                  </a:lnTo>
                  <a:lnTo>
                    <a:pt x="4872" y="8927"/>
                  </a:lnTo>
                  <a:lnTo>
                    <a:pt x="4821" y="8698"/>
                  </a:lnTo>
                  <a:lnTo>
                    <a:pt x="4770" y="8468"/>
                  </a:lnTo>
                  <a:lnTo>
                    <a:pt x="4668" y="8239"/>
                  </a:lnTo>
                  <a:lnTo>
                    <a:pt x="4566" y="8035"/>
                  </a:lnTo>
                  <a:lnTo>
                    <a:pt x="4413" y="7831"/>
                  </a:lnTo>
                  <a:lnTo>
                    <a:pt x="4260" y="7652"/>
                  </a:lnTo>
                  <a:lnTo>
                    <a:pt x="4082" y="7499"/>
                  </a:lnTo>
                  <a:lnTo>
                    <a:pt x="3750" y="7193"/>
                  </a:lnTo>
                  <a:lnTo>
                    <a:pt x="3469" y="6861"/>
                  </a:lnTo>
                  <a:lnTo>
                    <a:pt x="3240" y="6530"/>
                  </a:lnTo>
                  <a:lnTo>
                    <a:pt x="3036" y="6147"/>
                  </a:lnTo>
                  <a:lnTo>
                    <a:pt x="2857" y="5739"/>
                  </a:lnTo>
                  <a:lnTo>
                    <a:pt x="2755" y="5331"/>
                  </a:lnTo>
                  <a:lnTo>
                    <a:pt x="2679" y="4897"/>
                  </a:lnTo>
                  <a:lnTo>
                    <a:pt x="2653" y="4464"/>
                  </a:lnTo>
                  <a:lnTo>
                    <a:pt x="2679" y="4081"/>
                  </a:lnTo>
                  <a:lnTo>
                    <a:pt x="2730" y="3673"/>
                  </a:lnTo>
                  <a:lnTo>
                    <a:pt x="2832" y="3316"/>
                  </a:lnTo>
                  <a:lnTo>
                    <a:pt x="2959" y="2933"/>
                  </a:lnTo>
                  <a:lnTo>
                    <a:pt x="3138" y="2602"/>
                  </a:lnTo>
                  <a:lnTo>
                    <a:pt x="3316" y="2270"/>
                  </a:lnTo>
                  <a:lnTo>
                    <a:pt x="3546" y="1990"/>
                  </a:lnTo>
                  <a:lnTo>
                    <a:pt x="3801" y="1709"/>
                  </a:lnTo>
                  <a:lnTo>
                    <a:pt x="4082" y="1454"/>
                  </a:lnTo>
                  <a:lnTo>
                    <a:pt x="4388" y="1224"/>
                  </a:lnTo>
                  <a:lnTo>
                    <a:pt x="4719" y="1020"/>
                  </a:lnTo>
                  <a:lnTo>
                    <a:pt x="5051" y="867"/>
                  </a:lnTo>
                  <a:lnTo>
                    <a:pt x="5408" y="714"/>
                  </a:lnTo>
                  <a:lnTo>
                    <a:pt x="5791" y="638"/>
                  </a:lnTo>
                  <a:lnTo>
                    <a:pt x="6173" y="561"/>
                  </a:lnTo>
                  <a:close/>
                  <a:moveTo>
                    <a:pt x="8290" y="9693"/>
                  </a:moveTo>
                  <a:lnTo>
                    <a:pt x="8290" y="10024"/>
                  </a:lnTo>
                  <a:lnTo>
                    <a:pt x="8265" y="10228"/>
                  </a:lnTo>
                  <a:lnTo>
                    <a:pt x="8214" y="10407"/>
                  </a:lnTo>
                  <a:lnTo>
                    <a:pt x="8112" y="10585"/>
                  </a:lnTo>
                  <a:lnTo>
                    <a:pt x="7984" y="10738"/>
                  </a:lnTo>
                  <a:lnTo>
                    <a:pt x="7831" y="10840"/>
                  </a:lnTo>
                  <a:lnTo>
                    <a:pt x="7678" y="10942"/>
                  </a:lnTo>
                  <a:lnTo>
                    <a:pt x="7474" y="10993"/>
                  </a:lnTo>
                  <a:lnTo>
                    <a:pt x="7270" y="11019"/>
                  </a:lnTo>
                  <a:lnTo>
                    <a:pt x="5893" y="11019"/>
                  </a:lnTo>
                  <a:lnTo>
                    <a:pt x="5689" y="10993"/>
                  </a:lnTo>
                  <a:lnTo>
                    <a:pt x="5485" y="10942"/>
                  </a:lnTo>
                  <a:lnTo>
                    <a:pt x="5331" y="10840"/>
                  </a:lnTo>
                  <a:lnTo>
                    <a:pt x="5178" y="10738"/>
                  </a:lnTo>
                  <a:lnTo>
                    <a:pt x="5051" y="10585"/>
                  </a:lnTo>
                  <a:lnTo>
                    <a:pt x="4949" y="10407"/>
                  </a:lnTo>
                  <a:lnTo>
                    <a:pt x="4898" y="10228"/>
                  </a:lnTo>
                  <a:lnTo>
                    <a:pt x="4872" y="10024"/>
                  </a:lnTo>
                  <a:lnTo>
                    <a:pt x="4872" y="9693"/>
                  </a:lnTo>
                  <a:close/>
                  <a:moveTo>
                    <a:pt x="10509" y="11248"/>
                  </a:moveTo>
                  <a:lnTo>
                    <a:pt x="10586" y="11299"/>
                  </a:lnTo>
                  <a:lnTo>
                    <a:pt x="10637" y="11350"/>
                  </a:lnTo>
                  <a:lnTo>
                    <a:pt x="10688" y="11427"/>
                  </a:lnTo>
                  <a:lnTo>
                    <a:pt x="11019" y="12447"/>
                  </a:lnTo>
                  <a:lnTo>
                    <a:pt x="10815" y="12422"/>
                  </a:lnTo>
                  <a:lnTo>
                    <a:pt x="2347" y="12422"/>
                  </a:lnTo>
                  <a:lnTo>
                    <a:pt x="2143" y="12447"/>
                  </a:lnTo>
                  <a:lnTo>
                    <a:pt x="2143" y="12447"/>
                  </a:lnTo>
                  <a:lnTo>
                    <a:pt x="2475" y="11427"/>
                  </a:lnTo>
                  <a:lnTo>
                    <a:pt x="2526" y="11350"/>
                  </a:lnTo>
                  <a:lnTo>
                    <a:pt x="2577" y="11299"/>
                  </a:lnTo>
                  <a:lnTo>
                    <a:pt x="2653" y="11248"/>
                  </a:lnTo>
                  <a:lnTo>
                    <a:pt x="4949" y="11248"/>
                  </a:lnTo>
                  <a:lnTo>
                    <a:pt x="5153" y="11376"/>
                  </a:lnTo>
                  <a:lnTo>
                    <a:pt x="5382" y="11478"/>
                  </a:lnTo>
                  <a:lnTo>
                    <a:pt x="5612" y="11529"/>
                  </a:lnTo>
                  <a:lnTo>
                    <a:pt x="5893" y="11555"/>
                  </a:lnTo>
                  <a:lnTo>
                    <a:pt x="7270" y="11555"/>
                  </a:lnTo>
                  <a:lnTo>
                    <a:pt x="7525" y="11529"/>
                  </a:lnTo>
                  <a:lnTo>
                    <a:pt x="7780" y="11478"/>
                  </a:lnTo>
                  <a:lnTo>
                    <a:pt x="8010" y="11376"/>
                  </a:lnTo>
                  <a:lnTo>
                    <a:pt x="8214" y="11248"/>
                  </a:lnTo>
                  <a:close/>
                  <a:moveTo>
                    <a:pt x="4362" y="10254"/>
                  </a:moveTo>
                  <a:lnTo>
                    <a:pt x="4413" y="10483"/>
                  </a:lnTo>
                  <a:lnTo>
                    <a:pt x="4490" y="10713"/>
                  </a:lnTo>
                  <a:lnTo>
                    <a:pt x="2628" y="10713"/>
                  </a:lnTo>
                  <a:lnTo>
                    <a:pt x="2500" y="10738"/>
                  </a:lnTo>
                  <a:lnTo>
                    <a:pt x="2373" y="10789"/>
                  </a:lnTo>
                  <a:lnTo>
                    <a:pt x="2271" y="10866"/>
                  </a:lnTo>
                  <a:lnTo>
                    <a:pt x="2169" y="10942"/>
                  </a:lnTo>
                  <a:lnTo>
                    <a:pt x="2092" y="11019"/>
                  </a:lnTo>
                  <a:lnTo>
                    <a:pt x="2016" y="11146"/>
                  </a:lnTo>
                  <a:lnTo>
                    <a:pt x="1965" y="11248"/>
                  </a:lnTo>
                  <a:lnTo>
                    <a:pt x="1352" y="13110"/>
                  </a:lnTo>
                  <a:lnTo>
                    <a:pt x="1327" y="13263"/>
                  </a:lnTo>
                  <a:lnTo>
                    <a:pt x="1301" y="13468"/>
                  </a:lnTo>
                  <a:lnTo>
                    <a:pt x="1301" y="14233"/>
                  </a:lnTo>
                  <a:lnTo>
                    <a:pt x="1199" y="14233"/>
                  </a:lnTo>
                  <a:lnTo>
                    <a:pt x="1046" y="14207"/>
                  </a:lnTo>
                  <a:lnTo>
                    <a:pt x="919" y="14182"/>
                  </a:lnTo>
                  <a:lnTo>
                    <a:pt x="817" y="14105"/>
                  </a:lnTo>
                  <a:lnTo>
                    <a:pt x="715" y="14029"/>
                  </a:lnTo>
                  <a:lnTo>
                    <a:pt x="638" y="13927"/>
                  </a:lnTo>
                  <a:lnTo>
                    <a:pt x="587" y="13825"/>
                  </a:lnTo>
                  <a:lnTo>
                    <a:pt x="536" y="13697"/>
                  </a:lnTo>
                  <a:lnTo>
                    <a:pt x="536" y="13570"/>
                  </a:lnTo>
                  <a:lnTo>
                    <a:pt x="536" y="10917"/>
                  </a:lnTo>
                  <a:lnTo>
                    <a:pt x="536" y="10789"/>
                  </a:lnTo>
                  <a:lnTo>
                    <a:pt x="587" y="10662"/>
                  </a:lnTo>
                  <a:lnTo>
                    <a:pt x="638" y="10534"/>
                  </a:lnTo>
                  <a:lnTo>
                    <a:pt x="715" y="10458"/>
                  </a:lnTo>
                  <a:lnTo>
                    <a:pt x="817" y="10356"/>
                  </a:lnTo>
                  <a:lnTo>
                    <a:pt x="919" y="10305"/>
                  </a:lnTo>
                  <a:lnTo>
                    <a:pt x="1046" y="10279"/>
                  </a:lnTo>
                  <a:lnTo>
                    <a:pt x="1199" y="10254"/>
                  </a:lnTo>
                  <a:close/>
                  <a:moveTo>
                    <a:pt x="11963" y="10254"/>
                  </a:moveTo>
                  <a:lnTo>
                    <a:pt x="12091" y="10279"/>
                  </a:lnTo>
                  <a:lnTo>
                    <a:pt x="12218" y="10305"/>
                  </a:lnTo>
                  <a:lnTo>
                    <a:pt x="12346" y="10356"/>
                  </a:lnTo>
                  <a:lnTo>
                    <a:pt x="12448" y="10458"/>
                  </a:lnTo>
                  <a:lnTo>
                    <a:pt x="12524" y="10534"/>
                  </a:lnTo>
                  <a:lnTo>
                    <a:pt x="12575" y="10662"/>
                  </a:lnTo>
                  <a:lnTo>
                    <a:pt x="12626" y="10789"/>
                  </a:lnTo>
                  <a:lnTo>
                    <a:pt x="12626" y="10917"/>
                  </a:lnTo>
                  <a:lnTo>
                    <a:pt x="12626" y="13570"/>
                  </a:lnTo>
                  <a:lnTo>
                    <a:pt x="12626" y="13697"/>
                  </a:lnTo>
                  <a:lnTo>
                    <a:pt x="12575" y="13825"/>
                  </a:lnTo>
                  <a:lnTo>
                    <a:pt x="12524" y="13927"/>
                  </a:lnTo>
                  <a:lnTo>
                    <a:pt x="12448" y="14029"/>
                  </a:lnTo>
                  <a:lnTo>
                    <a:pt x="12346" y="14105"/>
                  </a:lnTo>
                  <a:lnTo>
                    <a:pt x="12218" y="14182"/>
                  </a:lnTo>
                  <a:lnTo>
                    <a:pt x="12091" y="14207"/>
                  </a:lnTo>
                  <a:lnTo>
                    <a:pt x="11963" y="14233"/>
                  </a:lnTo>
                  <a:lnTo>
                    <a:pt x="11861" y="14233"/>
                  </a:lnTo>
                  <a:lnTo>
                    <a:pt x="11861" y="13468"/>
                  </a:lnTo>
                  <a:lnTo>
                    <a:pt x="11836" y="13289"/>
                  </a:lnTo>
                  <a:lnTo>
                    <a:pt x="11785" y="13110"/>
                  </a:lnTo>
                  <a:lnTo>
                    <a:pt x="11198" y="11248"/>
                  </a:lnTo>
                  <a:lnTo>
                    <a:pt x="11147" y="11146"/>
                  </a:lnTo>
                  <a:lnTo>
                    <a:pt x="11070" y="11019"/>
                  </a:lnTo>
                  <a:lnTo>
                    <a:pt x="10994" y="10942"/>
                  </a:lnTo>
                  <a:lnTo>
                    <a:pt x="10892" y="10866"/>
                  </a:lnTo>
                  <a:lnTo>
                    <a:pt x="10790" y="10789"/>
                  </a:lnTo>
                  <a:lnTo>
                    <a:pt x="10662" y="10738"/>
                  </a:lnTo>
                  <a:lnTo>
                    <a:pt x="10560" y="10713"/>
                  </a:lnTo>
                  <a:lnTo>
                    <a:pt x="8673" y="10713"/>
                  </a:lnTo>
                  <a:lnTo>
                    <a:pt x="8749" y="10483"/>
                  </a:lnTo>
                  <a:lnTo>
                    <a:pt x="8800" y="10254"/>
                  </a:lnTo>
                  <a:close/>
                  <a:moveTo>
                    <a:pt x="10917" y="12957"/>
                  </a:moveTo>
                  <a:lnTo>
                    <a:pt x="11019" y="13008"/>
                  </a:lnTo>
                  <a:lnTo>
                    <a:pt x="11096" y="13059"/>
                  </a:lnTo>
                  <a:lnTo>
                    <a:pt x="11172" y="13110"/>
                  </a:lnTo>
                  <a:lnTo>
                    <a:pt x="11223" y="13187"/>
                  </a:lnTo>
                  <a:lnTo>
                    <a:pt x="11274" y="13263"/>
                  </a:lnTo>
                  <a:lnTo>
                    <a:pt x="11326" y="13366"/>
                  </a:lnTo>
                  <a:lnTo>
                    <a:pt x="11326" y="13468"/>
                  </a:lnTo>
                  <a:lnTo>
                    <a:pt x="11326" y="16197"/>
                  </a:lnTo>
                  <a:lnTo>
                    <a:pt x="11326" y="16299"/>
                  </a:lnTo>
                  <a:lnTo>
                    <a:pt x="11274" y="16401"/>
                  </a:lnTo>
                  <a:lnTo>
                    <a:pt x="11223" y="16477"/>
                  </a:lnTo>
                  <a:lnTo>
                    <a:pt x="11172" y="16554"/>
                  </a:lnTo>
                  <a:lnTo>
                    <a:pt x="11096" y="16630"/>
                  </a:lnTo>
                  <a:lnTo>
                    <a:pt x="11019" y="16681"/>
                  </a:lnTo>
                  <a:lnTo>
                    <a:pt x="10917" y="16707"/>
                  </a:lnTo>
                  <a:lnTo>
                    <a:pt x="2245" y="16707"/>
                  </a:lnTo>
                  <a:lnTo>
                    <a:pt x="2143" y="16681"/>
                  </a:lnTo>
                  <a:lnTo>
                    <a:pt x="2067" y="16630"/>
                  </a:lnTo>
                  <a:lnTo>
                    <a:pt x="1990" y="16554"/>
                  </a:lnTo>
                  <a:lnTo>
                    <a:pt x="1914" y="16477"/>
                  </a:lnTo>
                  <a:lnTo>
                    <a:pt x="1863" y="16401"/>
                  </a:lnTo>
                  <a:lnTo>
                    <a:pt x="1837" y="16299"/>
                  </a:lnTo>
                  <a:lnTo>
                    <a:pt x="1837" y="16197"/>
                  </a:lnTo>
                  <a:lnTo>
                    <a:pt x="1837" y="13468"/>
                  </a:lnTo>
                  <a:lnTo>
                    <a:pt x="1837" y="13366"/>
                  </a:lnTo>
                  <a:lnTo>
                    <a:pt x="1863" y="13263"/>
                  </a:lnTo>
                  <a:lnTo>
                    <a:pt x="1914" y="13187"/>
                  </a:lnTo>
                  <a:lnTo>
                    <a:pt x="1990" y="13110"/>
                  </a:lnTo>
                  <a:lnTo>
                    <a:pt x="2067" y="13059"/>
                  </a:lnTo>
                  <a:lnTo>
                    <a:pt x="2143" y="13008"/>
                  </a:lnTo>
                  <a:lnTo>
                    <a:pt x="2245" y="12957"/>
                  </a:lnTo>
                  <a:close/>
                  <a:moveTo>
                    <a:pt x="6581" y="0"/>
                  </a:moveTo>
                  <a:lnTo>
                    <a:pt x="6122" y="26"/>
                  </a:lnTo>
                  <a:lnTo>
                    <a:pt x="5689" y="102"/>
                  </a:lnTo>
                  <a:lnTo>
                    <a:pt x="5255" y="204"/>
                  </a:lnTo>
                  <a:lnTo>
                    <a:pt x="4847" y="357"/>
                  </a:lnTo>
                  <a:lnTo>
                    <a:pt x="4464" y="561"/>
                  </a:lnTo>
                  <a:lnTo>
                    <a:pt x="4082" y="765"/>
                  </a:lnTo>
                  <a:lnTo>
                    <a:pt x="3750" y="1020"/>
                  </a:lnTo>
                  <a:lnTo>
                    <a:pt x="3418" y="1326"/>
                  </a:lnTo>
                  <a:lnTo>
                    <a:pt x="3138" y="1633"/>
                  </a:lnTo>
                  <a:lnTo>
                    <a:pt x="2883" y="1990"/>
                  </a:lnTo>
                  <a:lnTo>
                    <a:pt x="2653" y="2347"/>
                  </a:lnTo>
                  <a:lnTo>
                    <a:pt x="2475" y="2729"/>
                  </a:lnTo>
                  <a:lnTo>
                    <a:pt x="2322" y="3137"/>
                  </a:lnTo>
                  <a:lnTo>
                    <a:pt x="2220" y="3571"/>
                  </a:lnTo>
                  <a:lnTo>
                    <a:pt x="2143" y="4005"/>
                  </a:lnTo>
                  <a:lnTo>
                    <a:pt x="2118" y="4464"/>
                  </a:lnTo>
                  <a:lnTo>
                    <a:pt x="2143" y="4974"/>
                  </a:lnTo>
                  <a:lnTo>
                    <a:pt x="2220" y="5458"/>
                  </a:lnTo>
                  <a:lnTo>
                    <a:pt x="2373" y="5918"/>
                  </a:lnTo>
                  <a:lnTo>
                    <a:pt x="2551" y="6377"/>
                  </a:lnTo>
                  <a:lnTo>
                    <a:pt x="2781" y="6810"/>
                  </a:lnTo>
                  <a:lnTo>
                    <a:pt x="3061" y="7193"/>
                  </a:lnTo>
                  <a:lnTo>
                    <a:pt x="3367" y="7576"/>
                  </a:lnTo>
                  <a:lnTo>
                    <a:pt x="3750" y="7907"/>
                  </a:lnTo>
                  <a:lnTo>
                    <a:pt x="3878" y="8035"/>
                  </a:lnTo>
                  <a:lnTo>
                    <a:pt x="4005" y="8162"/>
                  </a:lnTo>
                  <a:lnTo>
                    <a:pt x="4107" y="8315"/>
                  </a:lnTo>
                  <a:lnTo>
                    <a:pt x="4184" y="8468"/>
                  </a:lnTo>
                  <a:lnTo>
                    <a:pt x="4260" y="8647"/>
                  </a:lnTo>
                  <a:lnTo>
                    <a:pt x="4311" y="8800"/>
                  </a:lnTo>
                  <a:lnTo>
                    <a:pt x="4337" y="8978"/>
                  </a:lnTo>
                  <a:lnTo>
                    <a:pt x="4337" y="9157"/>
                  </a:lnTo>
                  <a:lnTo>
                    <a:pt x="4337" y="9386"/>
                  </a:lnTo>
                  <a:lnTo>
                    <a:pt x="4337" y="9438"/>
                  </a:lnTo>
                  <a:lnTo>
                    <a:pt x="4337" y="9718"/>
                  </a:lnTo>
                  <a:lnTo>
                    <a:pt x="1199" y="9718"/>
                  </a:lnTo>
                  <a:lnTo>
                    <a:pt x="944" y="9744"/>
                  </a:lnTo>
                  <a:lnTo>
                    <a:pt x="715" y="9820"/>
                  </a:lnTo>
                  <a:lnTo>
                    <a:pt x="511" y="9922"/>
                  </a:lnTo>
                  <a:lnTo>
                    <a:pt x="332" y="10075"/>
                  </a:lnTo>
                  <a:lnTo>
                    <a:pt x="205" y="10254"/>
                  </a:lnTo>
                  <a:lnTo>
                    <a:pt x="77" y="10458"/>
                  </a:lnTo>
                  <a:lnTo>
                    <a:pt x="26" y="10687"/>
                  </a:lnTo>
                  <a:lnTo>
                    <a:pt x="1" y="10917"/>
                  </a:lnTo>
                  <a:lnTo>
                    <a:pt x="1" y="13570"/>
                  </a:lnTo>
                  <a:lnTo>
                    <a:pt x="26" y="13799"/>
                  </a:lnTo>
                  <a:lnTo>
                    <a:pt x="77" y="14029"/>
                  </a:lnTo>
                  <a:lnTo>
                    <a:pt x="205" y="14233"/>
                  </a:lnTo>
                  <a:lnTo>
                    <a:pt x="332" y="14411"/>
                  </a:lnTo>
                  <a:lnTo>
                    <a:pt x="511" y="14564"/>
                  </a:lnTo>
                  <a:lnTo>
                    <a:pt x="715" y="14666"/>
                  </a:lnTo>
                  <a:lnTo>
                    <a:pt x="944" y="14743"/>
                  </a:lnTo>
                  <a:lnTo>
                    <a:pt x="1199" y="14768"/>
                  </a:lnTo>
                  <a:lnTo>
                    <a:pt x="1301" y="14768"/>
                  </a:lnTo>
                  <a:lnTo>
                    <a:pt x="1301" y="16197"/>
                  </a:lnTo>
                  <a:lnTo>
                    <a:pt x="1327" y="16401"/>
                  </a:lnTo>
                  <a:lnTo>
                    <a:pt x="1378" y="16605"/>
                  </a:lnTo>
                  <a:lnTo>
                    <a:pt x="1480" y="16783"/>
                  </a:lnTo>
                  <a:lnTo>
                    <a:pt x="1608" y="16936"/>
                  </a:lnTo>
                  <a:lnTo>
                    <a:pt x="1761" y="17064"/>
                  </a:lnTo>
                  <a:lnTo>
                    <a:pt x="1939" y="17166"/>
                  </a:lnTo>
                  <a:lnTo>
                    <a:pt x="2143" y="17243"/>
                  </a:lnTo>
                  <a:lnTo>
                    <a:pt x="2347" y="17268"/>
                  </a:lnTo>
                  <a:lnTo>
                    <a:pt x="10815" y="17268"/>
                  </a:lnTo>
                  <a:lnTo>
                    <a:pt x="11019" y="17243"/>
                  </a:lnTo>
                  <a:lnTo>
                    <a:pt x="11223" y="17166"/>
                  </a:lnTo>
                  <a:lnTo>
                    <a:pt x="11402" y="17064"/>
                  </a:lnTo>
                  <a:lnTo>
                    <a:pt x="11555" y="16936"/>
                  </a:lnTo>
                  <a:lnTo>
                    <a:pt x="11683" y="16783"/>
                  </a:lnTo>
                  <a:lnTo>
                    <a:pt x="11785" y="16605"/>
                  </a:lnTo>
                  <a:lnTo>
                    <a:pt x="11836" y="16401"/>
                  </a:lnTo>
                  <a:lnTo>
                    <a:pt x="11861" y="16197"/>
                  </a:lnTo>
                  <a:lnTo>
                    <a:pt x="11861" y="14768"/>
                  </a:lnTo>
                  <a:lnTo>
                    <a:pt x="11963" y="14768"/>
                  </a:lnTo>
                  <a:lnTo>
                    <a:pt x="12218" y="14743"/>
                  </a:lnTo>
                  <a:lnTo>
                    <a:pt x="12448" y="14666"/>
                  </a:lnTo>
                  <a:lnTo>
                    <a:pt x="12652" y="14564"/>
                  </a:lnTo>
                  <a:lnTo>
                    <a:pt x="12805" y="14411"/>
                  </a:lnTo>
                  <a:lnTo>
                    <a:pt x="12958" y="14233"/>
                  </a:lnTo>
                  <a:lnTo>
                    <a:pt x="13085" y="14029"/>
                  </a:lnTo>
                  <a:lnTo>
                    <a:pt x="13136" y="13799"/>
                  </a:lnTo>
                  <a:lnTo>
                    <a:pt x="13162" y="13570"/>
                  </a:lnTo>
                  <a:lnTo>
                    <a:pt x="13162" y="10917"/>
                  </a:lnTo>
                  <a:lnTo>
                    <a:pt x="13136" y="10687"/>
                  </a:lnTo>
                  <a:lnTo>
                    <a:pt x="13085" y="10458"/>
                  </a:lnTo>
                  <a:lnTo>
                    <a:pt x="12958" y="10254"/>
                  </a:lnTo>
                  <a:lnTo>
                    <a:pt x="12805" y="10075"/>
                  </a:lnTo>
                  <a:lnTo>
                    <a:pt x="12652" y="9922"/>
                  </a:lnTo>
                  <a:lnTo>
                    <a:pt x="12448" y="9820"/>
                  </a:lnTo>
                  <a:lnTo>
                    <a:pt x="12218" y="9744"/>
                  </a:lnTo>
                  <a:lnTo>
                    <a:pt x="11963" y="9718"/>
                  </a:lnTo>
                  <a:lnTo>
                    <a:pt x="8826" y="9718"/>
                  </a:lnTo>
                  <a:lnTo>
                    <a:pt x="8826" y="9438"/>
                  </a:lnTo>
                  <a:lnTo>
                    <a:pt x="8826" y="9386"/>
                  </a:lnTo>
                  <a:lnTo>
                    <a:pt x="8826" y="9157"/>
                  </a:lnTo>
                  <a:lnTo>
                    <a:pt x="8826" y="8978"/>
                  </a:lnTo>
                  <a:lnTo>
                    <a:pt x="8851" y="8800"/>
                  </a:lnTo>
                  <a:lnTo>
                    <a:pt x="8902" y="8647"/>
                  </a:lnTo>
                  <a:lnTo>
                    <a:pt x="8979" y="8468"/>
                  </a:lnTo>
                  <a:lnTo>
                    <a:pt x="9055" y="8315"/>
                  </a:lnTo>
                  <a:lnTo>
                    <a:pt x="9157" y="8188"/>
                  </a:lnTo>
                  <a:lnTo>
                    <a:pt x="9259" y="8035"/>
                  </a:lnTo>
                  <a:lnTo>
                    <a:pt x="9387" y="7933"/>
                  </a:lnTo>
                  <a:lnTo>
                    <a:pt x="9770" y="7601"/>
                  </a:lnTo>
                  <a:lnTo>
                    <a:pt x="10076" y="7218"/>
                  </a:lnTo>
                  <a:lnTo>
                    <a:pt x="10356" y="6836"/>
                  </a:lnTo>
                  <a:lnTo>
                    <a:pt x="10611" y="6402"/>
                  </a:lnTo>
                  <a:lnTo>
                    <a:pt x="10790" y="5943"/>
                  </a:lnTo>
                  <a:lnTo>
                    <a:pt x="10917" y="5484"/>
                  </a:lnTo>
                  <a:lnTo>
                    <a:pt x="11019" y="4999"/>
                  </a:lnTo>
                  <a:lnTo>
                    <a:pt x="11045" y="4489"/>
                  </a:lnTo>
                  <a:lnTo>
                    <a:pt x="11019" y="4056"/>
                  </a:lnTo>
                  <a:lnTo>
                    <a:pt x="10968" y="3622"/>
                  </a:lnTo>
                  <a:lnTo>
                    <a:pt x="10841" y="3188"/>
                  </a:lnTo>
                  <a:lnTo>
                    <a:pt x="10713" y="2780"/>
                  </a:lnTo>
                  <a:lnTo>
                    <a:pt x="10509" y="2398"/>
                  </a:lnTo>
                  <a:lnTo>
                    <a:pt x="10305" y="2015"/>
                  </a:lnTo>
                  <a:lnTo>
                    <a:pt x="10025" y="1658"/>
                  </a:lnTo>
                  <a:lnTo>
                    <a:pt x="9744" y="1326"/>
                  </a:lnTo>
                  <a:lnTo>
                    <a:pt x="9413" y="1020"/>
                  </a:lnTo>
                  <a:lnTo>
                    <a:pt x="9055" y="765"/>
                  </a:lnTo>
                  <a:lnTo>
                    <a:pt x="8673" y="536"/>
                  </a:lnTo>
                  <a:lnTo>
                    <a:pt x="8290" y="357"/>
                  </a:lnTo>
                  <a:lnTo>
                    <a:pt x="7882" y="204"/>
                  </a:lnTo>
                  <a:lnTo>
                    <a:pt x="7449" y="102"/>
                  </a:lnTo>
                  <a:lnTo>
                    <a:pt x="7015" y="26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66"/>
          <p:cNvGrpSpPr/>
          <p:nvPr/>
        </p:nvGrpSpPr>
        <p:grpSpPr>
          <a:xfrm>
            <a:off x="5289007" y="3262026"/>
            <a:ext cx="486698" cy="486698"/>
            <a:chOff x="3209000" y="3983900"/>
            <a:chExt cx="458500" cy="458500"/>
          </a:xfrm>
        </p:grpSpPr>
        <p:sp>
          <p:nvSpPr>
            <p:cNvPr id="1427" name="Google Shape;1427;p66"/>
            <p:cNvSpPr/>
            <p:nvPr/>
          </p:nvSpPr>
          <p:spPr>
            <a:xfrm>
              <a:off x="3536100" y="4310400"/>
              <a:ext cx="104625" cy="104600"/>
            </a:xfrm>
            <a:custGeom>
              <a:avLst/>
              <a:gdLst/>
              <a:ahLst/>
              <a:cxnLst/>
              <a:rect l="l" t="t" r="r" b="b"/>
              <a:pathLst>
                <a:path w="4185" h="4184" extrusionOk="0">
                  <a:moveTo>
                    <a:pt x="3648" y="536"/>
                  </a:moveTo>
                  <a:lnTo>
                    <a:pt x="3648" y="1913"/>
                  </a:lnTo>
                  <a:lnTo>
                    <a:pt x="3266" y="1429"/>
                  </a:lnTo>
                  <a:lnTo>
                    <a:pt x="3215" y="1378"/>
                  </a:lnTo>
                  <a:lnTo>
                    <a:pt x="3164" y="1352"/>
                  </a:lnTo>
                  <a:lnTo>
                    <a:pt x="3087" y="1326"/>
                  </a:lnTo>
                  <a:lnTo>
                    <a:pt x="3011" y="1301"/>
                  </a:lnTo>
                  <a:lnTo>
                    <a:pt x="2934" y="1326"/>
                  </a:lnTo>
                  <a:lnTo>
                    <a:pt x="2858" y="1352"/>
                  </a:lnTo>
                  <a:lnTo>
                    <a:pt x="2781" y="1378"/>
                  </a:lnTo>
                  <a:lnTo>
                    <a:pt x="2730" y="1429"/>
                  </a:lnTo>
                  <a:lnTo>
                    <a:pt x="2297" y="1990"/>
                  </a:lnTo>
                  <a:lnTo>
                    <a:pt x="1659" y="1173"/>
                  </a:lnTo>
                  <a:lnTo>
                    <a:pt x="1608" y="1122"/>
                  </a:lnTo>
                  <a:lnTo>
                    <a:pt x="1531" y="1071"/>
                  </a:lnTo>
                  <a:lnTo>
                    <a:pt x="1480" y="1046"/>
                  </a:lnTo>
                  <a:lnTo>
                    <a:pt x="1327" y="1046"/>
                  </a:lnTo>
                  <a:lnTo>
                    <a:pt x="1251" y="1071"/>
                  </a:lnTo>
                  <a:lnTo>
                    <a:pt x="1174" y="1122"/>
                  </a:lnTo>
                  <a:lnTo>
                    <a:pt x="1123" y="1173"/>
                  </a:lnTo>
                  <a:lnTo>
                    <a:pt x="537" y="1913"/>
                  </a:lnTo>
                  <a:lnTo>
                    <a:pt x="537" y="536"/>
                  </a:lnTo>
                  <a:close/>
                  <a:moveTo>
                    <a:pt x="1404" y="1709"/>
                  </a:moveTo>
                  <a:lnTo>
                    <a:pt x="1965" y="2423"/>
                  </a:lnTo>
                  <a:lnTo>
                    <a:pt x="817" y="2423"/>
                  </a:lnTo>
                  <a:lnTo>
                    <a:pt x="1404" y="1709"/>
                  </a:lnTo>
                  <a:close/>
                  <a:moveTo>
                    <a:pt x="3011" y="1964"/>
                  </a:moveTo>
                  <a:lnTo>
                    <a:pt x="3368" y="2423"/>
                  </a:lnTo>
                  <a:lnTo>
                    <a:pt x="2654" y="2423"/>
                  </a:lnTo>
                  <a:lnTo>
                    <a:pt x="3011" y="1964"/>
                  </a:lnTo>
                  <a:close/>
                  <a:moveTo>
                    <a:pt x="3648" y="2959"/>
                  </a:moveTo>
                  <a:lnTo>
                    <a:pt x="3648" y="3648"/>
                  </a:lnTo>
                  <a:lnTo>
                    <a:pt x="537" y="3648"/>
                  </a:lnTo>
                  <a:lnTo>
                    <a:pt x="537" y="2959"/>
                  </a:lnTo>
                  <a:close/>
                  <a:moveTo>
                    <a:pt x="333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1"/>
                  </a:lnTo>
                  <a:lnTo>
                    <a:pt x="205" y="4158"/>
                  </a:lnTo>
                  <a:lnTo>
                    <a:pt x="333" y="4183"/>
                  </a:lnTo>
                  <a:lnTo>
                    <a:pt x="3852" y="4183"/>
                  </a:lnTo>
                  <a:lnTo>
                    <a:pt x="3980" y="4158"/>
                  </a:lnTo>
                  <a:lnTo>
                    <a:pt x="4082" y="4081"/>
                  </a:lnTo>
                  <a:lnTo>
                    <a:pt x="4159" y="3979"/>
                  </a:lnTo>
                  <a:lnTo>
                    <a:pt x="4184" y="3852"/>
                  </a:lnTo>
                  <a:lnTo>
                    <a:pt x="4184" y="332"/>
                  </a:lnTo>
                  <a:lnTo>
                    <a:pt x="4159" y="204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6"/>
            <p:cNvSpPr/>
            <p:nvPr/>
          </p:nvSpPr>
          <p:spPr>
            <a:xfrm>
              <a:off x="3509325" y="4283600"/>
              <a:ext cx="158175" cy="158800"/>
            </a:xfrm>
            <a:custGeom>
              <a:avLst/>
              <a:gdLst/>
              <a:ahLst/>
              <a:cxnLst/>
              <a:rect l="l" t="t" r="r" b="b"/>
              <a:pathLst>
                <a:path w="6327" h="6352" extrusionOk="0">
                  <a:moveTo>
                    <a:pt x="1123" y="1"/>
                  </a:moveTo>
                  <a:lnTo>
                    <a:pt x="893" y="26"/>
                  </a:lnTo>
                  <a:lnTo>
                    <a:pt x="689" y="103"/>
                  </a:lnTo>
                  <a:lnTo>
                    <a:pt x="485" y="205"/>
                  </a:lnTo>
                  <a:lnTo>
                    <a:pt x="332" y="332"/>
                  </a:lnTo>
                  <a:lnTo>
                    <a:pt x="179" y="511"/>
                  </a:lnTo>
                  <a:lnTo>
                    <a:pt x="77" y="690"/>
                  </a:lnTo>
                  <a:lnTo>
                    <a:pt x="26" y="919"/>
                  </a:lnTo>
                  <a:lnTo>
                    <a:pt x="1" y="1149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179" y="5842"/>
                  </a:lnTo>
                  <a:lnTo>
                    <a:pt x="332" y="5995"/>
                  </a:lnTo>
                  <a:lnTo>
                    <a:pt x="485" y="6148"/>
                  </a:lnTo>
                  <a:lnTo>
                    <a:pt x="689" y="6250"/>
                  </a:lnTo>
                  <a:lnTo>
                    <a:pt x="893" y="6327"/>
                  </a:lnTo>
                  <a:lnTo>
                    <a:pt x="1123" y="6352"/>
                  </a:lnTo>
                  <a:lnTo>
                    <a:pt x="5204" y="6352"/>
                  </a:lnTo>
                  <a:lnTo>
                    <a:pt x="5434" y="6327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01" y="5434"/>
                  </a:lnTo>
                  <a:lnTo>
                    <a:pt x="6326" y="5204"/>
                  </a:lnTo>
                  <a:lnTo>
                    <a:pt x="6326" y="4465"/>
                  </a:lnTo>
                  <a:lnTo>
                    <a:pt x="6301" y="4362"/>
                  </a:lnTo>
                  <a:lnTo>
                    <a:pt x="6250" y="4286"/>
                  </a:lnTo>
                  <a:lnTo>
                    <a:pt x="6173" y="4209"/>
                  </a:lnTo>
                  <a:lnTo>
                    <a:pt x="6071" y="4184"/>
                  </a:lnTo>
                  <a:lnTo>
                    <a:pt x="5969" y="4209"/>
                  </a:lnTo>
                  <a:lnTo>
                    <a:pt x="5867" y="4286"/>
                  </a:lnTo>
                  <a:lnTo>
                    <a:pt x="5816" y="4362"/>
                  </a:lnTo>
                  <a:lnTo>
                    <a:pt x="5791" y="4465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40" y="5434"/>
                  </a:lnTo>
                  <a:lnTo>
                    <a:pt x="5689" y="5536"/>
                  </a:lnTo>
                  <a:lnTo>
                    <a:pt x="5612" y="5638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06" y="5791"/>
                  </a:lnTo>
                  <a:lnTo>
                    <a:pt x="1021" y="5791"/>
                  </a:lnTo>
                  <a:lnTo>
                    <a:pt x="893" y="5765"/>
                  </a:lnTo>
                  <a:lnTo>
                    <a:pt x="791" y="5689"/>
                  </a:lnTo>
                  <a:lnTo>
                    <a:pt x="715" y="5638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49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1021" y="562"/>
                  </a:lnTo>
                  <a:lnTo>
                    <a:pt x="1123" y="537"/>
                  </a:lnTo>
                  <a:lnTo>
                    <a:pt x="5204" y="537"/>
                  </a:lnTo>
                  <a:lnTo>
                    <a:pt x="5306" y="562"/>
                  </a:ln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40" y="894"/>
                  </a:lnTo>
                  <a:lnTo>
                    <a:pt x="5791" y="1021"/>
                  </a:lnTo>
                  <a:lnTo>
                    <a:pt x="5791" y="1149"/>
                  </a:lnTo>
                  <a:lnTo>
                    <a:pt x="5791" y="3317"/>
                  </a:lnTo>
                  <a:lnTo>
                    <a:pt x="5816" y="3419"/>
                  </a:lnTo>
                  <a:lnTo>
                    <a:pt x="5867" y="3495"/>
                  </a:lnTo>
                  <a:lnTo>
                    <a:pt x="5969" y="3572"/>
                  </a:lnTo>
                  <a:lnTo>
                    <a:pt x="6173" y="3572"/>
                  </a:lnTo>
                  <a:lnTo>
                    <a:pt x="6250" y="3495"/>
                  </a:lnTo>
                  <a:lnTo>
                    <a:pt x="6301" y="3419"/>
                  </a:lnTo>
                  <a:lnTo>
                    <a:pt x="6326" y="3317"/>
                  </a:lnTo>
                  <a:lnTo>
                    <a:pt x="6326" y="1149"/>
                  </a:lnTo>
                  <a:lnTo>
                    <a:pt x="6301" y="919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103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6"/>
            <p:cNvSpPr/>
            <p:nvPr/>
          </p:nvSpPr>
          <p:spPr>
            <a:xfrm>
              <a:off x="3209000" y="3983900"/>
              <a:ext cx="282500" cy="281875"/>
            </a:xfrm>
            <a:custGeom>
              <a:avLst/>
              <a:gdLst/>
              <a:ahLst/>
              <a:cxnLst/>
              <a:rect l="l" t="t" r="r" b="b"/>
              <a:pathLst>
                <a:path w="11300" h="11275" extrusionOk="0">
                  <a:moveTo>
                    <a:pt x="1148" y="1"/>
                  </a:moveTo>
                  <a:lnTo>
                    <a:pt x="918" y="26"/>
                  </a:lnTo>
                  <a:lnTo>
                    <a:pt x="689" y="77"/>
                  </a:lnTo>
                  <a:lnTo>
                    <a:pt x="510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4"/>
                  </a:lnTo>
                  <a:lnTo>
                    <a:pt x="0" y="1123"/>
                  </a:lnTo>
                  <a:lnTo>
                    <a:pt x="0" y="8061"/>
                  </a:lnTo>
                  <a:lnTo>
                    <a:pt x="26" y="8163"/>
                  </a:lnTo>
                  <a:lnTo>
                    <a:pt x="77" y="8265"/>
                  </a:lnTo>
                  <a:lnTo>
                    <a:pt x="179" y="8316"/>
                  </a:lnTo>
                  <a:lnTo>
                    <a:pt x="281" y="8341"/>
                  </a:lnTo>
                  <a:lnTo>
                    <a:pt x="383" y="8316"/>
                  </a:lnTo>
                  <a:lnTo>
                    <a:pt x="459" y="8265"/>
                  </a:lnTo>
                  <a:lnTo>
                    <a:pt x="536" y="8163"/>
                  </a:lnTo>
                  <a:lnTo>
                    <a:pt x="536" y="8061"/>
                  </a:lnTo>
                  <a:lnTo>
                    <a:pt x="536" y="1123"/>
                  </a:lnTo>
                  <a:lnTo>
                    <a:pt x="561" y="996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4" y="689"/>
                  </a:lnTo>
                  <a:lnTo>
                    <a:pt x="816" y="638"/>
                  </a:lnTo>
                  <a:lnTo>
                    <a:pt x="918" y="587"/>
                  </a:lnTo>
                  <a:lnTo>
                    <a:pt x="1020" y="536"/>
                  </a:lnTo>
                  <a:lnTo>
                    <a:pt x="10279" y="536"/>
                  </a:lnTo>
                  <a:lnTo>
                    <a:pt x="10381" y="587"/>
                  </a:lnTo>
                  <a:lnTo>
                    <a:pt x="10483" y="638"/>
                  </a:lnTo>
                  <a:lnTo>
                    <a:pt x="10585" y="689"/>
                  </a:lnTo>
                  <a:lnTo>
                    <a:pt x="10662" y="792"/>
                  </a:lnTo>
                  <a:lnTo>
                    <a:pt x="10713" y="894"/>
                  </a:lnTo>
                  <a:lnTo>
                    <a:pt x="10738" y="996"/>
                  </a:lnTo>
                  <a:lnTo>
                    <a:pt x="10764" y="1123"/>
                  </a:lnTo>
                  <a:lnTo>
                    <a:pt x="10764" y="10152"/>
                  </a:lnTo>
                  <a:lnTo>
                    <a:pt x="10738" y="10254"/>
                  </a:lnTo>
                  <a:lnTo>
                    <a:pt x="10713" y="10382"/>
                  </a:lnTo>
                  <a:lnTo>
                    <a:pt x="10662" y="10484"/>
                  </a:lnTo>
                  <a:lnTo>
                    <a:pt x="10585" y="10561"/>
                  </a:lnTo>
                  <a:lnTo>
                    <a:pt x="10483" y="10637"/>
                  </a:lnTo>
                  <a:lnTo>
                    <a:pt x="10381" y="10688"/>
                  </a:lnTo>
                  <a:lnTo>
                    <a:pt x="10279" y="10714"/>
                  </a:lnTo>
                  <a:lnTo>
                    <a:pt x="10152" y="10739"/>
                  </a:lnTo>
                  <a:lnTo>
                    <a:pt x="1148" y="10739"/>
                  </a:lnTo>
                  <a:lnTo>
                    <a:pt x="1020" y="10714"/>
                  </a:lnTo>
                  <a:lnTo>
                    <a:pt x="918" y="10688"/>
                  </a:lnTo>
                  <a:lnTo>
                    <a:pt x="816" y="10637"/>
                  </a:lnTo>
                  <a:lnTo>
                    <a:pt x="714" y="10561"/>
                  </a:lnTo>
                  <a:lnTo>
                    <a:pt x="638" y="10484"/>
                  </a:lnTo>
                  <a:lnTo>
                    <a:pt x="587" y="10382"/>
                  </a:lnTo>
                  <a:lnTo>
                    <a:pt x="561" y="10254"/>
                  </a:lnTo>
                  <a:lnTo>
                    <a:pt x="536" y="10152"/>
                  </a:lnTo>
                  <a:lnTo>
                    <a:pt x="536" y="9209"/>
                  </a:lnTo>
                  <a:lnTo>
                    <a:pt x="536" y="9107"/>
                  </a:lnTo>
                  <a:lnTo>
                    <a:pt x="459" y="9030"/>
                  </a:lnTo>
                  <a:lnTo>
                    <a:pt x="383" y="8979"/>
                  </a:lnTo>
                  <a:lnTo>
                    <a:pt x="281" y="8954"/>
                  </a:lnTo>
                  <a:lnTo>
                    <a:pt x="179" y="8979"/>
                  </a:lnTo>
                  <a:lnTo>
                    <a:pt x="77" y="9030"/>
                  </a:lnTo>
                  <a:lnTo>
                    <a:pt x="26" y="9107"/>
                  </a:lnTo>
                  <a:lnTo>
                    <a:pt x="0" y="9209"/>
                  </a:lnTo>
                  <a:lnTo>
                    <a:pt x="0" y="10152"/>
                  </a:lnTo>
                  <a:lnTo>
                    <a:pt x="26" y="10382"/>
                  </a:lnTo>
                  <a:lnTo>
                    <a:pt x="102" y="10586"/>
                  </a:lnTo>
                  <a:lnTo>
                    <a:pt x="204" y="10765"/>
                  </a:lnTo>
                  <a:lnTo>
                    <a:pt x="332" y="10943"/>
                  </a:lnTo>
                  <a:lnTo>
                    <a:pt x="510" y="11071"/>
                  </a:lnTo>
                  <a:lnTo>
                    <a:pt x="689" y="11173"/>
                  </a:lnTo>
                  <a:lnTo>
                    <a:pt x="918" y="11249"/>
                  </a:lnTo>
                  <a:lnTo>
                    <a:pt x="1148" y="11275"/>
                  </a:lnTo>
                  <a:lnTo>
                    <a:pt x="10152" y="11275"/>
                  </a:lnTo>
                  <a:lnTo>
                    <a:pt x="10381" y="11249"/>
                  </a:lnTo>
                  <a:lnTo>
                    <a:pt x="10611" y="11173"/>
                  </a:lnTo>
                  <a:lnTo>
                    <a:pt x="10789" y="11071"/>
                  </a:lnTo>
                  <a:lnTo>
                    <a:pt x="10968" y="10943"/>
                  </a:lnTo>
                  <a:lnTo>
                    <a:pt x="11095" y="10765"/>
                  </a:lnTo>
                  <a:lnTo>
                    <a:pt x="11197" y="10586"/>
                  </a:lnTo>
                  <a:lnTo>
                    <a:pt x="11274" y="10382"/>
                  </a:lnTo>
                  <a:lnTo>
                    <a:pt x="11299" y="10152"/>
                  </a:lnTo>
                  <a:lnTo>
                    <a:pt x="11299" y="1123"/>
                  </a:lnTo>
                  <a:lnTo>
                    <a:pt x="11274" y="894"/>
                  </a:lnTo>
                  <a:lnTo>
                    <a:pt x="11197" y="689"/>
                  </a:lnTo>
                  <a:lnTo>
                    <a:pt x="11095" y="485"/>
                  </a:lnTo>
                  <a:lnTo>
                    <a:pt x="10968" y="332"/>
                  </a:lnTo>
                  <a:lnTo>
                    <a:pt x="10789" y="179"/>
                  </a:lnTo>
                  <a:lnTo>
                    <a:pt x="10611" y="77"/>
                  </a:lnTo>
                  <a:lnTo>
                    <a:pt x="10381" y="2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6"/>
            <p:cNvSpPr/>
            <p:nvPr/>
          </p:nvSpPr>
          <p:spPr>
            <a:xfrm>
              <a:off x="3235775" y="4010700"/>
              <a:ext cx="228950" cy="228300"/>
            </a:xfrm>
            <a:custGeom>
              <a:avLst/>
              <a:gdLst/>
              <a:ahLst/>
              <a:cxnLst/>
              <a:rect l="l" t="t" r="r" b="b"/>
              <a:pathLst>
                <a:path w="9158" h="9132" extrusionOk="0">
                  <a:moveTo>
                    <a:pt x="3469" y="4413"/>
                  </a:moveTo>
                  <a:lnTo>
                    <a:pt x="5969" y="6734"/>
                  </a:lnTo>
                  <a:lnTo>
                    <a:pt x="970" y="6734"/>
                  </a:lnTo>
                  <a:lnTo>
                    <a:pt x="3469" y="4413"/>
                  </a:lnTo>
                  <a:close/>
                  <a:moveTo>
                    <a:pt x="6479" y="5152"/>
                  </a:moveTo>
                  <a:lnTo>
                    <a:pt x="8188" y="6734"/>
                  </a:lnTo>
                  <a:lnTo>
                    <a:pt x="6760" y="6734"/>
                  </a:lnTo>
                  <a:lnTo>
                    <a:pt x="5765" y="5816"/>
                  </a:lnTo>
                  <a:lnTo>
                    <a:pt x="6479" y="5152"/>
                  </a:lnTo>
                  <a:close/>
                  <a:moveTo>
                    <a:pt x="8596" y="7269"/>
                  </a:moveTo>
                  <a:lnTo>
                    <a:pt x="8596" y="8596"/>
                  </a:lnTo>
                  <a:lnTo>
                    <a:pt x="561" y="8596"/>
                  </a:lnTo>
                  <a:lnTo>
                    <a:pt x="561" y="7269"/>
                  </a:lnTo>
                  <a:close/>
                  <a:moveTo>
                    <a:pt x="332" y="0"/>
                  </a:moveTo>
                  <a:lnTo>
                    <a:pt x="255" y="26"/>
                  </a:lnTo>
                  <a:lnTo>
                    <a:pt x="204" y="77"/>
                  </a:lnTo>
                  <a:lnTo>
                    <a:pt x="128" y="102"/>
                  </a:lnTo>
                  <a:lnTo>
                    <a:pt x="77" y="179"/>
                  </a:lnTo>
                  <a:lnTo>
                    <a:pt x="51" y="255"/>
                  </a:lnTo>
                  <a:lnTo>
                    <a:pt x="26" y="332"/>
                  </a:lnTo>
                  <a:lnTo>
                    <a:pt x="0" y="408"/>
                  </a:lnTo>
                  <a:lnTo>
                    <a:pt x="0" y="8723"/>
                  </a:lnTo>
                  <a:lnTo>
                    <a:pt x="26" y="8800"/>
                  </a:lnTo>
                  <a:lnTo>
                    <a:pt x="51" y="8876"/>
                  </a:lnTo>
                  <a:lnTo>
                    <a:pt x="77" y="8953"/>
                  </a:lnTo>
                  <a:lnTo>
                    <a:pt x="128" y="9004"/>
                  </a:lnTo>
                  <a:lnTo>
                    <a:pt x="204" y="9055"/>
                  </a:lnTo>
                  <a:lnTo>
                    <a:pt x="255" y="9106"/>
                  </a:lnTo>
                  <a:lnTo>
                    <a:pt x="332" y="9106"/>
                  </a:lnTo>
                  <a:lnTo>
                    <a:pt x="434" y="9131"/>
                  </a:lnTo>
                  <a:lnTo>
                    <a:pt x="8724" y="9131"/>
                  </a:lnTo>
                  <a:lnTo>
                    <a:pt x="8826" y="9106"/>
                  </a:lnTo>
                  <a:lnTo>
                    <a:pt x="8902" y="9106"/>
                  </a:lnTo>
                  <a:lnTo>
                    <a:pt x="8953" y="9055"/>
                  </a:lnTo>
                  <a:lnTo>
                    <a:pt x="9030" y="9004"/>
                  </a:lnTo>
                  <a:lnTo>
                    <a:pt x="9081" y="8953"/>
                  </a:lnTo>
                  <a:lnTo>
                    <a:pt x="9106" y="8876"/>
                  </a:lnTo>
                  <a:lnTo>
                    <a:pt x="9132" y="8800"/>
                  </a:lnTo>
                  <a:lnTo>
                    <a:pt x="9157" y="8723"/>
                  </a:lnTo>
                  <a:lnTo>
                    <a:pt x="9157" y="408"/>
                  </a:lnTo>
                  <a:lnTo>
                    <a:pt x="9132" y="332"/>
                  </a:lnTo>
                  <a:lnTo>
                    <a:pt x="9106" y="255"/>
                  </a:lnTo>
                  <a:lnTo>
                    <a:pt x="9081" y="179"/>
                  </a:lnTo>
                  <a:lnTo>
                    <a:pt x="9030" y="102"/>
                  </a:lnTo>
                  <a:lnTo>
                    <a:pt x="8953" y="77"/>
                  </a:lnTo>
                  <a:lnTo>
                    <a:pt x="8902" y="26"/>
                  </a:lnTo>
                  <a:lnTo>
                    <a:pt x="8826" y="0"/>
                  </a:lnTo>
                  <a:lnTo>
                    <a:pt x="8111" y="0"/>
                  </a:lnTo>
                  <a:lnTo>
                    <a:pt x="8009" y="26"/>
                  </a:lnTo>
                  <a:lnTo>
                    <a:pt x="7907" y="77"/>
                  </a:lnTo>
                  <a:lnTo>
                    <a:pt x="7856" y="153"/>
                  </a:lnTo>
                  <a:lnTo>
                    <a:pt x="7831" y="255"/>
                  </a:lnTo>
                  <a:lnTo>
                    <a:pt x="7856" y="357"/>
                  </a:lnTo>
                  <a:lnTo>
                    <a:pt x="7907" y="459"/>
                  </a:lnTo>
                  <a:lnTo>
                    <a:pt x="8009" y="510"/>
                  </a:lnTo>
                  <a:lnTo>
                    <a:pt x="8111" y="536"/>
                  </a:lnTo>
                  <a:lnTo>
                    <a:pt x="8596" y="536"/>
                  </a:lnTo>
                  <a:lnTo>
                    <a:pt x="8596" y="6377"/>
                  </a:lnTo>
                  <a:lnTo>
                    <a:pt x="6760" y="4668"/>
                  </a:lnTo>
                  <a:lnTo>
                    <a:pt x="6632" y="4591"/>
                  </a:lnTo>
                  <a:lnTo>
                    <a:pt x="6479" y="4566"/>
                  </a:lnTo>
                  <a:lnTo>
                    <a:pt x="6326" y="4591"/>
                  </a:lnTo>
                  <a:lnTo>
                    <a:pt x="6198" y="4668"/>
                  </a:lnTo>
                  <a:lnTo>
                    <a:pt x="5382" y="5433"/>
                  </a:lnTo>
                  <a:lnTo>
                    <a:pt x="3750" y="3928"/>
                  </a:lnTo>
                  <a:lnTo>
                    <a:pt x="3622" y="3852"/>
                  </a:lnTo>
                  <a:lnTo>
                    <a:pt x="3469" y="3826"/>
                  </a:lnTo>
                  <a:lnTo>
                    <a:pt x="3316" y="3852"/>
                  </a:lnTo>
                  <a:lnTo>
                    <a:pt x="3189" y="3928"/>
                  </a:lnTo>
                  <a:lnTo>
                    <a:pt x="561" y="6377"/>
                  </a:lnTo>
                  <a:lnTo>
                    <a:pt x="561" y="536"/>
                  </a:lnTo>
                  <a:lnTo>
                    <a:pt x="6989" y="536"/>
                  </a:lnTo>
                  <a:lnTo>
                    <a:pt x="7091" y="510"/>
                  </a:lnTo>
                  <a:lnTo>
                    <a:pt x="7193" y="459"/>
                  </a:lnTo>
                  <a:lnTo>
                    <a:pt x="7244" y="357"/>
                  </a:lnTo>
                  <a:lnTo>
                    <a:pt x="7270" y="255"/>
                  </a:lnTo>
                  <a:lnTo>
                    <a:pt x="7244" y="153"/>
                  </a:lnTo>
                  <a:lnTo>
                    <a:pt x="7193" y="77"/>
                  </a:lnTo>
                  <a:lnTo>
                    <a:pt x="7091" y="26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6"/>
            <p:cNvSpPr/>
            <p:nvPr/>
          </p:nvSpPr>
          <p:spPr>
            <a:xfrm>
              <a:off x="3362675" y="4043200"/>
              <a:ext cx="54850" cy="54875"/>
            </a:xfrm>
            <a:custGeom>
              <a:avLst/>
              <a:gdLst/>
              <a:ahLst/>
              <a:cxnLst/>
              <a:rect l="l" t="t" r="r" b="b"/>
              <a:pathLst>
                <a:path w="2194" h="2195" extrusionOk="0">
                  <a:moveTo>
                    <a:pt x="1097" y="537"/>
                  </a:moveTo>
                  <a:lnTo>
                    <a:pt x="1199" y="562"/>
                  </a:lnTo>
                  <a:lnTo>
                    <a:pt x="1301" y="588"/>
                  </a:lnTo>
                  <a:lnTo>
                    <a:pt x="1403" y="639"/>
                  </a:lnTo>
                  <a:lnTo>
                    <a:pt x="1480" y="690"/>
                  </a:lnTo>
                  <a:lnTo>
                    <a:pt x="1556" y="792"/>
                  </a:lnTo>
                  <a:lnTo>
                    <a:pt x="1607" y="868"/>
                  </a:lnTo>
                  <a:lnTo>
                    <a:pt x="1633" y="970"/>
                  </a:lnTo>
                  <a:lnTo>
                    <a:pt x="1658" y="1098"/>
                  </a:lnTo>
                  <a:lnTo>
                    <a:pt x="1633" y="1200"/>
                  </a:lnTo>
                  <a:lnTo>
                    <a:pt x="1607" y="1302"/>
                  </a:lnTo>
                  <a:lnTo>
                    <a:pt x="1556" y="1404"/>
                  </a:lnTo>
                  <a:lnTo>
                    <a:pt x="1480" y="1480"/>
                  </a:lnTo>
                  <a:lnTo>
                    <a:pt x="1403" y="1557"/>
                  </a:lnTo>
                  <a:lnTo>
                    <a:pt x="1301" y="1608"/>
                  </a:lnTo>
                  <a:lnTo>
                    <a:pt x="1199" y="1633"/>
                  </a:lnTo>
                  <a:lnTo>
                    <a:pt x="1097" y="1659"/>
                  </a:lnTo>
                  <a:lnTo>
                    <a:pt x="995" y="1633"/>
                  </a:lnTo>
                  <a:lnTo>
                    <a:pt x="893" y="1608"/>
                  </a:lnTo>
                  <a:lnTo>
                    <a:pt x="791" y="1557"/>
                  </a:lnTo>
                  <a:lnTo>
                    <a:pt x="714" y="1480"/>
                  </a:lnTo>
                  <a:lnTo>
                    <a:pt x="638" y="1404"/>
                  </a:lnTo>
                  <a:lnTo>
                    <a:pt x="587" y="1302"/>
                  </a:lnTo>
                  <a:lnTo>
                    <a:pt x="561" y="1200"/>
                  </a:lnTo>
                  <a:lnTo>
                    <a:pt x="536" y="1098"/>
                  </a:lnTo>
                  <a:lnTo>
                    <a:pt x="561" y="970"/>
                  </a:lnTo>
                  <a:lnTo>
                    <a:pt x="587" y="868"/>
                  </a:lnTo>
                  <a:lnTo>
                    <a:pt x="638" y="792"/>
                  </a:lnTo>
                  <a:lnTo>
                    <a:pt x="714" y="690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995" y="562"/>
                  </a:lnTo>
                  <a:lnTo>
                    <a:pt x="1097" y="537"/>
                  </a:lnTo>
                  <a:close/>
                  <a:moveTo>
                    <a:pt x="1097" y="1"/>
                  </a:moveTo>
                  <a:lnTo>
                    <a:pt x="867" y="26"/>
                  </a:lnTo>
                  <a:lnTo>
                    <a:pt x="663" y="77"/>
                  </a:lnTo>
                  <a:lnTo>
                    <a:pt x="485" y="179"/>
                  </a:lnTo>
                  <a:lnTo>
                    <a:pt x="332" y="333"/>
                  </a:lnTo>
                  <a:lnTo>
                    <a:pt x="179" y="486"/>
                  </a:lnTo>
                  <a:lnTo>
                    <a:pt x="102" y="664"/>
                  </a:lnTo>
                  <a:lnTo>
                    <a:pt x="26" y="868"/>
                  </a:lnTo>
                  <a:lnTo>
                    <a:pt x="0" y="1098"/>
                  </a:lnTo>
                  <a:lnTo>
                    <a:pt x="26" y="1302"/>
                  </a:lnTo>
                  <a:lnTo>
                    <a:pt x="102" y="1506"/>
                  </a:lnTo>
                  <a:lnTo>
                    <a:pt x="179" y="1710"/>
                  </a:lnTo>
                  <a:lnTo>
                    <a:pt x="332" y="1863"/>
                  </a:lnTo>
                  <a:lnTo>
                    <a:pt x="485" y="1990"/>
                  </a:lnTo>
                  <a:lnTo>
                    <a:pt x="663" y="2092"/>
                  </a:lnTo>
                  <a:lnTo>
                    <a:pt x="867" y="2169"/>
                  </a:lnTo>
                  <a:lnTo>
                    <a:pt x="1097" y="2194"/>
                  </a:lnTo>
                  <a:lnTo>
                    <a:pt x="1326" y="2169"/>
                  </a:lnTo>
                  <a:lnTo>
                    <a:pt x="1531" y="2092"/>
                  </a:lnTo>
                  <a:lnTo>
                    <a:pt x="1709" y="1990"/>
                  </a:lnTo>
                  <a:lnTo>
                    <a:pt x="1862" y="1863"/>
                  </a:lnTo>
                  <a:lnTo>
                    <a:pt x="1990" y="1710"/>
                  </a:lnTo>
                  <a:lnTo>
                    <a:pt x="2092" y="1506"/>
                  </a:lnTo>
                  <a:lnTo>
                    <a:pt x="2168" y="1302"/>
                  </a:lnTo>
                  <a:lnTo>
                    <a:pt x="2194" y="1098"/>
                  </a:lnTo>
                  <a:lnTo>
                    <a:pt x="2168" y="868"/>
                  </a:lnTo>
                  <a:lnTo>
                    <a:pt x="2092" y="664"/>
                  </a:lnTo>
                  <a:lnTo>
                    <a:pt x="1990" y="486"/>
                  </a:lnTo>
                  <a:lnTo>
                    <a:pt x="1862" y="333"/>
                  </a:lnTo>
                  <a:lnTo>
                    <a:pt x="1709" y="179"/>
                  </a:lnTo>
                  <a:lnTo>
                    <a:pt x="1531" y="77"/>
                  </a:lnTo>
                  <a:lnTo>
                    <a:pt x="1326" y="2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6"/>
            <p:cNvSpPr/>
            <p:nvPr/>
          </p:nvSpPr>
          <p:spPr>
            <a:xfrm>
              <a:off x="3533550" y="4178400"/>
              <a:ext cx="68275" cy="68875"/>
            </a:xfrm>
            <a:custGeom>
              <a:avLst/>
              <a:gdLst/>
              <a:ahLst/>
              <a:cxnLst/>
              <a:rect l="l" t="t" r="r" b="b"/>
              <a:pathLst>
                <a:path w="2731" h="2755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1" y="2143"/>
                  </a:lnTo>
                  <a:lnTo>
                    <a:pt x="1149" y="2143"/>
                  </a:lnTo>
                  <a:lnTo>
                    <a:pt x="1047" y="2194"/>
                  </a:lnTo>
                  <a:lnTo>
                    <a:pt x="996" y="2296"/>
                  </a:lnTo>
                  <a:lnTo>
                    <a:pt x="970" y="2398"/>
                  </a:lnTo>
                  <a:lnTo>
                    <a:pt x="970" y="2500"/>
                  </a:lnTo>
                  <a:lnTo>
                    <a:pt x="1021" y="2576"/>
                  </a:lnTo>
                  <a:lnTo>
                    <a:pt x="1098" y="2653"/>
                  </a:lnTo>
                  <a:lnTo>
                    <a:pt x="1225" y="2678"/>
                  </a:lnTo>
                  <a:lnTo>
                    <a:pt x="2450" y="2755"/>
                  </a:lnTo>
                  <a:lnTo>
                    <a:pt x="2475" y="2755"/>
                  </a:lnTo>
                  <a:lnTo>
                    <a:pt x="2577" y="2730"/>
                  </a:lnTo>
                  <a:lnTo>
                    <a:pt x="2654" y="2678"/>
                  </a:lnTo>
                  <a:lnTo>
                    <a:pt x="2705" y="2576"/>
                  </a:lnTo>
                  <a:lnTo>
                    <a:pt x="2730" y="2474"/>
                  </a:lnTo>
                  <a:lnTo>
                    <a:pt x="2654" y="1225"/>
                  </a:lnTo>
                  <a:lnTo>
                    <a:pt x="2628" y="1123"/>
                  </a:lnTo>
                  <a:lnTo>
                    <a:pt x="2577" y="1046"/>
                  </a:lnTo>
                  <a:lnTo>
                    <a:pt x="2475" y="995"/>
                  </a:lnTo>
                  <a:lnTo>
                    <a:pt x="2373" y="970"/>
                  </a:lnTo>
                  <a:lnTo>
                    <a:pt x="2271" y="995"/>
                  </a:lnTo>
                  <a:lnTo>
                    <a:pt x="2194" y="1072"/>
                  </a:lnTo>
                  <a:lnTo>
                    <a:pt x="2143" y="1148"/>
                  </a:lnTo>
                  <a:lnTo>
                    <a:pt x="2118" y="1250"/>
                  </a:lnTo>
                  <a:lnTo>
                    <a:pt x="2169" y="1786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6"/>
            <p:cNvSpPr/>
            <p:nvPr/>
          </p:nvSpPr>
          <p:spPr>
            <a:xfrm>
              <a:off x="3404125" y="4307850"/>
              <a:ext cx="68250" cy="68875"/>
            </a:xfrm>
            <a:custGeom>
              <a:avLst/>
              <a:gdLst/>
              <a:ahLst/>
              <a:cxnLst/>
              <a:rect l="l" t="t" r="r" b="b"/>
              <a:pathLst>
                <a:path w="2730" h="2755" extrusionOk="0">
                  <a:moveTo>
                    <a:pt x="255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0" y="2143"/>
                  </a:lnTo>
                  <a:lnTo>
                    <a:pt x="1148" y="2143"/>
                  </a:lnTo>
                  <a:lnTo>
                    <a:pt x="1046" y="2194"/>
                  </a:lnTo>
                  <a:lnTo>
                    <a:pt x="995" y="2296"/>
                  </a:lnTo>
                  <a:lnTo>
                    <a:pt x="969" y="2398"/>
                  </a:lnTo>
                  <a:lnTo>
                    <a:pt x="969" y="2500"/>
                  </a:lnTo>
                  <a:lnTo>
                    <a:pt x="1020" y="2576"/>
                  </a:lnTo>
                  <a:lnTo>
                    <a:pt x="1097" y="2653"/>
                  </a:lnTo>
                  <a:lnTo>
                    <a:pt x="1224" y="2678"/>
                  </a:lnTo>
                  <a:lnTo>
                    <a:pt x="2449" y="2755"/>
                  </a:lnTo>
                  <a:lnTo>
                    <a:pt x="2474" y="2755"/>
                  </a:lnTo>
                  <a:lnTo>
                    <a:pt x="2576" y="2729"/>
                  </a:lnTo>
                  <a:lnTo>
                    <a:pt x="2653" y="2678"/>
                  </a:lnTo>
                  <a:lnTo>
                    <a:pt x="2704" y="2576"/>
                  </a:lnTo>
                  <a:lnTo>
                    <a:pt x="2729" y="2474"/>
                  </a:lnTo>
                  <a:lnTo>
                    <a:pt x="2653" y="1224"/>
                  </a:lnTo>
                  <a:lnTo>
                    <a:pt x="2627" y="1122"/>
                  </a:lnTo>
                  <a:lnTo>
                    <a:pt x="2576" y="1046"/>
                  </a:lnTo>
                  <a:lnTo>
                    <a:pt x="2474" y="995"/>
                  </a:lnTo>
                  <a:lnTo>
                    <a:pt x="2372" y="969"/>
                  </a:lnTo>
                  <a:lnTo>
                    <a:pt x="2270" y="995"/>
                  </a:lnTo>
                  <a:lnTo>
                    <a:pt x="2194" y="1071"/>
                  </a:lnTo>
                  <a:lnTo>
                    <a:pt x="2143" y="1148"/>
                  </a:lnTo>
                  <a:lnTo>
                    <a:pt x="2117" y="1250"/>
                  </a:lnTo>
                  <a:lnTo>
                    <a:pt x="2168" y="1786"/>
                  </a:lnTo>
                  <a:lnTo>
                    <a:pt x="459" y="77"/>
                  </a:lnTo>
                  <a:lnTo>
                    <a:pt x="357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4" name="Google Shape;1434;p66"/>
          <p:cNvPicPr preferRelativeResize="0"/>
          <p:nvPr/>
        </p:nvPicPr>
        <p:blipFill rotWithShape="1">
          <a:blip r:embed="rId3">
            <a:alphaModFix/>
          </a:blip>
          <a:srcRect t="8191" b="8049"/>
          <a:stretch/>
        </p:blipFill>
        <p:spPr>
          <a:xfrm flipH="1">
            <a:off x="899855" y="1177441"/>
            <a:ext cx="3878582" cy="32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66"/>
          <p:cNvSpPr/>
          <p:nvPr/>
        </p:nvSpPr>
        <p:spPr>
          <a:xfrm>
            <a:off x="2877879" y="2338225"/>
            <a:ext cx="118800" cy="1188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66"/>
          <p:cNvSpPr/>
          <p:nvPr/>
        </p:nvSpPr>
        <p:spPr>
          <a:xfrm>
            <a:off x="3066029" y="3169650"/>
            <a:ext cx="118800" cy="1188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7" name="Google Shape;1437;p66"/>
          <p:cNvCxnSpPr>
            <a:stCxn id="1405" idx="2"/>
            <a:endCxn id="1435" idx="6"/>
          </p:cNvCxnSpPr>
          <p:nvPr/>
        </p:nvCxnSpPr>
        <p:spPr>
          <a:xfrm flipH="1">
            <a:off x="2996756" y="2133775"/>
            <a:ext cx="2029500" cy="263700"/>
          </a:xfrm>
          <a:prstGeom prst="curvedConnector3">
            <a:avLst>
              <a:gd name="adj1" fmla="val 5000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66"/>
          <p:cNvCxnSpPr>
            <a:stCxn id="1436" idx="6"/>
            <a:endCxn id="1406" idx="2"/>
          </p:cNvCxnSpPr>
          <p:nvPr/>
        </p:nvCxnSpPr>
        <p:spPr>
          <a:xfrm>
            <a:off x="3184829" y="3229050"/>
            <a:ext cx="1841400" cy="2763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67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67"/>
          <p:cNvSpPr txBox="1">
            <a:spLocks noGrp="1"/>
          </p:cNvSpPr>
          <p:nvPr>
            <p:ph type="title" idx="2"/>
          </p:nvPr>
        </p:nvSpPr>
        <p:spPr>
          <a:xfrm>
            <a:off x="4749698" y="125872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45" name="Google Shape;1445;p67"/>
          <p:cNvSpPr txBox="1">
            <a:spLocks noGrp="1"/>
          </p:cNvSpPr>
          <p:nvPr>
            <p:ph type="subTitle" idx="3"/>
          </p:nvPr>
        </p:nvSpPr>
        <p:spPr>
          <a:xfrm>
            <a:off x="4749698" y="161665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second planet from the Sun</a:t>
            </a:r>
            <a:endParaRPr/>
          </a:p>
        </p:txBody>
      </p:sp>
      <p:sp>
        <p:nvSpPr>
          <p:cNvPr id="1446" name="Google Shape;1446;p67"/>
          <p:cNvSpPr txBox="1">
            <a:spLocks noGrp="1"/>
          </p:cNvSpPr>
          <p:nvPr>
            <p:ph type="subTitle" idx="9"/>
          </p:nvPr>
        </p:nvSpPr>
        <p:spPr>
          <a:xfrm>
            <a:off x="2405334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away from us</a:t>
            </a:r>
            <a:endParaRPr/>
          </a:p>
        </p:txBody>
      </p:sp>
      <p:sp>
        <p:nvSpPr>
          <p:cNvPr id="1447" name="Google Shape;1447;p6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</a:t>
            </a:r>
            <a:r>
              <a:rPr lang="en">
                <a:solidFill>
                  <a:schemeClr val="dk2"/>
                </a:solidFill>
              </a:rPr>
              <a:t>ENGINEERING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8" name="Google Shape;1448;p67"/>
          <p:cNvSpPr txBox="1">
            <a:spLocks noGrp="1"/>
          </p:cNvSpPr>
          <p:nvPr>
            <p:ph type="title" idx="4"/>
          </p:nvPr>
        </p:nvSpPr>
        <p:spPr>
          <a:xfrm>
            <a:off x="2405334" y="242254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49" name="Google Shape;1449;p67"/>
          <p:cNvSpPr txBox="1">
            <a:spLocks noGrp="1"/>
          </p:cNvSpPr>
          <p:nvPr>
            <p:ph type="subTitle" idx="1"/>
          </p:nvPr>
        </p:nvSpPr>
        <p:spPr>
          <a:xfrm>
            <a:off x="2405334" y="164028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1450" name="Google Shape;1450;p67"/>
          <p:cNvSpPr txBox="1">
            <a:spLocks noGrp="1"/>
          </p:cNvSpPr>
          <p:nvPr>
            <p:ph type="subTitle" idx="5"/>
          </p:nvPr>
        </p:nvSpPr>
        <p:spPr>
          <a:xfrm>
            <a:off x="2405334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1451" name="Google Shape;1451;p67"/>
          <p:cNvSpPr txBox="1">
            <a:spLocks noGrp="1"/>
          </p:cNvSpPr>
          <p:nvPr>
            <p:ph type="title" idx="6"/>
          </p:nvPr>
        </p:nvSpPr>
        <p:spPr>
          <a:xfrm>
            <a:off x="4749698" y="2421251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452" name="Google Shape;1452;p67"/>
          <p:cNvSpPr txBox="1">
            <a:spLocks noGrp="1"/>
          </p:cNvSpPr>
          <p:nvPr>
            <p:ph type="subTitle" idx="7"/>
          </p:nvPr>
        </p:nvSpPr>
        <p:spPr>
          <a:xfrm>
            <a:off x="4749698" y="277917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rings</a:t>
            </a:r>
            <a:endParaRPr/>
          </a:p>
        </p:txBody>
      </p:sp>
      <p:sp>
        <p:nvSpPr>
          <p:cNvPr id="1453" name="Google Shape;1453;p67"/>
          <p:cNvSpPr txBox="1">
            <a:spLocks noGrp="1"/>
          </p:cNvSpPr>
          <p:nvPr>
            <p:ph type="title" idx="8"/>
          </p:nvPr>
        </p:nvSpPr>
        <p:spPr>
          <a:xfrm>
            <a:off x="2405334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454" name="Google Shape;1454;p67"/>
          <p:cNvSpPr txBox="1">
            <a:spLocks noGrp="1"/>
          </p:cNvSpPr>
          <p:nvPr>
            <p:ph type="title"/>
          </p:nvPr>
        </p:nvSpPr>
        <p:spPr>
          <a:xfrm>
            <a:off x="2405334" y="128235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55" name="Google Shape;1455;p67"/>
          <p:cNvSpPr txBox="1">
            <a:spLocks noGrp="1"/>
          </p:cNvSpPr>
          <p:nvPr>
            <p:ph type="title" idx="13"/>
          </p:nvPr>
        </p:nvSpPr>
        <p:spPr>
          <a:xfrm>
            <a:off x="4749688" y="356272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456" name="Google Shape;1456;p67"/>
          <p:cNvSpPr txBox="1">
            <a:spLocks noGrp="1"/>
          </p:cNvSpPr>
          <p:nvPr>
            <p:ph type="subTitle" idx="14"/>
          </p:nvPr>
        </p:nvSpPr>
        <p:spPr>
          <a:xfrm>
            <a:off x="4749688" y="39206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457" name="Google Shape;1457;p67"/>
          <p:cNvSpPr/>
          <p:nvPr/>
        </p:nvSpPr>
        <p:spPr>
          <a:xfrm>
            <a:off x="1491300" y="1324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67"/>
          <p:cNvSpPr/>
          <p:nvPr/>
        </p:nvSpPr>
        <p:spPr>
          <a:xfrm>
            <a:off x="1491300" y="2467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67"/>
          <p:cNvSpPr/>
          <p:nvPr/>
        </p:nvSpPr>
        <p:spPr>
          <a:xfrm>
            <a:off x="1491300" y="3610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67"/>
          <p:cNvSpPr/>
          <p:nvPr/>
        </p:nvSpPr>
        <p:spPr>
          <a:xfrm>
            <a:off x="6901500" y="1324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67"/>
          <p:cNvSpPr/>
          <p:nvPr/>
        </p:nvSpPr>
        <p:spPr>
          <a:xfrm>
            <a:off x="6901500" y="2467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67"/>
          <p:cNvSpPr/>
          <p:nvPr/>
        </p:nvSpPr>
        <p:spPr>
          <a:xfrm>
            <a:off x="6901500" y="3610017"/>
            <a:ext cx="751200" cy="751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" name="Google Shape;1463;p67"/>
          <p:cNvGrpSpPr/>
          <p:nvPr/>
        </p:nvGrpSpPr>
        <p:grpSpPr>
          <a:xfrm>
            <a:off x="1660455" y="1493888"/>
            <a:ext cx="412889" cy="411458"/>
            <a:chOff x="1723875" y="3983900"/>
            <a:chExt cx="457850" cy="458500"/>
          </a:xfrm>
        </p:grpSpPr>
        <p:sp>
          <p:nvSpPr>
            <p:cNvPr id="1464" name="Google Shape;1464;p67"/>
            <p:cNvSpPr/>
            <p:nvPr/>
          </p:nvSpPr>
          <p:spPr>
            <a:xfrm>
              <a:off x="1798475" y="4164375"/>
              <a:ext cx="308650" cy="143500"/>
            </a:xfrm>
            <a:custGeom>
              <a:avLst/>
              <a:gdLst/>
              <a:ahLst/>
              <a:cxnLst/>
              <a:rect l="l" t="t" r="r" b="b"/>
              <a:pathLst>
                <a:path w="12346" h="5740" extrusionOk="0">
                  <a:moveTo>
                    <a:pt x="6071" y="536"/>
                  </a:moveTo>
                  <a:lnTo>
                    <a:pt x="6275" y="561"/>
                  </a:lnTo>
                  <a:lnTo>
                    <a:pt x="6454" y="612"/>
                  </a:lnTo>
                  <a:lnTo>
                    <a:pt x="6632" y="714"/>
                  </a:lnTo>
                  <a:lnTo>
                    <a:pt x="6785" y="842"/>
                  </a:lnTo>
                  <a:lnTo>
                    <a:pt x="6887" y="995"/>
                  </a:lnTo>
                  <a:lnTo>
                    <a:pt x="6989" y="1148"/>
                  </a:lnTo>
                  <a:lnTo>
                    <a:pt x="7040" y="1352"/>
                  </a:lnTo>
                  <a:lnTo>
                    <a:pt x="7066" y="1531"/>
                  </a:lnTo>
                  <a:lnTo>
                    <a:pt x="7040" y="1735"/>
                  </a:lnTo>
                  <a:lnTo>
                    <a:pt x="6989" y="1939"/>
                  </a:lnTo>
                  <a:lnTo>
                    <a:pt x="6887" y="2092"/>
                  </a:lnTo>
                  <a:lnTo>
                    <a:pt x="6785" y="2245"/>
                  </a:lnTo>
                  <a:lnTo>
                    <a:pt x="6632" y="2372"/>
                  </a:lnTo>
                  <a:lnTo>
                    <a:pt x="6454" y="2449"/>
                  </a:lnTo>
                  <a:lnTo>
                    <a:pt x="6275" y="2525"/>
                  </a:lnTo>
                  <a:lnTo>
                    <a:pt x="6071" y="2551"/>
                  </a:lnTo>
                  <a:lnTo>
                    <a:pt x="5867" y="2525"/>
                  </a:lnTo>
                  <a:lnTo>
                    <a:pt x="5689" y="2449"/>
                  </a:lnTo>
                  <a:lnTo>
                    <a:pt x="5510" y="2372"/>
                  </a:lnTo>
                  <a:lnTo>
                    <a:pt x="5357" y="2245"/>
                  </a:lnTo>
                  <a:lnTo>
                    <a:pt x="5255" y="2092"/>
                  </a:lnTo>
                  <a:lnTo>
                    <a:pt x="5153" y="1939"/>
                  </a:lnTo>
                  <a:lnTo>
                    <a:pt x="5102" y="1735"/>
                  </a:lnTo>
                  <a:lnTo>
                    <a:pt x="5076" y="1531"/>
                  </a:lnTo>
                  <a:lnTo>
                    <a:pt x="5102" y="1352"/>
                  </a:lnTo>
                  <a:lnTo>
                    <a:pt x="5153" y="1148"/>
                  </a:lnTo>
                  <a:lnTo>
                    <a:pt x="5255" y="995"/>
                  </a:lnTo>
                  <a:lnTo>
                    <a:pt x="5357" y="842"/>
                  </a:lnTo>
                  <a:lnTo>
                    <a:pt x="5510" y="714"/>
                  </a:lnTo>
                  <a:lnTo>
                    <a:pt x="5689" y="612"/>
                  </a:lnTo>
                  <a:lnTo>
                    <a:pt x="5867" y="561"/>
                  </a:lnTo>
                  <a:lnTo>
                    <a:pt x="6071" y="536"/>
                  </a:lnTo>
                  <a:close/>
                  <a:moveTo>
                    <a:pt x="2755" y="1939"/>
                  </a:moveTo>
                  <a:lnTo>
                    <a:pt x="2883" y="1990"/>
                  </a:lnTo>
                  <a:lnTo>
                    <a:pt x="3010" y="2041"/>
                  </a:lnTo>
                  <a:lnTo>
                    <a:pt x="3087" y="2117"/>
                  </a:lnTo>
                  <a:lnTo>
                    <a:pt x="3189" y="2219"/>
                  </a:lnTo>
                  <a:lnTo>
                    <a:pt x="3240" y="2321"/>
                  </a:lnTo>
                  <a:lnTo>
                    <a:pt x="3265" y="2449"/>
                  </a:lnTo>
                  <a:lnTo>
                    <a:pt x="3291" y="2576"/>
                  </a:lnTo>
                  <a:lnTo>
                    <a:pt x="3265" y="2729"/>
                  </a:lnTo>
                  <a:lnTo>
                    <a:pt x="3240" y="2831"/>
                  </a:lnTo>
                  <a:lnTo>
                    <a:pt x="3189" y="2959"/>
                  </a:lnTo>
                  <a:lnTo>
                    <a:pt x="3087" y="3061"/>
                  </a:lnTo>
                  <a:lnTo>
                    <a:pt x="3010" y="3137"/>
                  </a:lnTo>
                  <a:lnTo>
                    <a:pt x="2883" y="3188"/>
                  </a:lnTo>
                  <a:lnTo>
                    <a:pt x="2755" y="3239"/>
                  </a:lnTo>
                  <a:lnTo>
                    <a:pt x="2500" y="3239"/>
                  </a:lnTo>
                  <a:lnTo>
                    <a:pt x="2373" y="3188"/>
                  </a:lnTo>
                  <a:lnTo>
                    <a:pt x="2271" y="3137"/>
                  </a:lnTo>
                  <a:lnTo>
                    <a:pt x="2169" y="3061"/>
                  </a:lnTo>
                  <a:lnTo>
                    <a:pt x="2092" y="2959"/>
                  </a:lnTo>
                  <a:lnTo>
                    <a:pt x="2016" y="2831"/>
                  </a:lnTo>
                  <a:lnTo>
                    <a:pt x="1990" y="2729"/>
                  </a:lnTo>
                  <a:lnTo>
                    <a:pt x="1965" y="2576"/>
                  </a:lnTo>
                  <a:lnTo>
                    <a:pt x="1990" y="2449"/>
                  </a:lnTo>
                  <a:lnTo>
                    <a:pt x="2016" y="2321"/>
                  </a:lnTo>
                  <a:lnTo>
                    <a:pt x="2092" y="2219"/>
                  </a:lnTo>
                  <a:lnTo>
                    <a:pt x="2169" y="2117"/>
                  </a:lnTo>
                  <a:lnTo>
                    <a:pt x="2271" y="2041"/>
                  </a:lnTo>
                  <a:lnTo>
                    <a:pt x="2373" y="1990"/>
                  </a:lnTo>
                  <a:lnTo>
                    <a:pt x="2500" y="1939"/>
                  </a:lnTo>
                  <a:close/>
                  <a:moveTo>
                    <a:pt x="9846" y="1939"/>
                  </a:moveTo>
                  <a:lnTo>
                    <a:pt x="9974" y="1990"/>
                  </a:lnTo>
                  <a:lnTo>
                    <a:pt x="10076" y="2041"/>
                  </a:lnTo>
                  <a:lnTo>
                    <a:pt x="10178" y="2117"/>
                  </a:lnTo>
                  <a:lnTo>
                    <a:pt x="10254" y="2219"/>
                  </a:lnTo>
                  <a:lnTo>
                    <a:pt x="10331" y="2321"/>
                  </a:lnTo>
                  <a:lnTo>
                    <a:pt x="10356" y="2449"/>
                  </a:lnTo>
                  <a:lnTo>
                    <a:pt x="10382" y="2576"/>
                  </a:lnTo>
                  <a:lnTo>
                    <a:pt x="10356" y="2729"/>
                  </a:lnTo>
                  <a:lnTo>
                    <a:pt x="10331" y="2831"/>
                  </a:lnTo>
                  <a:lnTo>
                    <a:pt x="10254" y="2959"/>
                  </a:lnTo>
                  <a:lnTo>
                    <a:pt x="10178" y="3061"/>
                  </a:lnTo>
                  <a:lnTo>
                    <a:pt x="10076" y="3137"/>
                  </a:lnTo>
                  <a:lnTo>
                    <a:pt x="9974" y="3188"/>
                  </a:lnTo>
                  <a:lnTo>
                    <a:pt x="9846" y="3239"/>
                  </a:lnTo>
                  <a:lnTo>
                    <a:pt x="9591" y="3239"/>
                  </a:lnTo>
                  <a:lnTo>
                    <a:pt x="9463" y="3188"/>
                  </a:lnTo>
                  <a:lnTo>
                    <a:pt x="9336" y="3137"/>
                  </a:lnTo>
                  <a:lnTo>
                    <a:pt x="9259" y="3061"/>
                  </a:lnTo>
                  <a:lnTo>
                    <a:pt x="9157" y="2959"/>
                  </a:lnTo>
                  <a:lnTo>
                    <a:pt x="9106" y="2831"/>
                  </a:lnTo>
                  <a:lnTo>
                    <a:pt x="9081" y="2729"/>
                  </a:lnTo>
                  <a:lnTo>
                    <a:pt x="9055" y="2576"/>
                  </a:lnTo>
                  <a:lnTo>
                    <a:pt x="9081" y="2449"/>
                  </a:lnTo>
                  <a:lnTo>
                    <a:pt x="9106" y="2321"/>
                  </a:lnTo>
                  <a:lnTo>
                    <a:pt x="9157" y="2219"/>
                  </a:lnTo>
                  <a:lnTo>
                    <a:pt x="9259" y="2117"/>
                  </a:lnTo>
                  <a:lnTo>
                    <a:pt x="9336" y="2041"/>
                  </a:lnTo>
                  <a:lnTo>
                    <a:pt x="9463" y="1990"/>
                  </a:lnTo>
                  <a:lnTo>
                    <a:pt x="9591" y="1939"/>
                  </a:lnTo>
                  <a:close/>
                  <a:moveTo>
                    <a:pt x="2628" y="3775"/>
                  </a:moveTo>
                  <a:lnTo>
                    <a:pt x="2857" y="3801"/>
                  </a:lnTo>
                  <a:lnTo>
                    <a:pt x="3087" y="3852"/>
                  </a:lnTo>
                  <a:lnTo>
                    <a:pt x="3316" y="3928"/>
                  </a:lnTo>
                  <a:lnTo>
                    <a:pt x="3520" y="4030"/>
                  </a:lnTo>
                  <a:lnTo>
                    <a:pt x="3393" y="4311"/>
                  </a:lnTo>
                  <a:lnTo>
                    <a:pt x="3265" y="4591"/>
                  </a:lnTo>
                  <a:lnTo>
                    <a:pt x="3214" y="4897"/>
                  </a:lnTo>
                  <a:lnTo>
                    <a:pt x="3163" y="5203"/>
                  </a:lnTo>
                  <a:lnTo>
                    <a:pt x="970" y="5203"/>
                  </a:lnTo>
                  <a:lnTo>
                    <a:pt x="1046" y="4897"/>
                  </a:lnTo>
                  <a:lnTo>
                    <a:pt x="1174" y="4642"/>
                  </a:lnTo>
                  <a:lnTo>
                    <a:pt x="1327" y="4387"/>
                  </a:lnTo>
                  <a:lnTo>
                    <a:pt x="1531" y="4183"/>
                  </a:lnTo>
                  <a:lnTo>
                    <a:pt x="1761" y="4030"/>
                  </a:lnTo>
                  <a:lnTo>
                    <a:pt x="2041" y="3903"/>
                  </a:lnTo>
                  <a:lnTo>
                    <a:pt x="2322" y="3801"/>
                  </a:lnTo>
                  <a:lnTo>
                    <a:pt x="2628" y="3775"/>
                  </a:lnTo>
                  <a:close/>
                  <a:moveTo>
                    <a:pt x="9719" y="3775"/>
                  </a:moveTo>
                  <a:lnTo>
                    <a:pt x="10025" y="3801"/>
                  </a:lnTo>
                  <a:lnTo>
                    <a:pt x="10305" y="3903"/>
                  </a:lnTo>
                  <a:lnTo>
                    <a:pt x="10586" y="4030"/>
                  </a:lnTo>
                  <a:lnTo>
                    <a:pt x="10815" y="4183"/>
                  </a:lnTo>
                  <a:lnTo>
                    <a:pt x="11019" y="4387"/>
                  </a:lnTo>
                  <a:lnTo>
                    <a:pt x="11172" y="4642"/>
                  </a:lnTo>
                  <a:lnTo>
                    <a:pt x="11300" y="4897"/>
                  </a:lnTo>
                  <a:lnTo>
                    <a:pt x="11376" y="5203"/>
                  </a:lnTo>
                  <a:lnTo>
                    <a:pt x="8979" y="5203"/>
                  </a:lnTo>
                  <a:lnTo>
                    <a:pt x="8953" y="4923"/>
                  </a:lnTo>
                  <a:lnTo>
                    <a:pt x="8877" y="4642"/>
                  </a:lnTo>
                  <a:lnTo>
                    <a:pt x="8800" y="4387"/>
                  </a:lnTo>
                  <a:lnTo>
                    <a:pt x="8673" y="4132"/>
                  </a:lnTo>
                  <a:lnTo>
                    <a:pt x="8902" y="3979"/>
                  </a:lnTo>
                  <a:lnTo>
                    <a:pt x="9157" y="3877"/>
                  </a:lnTo>
                  <a:lnTo>
                    <a:pt x="9438" y="3801"/>
                  </a:lnTo>
                  <a:lnTo>
                    <a:pt x="9719" y="3775"/>
                  </a:lnTo>
                  <a:close/>
                  <a:moveTo>
                    <a:pt x="6071" y="0"/>
                  </a:moveTo>
                  <a:lnTo>
                    <a:pt x="5918" y="26"/>
                  </a:lnTo>
                  <a:lnTo>
                    <a:pt x="5765" y="51"/>
                  </a:lnTo>
                  <a:lnTo>
                    <a:pt x="5484" y="128"/>
                  </a:lnTo>
                  <a:lnTo>
                    <a:pt x="5204" y="281"/>
                  </a:lnTo>
                  <a:lnTo>
                    <a:pt x="5000" y="459"/>
                  </a:lnTo>
                  <a:lnTo>
                    <a:pt x="4796" y="689"/>
                  </a:lnTo>
                  <a:lnTo>
                    <a:pt x="4668" y="944"/>
                  </a:lnTo>
                  <a:lnTo>
                    <a:pt x="4566" y="1224"/>
                  </a:lnTo>
                  <a:lnTo>
                    <a:pt x="4541" y="1378"/>
                  </a:lnTo>
                  <a:lnTo>
                    <a:pt x="4541" y="1531"/>
                  </a:lnTo>
                  <a:lnTo>
                    <a:pt x="4541" y="1709"/>
                  </a:lnTo>
                  <a:lnTo>
                    <a:pt x="4566" y="1888"/>
                  </a:lnTo>
                  <a:lnTo>
                    <a:pt x="4617" y="2041"/>
                  </a:lnTo>
                  <a:lnTo>
                    <a:pt x="4694" y="2194"/>
                  </a:lnTo>
                  <a:lnTo>
                    <a:pt x="4770" y="2347"/>
                  </a:lnTo>
                  <a:lnTo>
                    <a:pt x="4847" y="2474"/>
                  </a:lnTo>
                  <a:lnTo>
                    <a:pt x="4974" y="2602"/>
                  </a:lnTo>
                  <a:lnTo>
                    <a:pt x="5076" y="2704"/>
                  </a:lnTo>
                  <a:lnTo>
                    <a:pt x="4898" y="2780"/>
                  </a:lnTo>
                  <a:lnTo>
                    <a:pt x="4821" y="2831"/>
                  </a:lnTo>
                  <a:lnTo>
                    <a:pt x="4770" y="2933"/>
                  </a:lnTo>
                  <a:lnTo>
                    <a:pt x="4745" y="3035"/>
                  </a:lnTo>
                  <a:lnTo>
                    <a:pt x="4770" y="3137"/>
                  </a:lnTo>
                  <a:lnTo>
                    <a:pt x="4821" y="3214"/>
                  </a:lnTo>
                  <a:lnTo>
                    <a:pt x="4923" y="3265"/>
                  </a:lnTo>
                  <a:lnTo>
                    <a:pt x="5025" y="3291"/>
                  </a:lnTo>
                  <a:lnTo>
                    <a:pt x="5127" y="3265"/>
                  </a:lnTo>
                  <a:lnTo>
                    <a:pt x="5357" y="3188"/>
                  </a:lnTo>
                  <a:lnTo>
                    <a:pt x="5586" y="3137"/>
                  </a:lnTo>
                  <a:lnTo>
                    <a:pt x="5816" y="3086"/>
                  </a:lnTo>
                  <a:lnTo>
                    <a:pt x="6301" y="3086"/>
                  </a:lnTo>
                  <a:lnTo>
                    <a:pt x="6530" y="3112"/>
                  </a:lnTo>
                  <a:lnTo>
                    <a:pt x="6734" y="3163"/>
                  </a:lnTo>
                  <a:lnTo>
                    <a:pt x="6938" y="3239"/>
                  </a:lnTo>
                  <a:lnTo>
                    <a:pt x="7142" y="3316"/>
                  </a:lnTo>
                  <a:lnTo>
                    <a:pt x="7321" y="3444"/>
                  </a:lnTo>
                  <a:lnTo>
                    <a:pt x="7499" y="3546"/>
                  </a:lnTo>
                  <a:lnTo>
                    <a:pt x="7678" y="3699"/>
                  </a:lnTo>
                  <a:lnTo>
                    <a:pt x="7831" y="3826"/>
                  </a:lnTo>
                  <a:lnTo>
                    <a:pt x="7959" y="4005"/>
                  </a:lnTo>
                  <a:lnTo>
                    <a:pt x="8086" y="4183"/>
                  </a:lnTo>
                  <a:lnTo>
                    <a:pt x="8188" y="4362"/>
                  </a:lnTo>
                  <a:lnTo>
                    <a:pt x="8290" y="4566"/>
                  </a:lnTo>
                  <a:lnTo>
                    <a:pt x="8367" y="4770"/>
                  </a:lnTo>
                  <a:lnTo>
                    <a:pt x="8418" y="4974"/>
                  </a:lnTo>
                  <a:lnTo>
                    <a:pt x="8443" y="5203"/>
                  </a:lnTo>
                  <a:lnTo>
                    <a:pt x="3699" y="5203"/>
                  </a:lnTo>
                  <a:lnTo>
                    <a:pt x="3776" y="4846"/>
                  </a:lnTo>
                  <a:lnTo>
                    <a:pt x="3903" y="4489"/>
                  </a:lnTo>
                  <a:lnTo>
                    <a:pt x="4056" y="4158"/>
                  </a:lnTo>
                  <a:lnTo>
                    <a:pt x="4286" y="3877"/>
                  </a:lnTo>
                  <a:lnTo>
                    <a:pt x="4337" y="3775"/>
                  </a:lnTo>
                  <a:lnTo>
                    <a:pt x="4362" y="3673"/>
                  </a:lnTo>
                  <a:lnTo>
                    <a:pt x="4337" y="3571"/>
                  </a:lnTo>
                  <a:lnTo>
                    <a:pt x="4260" y="3495"/>
                  </a:lnTo>
                  <a:lnTo>
                    <a:pt x="4184" y="3444"/>
                  </a:lnTo>
                  <a:lnTo>
                    <a:pt x="4082" y="3418"/>
                  </a:lnTo>
                  <a:lnTo>
                    <a:pt x="3980" y="3444"/>
                  </a:lnTo>
                  <a:lnTo>
                    <a:pt x="3878" y="3520"/>
                  </a:lnTo>
                  <a:lnTo>
                    <a:pt x="3827" y="3597"/>
                  </a:lnTo>
                  <a:lnTo>
                    <a:pt x="3648" y="3495"/>
                  </a:lnTo>
                  <a:lnTo>
                    <a:pt x="3495" y="3418"/>
                  </a:lnTo>
                  <a:lnTo>
                    <a:pt x="3622" y="3239"/>
                  </a:lnTo>
                  <a:lnTo>
                    <a:pt x="3725" y="3035"/>
                  </a:lnTo>
                  <a:lnTo>
                    <a:pt x="3801" y="2831"/>
                  </a:lnTo>
                  <a:lnTo>
                    <a:pt x="3827" y="2576"/>
                  </a:lnTo>
                  <a:lnTo>
                    <a:pt x="3801" y="2347"/>
                  </a:lnTo>
                  <a:lnTo>
                    <a:pt x="3725" y="2117"/>
                  </a:lnTo>
                  <a:lnTo>
                    <a:pt x="3622" y="1913"/>
                  </a:lnTo>
                  <a:lnTo>
                    <a:pt x="3469" y="1735"/>
                  </a:lnTo>
                  <a:lnTo>
                    <a:pt x="3291" y="1607"/>
                  </a:lnTo>
                  <a:lnTo>
                    <a:pt x="3087" y="1480"/>
                  </a:lnTo>
                  <a:lnTo>
                    <a:pt x="2883" y="1403"/>
                  </a:lnTo>
                  <a:lnTo>
                    <a:pt x="2398" y="1403"/>
                  </a:lnTo>
                  <a:lnTo>
                    <a:pt x="2169" y="1480"/>
                  </a:lnTo>
                  <a:lnTo>
                    <a:pt x="1965" y="1607"/>
                  </a:lnTo>
                  <a:lnTo>
                    <a:pt x="1786" y="1735"/>
                  </a:lnTo>
                  <a:lnTo>
                    <a:pt x="1633" y="1913"/>
                  </a:lnTo>
                  <a:lnTo>
                    <a:pt x="1531" y="2117"/>
                  </a:lnTo>
                  <a:lnTo>
                    <a:pt x="1454" y="2347"/>
                  </a:lnTo>
                  <a:lnTo>
                    <a:pt x="1429" y="2576"/>
                  </a:lnTo>
                  <a:lnTo>
                    <a:pt x="1454" y="2831"/>
                  </a:lnTo>
                  <a:lnTo>
                    <a:pt x="1531" y="3035"/>
                  </a:lnTo>
                  <a:lnTo>
                    <a:pt x="1633" y="3239"/>
                  </a:lnTo>
                  <a:lnTo>
                    <a:pt x="1761" y="3418"/>
                  </a:lnTo>
                  <a:lnTo>
                    <a:pt x="1505" y="3546"/>
                  </a:lnTo>
                  <a:lnTo>
                    <a:pt x="1276" y="3724"/>
                  </a:lnTo>
                  <a:lnTo>
                    <a:pt x="1046" y="3903"/>
                  </a:lnTo>
                  <a:lnTo>
                    <a:pt x="868" y="4132"/>
                  </a:lnTo>
                  <a:lnTo>
                    <a:pt x="715" y="4362"/>
                  </a:lnTo>
                  <a:lnTo>
                    <a:pt x="587" y="4617"/>
                  </a:lnTo>
                  <a:lnTo>
                    <a:pt x="485" y="4897"/>
                  </a:lnTo>
                  <a:lnTo>
                    <a:pt x="434" y="5203"/>
                  </a:lnTo>
                  <a:lnTo>
                    <a:pt x="281" y="5203"/>
                  </a:lnTo>
                  <a:lnTo>
                    <a:pt x="179" y="5229"/>
                  </a:lnTo>
                  <a:lnTo>
                    <a:pt x="77" y="5280"/>
                  </a:lnTo>
                  <a:lnTo>
                    <a:pt x="26" y="5357"/>
                  </a:lnTo>
                  <a:lnTo>
                    <a:pt x="1" y="5459"/>
                  </a:lnTo>
                  <a:lnTo>
                    <a:pt x="26" y="5561"/>
                  </a:lnTo>
                  <a:lnTo>
                    <a:pt x="77" y="5663"/>
                  </a:lnTo>
                  <a:lnTo>
                    <a:pt x="179" y="5714"/>
                  </a:lnTo>
                  <a:lnTo>
                    <a:pt x="281" y="5739"/>
                  </a:lnTo>
                  <a:lnTo>
                    <a:pt x="12065" y="5739"/>
                  </a:lnTo>
                  <a:lnTo>
                    <a:pt x="12167" y="5714"/>
                  </a:lnTo>
                  <a:lnTo>
                    <a:pt x="12269" y="5663"/>
                  </a:lnTo>
                  <a:lnTo>
                    <a:pt x="12320" y="5561"/>
                  </a:lnTo>
                  <a:lnTo>
                    <a:pt x="12346" y="5459"/>
                  </a:lnTo>
                  <a:lnTo>
                    <a:pt x="12320" y="5357"/>
                  </a:lnTo>
                  <a:lnTo>
                    <a:pt x="12269" y="5280"/>
                  </a:lnTo>
                  <a:lnTo>
                    <a:pt x="12167" y="5229"/>
                  </a:lnTo>
                  <a:lnTo>
                    <a:pt x="12065" y="5203"/>
                  </a:lnTo>
                  <a:lnTo>
                    <a:pt x="11912" y="5203"/>
                  </a:lnTo>
                  <a:lnTo>
                    <a:pt x="11861" y="4897"/>
                  </a:lnTo>
                  <a:lnTo>
                    <a:pt x="11759" y="4617"/>
                  </a:lnTo>
                  <a:lnTo>
                    <a:pt x="11632" y="4362"/>
                  </a:lnTo>
                  <a:lnTo>
                    <a:pt x="11479" y="4132"/>
                  </a:lnTo>
                  <a:lnTo>
                    <a:pt x="11300" y="3903"/>
                  </a:lnTo>
                  <a:lnTo>
                    <a:pt x="11070" y="3724"/>
                  </a:lnTo>
                  <a:lnTo>
                    <a:pt x="10841" y="3546"/>
                  </a:lnTo>
                  <a:lnTo>
                    <a:pt x="10586" y="3418"/>
                  </a:lnTo>
                  <a:lnTo>
                    <a:pt x="10713" y="3239"/>
                  </a:lnTo>
                  <a:lnTo>
                    <a:pt x="10815" y="3035"/>
                  </a:lnTo>
                  <a:lnTo>
                    <a:pt x="10892" y="2831"/>
                  </a:lnTo>
                  <a:lnTo>
                    <a:pt x="10917" y="2576"/>
                  </a:lnTo>
                  <a:lnTo>
                    <a:pt x="10892" y="2347"/>
                  </a:lnTo>
                  <a:lnTo>
                    <a:pt x="10815" y="2117"/>
                  </a:lnTo>
                  <a:lnTo>
                    <a:pt x="10713" y="1913"/>
                  </a:lnTo>
                  <a:lnTo>
                    <a:pt x="10560" y="1735"/>
                  </a:lnTo>
                  <a:lnTo>
                    <a:pt x="10382" y="1607"/>
                  </a:lnTo>
                  <a:lnTo>
                    <a:pt x="10178" y="1480"/>
                  </a:lnTo>
                  <a:lnTo>
                    <a:pt x="9948" y="1403"/>
                  </a:lnTo>
                  <a:lnTo>
                    <a:pt x="9463" y="1403"/>
                  </a:lnTo>
                  <a:lnTo>
                    <a:pt x="9259" y="1480"/>
                  </a:lnTo>
                  <a:lnTo>
                    <a:pt x="9055" y="1607"/>
                  </a:lnTo>
                  <a:lnTo>
                    <a:pt x="8877" y="1735"/>
                  </a:lnTo>
                  <a:lnTo>
                    <a:pt x="8724" y="1913"/>
                  </a:lnTo>
                  <a:lnTo>
                    <a:pt x="8622" y="2117"/>
                  </a:lnTo>
                  <a:lnTo>
                    <a:pt x="8545" y="2347"/>
                  </a:lnTo>
                  <a:lnTo>
                    <a:pt x="8520" y="2576"/>
                  </a:lnTo>
                  <a:lnTo>
                    <a:pt x="8545" y="2831"/>
                  </a:lnTo>
                  <a:lnTo>
                    <a:pt x="8622" y="3035"/>
                  </a:lnTo>
                  <a:lnTo>
                    <a:pt x="8724" y="3239"/>
                  </a:lnTo>
                  <a:lnTo>
                    <a:pt x="8851" y="3418"/>
                  </a:lnTo>
                  <a:lnTo>
                    <a:pt x="8622" y="3546"/>
                  </a:lnTo>
                  <a:lnTo>
                    <a:pt x="8392" y="3673"/>
                  </a:lnTo>
                  <a:lnTo>
                    <a:pt x="8112" y="3367"/>
                  </a:lnTo>
                  <a:lnTo>
                    <a:pt x="7806" y="3112"/>
                  </a:lnTo>
                  <a:lnTo>
                    <a:pt x="7448" y="2882"/>
                  </a:lnTo>
                  <a:lnTo>
                    <a:pt x="7270" y="2780"/>
                  </a:lnTo>
                  <a:lnTo>
                    <a:pt x="7066" y="2704"/>
                  </a:lnTo>
                  <a:lnTo>
                    <a:pt x="7193" y="2602"/>
                  </a:lnTo>
                  <a:lnTo>
                    <a:pt x="7295" y="2474"/>
                  </a:lnTo>
                  <a:lnTo>
                    <a:pt x="7372" y="2347"/>
                  </a:lnTo>
                  <a:lnTo>
                    <a:pt x="7448" y="2194"/>
                  </a:lnTo>
                  <a:lnTo>
                    <a:pt x="7525" y="2041"/>
                  </a:lnTo>
                  <a:lnTo>
                    <a:pt x="7576" y="1888"/>
                  </a:lnTo>
                  <a:lnTo>
                    <a:pt x="7602" y="1709"/>
                  </a:lnTo>
                  <a:lnTo>
                    <a:pt x="7602" y="1531"/>
                  </a:lnTo>
                  <a:lnTo>
                    <a:pt x="7602" y="1378"/>
                  </a:lnTo>
                  <a:lnTo>
                    <a:pt x="7576" y="1224"/>
                  </a:lnTo>
                  <a:lnTo>
                    <a:pt x="7474" y="944"/>
                  </a:lnTo>
                  <a:lnTo>
                    <a:pt x="7346" y="689"/>
                  </a:lnTo>
                  <a:lnTo>
                    <a:pt x="7168" y="459"/>
                  </a:lnTo>
                  <a:lnTo>
                    <a:pt x="6938" y="281"/>
                  </a:lnTo>
                  <a:lnTo>
                    <a:pt x="6658" y="128"/>
                  </a:lnTo>
                  <a:lnTo>
                    <a:pt x="6377" y="51"/>
                  </a:lnTo>
                  <a:lnTo>
                    <a:pt x="6224" y="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7"/>
            <p:cNvSpPr/>
            <p:nvPr/>
          </p:nvSpPr>
          <p:spPr>
            <a:xfrm>
              <a:off x="1903700" y="4076375"/>
              <a:ext cx="114800" cy="73350"/>
            </a:xfrm>
            <a:custGeom>
              <a:avLst/>
              <a:gdLst/>
              <a:ahLst/>
              <a:cxnLst/>
              <a:rect l="l" t="t" r="r" b="b"/>
              <a:pathLst>
                <a:path w="4592" h="2934" extrusionOk="0">
                  <a:moveTo>
                    <a:pt x="4311" y="0"/>
                  </a:moveTo>
                  <a:lnTo>
                    <a:pt x="4209" y="26"/>
                  </a:lnTo>
                  <a:lnTo>
                    <a:pt x="4132" y="77"/>
                  </a:lnTo>
                  <a:lnTo>
                    <a:pt x="1862" y="2296"/>
                  </a:lnTo>
                  <a:lnTo>
                    <a:pt x="459" y="867"/>
                  </a:lnTo>
                  <a:lnTo>
                    <a:pt x="383" y="791"/>
                  </a:lnTo>
                  <a:lnTo>
                    <a:pt x="179" y="791"/>
                  </a:lnTo>
                  <a:lnTo>
                    <a:pt x="77" y="867"/>
                  </a:lnTo>
                  <a:lnTo>
                    <a:pt x="26" y="944"/>
                  </a:lnTo>
                  <a:lnTo>
                    <a:pt x="0" y="1046"/>
                  </a:lnTo>
                  <a:lnTo>
                    <a:pt x="26" y="1148"/>
                  </a:lnTo>
                  <a:lnTo>
                    <a:pt x="77" y="1250"/>
                  </a:lnTo>
                  <a:lnTo>
                    <a:pt x="1684" y="2857"/>
                  </a:lnTo>
                  <a:lnTo>
                    <a:pt x="1760" y="2908"/>
                  </a:lnTo>
                  <a:lnTo>
                    <a:pt x="1862" y="2934"/>
                  </a:lnTo>
                  <a:lnTo>
                    <a:pt x="1964" y="2908"/>
                  </a:lnTo>
                  <a:lnTo>
                    <a:pt x="2041" y="2857"/>
                  </a:lnTo>
                  <a:lnTo>
                    <a:pt x="4515" y="459"/>
                  </a:lnTo>
                  <a:lnTo>
                    <a:pt x="4566" y="357"/>
                  </a:lnTo>
                  <a:lnTo>
                    <a:pt x="4591" y="255"/>
                  </a:lnTo>
                  <a:lnTo>
                    <a:pt x="4566" y="153"/>
                  </a:lnTo>
                  <a:lnTo>
                    <a:pt x="4515" y="77"/>
                  </a:lnTo>
                  <a:lnTo>
                    <a:pt x="4413" y="26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7"/>
            <p:cNvSpPr/>
            <p:nvPr/>
          </p:nvSpPr>
          <p:spPr>
            <a:xfrm>
              <a:off x="1723875" y="3983900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698" y="1"/>
                  </a:moveTo>
                  <a:lnTo>
                    <a:pt x="8239" y="26"/>
                  </a:lnTo>
                  <a:lnTo>
                    <a:pt x="7805" y="103"/>
                  </a:lnTo>
                  <a:lnTo>
                    <a:pt x="7346" y="179"/>
                  </a:lnTo>
                  <a:lnTo>
                    <a:pt x="6913" y="256"/>
                  </a:lnTo>
                  <a:lnTo>
                    <a:pt x="6479" y="383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68"/>
                  </a:lnTo>
                  <a:lnTo>
                    <a:pt x="4847" y="1072"/>
                  </a:lnTo>
                  <a:lnTo>
                    <a:pt x="4464" y="1276"/>
                  </a:lnTo>
                  <a:lnTo>
                    <a:pt x="4081" y="1531"/>
                  </a:lnTo>
                  <a:lnTo>
                    <a:pt x="3699" y="1786"/>
                  </a:lnTo>
                  <a:lnTo>
                    <a:pt x="3342" y="2067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47" y="3011"/>
                  </a:lnTo>
                  <a:lnTo>
                    <a:pt x="2066" y="3342"/>
                  </a:lnTo>
                  <a:lnTo>
                    <a:pt x="1786" y="3699"/>
                  </a:lnTo>
                  <a:lnTo>
                    <a:pt x="1531" y="4082"/>
                  </a:lnTo>
                  <a:lnTo>
                    <a:pt x="1276" y="4464"/>
                  </a:lnTo>
                  <a:lnTo>
                    <a:pt x="1072" y="4847"/>
                  </a:lnTo>
                  <a:lnTo>
                    <a:pt x="868" y="5230"/>
                  </a:lnTo>
                  <a:lnTo>
                    <a:pt x="689" y="5638"/>
                  </a:lnTo>
                  <a:lnTo>
                    <a:pt x="510" y="6071"/>
                  </a:lnTo>
                  <a:lnTo>
                    <a:pt x="383" y="6479"/>
                  </a:lnTo>
                  <a:lnTo>
                    <a:pt x="255" y="6913"/>
                  </a:lnTo>
                  <a:lnTo>
                    <a:pt x="153" y="7347"/>
                  </a:lnTo>
                  <a:lnTo>
                    <a:pt x="77" y="7806"/>
                  </a:lnTo>
                  <a:lnTo>
                    <a:pt x="26" y="8239"/>
                  </a:lnTo>
                  <a:lnTo>
                    <a:pt x="0" y="8699"/>
                  </a:lnTo>
                  <a:lnTo>
                    <a:pt x="0" y="9158"/>
                  </a:lnTo>
                  <a:lnTo>
                    <a:pt x="0" y="9617"/>
                  </a:lnTo>
                  <a:lnTo>
                    <a:pt x="26" y="10076"/>
                  </a:lnTo>
                  <a:lnTo>
                    <a:pt x="77" y="10510"/>
                  </a:lnTo>
                  <a:lnTo>
                    <a:pt x="153" y="10969"/>
                  </a:lnTo>
                  <a:lnTo>
                    <a:pt x="255" y="11402"/>
                  </a:lnTo>
                  <a:lnTo>
                    <a:pt x="383" y="11836"/>
                  </a:lnTo>
                  <a:lnTo>
                    <a:pt x="510" y="12244"/>
                  </a:lnTo>
                  <a:lnTo>
                    <a:pt x="689" y="12678"/>
                  </a:lnTo>
                  <a:lnTo>
                    <a:pt x="868" y="13086"/>
                  </a:lnTo>
                  <a:lnTo>
                    <a:pt x="1072" y="13468"/>
                  </a:lnTo>
                  <a:lnTo>
                    <a:pt x="1276" y="13876"/>
                  </a:lnTo>
                  <a:lnTo>
                    <a:pt x="1531" y="14233"/>
                  </a:lnTo>
                  <a:lnTo>
                    <a:pt x="1786" y="14616"/>
                  </a:lnTo>
                  <a:lnTo>
                    <a:pt x="2066" y="14973"/>
                  </a:lnTo>
                  <a:lnTo>
                    <a:pt x="2347" y="15305"/>
                  </a:lnTo>
                  <a:lnTo>
                    <a:pt x="2678" y="15636"/>
                  </a:lnTo>
                  <a:lnTo>
                    <a:pt x="3010" y="15968"/>
                  </a:lnTo>
                  <a:lnTo>
                    <a:pt x="3342" y="16248"/>
                  </a:lnTo>
                  <a:lnTo>
                    <a:pt x="3699" y="16529"/>
                  </a:lnTo>
                  <a:lnTo>
                    <a:pt x="4081" y="16784"/>
                  </a:lnTo>
                  <a:lnTo>
                    <a:pt x="4464" y="17039"/>
                  </a:lnTo>
                  <a:lnTo>
                    <a:pt x="4847" y="17243"/>
                  </a:lnTo>
                  <a:lnTo>
                    <a:pt x="5229" y="17447"/>
                  </a:lnTo>
                  <a:lnTo>
                    <a:pt x="5637" y="17626"/>
                  </a:lnTo>
                  <a:lnTo>
                    <a:pt x="6071" y="17804"/>
                  </a:lnTo>
                  <a:lnTo>
                    <a:pt x="6479" y="17932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8"/>
                  </a:lnTo>
                  <a:lnTo>
                    <a:pt x="8239" y="18289"/>
                  </a:lnTo>
                  <a:lnTo>
                    <a:pt x="8698" y="18315"/>
                  </a:lnTo>
                  <a:lnTo>
                    <a:pt x="9157" y="18340"/>
                  </a:lnTo>
                  <a:lnTo>
                    <a:pt x="9616" y="18315"/>
                  </a:lnTo>
                  <a:lnTo>
                    <a:pt x="10075" y="18289"/>
                  </a:lnTo>
                  <a:lnTo>
                    <a:pt x="10509" y="18238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32"/>
                  </a:lnTo>
                  <a:lnTo>
                    <a:pt x="12243" y="17804"/>
                  </a:lnTo>
                  <a:lnTo>
                    <a:pt x="12677" y="17626"/>
                  </a:lnTo>
                  <a:lnTo>
                    <a:pt x="13085" y="17447"/>
                  </a:lnTo>
                  <a:lnTo>
                    <a:pt x="13468" y="17243"/>
                  </a:lnTo>
                  <a:lnTo>
                    <a:pt x="13850" y="17039"/>
                  </a:lnTo>
                  <a:lnTo>
                    <a:pt x="14233" y="16784"/>
                  </a:lnTo>
                  <a:lnTo>
                    <a:pt x="14616" y="16529"/>
                  </a:lnTo>
                  <a:lnTo>
                    <a:pt x="14973" y="16248"/>
                  </a:lnTo>
                  <a:lnTo>
                    <a:pt x="15304" y="15968"/>
                  </a:lnTo>
                  <a:lnTo>
                    <a:pt x="15636" y="15636"/>
                  </a:lnTo>
                  <a:lnTo>
                    <a:pt x="15967" y="15305"/>
                  </a:lnTo>
                  <a:lnTo>
                    <a:pt x="16248" y="14973"/>
                  </a:lnTo>
                  <a:lnTo>
                    <a:pt x="16529" y="14616"/>
                  </a:lnTo>
                  <a:lnTo>
                    <a:pt x="16784" y="14233"/>
                  </a:lnTo>
                  <a:lnTo>
                    <a:pt x="17039" y="13876"/>
                  </a:lnTo>
                  <a:lnTo>
                    <a:pt x="17243" y="13468"/>
                  </a:lnTo>
                  <a:lnTo>
                    <a:pt x="17447" y="13086"/>
                  </a:lnTo>
                  <a:lnTo>
                    <a:pt x="17625" y="12678"/>
                  </a:lnTo>
                  <a:lnTo>
                    <a:pt x="17804" y="12244"/>
                  </a:lnTo>
                  <a:lnTo>
                    <a:pt x="17931" y="11836"/>
                  </a:lnTo>
                  <a:lnTo>
                    <a:pt x="18059" y="11402"/>
                  </a:lnTo>
                  <a:lnTo>
                    <a:pt x="18161" y="10969"/>
                  </a:lnTo>
                  <a:lnTo>
                    <a:pt x="18237" y="10510"/>
                  </a:lnTo>
                  <a:lnTo>
                    <a:pt x="18288" y="10076"/>
                  </a:lnTo>
                  <a:lnTo>
                    <a:pt x="18314" y="9617"/>
                  </a:lnTo>
                  <a:lnTo>
                    <a:pt x="18314" y="9158"/>
                  </a:lnTo>
                  <a:lnTo>
                    <a:pt x="18314" y="8724"/>
                  </a:lnTo>
                  <a:lnTo>
                    <a:pt x="18288" y="8290"/>
                  </a:lnTo>
                  <a:lnTo>
                    <a:pt x="18237" y="7857"/>
                  </a:lnTo>
                  <a:lnTo>
                    <a:pt x="18161" y="7423"/>
                  </a:lnTo>
                  <a:lnTo>
                    <a:pt x="18059" y="6990"/>
                  </a:lnTo>
                  <a:lnTo>
                    <a:pt x="17957" y="6581"/>
                  </a:lnTo>
                  <a:lnTo>
                    <a:pt x="17829" y="6148"/>
                  </a:lnTo>
                  <a:lnTo>
                    <a:pt x="17676" y="5765"/>
                  </a:lnTo>
                  <a:lnTo>
                    <a:pt x="17498" y="5357"/>
                  </a:lnTo>
                  <a:lnTo>
                    <a:pt x="17319" y="4975"/>
                  </a:lnTo>
                  <a:lnTo>
                    <a:pt x="17115" y="4592"/>
                  </a:lnTo>
                  <a:lnTo>
                    <a:pt x="16886" y="4209"/>
                  </a:lnTo>
                  <a:lnTo>
                    <a:pt x="16631" y="3852"/>
                  </a:lnTo>
                  <a:lnTo>
                    <a:pt x="16376" y="3495"/>
                  </a:lnTo>
                  <a:lnTo>
                    <a:pt x="16095" y="3164"/>
                  </a:lnTo>
                  <a:lnTo>
                    <a:pt x="15789" y="2832"/>
                  </a:lnTo>
                  <a:lnTo>
                    <a:pt x="15712" y="2781"/>
                  </a:lnTo>
                  <a:lnTo>
                    <a:pt x="15610" y="2756"/>
                  </a:lnTo>
                  <a:lnTo>
                    <a:pt x="15508" y="2781"/>
                  </a:lnTo>
                  <a:lnTo>
                    <a:pt x="15406" y="2832"/>
                  </a:lnTo>
                  <a:lnTo>
                    <a:pt x="15355" y="2909"/>
                  </a:lnTo>
                  <a:lnTo>
                    <a:pt x="15330" y="3011"/>
                  </a:lnTo>
                  <a:lnTo>
                    <a:pt x="15355" y="3113"/>
                  </a:lnTo>
                  <a:lnTo>
                    <a:pt x="15406" y="3215"/>
                  </a:lnTo>
                  <a:lnTo>
                    <a:pt x="15687" y="3521"/>
                  </a:lnTo>
                  <a:lnTo>
                    <a:pt x="15942" y="3827"/>
                  </a:lnTo>
                  <a:lnTo>
                    <a:pt x="16197" y="4158"/>
                  </a:lnTo>
                  <a:lnTo>
                    <a:pt x="16427" y="4515"/>
                  </a:lnTo>
                  <a:lnTo>
                    <a:pt x="16631" y="4847"/>
                  </a:lnTo>
                  <a:lnTo>
                    <a:pt x="16835" y="5204"/>
                  </a:lnTo>
                  <a:lnTo>
                    <a:pt x="17013" y="5587"/>
                  </a:lnTo>
                  <a:lnTo>
                    <a:pt x="17166" y="5944"/>
                  </a:lnTo>
                  <a:lnTo>
                    <a:pt x="17319" y="6326"/>
                  </a:lnTo>
                  <a:lnTo>
                    <a:pt x="17447" y="6735"/>
                  </a:lnTo>
                  <a:lnTo>
                    <a:pt x="17549" y="7117"/>
                  </a:lnTo>
                  <a:lnTo>
                    <a:pt x="17625" y="7525"/>
                  </a:lnTo>
                  <a:lnTo>
                    <a:pt x="17702" y="7933"/>
                  </a:lnTo>
                  <a:lnTo>
                    <a:pt x="17753" y="8341"/>
                  </a:lnTo>
                  <a:lnTo>
                    <a:pt x="17778" y="8750"/>
                  </a:lnTo>
                  <a:lnTo>
                    <a:pt x="17778" y="9158"/>
                  </a:lnTo>
                  <a:lnTo>
                    <a:pt x="17778" y="9591"/>
                  </a:lnTo>
                  <a:lnTo>
                    <a:pt x="17753" y="10025"/>
                  </a:lnTo>
                  <a:lnTo>
                    <a:pt x="17702" y="10433"/>
                  </a:lnTo>
                  <a:lnTo>
                    <a:pt x="17625" y="10867"/>
                  </a:lnTo>
                  <a:lnTo>
                    <a:pt x="17523" y="11275"/>
                  </a:lnTo>
                  <a:lnTo>
                    <a:pt x="17421" y="11683"/>
                  </a:lnTo>
                  <a:lnTo>
                    <a:pt x="17294" y="12065"/>
                  </a:lnTo>
                  <a:lnTo>
                    <a:pt x="17141" y="12474"/>
                  </a:lnTo>
                  <a:lnTo>
                    <a:pt x="16962" y="12856"/>
                  </a:lnTo>
                  <a:lnTo>
                    <a:pt x="16784" y="13213"/>
                  </a:lnTo>
                  <a:lnTo>
                    <a:pt x="16580" y="13596"/>
                  </a:lnTo>
                  <a:lnTo>
                    <a:pt x="16350" y="13953"/>
                  </a:lnTo>
                  <a:lnTo>
                    <a:pt x="16095" y="14284"/>
                  </a:lnTo>
                  <a:lnTo>
                    <a:pt x="15840" y="14616"/>
                  </a:lnTo>
                  <a:lnTo>
                    <a:pt x="15559" y="14948"/>
                  </a:lnTo>
                  <a:lnTo>
                    <a:pt x="15253" y="15254"/>
                  </a:lnTo>
                  <a:lnTo>
                    <a:pt x="14947" y="15560"/>
                  </a:lnTo>
                  <a:lnTo>
                    <a:pt x="14616" y="15840"/>
                  </a:lnTo>
                  <a:lnTo>
                    <a:pt x="14284" y="16095"/>
                  </a:lnTo>
                  <a:lnTo>
                    <a:pt x="13952" y="16350"/>
                  </a:lnTo>
                  <a:lnTo>
                    <a:pt x="13595" y="16580"/>
                  </a:lnTo>
                  <a:lnTo>
                    <a:pt x="13213" y="16784"/>
                  </a:lnTo>
                  <a:lnTo>
                    <a:pt x="12856" y="16963"/>
                  </a:lnTo>
                  <a:lnTo>
                    <a:pt x="12473" y="17141"/>
                  </a:lnTo>
                  <a:lnTo>
                    <a:pt x="12065" y="17294"/>
                  </a:lnTo>
                  <a:lnTo>
                    <a:pt x="11682" y="17422"/>
                  </a:lnTo>
                  <a:lnTo>
                    <a:pt x="11274" y="17524"/>
                  </a:lnTo>
                  <a:lnTo>
                    <a:pt x="10866" y="17626"/>
                  </a:lnTo>
                  <a:lnTo>
                    <a:pt x="10432" y="17702"/>
                  </a:lnTo>
                  <a:lnTo>
                    <a:pt x="10024" y="17753"/>
                  </a:lnTo>
                  <a:lnTo>
                    <a:pt x="9591" y="17779"/>
                  </a:lnTo>
                  <a:lnTo>
                    <a:pt x="8724" y="17779"/>
                  </a:lnTo>
                  <a:lnTo>
                    <a:pt x="8290" y="17753"/>
                  </a:lnTo>
                  <a:lnTo>
                    <a:pt x="7882" y="17702"/>
                  </a:lnTo>
                  <a:lnTo>
                    <a:pt x="7448" y="17626"/>
                  </a:lnTo>
                  <a:lnTo>
                    <a:pt x="7040" y="17524"/>
                  </a:lnTo>
                  <a:lnTo>
                    <a:pt x="6632" y="17422"/>
                  </a:lnTo>
                  <a:lnTo>
                    <a:pt x="6249" y="17294"/>
                  </a:lnTo>
                  <a:lnTo>
                    <a:pt x="5841" y="17141"/>
                  </a:lnTo>
                  <a:lnTo>
                    <a:pt x="5459" y="16963"/>
                  </a:lnTo>
                  <a:lnTo>
                    <a:pt x="5102" y="16784"/>
                  </a:lnTo>
                  <a:lnTo>
                    <a:pt x="4719" y="16580"/>
                  </a:lnTo>
                  <a:lnTo>
                    <a:pt x="4362" y="16350"/>
                  </a:lnTo>
                  <a:lnTo>
                    <a:pt x="4030" y="16095"/>
                  </a:lnTo>
                  <a:lnTo>
                    <a:pt x="3699" y="15840"/>
                  </a:lnTo>
                  <a:lnTo>
                    <a:pt x="3367" y="15560"/>
                  </a:lnTo>
                  <a:lnTo>
                    <a:pt x="3061" y="15254"/>
                  </a:lnTo>
                  <a:lnTo>
                    <a:pt x="2755" y="14948"/>
                  </a:lnTo>
                  <a:lnTo>
                    <a:pt x="2474" y="14616"/>
                  </a:lnTo>
                  <a:lnTo>
                    <a:pt x="2219" y="14284"/>
                  </a:lnTo>
                  <a:lnTo>
                    <a:pt x="1964" y="13953"/>
                  </a:lnTo>
                  <a:lnTo>
                    <a:pt x="1735" y="13596"/>
                  </a:lnTo>
                  <a:lnTo>
                    <a:pt x="1531" y="13213"/>
                  </a:lnTo>
                  <a:lnTo>
                    <a:pt x="1352" y="12856"/>
                  </a:lnTo>
                  <a:lnTo>
                    <a:pt x="1174" y="12474"/>
                  </a:lnTo>
                  <a:lnTo>
                    <a:pt x="1021" y="12065"/>
                  </a:lnTo>
                  <a:lnTo>
                    <a:pt x="893" y="11683"/>
                  </a:lnTo>
                  <a:lnTo>
                    <a:pt x="791" y="11275"/>
                  </a:lnTo>
                  <a:lnTo>
                    <a:pt x="689" y="10867"/>
                  </a:lnTo>
                  <a:lnTo>
                    <a:pt x="612" y="10433"/>
                  </a:lnTo>
                  <a:lnTo>
                    <a:pt x="561" y="10025"/>
                  </a:lnTo>
                  <a:lnTo>
                    <a:pt x="536" y="9591"/>
                  </a:lnTo>
                  <a:lnTo>
                    <a:pt x="536" y="9158"/>
                  </a:lnTo>
                  <a:lnTo>
                    <a:pt x="536" y="8724"/>
                  </a:lnTo>
                  <a:lnTo>
                    <a:pt x="561" y="8290"/>
                  </a:lnTo>
                  <a:lnTo>
                    <a:pt x="612" y="7882"/>
                  </a:lnTo>
                  <a:lnTo>
                    <a:pt x="689" y="7474"/>
                  </a:lnTo>
                  <a:lnTo>
                    <a:pt x="791" y="7041"/>
                  </a:lnTo>
                  <a:lnTo>
                    <a:pt x="893" y="6658"/>
                  </a:lnTo>
                  <a:lnTo>
                    <a:pt x="1021" y="6250"/>
                  </a:lnTo>
                  <a:lnTo>
                    <a:pt x="1174" y="5867"/>
                  </a:lnTo>
                  <a:lnTo>
                    <a:pt x="1352" y="5459"/>
                  </a:lnTo>
                  <a:lnTo>
                    <a:pt x="1531" y="5102"/>
                  </a:lnTo>
                  <a:lnTo>
                    <a:pt x="1735" y="4720"/>
                  </a:lnTo>
                  <a:lnTo>
                    <a:pt x="1964" y="4362"/>
                  </a:lnTo>
                  <a:lnTo>
                    <a:pt x="2219" y="4031"/>
                  </a:lnTo>
                  <a:lnTo>
                    <a:pt x="2474" y="3699"/>
                  </a:lnTo>
                  <a:lnTo>
                    <a:pt x="2755" y="3368"/>
                  </a:lnTo>
                  <a:lnTo>
                    <a:pt x="3061" y="3062"/>
                  </a:lnTo>
                  <a:lnTo>
                    <a:pt x="3367" y="2756"/>
                  </a:lnTo>
                  <a:lnTo>
                    <a:pt x="3699" y="2475"/>
                  </a:lnTo>
                  <a:lnTo>
                    <a:pt x="4030" y="2220"/>
                  </a:lnTo>
                  <a:lnTo>
                    <a:pt x="4362" y="1965"/>
                  </a:lnTo>
                  <a:lnTo>
                    <a:pt x="4719" y="1735"/>
                  </a:lnTo>
                  <a:lnTo>
                    <a:pt x="5102" y="1531"/>
                  </a:lnTo>
                  <a:lnTo>
                    <a:pt x="5459" y="1353"/>
                  </a:lnTo>
                  <a:lnTo>
                    <a:pt x="5841" y="1174"/>
                  </a:lnTo>
                  <a:lnTo>
                    <a:pt x="6249" y="1021"/>
                  </a:lnTo>
                  <a:lnTo>
                    <a:pt x="6632" y="894"/>
                  </a:lnTo>
                  <a:lnTo>
                    <a:pt x="7040" y="792"/>
                  </a:lnTo>
                  <a:lnTo>
                    <a:pt x="7448" y="689"/>
                  </a:lnTo>
                  <a:lnTo>
                    <a:pt x="7882" y="613"/>
                  </a:lnTo>
                  <a:lnTo>
                    <a:pt x="8290" y="562"/>
                  </a:lnTo>
                  <a:lnTo>
                    <a:pt x="8724" y="536"/>
                  </a:lnTo>
                  <a:lnTo>
                    <a:pt x="9514" y="536"/>
                  </a:lnTo>
                  <a:lnTo>
                    <a:pt x="9897" y="562"/>
                  </a:lnTo>
                  <a:lnTo>
                    <a:pt x="10254" y="587"/>
                  </a:lnTo>
                  <a:lnTo>
                    <a:pt x="10637" y="664"/>
                  </a:lnTo>
                  <a:lnTo>
                    <a:pt x="10994" y="715"/>
                  </a:lnTo>
                  <a:lnTo>
                    <a:pt x="11351" y="817"/>
                  </a:lnTo>
                  <a:lnTo>
                    <a:pt x="11682" y="919"/>
                  </a:lnTo>
                  <a:lnTo>
                    <a:pt x="12039" y="1021"/>
                  </a:lnTo>
                  <a:lnTo>
                    <a:pt x="12371" y="1149"/>
                  </a:lnTo>
                  <a:lnTo>
                    <a:pt x="12728" y="1302"/>
                  </a:lnTo>
                  <a:lnTo>
                    <a:pt x="13060" y="1455"/>
                  </a:lnTo>
                  <a:lnTo>
                    <a:pt x="13366" y="1633"/>
                  </a:lnTo>
                  <a:lnTo>
                    <a:pt x="13697" y="1812"/>
                  </a:lnTo>
                  <a:lnTo>
                    <a:pt x="14003" y="2016"/>
                  </a:lnTo>
                  <a:lnTo>
                    <a:pt x="14309" y="2220"/>
                  </a:lnTo>
                  <a:lnTo>
                    <a:pt x="14590" y="2449"/>
                  </a:lnTo>
                  <a:lnTo>
                    <a:pt x="14692" y="2500"/>
                  </a:lnTo>
                  <a:lnTo>
                    <a:pt x="14794" y="2500"/>
                  </a:lnTo>
                  <a:lnTo>
                    <a:pt x="14896" y="2475"/>
                  </a:lnTo>
                  <a:lnTo>
                    <a:pt x="14973" y="2424"/>
                  </a:lnTo>
                  <a:lnTo>
                    <a:pt x="15024" y="2322"/>
                  </a:lnTo>
                  <a:lnTo>
                    <a:pt x="15024" y="2220"/>
                  </a:lnTo>
                  <a:lnTo>
                    <a:pt x="14998" y="2118"/>
                  </a:lnTo>
                  <a:lnTo>
                    <a:pt x="14922" y="2041"/>
                  </a:lnTo>
                  <a:lnTo>
                    <a:pt x="14616" y="1786"/>
                  </a:lnTo>
                  <a:lnTo>
                    <a:pt x="14309" y="1582"/>
                  </a:lnTo>
                  <a:lnTo>
                    <a:pt x="13978" y="1353"/>
                  </a:lnTo>
                  <a:lnTo>
                    <a:pt x="13646" y="1149"/>
                  </a:lnTo>
                  <a:lnTo>
                    <a:pt x="13289" y="970"/>
                  </a:lnTo>
                  <a:lnTo>
                    <a:pt x="12932" y="817"/>
                  </a:lnTo>
                  <a:lnTo>
                    <a:pt x="12575" y="664"/>
                  </a:lnTo>
                  <a:lnTo>
                    <a:pt x="12218" y="511"/>
                  </a:lnTo>
                  <a:lnTo>
                    <a:pt x="11861" y="409"/>
                  </a:lnTo>
                  <a:lnTo>
                    <a:pt x="11478" y="281"/>
                  </a:lnTo>
                  <a:lnTo>
                    <a:pt x="11096" y="205"/>
                  </a:lnTo>
                  <a:lnTo>
                    <a:pt x="10713" y="128"/>
                  </a:lnTo>
                  <a:lnTo>
                    <a:pt x="10330" y="77"/>
                  </a:lnTo>
                  <a:lnTo>
                    <a:pt x="9948" y="26"/>
                  </a:lnTo>
                  <a:lnTo>
                    <a:pt x="9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7"/>
            <p:cNvSpPr/>
            <p:nvPr/>
          </p:nvSpPr>
          <p:spPr>
            <a:xfrm>
              <a:off x="1750650" y="4011325"/>
              <a:ext cx="404300" cy="403675"/>
            </a:xfrm>
            <a:custGeom>
              <a:avLst/>
              <a:gdLst/>
              <a:ahLst/>
              <a:cxnLst/>
              <a:rect l="l" t="t" r="r" b="b"/>
              <a:pathLst>
                <a:path w="16172" h="16147" extrusionOk="0">
                  <a:moveTo>
                    <a:pt x="7525" y="1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28"/>
                  </a:lnTo>
                  <a:lnTo>
                    <a:pt x="6097" y="205"/>
                  </a:lnTo>
                  <a:lnTo>
                    <a:pt x="5740" y="307"/>
                  </a:lnTo>
                  <a:lnTo>
                    <a:pt x="5408" y="434"/>
                  </a:lnTo>
                  <a:lnTo>
                    <a:pt x="5076" y="562"/>
                  </a:lnTo>
                  <a:lnTo>
                    <a:pt x="4745" y="689"/>
                  </a:lnTo>
                  <a:lnTo>
                    <a:pt x="4413" y="842"/>
                  </a:lnTo>
                  <a:lnTo>
                    <a:pt x="4082" y="1021"/>
                  </a:lnTo>
                  <a:lnTo>
                    <a:pt x="3776" y="1199"/>
                  </a:lnTo>
                  <a:lnTo>
                    <a:pt x="3469" y="1403"/>
                  </a:lnTo>
                  <a:lnTo>
                    <a:pt x="3189" y="1608"/>
                  </a:lnTo>
                  <a:lnTo>
                    <a:pt x="2908" y="1837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02"/>
                  </a:lnTo>
                  <a:lnTo>
                    <a:pt x="1863" y="2883"/>
                  </a:lnTo>
                  <a:lnTo>
                    <a:pt x="1633" y="3163"/>
                  </a:lnTo>
                  <a:lnTo>
                    <a:pt x="1429" y="3469"/>
                  </a:lnTo>
                  <a:lnTo>
                    <a:pt x="1225" y="3750"/>
                  </a:lnTo>
                  <a:lnTo>
                    <a:pt x="1046" y="4082"/>
                  </a:lnTo>
                  <a:lnTo>
                    <a:pt x="868" y="4388"/>
                  </a:lnTo>
                  <a:lnTo>
                    <a:pt x="715" y="4719"/>
                  </a:lnTo>
                  <a:lnTo>
                    <a:pt x="587" y="5051"/>
                  </a:lnTo>
                  <a:lnTo>
                    <a:pt x="460" y="5382"/>
                  </a:lnTo>
                  <a:lnTo>
                    <a:pt x="332" y="5714"/>
                  </a:lnTo>
                  <a:lnTo>
                    <a:pt x="230" y="6071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42"/>
                  </a:lnTo>
                  <a:lnTo>
                    <a:pt x="1" y="7500"/>
                  </a:lnTo>
                  <a:lnTo>
                    <a:pt x="26" y="7627"/>
                  </a:lnTo>
                  <a:lnTo>
                    <a:pt x="77" y="7704"/>
                  </a:lnTo>
                  <a:lnTo>
                    <a:pt x="179" y="7780"/>
                  </a:lnTo>
                  <a:lnTo>
                    <a:pt x="281" y="7806"/>
                  </a:lnTo>
                  <a:lnTo>
                    <a:pt x="1072" y="7806"/>
                  </a:lnTo>
                  <a:lnTo>
                    <a:pt x="1174" y="7882"/>
                  </a:lnTo>
                  <a:lnTo>
                    <a:pt x="1225" y="7959"/>
                  </a:lnTo>
                  <a:lnTo>
                    <a:pt x="1250" y="8061"/>
                  </a:lnTo>
                  <a:lnTo>
                    <a:pt x="1225" y="8163"/>
                  </a:lnTo>
                  <a:lnTo>
                    <a:pt x="1174" y="8265"/>
                  </a:lnTo>
                  <a:lnTo>
                    <a:pt x="1072" y="8316"/>
                  </a:lnTo>
                  <a:lnTo>
                    <a:pt x="970" y="8341"/>
                  </a:lnTo>
                  <a:lnTo>
                    <a:pt x="179" y="8341"/>
                  </a:lnTo>
                  <a:lnTo>
                    <a:pt x="77" y="8418"/>
                  </a:lnTo>
                  <a:lnTo>
                    <a:pt x="26" y="8520"/>
                  </a:lnTo>
                  <a:lnTo>
                    <a:pt x="1" y="8622"/>
                  </a:lnTo>
                  <a:lnTo>
                    <a:pt x="52" y="8979"/>
                  </a:lnTo>
                  <a:lnTo>
                    <a:pt x="103" y="9336"/>
                  </a:lnTo>
                  <a:lnTo>
                    <a:pt x="154" y="9693"/>
                  </a:lnTo>
                  <a:lnTo>
                    <a:pt x="230" y="10050"/>
                  </a:lnTo>
                  <a:lnTo>
                    <a:pt x="332" y="10407"/>
                  </a:lnTo>
                  <a:lnTo>
                    <a:pt x="460" y="10739"/>
                  </a:lnTo>
                  <a:lnTo>
                    <a:pt x="587" y="11070"/>
                  </a:lnTo>
                  <a:lnTo>
                    <a:pt x="715" y="11402"/>
                  </a:lnTo>
                  <a:lnTo>
                    <a:pt x="868" y="11734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58"/>
                  </a:lnTo>
                  <a:lnTo>
                    <a:pt x="1863" y="13238"/>
                  </a:lnTo>
                  <a:lnTo>
                    <a:pt x="2118" y="13519"/>
                  </a:lnTo>
                  <a:lnTo>
                    <a:pt x="2373" y="13774"/>
                  </a:lnTo>
                  <a:lnTo>
                    <a:pt x="2704" y="14106"/>
                  </a:lnTo>
                  <a:lnTo>
                    <a:pt x="3061" y="14412"/>
                  </a:lnTo>
                  <a:lnTo>
                    <a:pt x="3418" y="14692"/>
                  </a:lnTo>
                  <a:lnTo>
                    <a:pt x="3801" y="14947"/>
                  </a:lnTo>
                  <a:lnTo>
                    <a:pt x="3903" y="14973"/>
                  </a:lnTo>
                  <a:lnTo>
                    <a:pt x="4005" y="14973"/>
                  </a:lnTo>
                  <a:lnTo>
                    <a:pt x="4107" y="14922"/>
                  </a:lnTo>
                  <a:lnTo>
                    <a:pt x="4184" y="14845"/>
                  </a:lnTo>
                  <a:lnTo>
                    <a:pt x="4209" y="14743"/>
                  </a:lnTo>
                  <a:lnTo>
                    <a:pt x="4209" y="14641"/>
                  </a:lnTo>
                  <a:lnTo>
                    <a:pt x="4158" y="14565"/>
                  </a:lnTo>
                  <a:lnTo>
                    <a:pt x="4082" y="14488"/>
                  </a:lnTo>
                  <a:lnTo>
                    <a:pt x="3725" y="14233"/>
                  </a:lnTo>
                  <a:lnTo>
                    <a:pt x="3393" y="13978"/>
                  </a:lnTo>
                  <a:lnTo>
                    <a:pt x="3061" y="13698"/>
                  </a:lnTo>
                  <a:lnTo>
                    <a:pt x="2755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6" y="11887"/>
                  </a:lnTo>
                  <a:lnTo>
                    <a:pt x="1276" y="11325"/>
                  </a:lnTo>
                  <a:lnTo>
                    <a:pt x="1021" y="10739"/>
                  </a:lnTo>
                  <a:lnTo>
                    <a:pt x="817" y="10127"/>
                  </a:lnTo>
                  <a:lnTo>
                    <a:pt x="664" y="9515"/>
                  </a:lnTo>
                  <a:lnTo>
                    <a:pt x="562" y="8877"/>
                  </a:lnTo>
                  <a:lnTo>
                    <a:pt x="970" y="8877"/>
                  </a:lnTo>
                  <a:lnTo>
                    <a:pt x="1148" y="8851"/>
                  </a:lnTo>
                  <a:lnTo>
                    <a:pt x="1301" y="8800"/>
                  </a:lnTo>
                  <a:lnTo>
                    <a:pt x="1429" y="8724"/>
                  </a:lnTo>
                  <a:lnTo>
                    <a:pt x="1556" y="8622"/>
                  </a:lnTo>
                  <a:lnTo>
                    <a:pt x="1633" y="8520"/>
                  </a:lnTo>
                  <a:lnTo>
                    <a:pt x="1710" y="8367"/>
                  </a:lnTo>
                  <a:lnTo>
                    <a:pt x="1761" y="8214"/>
                  </a:lnTo>
                  <a:lnTo>
                    <a:pt x="1786" y="8061"/>
                  </a:lnTo>
                  <a:lnTo>
                    <a:pt x="1761" y="7908"/>
                  </a:lnTo>
                  <a:lnTo>
                    <a:pt x="1710" y="7755"/>
                  </a:lnTo>
                  <a:lnTo>
                    <a:pt x="1633" y="7602"/>
                  </a:lnTo>
                  <a:lnTo>
                    <a:pt x="1556" y="7500"/>
                  </a:lnTo>
                  <a:lnTo>
                    <a:pt x="1429" y="7397"/>
                  </a:lnTo>
                  <a:lnTo>
                    <a:pt x="1301" y="7321"/>
                  </a:lnTo>
                  <a:lnTo>
                    <a:pt x="1148" y="7270"/>
                  </a:lnTo>
                  <a:lnTo>
                    <a:pt x="970" y="7244"/>
                  </a:lnTo>
                  <a:lnTo>
                    <a:pt x="562" y="7244"/>
                  </a:lnTo>
                  <a:lnTo>
                    <a:pt x="664" y="6632"/>
                  </a:lnTo>
                  <a:lnTo>
                    <a:pt x="817" y="5995"/>
                  </a:lnTo>
                  <a:lnTo>
                    <a:pt x="1021" y="5382"/>
                  </a:lnTo>
                  <a:lnTo>
                    <a:pt x="1276" y="4796"/>
                  </a:lnTo>
                  <a:lnTo>
                    <a:pt x="1556" y="4235"/>
                  </a:lnTo>
                  <a:lnTo>
                    <a:pt x="1914" y="3699"/>
                  </a:lnTo>
                  <a:lnTo>
                    <a:pt x="2296" y="3189"/>
                  </a:lnTo>
                  <a:lnTo>
                    <a:pt x="2755" y="2730"/>
                  </a:lnTo>
                  <a:lnTo>
                    <a:pt x="3214" y="2271"/>
                  </a:lnTo>
                  <a:lnTo>
                    <a:pt x="3725" y="1888"/>
                  </a:lnTo>
                  <a:lnTo>
                    <a:pt x="4260" y="1531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791"/>
                  </a:lnTo>
                  <a:lnTo>
                    <a:pt x="6632" y="638"/>
                  </a:lnTo>
                  <a:lnTo>
                    <a:pt x="7270" y="536"/>
                  </a:lnTo>
                  <a:lnTo>
                    <a:pt x="7270" y="944"/>
                  </a:lnTo>
                  <a:lnTo>
                    <a:pt x="7295" y="1123"/>
                  </a:lnTo>
                  <a:lnTo>
                    <a:pt x="7346" y="1276"/>
                  </a:lnTo>
                  <a:lnTo>
                    <a:pt x="7423" y="1403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684"/>
                  </a:lnTo>
                  <a:lnTo>
                    <a:pt x="7933" y="1735"/>
                  </a:lnTo>
                  <a:lnTo>
                    <a:pt x="8086" y="1761"/>
                  </a:lnTo>
                  <a:lnTo>
                    <a:pt x="8239" y="1735"/>
                  </a:lnTo>
                  <a:lnTo>
                    <a:pt x="8392" y="1684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03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902" y="944"/>
                  </a:lnTo>
                  <a:lnTo>
                    <a:pt x="8902" y="536"/>
                  </a:lnTo>
                  <a:lnTo>
                    <a:pt x="9540" y="638"/>
                  </a:lnTo>
                  <a:lnTo>
                    <a:pt x="10152" y="791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31"/>
                  </a:lnTo>
                  <a:lnTo>
                    <a:pt x="12448" y="1888"/>
                  </a:lnTo>
                  <a:lnTo>
                    <a:pt x="12958" y="2271"/>
                  </a:lnTo>
                  <a:lnTo>
                    <a:pt x="13417" y="2730"/>
                  </a:lnTo>
                  <a:lnTo>
                    <a:pt x="13876" y="3189"/>
                  </a:lnTo>
                  <a:lnTo>
                    <a:pt x="14259" y="3699"/>
                  </a:lnTo>
                  <a:lnTo>
                    <a:pt x="14616" y="4235"/>
                  </a:lnTo>
                  <a:lnTo>
                    <a:pt x="14896" y="4796"/>
                  </a:lnTo>
                  <a:lnTo>
                    <a:pt x="15151" y="5382"/>
                  </a:lnTo>
                  <a:lnTo>
                    <a:pt x="15356" y="5995"/>
                  </a:lnTo>
                  <a:lnTo>
                    <a:pt x="15509" y="6632"/>
                  </a:lnTo>
                  <a:lnTo>
                    <a:pt x="15611" y="7244"/>
                  </a:lnTo>
                  <a:lnTo>
                    <a:pt x="15202" y="7244"/>
                  </a:lnTo>
                  <a:lnTo>
                    <a:pt x="15024" y="7270"/>
                  </a:lnTo>
                  <a:lnTo>
                    <a:pt x="14871" y="7321"/>
                  </a:lnTo>
                  <a:lnTo>
                    <a:pt x="14743" y="7397"/>
                  </a:lnTo>
                  <a:lnTo>
                    <a:pt x="14616" y="7500"/>
                  </a:lnTo>
                  <a:lnTo>
                    <a:pt x="14539" y="7602"/>
                  </a:lnTo>
                  <a:lnTo>
                    <a:pt x="14463" y="7755"/>
                  </a:lnTo>
                  <a:lnTo>
                    <a:pt x="14412" y="7908"/>
                  </a:lnTo>
                  <a:lnTo>
                    <a:pt x="14386" y="8061"/>
                  </a:lnTo>
                  <a:lnTo>
                    <a:pt x="14412" y="8214"/>
                  </a:lnTo>
                  <a:lnTo>
                    <a:pt x="14463" y="8367"/>
                  </a:lnTo>
                  <a:lnTo>
                    <a:pt x="14539" y="8520"/>
                  </a:lnTo>
                  <a:lnTo>
                    <a:pt x="14616" y="8622"/>
                  </a:lnTo>
                  <a:lnTo>
                    <a:pt x="14743" y="8724"/>
                  </a:lnTo>
                  <a:lnTo>
                    <a:pt x="14871" y="8800"/>
                  </a:lnTo>
                  <a:lnTo>
                    <a:pt x="15024" y="8851"/>
                  </a:lnTo>
                  <a:lnTo>
                    <a:pt x="15202" y="8877"/>
                  </a:lnTo>
                  <a:lnTo>
                    <a:pt x="15611" y="8877"/>
                  </a:lnTo>
                  <a:lnTo>
                    <a:pt x="15509" y="9515"/>
                  </a:lnTo>
                  <a:lnTo>
                    <a:pt x="15356" y="10127"/>
                  </a:lnTo>
                  <a:lnTo>
                    <a:pt x="15151" y="10739"/>
                  </a:lnTo>
                  <a:lnTo>
                    <a:pt x="14896" y="11325"/>
                  </a:lnTo>
                  <a:lnTo>
                    <a:pt x="14616" y="11887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1"/>
                  </a:lnTo>
                  <a:lnTo>
                    <a:pt x="12448" y="14233"/>
                  </a:lnTo>
                  <a:lnTo>
                    <a:pt x="11912" y="14590"/>
                  </a:lnTo>
                  <a:lnTo>
                    <a:pt x="11351" y="14871"/>
                  </a:lnTo>
                  <a:lnTo>
                    <a:pt x="10764" y="15126"/>
                  </a:lnTo>
                  <a:lnTo>
                    <a:pt x="10152" y="15330"/>
                  </a:lnTo>
                  <a:lnTo>
                    <a:pt x="9540" y="15483"/>
                  </a:lnTo>
                  <a:lnTo>
                    <a:pt x="8902" y="15585"/>
                  </a:lnTo>
                  <a:lnTo>
                    <a:pt x="8902" y="15177"/>
                  </a:lnTo>
                  <a:lnTo>
                    <a:pt x="8877" y="14998"/>
                  </a:lnTo>
                  <a:lnTo>
                    <a:pt x="8826" y="14871"/>
                  </a:lnTo>
                  <a:lnTo>
                    <a:pt x="8749" y="14718"/>
                  </a:lnTo>
                  <a:lnTo>
                    <a:pt x="8647" y="14590"/>
                  </a:lnTo>
                  <a:lnTo>
                    <a:pt x="8545" y="14514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8086" y="14361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4"/>
                  </a:lnTo>
                  <a:lnTo>
                    <a:pt x="7525" y="14590"/>
                  </a:lnTo>
                  <a:lnTo>
                    <a:pt x="7423" y="14718"/>
                  </a:lnTo>
                  <a:lnTo>
                    <a:pt x="7346" y="14871"/>
                  </a:lnTo>
                  <a:lnTo>
                    <a:pt x="7295" y="14998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483"/>
                  </a:lnTo>
                  <a:lnTo>
                    <a:pt x="6148" y="15381"/>
                  </a:lnTo>
                  <a:lnTo>
                    <a:pt x="5612" y="15202"/>
                  </a:lnTo>
                  <a:lnTo>
                    <a:pt x="5076" y="14998"/>
                  </a:lnTo>
                  <a:lnTo>
                    <a:pt x="4974" y="14973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26"/>
                  </a:lnTo>
                  <a:lnTo>
                    <a:pt x="4694" y="15228"/>
                  </a:lnTo>
                  <a:lnTo>
                    <a:pt x="4719" y="15330"/>
                  </a:lnTo>
                  <a:lnTo>
                    <a:pt x="4770" y="15432"/>
                  </a:lnTo>
                  <a:lnTo>
                    <a:pt x="4847" y="15483"/>
                  </a:lnTo>
                  <a:lnTo>
                    <a:pt x="5510" y="15738"/>
                  </a:lnTo>
                  <a:lnTo>
                    <a:pt x="6173" y="15917"/>
                  </a:lnTo>
                  <a:lnTo>
                    <a:pt x="6836" y="16070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1"/>
                  </a:lnTo>
                  <a:lnTo>
                    <a:pt x="7729" y="16070"/>
                  </a:lnTo>
                  <a:lnTo>
                    <a:pt x="7806" y="15968"/>
                  </a:lnTo>
                  <a:lnTo>
                    <a:pt x="7806" y="15866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908" y="14973"/>
                  </a:lnTo>
                  <a:lnTo>
                    <a:pt x="7984" y="14922"/>
                  </a:lnTo>
                  <a:lnTo>
                    <a:pt x="8086" y="14896"/>
                  </a:lnTo>
                  <a:lnTo>
                    <a:pt x="8188" y="14922"/>
                  </a:lnTo>
                  <a:lnTo>
                    <a:pt x="8265" y="14973"/>
                  </a:lnTo>
                  <a:lnTo>
                    <a:pt x="8341" y="15075"/>
                  </a:lnTo>
                  <a:lnTo>
                    <a:pt x="8367" y="15177"/>
                  </a:lnTo>
                  <a:lnTo>
                    <a:pt x="8367" y="15866"/>
                  </a:lnTo>
                  <a:lnTo>
                    <a:pt x="8367" y="15968"/>
                  </a:lnTo>
                  <a:lnTo>
                    <a:pt x="8443" y="16070"/>
                  </a:lnTo>
                  <a:lnTo>
                    <a:pt x="8545" y="16121"/>
                  </a:lnTo>
                  <a:lnTo>
                    <a:pt x="8647" y="16146"/>
                  </a:lnTo>
                  <a:lnTo>
                    <a:pt x="9004" y="16095"/>
                  </a:lnTo>
                  <a:lnTo>
                    <a:pt x="9361" y="16044"/>
                  </a:lnTo>
                  <a:lnTo>
                    <a:pt x="9719" y="15993"/>
                  </a:lnTo>
                  <a:lnTo>
                    <a:pt x="10076" y="15917"/>
                  </a:lnTo>
                  <a:lnTo>
                    <a:pt x="10433" y="15815"/>
                  </a:lnTo>
                  <a:lnTo>
                    <a:pt x="10764" y="15713"/>
                  </a:lnTo>
                  <a:lnTo>
                    <a:pt x="11096" y="15585"/>
                  </a:lnTo>
                  <a:lnTo>
                    <a:pt x="11428" y="15432"/>
                  </a:lnTo>
                  <a:lnTo>
                    <a:pt x="11759" y="15279"/>
                  </a:lnTo>
                  <a:lnTo>
                    <a:pt x="12091" y="15100"/>
                  </a:lnTo>
                  <a:lnTo>
                    <a:pt x="12397" y="14922"/>
                  </a:lnTo>
                  <a:lnTo>
                    <a:pt x="12703" y="14718"/>
                  </a:lnTo>
                  <a:lnTo>
                    <a:pt x="12983" y="14514"/>
                  </a:lnTo>
                  <a:lnTo>
                    <a:pt x="13264" y="14284"/>
                  </a:lnTo>
                  <a:lnTo>
                    <a:pt x="13545" y="14029"/>
                  </a:lnTo>
                  <a:lnTo>
                    <a:pt x="13800" y="13774"/>
                  </a:lnTo>
                  <a:lnTo>
                    <a:pt x="14055" y="13519"/>
                  </a:lnTo>
                  <a:lnTo>
                    <a:pt x="14310" y="13238"/>
                  </a:lnTo>
                  <a:lnTo>
                    <a:pt x="14539" y="12958"/>
                  </a:lnTo>
                  <a:lnTo>
                    <a:pt x="14743" y="12677"/>
                  </a:lnTo>
                  <a:lnTo>
                    <a:pt x="14947" y="12371"/>
                  </a:lnTo>
                  <a:lnTo>
                    <a:pt x="15126" y="12065"/>
                  </a:lnTo>
                  <a:lnTo>
                    <a:pt x="15305" y="11734"/>
                  </a:lnTo>
                  <a:lnTo>
                    <a:pt x="15458" y="11402"/>
                  </a:lnTo>
                  <a:lnTo>
                    <a:pt x="15585" y="11070"/>
                  </a:lnTo>
                  <a:lnTo>
                    <a:pt x="15713" y="10739"/>
                  </a:lnTo>
                  <a:lnTo>
                    <a:pt x="15840" y="10407"/>
                  </a:lnTo>
                  <a:lnTo>
                    <a:pt x="15942" y="10050"/>
                  </a:lnTo>
                  <a:lnTo>
                    <a:pt x="16019" y="9693"/>
                  </a:lnTo>
                  <a:lnTo>
                    <a:pt x="16070" y="9336"/>
                  </a:lnTo>
                  <a:lnTo>
                    <a:pt x="16121" y="8979"/>
                  </a:lnTo>
                  <a:lnTo>
                    <a:pt x="16172" y="8622"/>
                  </a:lnTo>
                  <a:lnTo>
                    <a:pt x="16146" y="8520"/>
                  </a:lnTo>
                  <a:lnTo>
                    <a:pt x="16095" y="8418"/>
                  </a:lnTo>
                  <a:lnTo>
                    <a:pt x="15993" y="8341"/>
                  </a:lnTo>
                  <a:lnTo>
                    <a:pt x="15202" y="8341"/>
                  </a:lnTo>
                  <a:lnTo>
                    <a:pt x="15100" y="8316"/>
                  </a:lnTo>
                  <a:lnTo>
                    <a:pt x="14998" y="8265"/>
                  </a:lnTo>
                  <a:lnTo>
                    <a:pt x="14947" y="8163"/>
                  </a:lnTo>
                  <a:lnTo>
                    <a:pt x="14922" y="8061"/>
                  </a:lnTo>
                  <a:lnTo>
                    <a:pt x="14947" y="7959"/>
                  </a:lnTo>
                  <a:lnTo>
                    <a:pt x="14998" y="7882"/>
                  </a:lnTo>
                  <a:lnTo>
                    <a:pt x="15100" y="7806"/>
                  </a:lnTo>
                  <a:lnTo>
                    <a:pt x="15891" y="7806"/>
                  </a:lnTo>
                  <a:lnTo>
                    <a:pt x="15993" y="7780"/>
                  </a:lnTo>
                  <a:lnTo>
                    <a:pt x="16095" y="7704"/>
                  </a:lnTo>
                  <a:lnTo>
                    <a:pt x="16146" y="7627"/>
                  </a:lnTo>
                  <a:lnTo>
                    <a:pt x="16172" y="7500"/>
                  </a:lnTo>
                  <a:lnTo>
                    <a:pt x="16121" y="7142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71"/>
                  </a:lnTo>
                  <a:lnTo>
                    <a:pt x="15840" y="5714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388"/>
                  </a:lnTo>
                  <a:lnTo>
                    <a:pt x="15126" y="4082"/>
                  </a:lnTo>
                  <a:lnTo>
                    <a:pt x="14947" y="3750"/>
                  </a:lnTo>
                  <a:lnTo>
                    <a:pt x="14743" y="3469"/>
                  </a:lnTo>
                  <a:lnTo>
                    <a:pt x="14539" y="3163"/>
                  </a:lnTo>
                  <a:lnTo>
                    <a:pt x="14310" y="2883"/>
                  </a:lnTo>
                  <a:lnTo>
                    <a:pt x="14055" y="2602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37"/>
                  </a:lnTo>
                  <a:lnTo>
                    <a:pt x="12983" y="1608"/>
                  </a:lnTo>
                  <a:lnTo>
                    <a:pt x="12703" y="1403"/>
                  </a:lnTo>
                  <a:lnTo>
                    <a:pt x="12397" y="1199"/>
                  </a:lnTo>
                  <a:lnTo>
                    <a:pt x="12091" y="1021"/>
                  </a:lnTo>
                  <a:lnTo>
                    <a:pt x="11759" y="842"/>
                  </a:lnTo>
                  <a:lnTo>
                    <a:pt x="11428" y="689"/>
                  </a:lnTo>
                  <a:lnTo>
                    <a:pt x="11096" y="562"/>
                  </a:lnTo>
                  <a:lnTo>
                    <a:pt x="10764" y="434"/>
                  </a:lnTo>
                  <a:lnTo>
                    <a:pt x="10433" y="307"/>
                  </a:lnTo>
                  <a:lnTo>
                    <a:pt x="10076" y="205"/>
                  </a:lnTo>
                  <a:lnTo>
                    <a:pt x="9719" y="128"/>
                  </a:lnTo>
                  <a:lnTo>
                    <a:pt x="9361" y="77"/>
                  </a:lnTo>
                  <a:lnTo>
                    <a:pt x="9004" y="26"/>
                  </a:lnTo>
                  <a:lnTo>
                    <a:pt x="8647" y="1"/>
                  </a:lnTo>
                  <a:lnTo>
                    <a:pt x="8545" y="1"/>
                  </a:lnTo>
                  <a:lnTo>
                    <a:pt x="8443" y="52"/>
                  </a:lnTo>
                  <a:lnTo>
                    <a:pt x="8367" y="154"/>
                  </a:lnTo>
                  <a:lnTo>
                    <a:pt x="8367" y="256"/>
                  </a:lnTo>
                  <a:lnTo>
                    <a:pt x="8367" y="944"/>
                  </a:lnTo>
                  <a:lnTo>
                    <a:pt x="8341" y="1046"/>
                  </a:lnTo>
                  <a:lnTo>
                    <a:pt x="8265" y="1148"/>
                  </a:lnTo>
                  <a:lnTo>
                    <a:pt x="8188" y="1199"/>
                  </a:lnTo>
                  <a:lnTo>
                    <a:pt x="8086" y="1225"/>
                  </a:lnTo>
                  <a:lnTo>
                    <a:pt x="7984" y="1199"/>
                  </a:lnTo>
                  <a:lnTo>
                    <a:pt x="7908" y="1148"/>
                  </a:lnTo>
                  <a:lnTo>
                    <a:pt x="7831" y="1046"/>
                  </a:lnTo>
                  <a:lnTo>
                    <a:pt x="7806" y="944"/>
                  </a:lnTo>
                  <a:lnTo>
                    <a:pt x="7806" y="256"/>
                  </a:lnTo>
                  <a:lnTo>
                    <a:pt x="7806" y="154"/>
                  </a:lnTo>
                  <a:lnTo>
                    <a:pt x="7729" y="52"/>
                  </a:lnTo>
                  <a:lnTo>
                    <a:pt x="7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67"/>
          <p:cNvGrpSpPr/>
          <p:nvPr/>
        </p:nvGrpSpPr>
        <p:grpSpPr>
          <a:xfrm>
            <a:off x="1718531" y="2636888"/>
            <a:ext cx="296737" cy="411458"/>
            <a:chOff x="2531150" y="3983900"/>
            <a:chExt cx="329050" cy="458500"/>
          </a:xfrm>
        </p:grpSpPr>
        <p:sp>
          <p:nvSpPr>
            <p:cNvPr id="1469" name="Google Shape;1469;p67"/>
            <p:cNvSpPr/>
            <p:nvPr/>
          </p:nvSpPr>
          <p:spPr>
            <a:xfrm>
              <a:off x="2590450" y="43480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95"/>
                  </a:lnTo>
                  <a:lnTo>
                    <a:pt x="2092" y="1071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59" y="995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2"/>
                  </a:lnTo>
                  <a:lnTo>
                    <a:pt x="1761" y="1658"/>
                  </a:lnTo>
                  <a:lnTo>
                    <a:pt x="1914" y="1683"/>
                  </a:lnTo>
                  <a:lnTo>
                    <a:pt x="2067" y="1658"/>
                  </a:lnTo>
                  <a:lnTo>
                    <a:pt x="2220" y="1632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699" y="1683"/>
                  </a:lnTo>
                  <a:lnTo>
                    <a:pt x="3878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6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78"/>
                  </a:lnTo>
                  <a:lnTo>
                    <a:pt x="8239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7"/>
            <p:cNvSpPr/>
            <p:nvPr/>
          </p:nvSpPr>
          <p:spPr>
            <a:xfrm>
              <a:off x="2635100" y="4071275"/>
              <a:ext cx="116700" cy="112250"/>
            </a:xfrm>
            <a:custGeom>
              <a:avLst/>
              <a:gdLst/>
              <a:ahLst/>
              <a:cxnLst/>
              <a:rect l="l" t="t" r="r" b="b"/>
              <a:pathLst>
                <a:path w="4668" h="4490" extrusionOk="0">
                  <a:moveTo>
                    <a:pt x="2347" y="612"/>
                  </a:moveTo>
                  <a:lnTo>
                    <a:pt x="2755" y="1454"/>
                  </a:lnTo>
                  <a:lnTo>
                    <a:pt x="2831" y="1556"/>
                  </a:lnTo>
                  <a:lnTo>
                    <a:pt x="2908" y="1633"/>
                  </a:lnTo>
                  <a:lnTo>
                    <a:pt x="3010" y="1709"/>
                  </a:lnTo>
                  <a:lnTo>
                    <a:pt x="3137" y="1735"/>
                  </a:lnTo>
                  <a:lnTo>
                    <a:pt x="4081" y="1862"/>
                  </a:lnTo>
                  <a:lnTo>
                    <a:pt x="3393" y="2551"/>
                  </a:lnTo>
                  <a:lnTo>
                    <a:pt x="3316" y="2627"/>
                  </a:lnTo>
                  <a:lnTo>
                    <a:pt x="3265" y="2755"/>
                  </a:lnTo>
                  <a:lnTo>
                    <a:pt x="3239" y="2857"/>
                  </a:lnTo>
                  <a:lnTo>
                    <a:pt x="3265" y="2984"/>
                  </a:lnTo>
                  <a:lnTo>
                    <a:pt x="3418" y="3928"/>
                  </a:lnTo>
                  <a:lnTo>
                    <a:pt x="2576" y="3469"/>
                  </a:lnTo>
                  <a:lnTo>
                    <a:pt x="2449" y="3444"/>
                  </a:lnTo>
                  <a:lnTo>
                    <a:pt x="2347" y="3418"/>
                  </a:lnTo>
                  <a:lnTo>
                    <a:pt x="2219" y="3444"/>
                  </a:lnTo>
                  <a:lnTo>
                    <a:pt x="2117" y="3469"/>
                  </a:lnTo>
                  <a:lnTo>
                    <a:pt x="1250" y="3928"/>
                  </a:lnTo>
                  <a:lnTo>
                    <a:pt x="1429" y="2984"/>
                  </a:lnTo>
                  <a:lnTo>
                    <a:pt x="1429" y="2857"/>
                  </a:lnTo>
                  <a:lnTo>
                    <a:pt x="1403" y="2755"/>
                  </a:lnTo>
                  <a:lnTo>
                    <a:pt x="1352" y="2627"/>
                  </a:lnTo>
                  <a:lnTo>
                    <a:pt x="1275" y="2551"/>
                  </a:lnTo>
                  <a:lnTo>
                    <a:pt x="587" y="1862"/>
                  </a:lnTo>
                  <a:lnTo>
                    <a:pt x="1531" y="1735"/>
                  </a:lnTo>
                  <a:lnTo>
                    <a:pt x="1658" y="1709"/>
                  </a:lnTo>
                  <a:lnTo>
                    <a:pt x="1760" y="1633"/>
                  </a:lnTo>
                  <a:lnTo>
                    <a:pt x="1837" y="1556"/>
                  </a:lnTo>
                  <a:lnTo>
                    <a:pt x="1913" y="1454"/>
                  </a:lnTo>
                  <a:lnTo>
                    <a:pt x="2347" y="612"/>
                  </a:lnTo>
                  <a:close/>
                  <a:moveTo>
                    <a:pt x="2347" y="0"/>
                  </a:moveTo>
                  <a:lnTo>
                    <a:pt x="2194" y="26"/>
                  </a:lnTo>
                  <a:lnTo>
                    <a:pt x="2066" y="77"/>
                  </a:lnTo>
                  <a:lnTo>
                    <a:pt x="1964" y="179"/>
                  </a:lnTo>
                  <a:lnTo>
                    <a:pt x="1888" y="281"/>
                  </a:lnTo>
                  <a:lnTo>
                    <a:pt x="1429" y="1199"/>
                  </a:lnTo>
                  <a:lnTo>
                    <a:pt x="434" y="1352"/>
                  </a:lnTo>
                  <a:lnTo>
                    <a:pt x="306" y="1403"/>
                  </a:lnTo>
                  <a:lnTo>
                    <a:pt x="179" y="1454"/>
                  </a:lnTo>
                  <a:lnTo>
                    <a:pt x="77" y="1556"/>
                  </a:lnTo>
                  <a:lnTo>
                    <a:pt x="26" y="1684"/>
                  </a:lnTo>
                  <a:lnTo>
                    <a:pt x="0" y="1837"/>
                  </a:lnTo>
                  <a:lnTo>
                    <a:pt x="26" y="1964"/>
                  </a:lnTo>
                  <a:lnTo>
                    <a:pt x="77" y="2092"/>
                  </a:lnTo>
                  <a:lnTo>
                    <a:pt x="153" y="2194"/>
                  </a:lnTo>
                  <a:lnTo>
                    <a:pt x="893" y="2908"/>
                  </a:lnTo>
                  <a:lnTo>
                    <a:pt x="714" y="3928"/>
                  </a:lnTo>
                  <a:lnTo>
                    <a:pt x="714" y="4056"/>
                  </a:lnTo>
                  <a:lnTo>
                    <a:pt x="740" y="4183"/>
                  </a:lnTo>
                  <a:lnTo>
                    <a:pt x="816" y="4311"/>
                  </a:lnTo>
                  <a:lnTo>
                    <a:pt x="918" y="4413"/>
                  </a:lnTo>
                  <a:lnTo>
                    <a:pt x="1020" y="4464"/>
                  </a:lnTo>
                  <a:lnTo>
                    <a:pt x="1173" y="4489"/>
                  </a:lnTo>
                  <a:lnTo>
                    <a:pt x="1301" y="4489"/>
                  </a:lnTo>
                  <a:lnTo>
                    <a:pt x="1429" y="4438"/>
                  </a:lnTo>
                  <a:lnTo>
                    <a:pt x="2347" y="3954"/>
                  </a:lnTo>
                  <a:lnTo>
                    <a:pt x="3239" y="4438"/>
                  </a:lnTo>
                  <a:lnTo>
                    <a:pt x="3367" y="4489"/>
                  </a:lnTo>
                  <a:lnTo>
                    <a:pt x="3469" y="4489"/>
                  </a:lnTo>
                  <a:lnTo>
                    <a:pt x="3622" y="4464"/>
                  </a:lnTo>
                  <a:lnTo>
                    <a:pt x="3775" y="4413"/>
                  </a:lnTo>
                  <a:lnTo>
                    <a:pt x="3852" y="4311"/>
                  </a:lnTo>
                  <a:lnTo>
                    <a:pt x="3928" y="4183"/>
                  </a:lnTo>
                  <a:lnTo>
                    <a:pt x="3954" y="4056"/>
                  </a:lnTo>
                  <a:lnTo>
                    <a:pt x="3954" y="3928"/>
                  </a:lnTo>
                  <a:lnTo>
                    <a:pt x="3801" y="2908"/>
                  </a:lnTo>
                  <a:lnTo>
                    <a:pt x="4515" y="2194"/>
                  </a:lnTo>
                  <a:lnTo>
                    <a:pt x="4617" y="2092"/>
                  </a:lnTo>
                  <a:lnTo>
                    <a:pt x="4668" y="1964"/>
                  </a:lnTo>
                  <a:lnTo>
                    <a:pt x="4668" y="1837"/>
                  </a:lnTo>
                  <a:lnTo>
                    <a:pt x="4642" y="1684"/>
                  </a:lnTo>
                  <a:lnTo>
                    <a:pt x="4591" y="1556"/>
                  </a:lnTo>
                  <a:lnTo>
                    <a:pt x="4489" y="1454"/>
                  </a:lnTo>
                  <a:lnTo>
                    <a:pt x="4387" y="1403"/>
                  </a:lnTo>
                  <a:lnTo>
                    <a:pt x="4234" y="1352"/>
                  </a:lnTo>
                  <a:lnTo>
                    <a:pt x="3239" y="1199"/>
                  </a:lnTo>
                  <a:lnTo>
                    <a:pt x="2780" y="281"/>
                  </a:lnTo>
                  <a:lnTo>
                    <a:pt x="2704" y="179"/>
                  </a:lnTo>
                  <a:lnTo>
                    <a:pt x="2602" y="77"/>
                  </a:lnTo>
                  <a:lnTo>
                    <a:pt x="2474" y="26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7"/>
            <p:cNvSpPr/>
            <p:nvPr/>
          </p:nvSpPr>
          <p:spPr>
            <a:xfrm>
              <a:off x="2688650" y="3983900"/>
              <a:ext cx="13425" cy="22350"/>
            </a:xfrm>
            <a:custGeom>
              <a:avLst/>
              <a:gdLst/>
              <a:ahLst/>
              <a:cxnLst/>
              <a:rect l="l" t="t" r="r" b="b"/>
              <a:pathLst>
                <a:path w="537" h="89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13"/>
                  </a:lnTo>
                  <a:lnTo>
                    <a:pt x="26" y="715"/>
                  </a:lnTo>
                  <a:lnTo>
                    <a:pt x="77" y="817"/>
                  </a:lnTo>
                  <a:lnTo>
                    <a:pt x="179" y="868"/>
                  </a:lnTo>
                  <a:lnTo>
                    <a:pt x="281" y="894"/>
                  </a:lnTo>
                  <a:lnTo>
                    <a:pt x="383" y="868"/>
                  </a:lnTo>
                  <a:lnTo>
                    <a:pt x="460" y="817"/>
                  </a:lnTo>
                  <a:lnTo>
                    <a:pt x="536" y="715"/>
                  </a:lnTo>
                  <a:lnTo>
                    <a:pt x="536" y="613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7"/>
            <p:cNvSpPr/>
            <p:nvPr/>
          </p:nvSpPr>
          <p:spPr>
            <a:xfrm>
              <a:off x="2643375" y="3991550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128" y="715"/>
                  </a:lnTo>
                  <a:lnTo>
                    <a:pt x="179" y="766"/>
                  </a:lnTo>
                  <a:lnTo>
                    <a:pt x="230" y="843"/>
                  </a:lnTo>
                  <a:lnTo>
                    <a:pt x="307" y="868"/>
                  </a:lnTo>
                  <a:lnTo>
                    <a:pt x="485" y="868"/>
                  </a:lnTo>
                  <a:lnTo>
                    <a:pt x="562" y="817"/>
                  </a:lnTo>
                  <a:lnTo>
                    <a:pt x="638" y="715"/>
                  </a:lnTo>
                  <a:lnTo>
                    <a:pt x="664" y="613"/>
                  </a:lnTo>
                  <a:lnTo>
                    <a:pt x="638" y="511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7"/>
            <p:cNvSpPr/>
            <p:nvPr/>
          </p:nvSpPr>
          <p:spPr>
            <a:xfrm>
              <a:off x="2602575" y="40145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357"/>
                  </a:lnTo>
                  <a:lnTo>
                    <a:pt x="51" y="459"/>
                  </a:lnTo>
                  <a:lnTo>
                    <a:pt x="306" y="740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816"/>
                  </a:lnTo>
                  <a:lnTo>
                    <a:pt x="689" y="765"/>
                  </a:lnTo>
                  <a:lnTo>
                    <a:pt x="740" y="663"/>
                  </a:lnTo>
                  <a:lnTo>
                    <a:pt x="766" y="587"/>
                  </a:lnTo>
                  <a:lnTo>
                    <a:pt x="766" y="485"/>
                  </a:lnTo>
                  <a:lnTo>
                    <a:pt x="715" y="383"/>
                  </a:lnTo>
                  <a:lnTo>
                    <a:pt x="485" y="102"/>
                  </a:lnTo>
                  <a:lnTo>
                    <a:pt x="383" y="5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7"/>
            <p:cNvSpPr/>
            <p:nvPr/>
          </p:nvSpPr>
          <p:spPr>
            <a:xfrm>
              <a:off x="2769650" y="42109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34"/>
                  </a:lnTo>
                  <a:lnTo>
                    <a:pt x="306" y="714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791"/>
                  </a:lnTo>
                  <a:lnTo>
                    <a:pt x="689" y="740"/>
                  </a:lnTo>
                  <a:lnTo>
                    <a:pt x="740" y="663"/>
                  </a:lnTo>
                  <a:lnTo>
                    <a:pt x="765" y="561"/>
                  </a:lnTo>
                  <a:lnTo>
                    <a:pt x="765" y="459"/>
                  </a:lnTo>
                  <a:lnTo>
                    <a:pt x="714" y="357"/>
                  </a:lnTo>
                  <a:lnTo>
                    <a:pt x="485" y="102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7"/>
            <p:cNvSpPr/>
            <p:nvPr/>
          </p:nvSpPr>
          <p:spPr>
            <a:xfrm>
              <a:off x="2572600" y="4050225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179" y="0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2"/>
                  </a:lnTo>
                  <a:lnTo>
                    <a:pt x="52" y="434"/>
                  </a:lnTo>
                  <a:lnTo>
                    <a:pt x="128" y="511"/>
                  </a:lnTo>
                  <a:lnTo>
                    <a:pt x="434" y="689"/>
                  </a:lnTo>
                  <a:lnTo>
                    <a:pt x="511" y="715"/>
                  </a:lnTo>
                  <a:lnTo>
                    <a:pt x="638" y="715"/>
                  </a:lnTo>
                  <a:lnTo>
                    <a:pt x="715" y="689"/>
                  </a:lnTo>
                  <a:lnTo>
                    <a:pt x="766" y="638"/>
                  </a:lnTo>
                  <a:lnTo>
                    <a:pt x="817" y="587"/>
                  </a:lnTo>
                  <a:lnTo>
                    <a:pt x="842" y="485"/>
                  </a:lnTo>
                  <a:lnTo>
                    <a:pt x="842" y="383"/>
                  </a:lnTo>
                  <a:lnTo>
                    <a:pt x="791" y="281"/>
                  </a:lnTo>
                  <a:lnTo>
                    <a:pt x="715" y="205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7"/>
            <p:cNvSpPr/>
            <p:nvPr/>
          </p:nvSpPr>
          <p:spPr>
            <a:xfrm>
              <a:off x="27977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204" y="0"/>
                  </a:moveTo>
                  <a:lnTo>
                    <a:pt x="102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34"/>
                  </a:lnTo>
                  <a:lnTo>
                    <a:pt x="128" y="485"/>
                  </a:lnTo>
                  <a:lnTo>
                    <a:pt x="459" y="663"/>
                  </a:lnTo>
                  <a:lnTo>
                    <a:pt x="510" y="689"/>
                  </a:lnTo>
                  <a:lnTo>
                    <a:pt x="587" y="714"/>
                  </a:lnTo>
                  <a:lnTo>
                    <a:pt x="638" y="689"/>
                  </a:lnTo>
                  <a:lnTo>
                    <a:pt x="715" y="663"/>
                  </a:lnTo>
                  <a:lnTo>
                    <a:pt x="766" y="638"/>
                  </a:lnTo>
                  <a:lnTo>
                    <a:pt x="817" y="561"/>
                  </a:lnTo>
                  <a:lnTo>
                    <a:pt x="842" y="459"/>
                  </a:lnTo>
                  <a:lnTo>
                    <a:pt x="842" y="357"/>
                  </a:lnTo>
                  <a:lnTo>
                    <a:pt x="791" y="281"/>
                  </a:lnTo>
                  <a:lnTo>
                    <a:pt x="715" y="204"/>
                  </a:lnTo>
                  <a:lnTo>
                    <a:pt x="408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7"/>
            <p:cNvSpPr/>
            <p:nvPr/>
          </p:nvSpPr>
          <p:spPr>
            <a:xfrm>
              <a:off x="2556650" y="409357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1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3"/>
                  </a:lnTo>
                  <a:lnTo>
                    <a:pt x="26" y="435"/>
                  </a:lnTo>
                  <a:lnTo>
                    <a:pt x="103" y="486"/>
                  </a:lnTo>
                  <a:lnTo>
                    <a:pt x="205" y="537"/>
                  </a:lnTo>
                  <a:lnTo>
                    <a:pt x="562" y="588"/>
                  </a:lnTo>
                  <a:lnTo>
                    <a:pt x="715" y="588"/>
                  </a:lnTo>
                  <a:lnTo>
                    <a:pt x="792" y="537"/>
                  </a:lnTo>
                  <a:lnTo>
                    <a:pt x="843" y="460"/>
                  </a:lnTo>
                  <a:lnTo>
                    <a:pt x="894" y="384"/>
                  </a:lnTo>
                  <a:lnTo>
                    <a:pt x="868" y="282"/>
                  </a:lnTo>
                  <a:lnTo>
                    <a:pt x="843" y="179"/>
                  </a:lnTo>
                  <a:lnTo>
                    <a:pt x="766" y="103"/>
                  </a:lnTo>
                  <a:lnTo>
                    <a:pt x="664" y="7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7"/>
            <p:cNvSpPr/>
            <p:nvPr/>
          </p:nvSpPr>
          <p:spPr>
            <a:xfrm>
              <a:off x="28123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0"/>
                  </a:moveTo>
                  <a:lnTo>
                    <a:pt x="129" y="51"/>
                  </a:lnTo>
                  <a:lnTo>
                    <a:pt x="52" y="102"/>
                  </a:lnTo>
                  <a:lnTo>
                    <a:pt x="1" y="204"/>
                  </a:lnTo>
                  <a:lnTo>
                    <a:pt x="1" y="332"/>
                  </a:lnTo>
                  <a:lnTo>
                    <a:pt x="52" y="408"/>
                  </a:lnTo>
                  <a:lnTo>
                    <a:pt x="129" y="485"/>
                  </a:lnTo>
                  <a:lnTo>
                    <a:pt x="231" y="536"/>
                  </a:lnTo>
                  <a:lnTo>
                    <a:pt x="588" y="587"/>
                  </a:lnTo>
                  <a:lnTo>
                    <a:pt x="715" y="587"/>
                  </a:lnTo>
                  <a:lnTo>
                    <a:pt x="792" y="536"/>
                  </a:lnTo>
                  <a:lnTo>
                    <a:pt x="868" y="460"/>
                  </a:lnTo>
                  <a:lnTo>
                    <a:pt x="894" y="357"/>
                  </a:lnTo>
                  <a:lnTo>
                    <a:pt x="894" y="255"/>
                  </a:lnTo>
                  <a:lnTo>
                    <a:pt x="843" y="179"/>
                  </a:lnTo>
                  <a:lnTo>
                    <a:pt x="766" y="102"/>
                  </a:lnTo>
                  <a:lnTo>
                    <a:pt x="690" y="5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7"/>
            <p:cNvSpPr/>
            <p:nvPr/>
          </p:nvSpPr>
          <p:spPr>
            <a:xfrm>
              <a:off x="25566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562" y="0"/>
                  </a:moveTo>
                  <a:lnTo>
                    <a:pt x="205" y="77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26" y="460"/>
                  </a:lnTo>
                  <a:lnTo>
                    <a:pt x="77" y="536"/>
                  </a:lnTo>
                  <a:lnTo>
                    <a:pt x="154" y="587"/>
                  </a:lnTo>
                  <a:lnTo>
                    <a:pt x="307" y="587"/>
                  </a:lnTo>
                  <a:lnTo>
                    <a:pt x="664" y="536"/>
                  </a:lnTo>
                  <a:lnTo>
                    <a:pt x="766" y="485"/>
                  </a:lnTo>
                  <a:lnTo>
                    <a:pt x="843" y="434"/>
                  </a:lnTo>
                  <a:lnTo>
                    <a:pt x="868" y="332"/>
                  </a:lnTo>
                  <a:lnTo>
                    <a:pt x="894" y="230"/>
                  </a:lnTo>
                  <a:lnTo>
                    <a:pt x="843" y="128"/>
                  </a:lnTo>
                  <a:lnTo>
                    <a:pt x="766" y="5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7"/>
            <p:cNvSpPr/>
            <p:nvPr/>
          </p:nvSpPr>
          <p:spPr>
            <a:xfrm>
              <a:off x="2812350" y="4093575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588" y="1"/>
                  </a:moveTo>
                  <a:lnTo>
                    <a:pt x="231" y="77"/>
                  </a:lnTo>
                  <a:lnTo>
                    <a:pt x="129" y="103"/>
                  </a:lnTo>
                  <a:lnTo>
                    <a:pt x="52" y="179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52" y="460"/>
                  </a:lnTo>
                  <a:lnTo>
                    <a:pt x="103" y="537"/>
                  </a:lnTo>
                  <a:lnTo>
                    <a:pt x="180" y="588"/>
                  </a:lnTo>
                  <a:lnTo>
                    <a:pt x="282" y="613"/>
                  </a:lnTo>
                  <a:lnTo>
                    <a:pt x="307" y="613"/>
                  </a:lnTo>
                  <a:lnTo>
                    <a:pt x="690" y="537"/>
                  </a:lnTo>
                  <a:lnTo>
                    <a:pt x="766" y="511"/>
                  </a:lnTo>
                  <a:lnTo>
                    <a:pt x="843" y="435"/>
                  </a:lnTo>
                  <a:lnTo>
                    <a:pt x="894" y="333"/>
                  </a:lnTo>
                  <a:lnTo>
                    <a:pt x="894" y="230"/>
                  </a:lnTo>
                  <a:lnTo>
                    <a:pt x="868" y="128"/>
                  </a:lnTo>
                  <a:lnTo>
                    <a:pt x="792" y="5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7"/>
            <p:cNvSpPr/>
            <p:nvPr/>
          </p:nvSpPr>
          <p:spPr>
            <a:xfrm>
              <a:off x="25726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536" y="0"/>
                  </a:moveTo>
                  <a:lnTo>
                    <a:pt x="434" y="51"/>
                  </a:lnTo>
                  <a:lnTo>
                    <a:pt x="128" y="230"/>
                  </a:lnTo>
                  <a:lnTo>
                    <a:pt x="52" y="306"/>
                  </a:lnTo>
                  <a:lnTo>
                    <a:pt x="1" y="383"/>
                  </a:lnTo>
                  <a:lnTo>
                    <a:pt x="1" y="485"/>
                  </a:lnTo>
                  <a:lnTo>
                    <a:pt x="26" y="587"/>
                  </a:lnTo>
                  <a:lnTo>
                    <a:pt x="77" y="638"/>
                  </a:lnTo>
                  <a:lnTo>
                    <a:pt x="128" y="689"/>
                  </a:lnTo>
                  <a:lnTo>
                    <a:pt x="205" y="714"/>
                  </a:lnTo>
                  <a:lnTo>
                    <a:pt x="332" y="714"/>
                  </a:lnTo>
                  <a:lnTo>
                    <a:pt x="383" y="689"/>
                  </a:lnTo>
                  <a:lnTo>
                    <a:pt x="715" y="510"/>
                  </a:lnTo>
                  <a:lnTo>
                    <a:pt x="791" y="434"/>
                  </a:lnTo>
                  <a:lnTo>
                    <a:pt x="842" y="357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40" y="77"/>
                  </a:lnTo>
                  <a:lnTo>
                    <a:pt x="638" y="2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7"/>
            <p:cNvSpPr/>
            <p:nvPr/>
          </p:nvSpPr>
          <p:spPr>
            <a:xfrm>
              <a:off x="2797700" y="4050850"/>
              <a:ext cx="21075" cy="17900"/>
            </a:xfrm>
            <a:custGeom>
              <a:avLst/>
              <a:gdLst/>
              <a:ahLst/>
              <a:cxnLst/>
              <a:rect l="l" t="t" r="r" b="b"/>
              <a:pathLst>
                <a:path w="843" h="716" extrusionOk="0">
                  <a:moveTo>
                    <a:pt x="536" y="1"/>
                  </a:moveTo>
                  <a:lnTo>
                    <a:pt x="459" y="27"/>
                  </a:lnTo>
                  <a:lnTo>
                    <a:pt x="128" y="205"/>
                  </a:lnTo>
                  <a:lnTo>
                    <a:pt x="51" y="282"/>
                  </a:lnTo>
                  <a:lnTo>
                    <a:pt x="0" y="358"/>
                  </a:lnTo>
                  <a:lnTo>
                    <a:pt x="0" y="460"/>
                  </a:lnTo>
                  <a:lnTo>
                    <a:pt x="26" y="562"/>
                  </a:lnTo>
                  <a:lnTo>
                    <a:pt x="77" y="639"/>
                  </a:lnTo>
                  <a:lnTo>
                    <a:pt x="128" y="664"/>
                  </a:lnTo>
                  <a:lnTo>
                    <a:pt x="204" y="690"/>
                  </a:lnTo>
                  <a:lnTo>
                    <a:pt x="255" y="715"/>
                  </a:lnTo>
                  <a:lnTo>
                    <a:pt x="332" y="690"/>
                  </a:lnTo>
                  <a:lnTo>
                    <a:pt x="408" y="664"/>
                  </a:lnTo>
                  <a:lnTo>
                    <a:pt x="715" y="486"/>
                  </a:lnTo>
                  <a:lnTo>
                    <a:pt x="791" y="435"/>
                  </a:lnTo>
                  <a:lnTo>
                    <a:pt x="842" y="333"/>
                  </a:lnTo>
                  <a:lnTo>
                    <a:pt x="842" y="231"/>
                  </a:lnTo>
                  <a:lnTo>
                    <a:pt x="817" y="129"/>
                  </a:lnTo>
                  <a:lnTo>
                    <a:pt x="740" y="52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7"/>
            <p:cNvSpPr/>
            <p:nvPr/>
          </p:nvSpPr>
          <p:spPr>
            <a:xfrm>
              <a:off x="2602575" y="4211550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485" y="1"/>
                  </a:moveTo>
                  <a:lnTo>
                    <a:pt x="383" y="26"/>
                  </a:lnTo>
                  <a:lnTo>
                    <a:pt x="306" y="103"/>
                  </a:lnTo>
                  <a:lnTo>
                    <a:pt x="51" y="383"/>
                  </a:lnTo>
                  <a:lnTo>
                    <a:pt x="0" y="460"/>
                  </a:lnTo>
                  <a:lnTo>
                    <a:pt x="0" y="562"/>
                  </a:lnTo>
                  <a:lnTo>
                    <a:pt x="26" y="664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817"/>
                  </a:lnTo>
                  <a:lnTo>
                    <a:pt x="383" y="791"/>
                  </a:lnTo>
                  <a:lnTo>
                    <a:pt x="485" y="715"/>
                  </a:lnTo>
                  <a:lnTo>
                    <a:pt x="715" y="434"/>
                  </a:lnTo>
                  <a:lnTo>
                    <a:pt x="766" y="358"/>
                  </a:lnTo>
                  <a:lnTo>
                    <a:pt x="766" y="256"/>
                  </a:lnTo>
                  <a:lnTo>
                    <a:pt x="740" y="154"/>
                  </a:lnTo>
                  <a:lnTo>
                    <a:pt x="689" y="77"/>
                  </a:lnTo>
                  <a:lnTo>
                    <a:pt x="587" y="26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7"/>
            <p:cNvSpPr/>
            <p:nvPr/>
          </p:nvSpPr>
          <p:spPr>
            <a:xfrm>
              <a:off x="2769650" y="4015800"/>
              <a:ext cx="19150" cy="19775"/>
            </a:xfrm>
            <a:custGeom>
              <a:avLst/>
              <a:gdLst/>
              <a:ahLst/>
              <a:cxnLst/>
              <a:rect l="l" t="t" r="r" b="b"/>
              <a:pathLst>
                <a:path w="766" h="791" extrusionOk="0">
                  <a:moveTo>
                    <a:pt x="485" y="0"/>
                  </a:moveTo>
                  <a:lnTo>
                    <a:pt x="383" y="26"/>
                  </a:lnTo>
                  <a:lnTo>
                    <a:pt x="306" y="77"/>
                  </a:lnTo>
                  <a:lnTo>
                    <a:pt x="77" y="357"/>
                  </a:lnTo>
                  <a:lnTo>
                    <a:pt x="26" y="459"/>
                  </a:lnTo>
                  <a:lnTo>
                    <a:pt x="0" y="561"/>
                  </a:lnTo>
                  <a:lnTo>
                    <a:pt x="26" y="663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791"/>
                  </a:lnTo>
                  <a:lnTo>
                    <a:pt x="383" y="765"/>
                  </a:lnTo>
                  <a:lnTo>
                    <a:pt x="485" y="714"/>
                  </a:lnTo>
                  <a:lnTo>
                    <a:pt x="714" y="434"/>
                  </a:lnTo>
                  <a:lnTo>
                    <a:pt x="765" y="332"/>
                  </a:lnTo>
                  <a:lnTo>
                    <a:pt x="765" y="230"/>
                  </a:lnTo>
                  <a:lnTo>
                    <a:pt x="740" y="128"/>
                  </a:lnTo>
                  <a:lnTo>
                    <a:pt x="689" y="5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7"/>
            <p:cNvSpPr/>
            <p:nvPr/>
          </p:nvSpPr>
          <p:spPr>
            <a:xfrm>
              <a:off x="2732025" y="3992825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204" y="77"/>
                  </a:lnTo>
                  <a:lnTo>
                    <a:pt x="153" y="154"/>
                  </a:lnTo>
                  <a:lnTo>
                    <a:pt x="26" y="511"/>
                  </a:lnTo>
                  <a:lnTo>
                    <a:pt x="0" y="613"/>
                  </a:lnTo>
                  <a:lnTo>
                    <a:pt x="26" y="715"/>
                  </a:lnTo>
                  <a:lnTo>
                    <a:pt x="77" y="792"/>
                  </a:lnTo>
                  <a:lnTo>
                    <a:pt x="179" y="843"/>
                  </a:lnTo>
                  <a:lnTo>
                    <a:pt x="281" y="868"/>
                  </a:lnTo>
                  <a:lnTo>
                    <a:pt x="357" y="843"/>
                  </a:lnTo>
                  <a:lnTo>
                    <a:pt x="434" y="817"/>
                  </a:lnTo>
                  <a:lnTo>
                    <a:pt x="485" y="766"/>
                  </a:lnTo>
                  <a:lnTo>
                    <a:pt x="536" y="690"/>
                  </a:lnTo>
                  <a:lnTo>
                    <a:pt x="638" y="358"/>
                  </a:lnTo>
                  <a:lnTo>
                    <a:pt x="663" y="256"/>
                  </a:lnTo>
                  <a:lnTo>
                    <a:pt x="638" y="154"/>
                  </a:lnTo>
                  <a:lnTo>
                    <a:pt x="587" y="5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7"/>
            <p:cNvSpPr/>
            <p:nvPr/>
          </p:nvSpPr>
          <p:spPr>
            <a:xfrm>
              <a:off x="2531150" y="4010700"/>
              <a:ext cx="329050" cy="431700"/>
            </a:xfrm>
            <a:custGeom>
              <a:avLst/>
              <a:gdLst/>
              <a:ahLst/>
              <a:cxnLst/>
              <a:rect l="l" t="t" r="r" b="b"/>
              <a:pathLst>
                <a:path w="13162" h="17268" extrusionOk="0">
                  <a:moveTo>
                    <a:pt x="6964" y="561"/>
                  </a:moveTo>
                  <a:lnTo>
                    <a:pt x="7346" y="638"/>
                  </a:lnTo>
                  <a:lnTo>
                    <a:pt x="7729" y="714"/>
                  </a:lnTo>
                  <a:lnTo>
                    <a:pt x="8086" y="842"/>
                  </a:lnTo>
                  <a:lnTo>
                    <a:pt x="8418" y="1020"/>
                  </a:lnTo>
                  <a:lnTo>
                    <a:pt x="8749" y="1224"/>
                  </a:lnTo>
                  <a:lnTo>
                    <a:pt x="9055" y="1454"/>
                  </a:lnTo>
                  <a:lnTo>
                    <a:pt x="9362" y="1709"/>
                  </a:lnTo>
                  <a:lnTo>
                    <a:pt x="9617" y="1990"/>
                  </a:lnTo>
                  <a:lnTo>
                    <a:pt x="9846" y="2321"/>
                  </a:lnTo>
                  <a:lnTo>
                    <a:pt x="10050" y="2653"/>
                  </a:lnTo>
                  <a:lnTo>
                    <a:pt x="10203" y="2984"/>
                  </a:lnTo>
                  <a:lnTo>
                    <a:pt x="10331" y="3341"/>
                  </a:lnTo>
                  <a:lnTo>
                    <a:pt x="10433" y="3724"/>
                  </a:lnTo>
                  <a:lnTo>
                    <a:pt x="10484" y="4107"/>
                  </a:lnTo>
                  <a:lnTo>
                    <a:pt x="10509" y="4489"/>
                  </a:lnTo>
                  <a:lnTo>
                    <a:pt x="10484" y="4923"/>
                  </a:lnTo>
                  <a:lnTo>
                    <a:pt x="10407" y="5356"/>
                  </a:lnTo>
                  <a:lnTo>
                    <a:pt x="10280" y="5765"/>
                  </a:lnTo>
                  <a:lnTo>
                    <a:pt x="10127" y="6173"/>
                  </a:lnTo>
                  <a:lnTo>
                    <a:pt x="9923" y="6530"/>
                  </a:lnTo>
                  <a:lnTo>
                    <a:pt x="9668" y="6887"/>
                  </a:lnTo>
                  <a:lnTo>
                    <a:pt x="9387" y="7218"/>
                  </a:lnTo>
                  <a:lnTo>
                    <a:pt x="9055" y="7525"/>
                  </a:lnTo>
                  <a:lnTo>
                    <a:pt x="8877" y="7678"/>
                  </a:lnTo>
                  <a:lnTo>
                    <a:pt x="8724" y="7856"/>
                  </a:lnTo>
                  <a:lnTo>
                    <a:pt x="8596" y="8035"/>
                  </a:lnTo>
                  <a:lnTo>
                    <a:pt x="8494" y="8239"/>
                  </a:lnTo>
                  <a:lnTo>
                    <a:pt x="8392" y="8468"/>
                  </a:lnTo>
                  <a:lnTo>
                    <a:pt x="8341" y="8698"/>
                  </a:lnTo>
                  <a:lnTo>
                    <a:pt x="8290" y="8927"/>
                  </a:lnTo>
                  <a:lnTo>
                    <a:pt x="8290" y="9157"/>
                  </a:lnTo>
                  <a:lnTo>
                    <a:pt x="4872" y="9157"/>
                  </a:lnTo>
                  <a:lnTo>
                    <a:pt x="4872" y="8927"/>
                  </a:lnTo>
                  <a:lnTo>
                    <a:pt x="4821" y="8698"/>
                  </a:lnTo>
                  <a:lnTo>
                    <a:pt x="4770" y="8468"/>
                  </a:lnTo>
                  <a:lnTo>
                    <a:pt x="4668" y="8239"/>
                  </a:lnTo>
                  <a:lnTo>
                    <a:pt x="4566" y="8035"/>
                  </a:lnTo>
                  <a:lnTo>
                    <a:pt x="4413" y="7831"/>
                  </a:lnTo>
                  <a:lnTo>
                    <a:pt x="4260" y="7652"/>
                  </a:lnTo>
                  <a:lnTo>
                    <a:pt x="4082" y="7499"/>
                  </a:lnTo>
                  <a:lnTo>
                    <a:pt x="3750" y="7193"/>
                  </a:lnTo>
                  <a:lnTo>
                    <a:pt x="3469" y="6861"/>
                  </a:lnTo>
                  <a:lnTo>
                    <a:pt x="3240" y="6530"/>
                  </a:lnTo>
                  <a:lnTo>
                    <a:pt x="3036" y="6147"/>
                  </a:lnTo>
                  <a:lnTo>
                    <a:pt x="2857" y="5739"/>
                  </a:lnTo>
                  <a:lnTo>
                    <a:pt x="2755" y="5331"/>
                  </a:lnTo>
                  <a:lnTo>
                    <a:pt x="2679" y="4897"/>
                  </a:lnTo>
                  <a:lnTo>
                    <a:pt x="2653" y="4464"/>
                  </a:lnTo>
                  <a:lnTo>
                    <a:pt x="2679" y="4081"/>
                  </a:lnTo>
                  <a:lnTo>
                    <a:pt x="2730" y="3673"/>
                  </a:lnTo>
                  <a:lnTo>
                    <a:pt x="2832" y="3316"/>
                  </a:lnTo>
                  <a:lnTo>
                    <a:pt x="2959" y="2933"/>
                  </a:lnTo>
                  <a:lnTo>
                    <a:pt x="3138" y="2602"/>
                  </a:lnTo>
                  <a:lnTo>
                    <a:pt x="3316" y="2270"/>
                  </a:lnTo>
                  <a:lnTo>
                    <a:pt x="3546" y="1990"/>
                  </a:lnTo>
                  <a:lnTo>
                    <a:pt x="3801" y="1709"/>
                  </a:lnTo>
                  <a:lnTo>
                    <a:pt x="4082" y="1454"/>
                  </a:lnTo>
                  <a:lnTo>
                    <a:pt x="4388" y="1224"/>
                  </a:lnTo>
                  <a:lnTo>
                    <a:pt x="4719" y="1020"/>
                  </a:lnTo>
                  <a:lnTo>
                    <a:pt x="5051" y="867"/>
                  </a:lnTo>
                  <a:lnTo>
                    <a:pt x="5408" y="714"/>
                  </a:lnTo>
                  <a:lnTo>
                    <a:pt x="5791" y="638"/>
                  </a:lnTo>
                  <a:lnTo>
                    <a:pt x="6173" y="561"/>
                  </a:lnTo>
                  <a:close/>
                  <a:moveTo>
                    <a:pt x="8290" y="9693"/>
                  </a:moveTo>
                  <a:lnTo>
                    <a:pt x="8290" y="10024"/>
                  </a:lnTo>
                  <a:lnTo>
                    <a:pt x="8265" y="10228"/>
                  </a:lnTo>
                  <a:lnTo>
                    <a:pt x="8214" y="10407"/>
                  </a:lnTo>
                  <a:lnTo>
                    <a:pt x="8112" y="10585"/>
                  </a:lnTo>
                  <a:lnTo>
                    <a:pt x="7984" y="10738"/>
                  </a:lnTo>
                  <a:lnTo>
                    <a:pt x="7831" y="10840"/>
                  </a:lnTo>
                  <a:lnTo>
                    <a:pt x="7678" y="10942"/>
                  </a:lnTo>
                  <a:lnTo>
                    <a:pt x="7474" y="10993"/>
                  </a:lnTo>
                  <a:lnTo>
                    <a:pt x="7270" y="11019"/>
                  </a:lnTo>
                  <a:lnTo>
                    <a:pt x="5893" y="11019"/>
                  </a:lnTo>
                  <a:lnTo>
                    <a:pt x="5689" y="10993"/>
                  </a:lnTo>
                  <a:lnTo>
                    <a:pt x="5485" y="10942"/>
                  </a:lnTo>
                  <a:lnTo>
                    <a:pt x="5331" y="10840"/>
                  </a:lnTo>
                  <a:lnTo>
                    <a:pt x="5178" y="10738"/>
                  </a:lnTo>
                  <a:lnTo>
                    <a:pt x="5051" y="10585"/>
                  </a:lnTo>
                  <a:lnTo>
                    <a:pt x="4949" y="10407"/>
                  </a:lnTo>
                  <a:lnTo>
                    <a:pt x="4898" y="10228"/>
                  </a:lnTo>
                  <a:lnTo>
                    <a:pt x="4872" y="10024"/>
                  </a:lnTo>
                  <a:lnTo>
                    <a:pt x="4872" y="9693"/>
                  </a:lnTo>
                  <a:close/>
                  <a:moveTo>
                    <a:pt x="10509" y="11248"/>
                  </a:moveTo>
                  <a:lnTo>
                    <a:pt x="10586" y="11299"/>
                  </a:lnTo>
                  <a:lnTo>
                    <a:pt x="10637" y="11350"/>
                  </a:lnTo>
                  <a:lnTo>
                    <a:pt x="10688" y="11427"/>
                  </a:lnTo>
                  <a:lnTo>
                    <a:pt x="11019" y="12447"/>
                  </a:lnTo>
                  <a:lnTo>
                    <a:pt x="10815" y="12422"/>
                  </a:lnTo>
                  <a:lnTo>
                    <a:pt x="2347" y="12422"/>
                  </a:lnTo>
                  <a:lnTo>
                    <a:pt x="2143" y="12447"/>
                  </a:lnTo>
                  <a:lnTo>
                    <a:pt x="2143" y="12447"/>
                  </a:lnTo>
                  <a:lnTo>
                    <a:pt x="2475" y="11427"/>
                  </a:lnTo>
                  <a:lnTo>
                    <a:pt x="2526" y="11350"/>
                  </a:lnTo>
                  <a:lnTo>
                    <a:pt x="2577" y="11299"/>
                  </a:lnTo>
                  <a:lnTo>
                    <a:pt x="2653" y="11248"/>
                  </a:lnTo>
                  <a:lnTo>
                    <a:pt x="4949" y="11248"/>
                  </a:lnTo>
                  <a:lnTo>
                    <a:pt x="5153" y="11376"/>
                  </a:lnTo>
                  <a:lnTo>
                    <a:pt x="5382" y="11478"/>
                  </a:lnTo>
                  <a:lnTo>
                    <a:pt x="5612" y="11529"/>
                  </a:lnTo>
                  <a:lnTo>
                    <a:pt x="5893" y="11555"/>
                  </a:lnTo>
                  <a:lnTo>
                    <a:pt x="7270" y="11555"/>
                  </a:lnTo>
                  <a:lnTo>
                    <a:pt x="7525" y="11529"/>
                  </a:lnTo>
                  <a:lnTo>
                    <a:pt x="7780" y="11478"/>
                  </a:lnTo>
                  <a:lnTo>
                    <a:pt x="8010" y="11376"/>
                  </a:lnTo>
                  <a:lnTo>
                    <a:pt x="8214" y="11248"/>
                  </a:lnTo>
                  <a:close/>
                  <a:moveTo>
                    <a:pt x="4362" y="10254"/>
                  </a:moveTo>
                  <a:lnTo>
                    <a:pt x="4413" y="10483"/>
                  </a:lnTo>
                  <a:lnTo>
                    <a:pt x="4490" y="10713"/>
                  </a:lnTo>
                  <a:lnTo>
                    <a:pt x="2628" y="10713"/>
                  </a:lnTo>
                  <a:lnTo>
                    <a:pt x="2500" y="10738"/>
                  </a:lnTo>
                  <a:lnTo>
                    <a:pt x="2373" y="10789"/>
                  </a:lnTo>
                  <a:lnTo>
                    <a:pt x="2271" y="10866"/>
                  </a:lnTo>
                  <a:lnTo>
                    <a:pt x="2169" y="10942"/>
                  </a:lnTo>
                  <a:lnTo>
                    <a:pt x="2092" y="11019"/>
                  </a:lnTo>
                  <a:lnTo>
                    <a:pt x="2016" y="11146"/>
                  </a:lnTo>
                  <a:lnTo>
                    <a:pt x="1965" y="11248"/>
                  </a:lnTo>
                  <a:lnTo>
                    <a:pt x="1352" y="13110"/>
                  </a:lnTo>
                  <a:lnTo>
                    <a:pt x="1327" y="13263"/>
                  </a:lnTo>
                  <a:lnTo>
                    <a:pt x="1301" y="13468"/>
                  </a:lnTo>
                  <a:lnTo>
                    <a:pt x="1301" y="14233"/>
                  </a:lnTo>
                  <a:lnTo>
                    <a:pt x="1199" y="14233"/>
                  </a:lnTo>
                  <a:lnTo>
                    <a:pt x="1046" y="14207"/>
                  </a:lnTo>
                  <a:lnTo>
                    <a:pt x="919" y="14182"/>
                  </a:lnTo>
                  <a:lnTo>
                    <a:pt x="817" y="14105"/>
                  </a:lnTo>
                  <a:lnTo>
                    <a:pt x="715" y="14029"/>
                  </a:lnTo>
                  <a:lnTo>
                    <a:pt x="638" y="13927"/>
                  </a:lnTo>
                  <a:lnTo>
                    <a:pt x="587" y="13825"/>
                  </a:lnTo>
                  <a:lnTo>
                    <a:pt x="536" y="13697"/>
                  </a:lnTo>
                  <a:lnTo>
                    <a:pt x="536" y="13570"/>
                  </a:lnTo>
                  <a:lnTo>
                    <a:pt x="536" y="10917"/>
                  </a:lnTo>
                  <a:lnTo>
                    <a:pt x="536" y="10789"/>
                  </a:lnTo>
                  <a:lnTo>
                    <a:pt x="587" y="10662"/>
                  </a:lnTo>
                  <a:lnTo>
                    <a:pt x="638" y="10534"/>
                  </a:lnTo>
                  <a:lnTo>
                    <a:pt x="715" y="10458"/>
                  </a:lnTo>
                  <a:lnTo>
                    <a:pt x="817" y="10356"/>
                  </a:lnTo>
                  <a:lnTo>
                    <a:pt x="919" y="10305"/>
                  </a:lnTo>
                  <a:lnTo>
                    <a:pt x="1046" y="10279"/>
                  </a:lnTo>
                  <a:lnTo>
                    <a:pt x="1199" y="10254"/>
                  </a:lnTo>
                  <a:close/>
                  <a:moveTo>
                    <a:pt x="11963" y="10254"/>
                  </a:moveTo>
                  <a:lnTo>
                    <a:pt x="12091" y="10279"/>
                  </a:lnTo>
                  <a:lnTo>
                    <a:pt x="12218" y="10305"/>
                  </a:lnTo>
                  <a:lnTo>
                    <a:pt x="12346" y="10356"/>
                  </a:lnTo>
                  <a:lnTo>
                    <a:pt x="12448" y="10458"/>
                  </a:lnTo>
                  <a:lnTo>
                    <a:pt x="12524" y="10534"/>
                  </a:lnTo>
                  <a:lnTo>
                    <a:pt x="12575" y="10662"/>
                  </a:lnTo>
                  <a:lnTo>
                    <a:pt x="12626" y="10789"/>
                  </a:lnTo>
                  <a:lnTo>
                    <a:pt x="12626" y="10917"/>
                  </a:lnTo>
                  <a:lnTo>
                    <a:pt x="12626" y="13570"/>
                  </a:lnTo>
                  <a:lnTo>
                    <a:pt x="12626" y="13697"/>
                  </a:lnTo>
                  <a:lnTo>
                    <a:pt x="12575" y="13825"/>
                  </a:lnTo>
                  <a:lnTo>
                    <a:pt x="12524" y="13927"/>
                  </a:lnTo>
                  <a:lnTo>
                    <a:pt x="12448" y="14029"/>
                  </a:lnTo>
                  <a:lnTo>
                    <a:pt x="12346" y="14105"/>
                  </a:lnTo>
                  <a:lnTo>
                    <a:pt x="12218" y="14182"/>
                  </a:lnTo>
                  <a:lnTo>
                    <a:pt x="12091" y="14207"/>
                  </a:lnTo>
                  <a:lnTo>
                    <a:pt x="11963" y="14233"/>
                  </a:lnTo>
                  <a:lnTo>
                    <a:pt x="11861" y="14233"/>
                  </a:lnTo>
                  <a:lnTo>
                    <a:pt x="11861" y="13468"/>
                  </a:lnTo>
                  <a:lnTo>
                    <a:pt x="11836" y="13289"/>
                  </a:lnTo>
                  <a:lnTo>
                    <a:pt x="11785" y="13110"/>
                  </a:lnTo>
                  <a:lnTo>
                    <a:pt x="11198" y="11248"/>
                  </a:lnTo>
                  <a:lnTo>
                    <a:pt x="11147" y="11146"/>
                  </a:lnTo>
                  <a:lnTo>
                    <a:pt x="11070" y="11019"/>
                  </a:lnTo>
                  <a:lnTo>
                    <a:pt x="10994" y="10942"/>
                  </a:lnTo>
                  <a:lnTo>
                    <a:pt x="10892" y="10866"/>
                  </a:lnTo>
                  <a:lnTo>
                    <a:pt x="10790" y="10789"/>
                  </a:lnTo>
                  <a:lnTo>
                    <a:pt x="10662" y="10738"/>
                  </a:lnTo>
                  <a:lnTo>
                    <a:pt x="10560" y="10713"/>
                  </a:lnTo>
                  <a:lnTo>
                    <a:pt x="8673" y="10713"/>
                  </a:lnTo>
                  <a:lnTo>
                    <a:pt x="8749" y="10483"/>
                  </a:lnTo>
                  <a:lnTo>
                    <a:pt x="8800" y="10254"/>
                  </a:lnTo>
                  <a:close/>
                  <a:moveTo>
                    <a:pt x="10917" y="12957"/>
                  </a:moveTo>
                  <a:lnTo>
                    <a:pt x="11019" y="13008"/>
                  </a:lnTo>
                  <a:lnTo>
                    <a:pt x="11096" y="13059"/>
                  </a:lnTo>
                  <a:lnTo>
                    <a:pt x="11172" y="13110"/>
                  </a:lnTo>
                  <a:lnTo>
                    <a:pt x="11223" y="13187"/>
                  </a:lnTo>
                  <a:lnTo>
                    <a:pt x="11274" y="13263"/>
                  </a:lnTo>
                  <a:lnTo>
                    <a:pt x="11326" y="13366"/>
                  </a:lnTo>
                  <a:lnTo>
                    <a:pt x="11326" y="13468"/>
                  </a:lnTo>
                  <a:lnTo>
                    <a:pt x="11326" y="16197"/>
                  </a:lnTo>
                  <a:lnTo>
                    <a:pt x="11326" y="16299"/>
                  </a:lnTo>
                  <a:lnTo>
                    <a:pt x="11274" y="16401"/>
                  </a:lnTo>
                  <a:lnTo>
                    <a:pt x="11223" y="16477"/>
                  </a:lnTo>
                  <a:lnTo>
                    <a:pt x="11172" y="16554"/>
                  </a:lnTo>
                  <a:lnTo>
                    <a:pt x="11096" y="16630"/>
                  </a:lnTo>
                  <a:lnTo>
                    <a:pt x="11019" y="16681"/>
                  </a:lnTo>
                  <a:lnTo>
                    <a:pt x="10917" y="16707"/>
                  </a:lnTo>
                  <a:lnTo>
                    <a:pt x="2245" y="16707"/>
                  </a:lnTo>
                  <a:lnTo>
                    <a:pt x="2143" y="16681"/>
                  </a:lnTo>
                  <a:lnTo>
                    <a:pt x="2067" y="16630"/>
                  </a:lnTo>
                  <a:lnTo>
                    <a:pt x="1990" y="16554"/>
                  </a:lnTo>
                  <a:lnTo>
                    <a:pt x="1914" y="16477"/>
                  </a:lnTo>
                  <a:lnTo>
                    <a:pt x="1863" y="16401"/>
                  </a:lnTo>
                  <a:lnTo>
                    <a:pt x="1837" y="16299"/>
                  </a:lnTo>
                  <a:lnTo>
                    <a:pt x="1837" y="16197"/>
                  </a:lnTo>
                  <a:lnTo>
                    <a:pt x="1837" y="13468"/>
                  </a:lnTo>
                  <a:lnTo>
                    <a:pt x="1837" y="13366"/>
                  </a:lnTo>
                  <a:lnTo>
                    <a:pt x="1863" y="13263"/>
                  </a:lnTo>
                  <a:lnTo>
                    <a:pt x="1914" y="13187"/>
                  </a:lnTo>
                  <a:lnTo>
                    <a:pt x="1990" y="13110"/>
                  </a:lnTo>
                  <a:lnTo>
                    <a:pt x="2067" y="13059"/>
                  </a:lnTo>
                  <a:lnTo>
                    <a:pt x="2143" y="13008"/>
                  </a:lnTo>
                  <a:lnTo>
                    <a:pt x="2245" y="12957"/>
                  </a:lnTo>
                  <a:close/>
                  <a:moveTo>
                    <a:pt x="6581" y="0"/>
                  </a:moveTo>
                  <a:lnTo>
                    <a:pt x="6122" y="26"/>
                  </a:lnTo>
                  <a:lnTo>
                    <a:pt x="5689" y="102"/>
                  </a:lnTo>
                  <a:lnTo>
                    <a:pt x="5255" y="204"/>
                  </a:lnTo>
                  <a:lnTo>
                    <a:pt x="4847" y="357"/>
                  </a:lnTo>
                  <a:lnTo>
                    <a:pt x="4464" y="561"/>
                  </a:lnTo>
                  <a:lnTo>
                    <a:pt x="4082" y="765"/>
                  </a:lnTo>
                  <a:lnTo>
                    <a:pt x="3750" y="1020"/>
                  </a:lnTo>
                  <a:lnTo>
                    <a:pt x="3418" y="1326"/>
                  </a:lnTo>
                  <a:lnTo>
                    <a:pt x="3138" y="1633"/>
                  </a:lnTo>
                  <a:lnTo>
                    <a:pt x="2883" y="1990"/>
                  </a:lnTo>
                  <a:lnTo>
                    <a:pt x="2653" y="2347"/>
                  </a:lnTo>
                  <a:lnTo>
                    <a:pt x="2475" y="2729"/>
                  </a:lnTo>
                  <a:lnTo>
                    <a:pt x="2322" y="3137"/>
                  </a:lnTo>
                  <a:lnTo>
                    <a:pt x="2220" y="3571"/>
                  </a:lnTo>
                  <a:lnTo>
                    <a:pt x="2143" y="4005"/>
                  </a:lnTo>
                  <a:lnTo>
                    <a:pt x="2118" y="4464"/>
                  </a:lnTo>
                  <a:lnTo>
                    <a:pt x="2143" y="4974"/>
                  </a:lnTo>
                  <a:lnTo>
                    <a:pt x="2220" y="5458"/>
                  </a:lnTo>
                  <a:lnTo>
                    <a:pt x="2373" y="5918"/>
                  </a:lnTo>
                  <a:lnTo>
                    <a:pt x="2551" y="6377"/>
                  </a:lnTo>
                  <a:lnTo>
                    <a:pt x="2781" y="6810"/>
                  </a:lnTo>
                  <a:lnTo>
                    <a:pt x="3061" y="7193"/>
                  </a:lnTo>
                  <a:lnTo>
                    <a:pt x="3367" y="7576"/>
                  </a:lnTo>
                  <a:lnTo>
                    <a:pt x="3750" y="7907"/>
                  </a:lnTo>
                  <a:lnTo>
                    <a:pt x="3878" y="8035"/>
                  </a:lnTo>
                  <a:lnTo>
                    <a:pt x="4005" y="8162"/>
                  </a:lnTo>
                  <a:lnTo>
                    <a:pt x="4107" y="8315"/>
                  </a:lnTo>
                  <a:lnTo>
                    <a:pt x="4184" y="8468"/>
                  </a:lnTo>
                  <a:lnTo>
                    <a:pt x="4260" y="8647"/>
                  </a:lnTo>
                  <a:lnTo>
                    <a:pt x="4311" y="8800"/>
                  </a:lnTo>
                  <a:lnTo>
                    <a:pt x="4337" y="8978"/>
                  </a:lnTo>
                  <a:lnTo>
                    <a:pt x="4337" y="9157"/>
                  </a:lnTo>
                  <a:lnTo>
                    <a:pt x="4337" y="9386"/>
                  </a:lnTo>
                  <a:lnTo>
                    <a:pt x="4337" y="9438"/>
                  </a:lnTo>
                  <a:lnTo>
                    <a:pt x="4337" y="9718"/>
                  </a:lnTo>
                  <a:lnTo>
                    <a:pt x="1199" y="9718"/>
                  </a:lnTo>
                  <a:lnTo>
                    <a:pt x="944" y="9744"/>
                  </a:lnTo>
                  <a:lnTo>
                    <a:pt x="715" y="9820"/>
                  </a:lnTo>
                  <a:lnTo>
                    <a:pt x="511" y="9922"/>
                  </a:lnTo>
                  <a:lnTo>
                    <a:pt x="332" y="10075"/>
                  </a:lnTo>
                  <a:lnTo>
                    <a:pt x="205" y="10254"/>
                  </a:lnTo>
                  <a:lnTo>
                    <a:pt x="77" y="10458"/>
                  </a:lnTo>
                  <a:lnTo>
                    <a:pt x="26" y="10687"/>
                  </a:lnTo>
                  <a:lnTo>
                    <a:pt x="1" y="10917"/>
                  </a:lnTo>
                  <a:lnTo>
                    <a:pt x="1" y="13570"/>
                  </a:lnTo>
                  <a:lnTo>
                    <a:pt x="26" y="13799"/>
                  </a:lnTo>
                  <a:lnTo>
                    <a:pt x="77" y="14029"/>
                  </a:lnTo>
                  <a:lnTo>
                    <a:pt x="205" y="14233"/>
                  </a:lnTo>
                  <a:lnTo>
                    <a:pt x="332" y="14411"/>
                  </a:lnTo>
                  <a:lnTo>
                    <a:pt x="511" y="14564"/>
                  </a:lnTo>
                  <a:lnTo>
                    <a:pt x="715" y="14666"/>
                  </a:lnTo>
                  <a:lnTo>
                    <a:pt x="944" y="14743"/>
                  </a:lnTo>
                  <a:lnTo>
                    <a:pt x="1199" y="14768"/>
                  </a:lnTo>
                  <a:lnTo>
                    <a:pt x="1301" y="14768"/>
                  </a:lnTo>
                  <a:lnTo>
                    <a:pt x="1301" y="16197"/>
                  </a:lnTo>
                  <a:lnTo>
                    <a:pt x="1327" y="16401"/>
                  </a:lnTo>
                  <a:lnTo>
                    <a:pt x="1378" y="16605"/>
                  </a:lnTo>
                  <a:lnTo>
                    <a:pt x="1480" y="16783"/>
                  </a:lnTo>
                  <a:lnTo>
                    <a:pt x="1608" y="16936"/>
                  </a:lnTo>
                  <a:lnTo>
                    <a:pt x="1761" y="17064"/>
                  </a:lnTo>
                  <a:lnTo>
                    <a:pt x="1939" y="17166"/>
                  </a:lnTo>
                  <a:lnTo>
                    <a:pt x="2143" y="17243"/>
                  </a:lnTo>
                  <a:lnTo>
                    <a:pt x="2347" y="17268"/>
                  </a:lnTo>
                  <a:lnTo>
                    <a:pt x="10815" y="17268"/>
                  </a:lnTo>
                  <a:lnTo>
                    <a:pt x="11019" y="17243"/>
                  </a:lnTo>
                  <a:lnTo>
                    <a:pt x="11223" y="17166"/>
                  </a:lnTo>
                  <a:lnTo>
                    <a:pt x="11402" y="17064"/>
                  </a:lnTo>
                  <a:lnTo>
                    <a:pt x="11555" y="16936"/>
                  </a:lnTo>
                  <a:lnTo>
                    <a:pt x="11683" y="16783"/>
                  </a:lnTo>
                  <a:lnTo>
                    <a:pt x="11785" y="16605"/>
                  </a:lnTo>
                  <a:lnTo>
                    <a:pt x="11836" y="16401"/>
                  </a:lnTo>
                  <a:lnTo>
                    <a:pt x="11861" y="16197"/>
                  </a:lnTo>
                  <a:lnTo>
                    <a:pt x="11861" y="14768"/>
                  </a:lnTo>
                  <a:lnTo>
                    <a:pt x="11963" y="14768"/>
                  </a:lnTo>
                  <a:lnTo>
                    <a:pt x="12218" y="14743"/>
                  </a:lnTo>
                  <a:lnTo>
                    <a:pt x="12448" y="14666"/>
                  </a:lnTo>
                  <a:lnTo>
                    <a:pt x="12652" y="14564"/>
                  </a:lnTo>
                  <a:lnTo>
                    <a:pt x="12805" y="14411"/>
                  </a:lnTo>
                  <a:lnTo>
                    <a:pt x="12958" y="14233"/>
                  </a:lnTo>
                  <a:lnTo>
                    <a:pt x="13085" y="14029"/>
                  </a:lnTo>
                  <a:lnTo>
                    <a:pt x="13136" y="13799"/>
                  </a:lnTo>
                  <a:lnTo>
                    <a:pt x="13162" y="13570"/>
                  </a:lnTo>
                  <a:lnTo>
                    <a:pt x="13162" y="10917"/>
                  </a:lnTo>
                  <a:lnTo>
                    <a:pt x="13136" y="10687"/>
                  </a:lnTo>
                  <a:lnTo>
                    <a:pt x="13085" y="10458"/>
                  </a:lnTo>
                  <a:lnTo>
                    <a:pt x="12958" y="10254"/>
                  </a:lnTo>
                  <a:lnTo>
                    <a:pt x="12805" y="10075"/>
                  </a:lnTo>
                  <a:lnTo>
                    <a:pt x="12652" y="9922"/>
                  </a:lnTo>
                  <a:lnTo>
                    <a:pt x="12448" y="9820"/>
                  </a:lnTo>
                  <a:lnTo>
                    <a:pt x="12218" y="9744"/>
                  </a:lnTo>
                  <a:lnTo>
                    <a:pt x="11963" y="9718"/>
                  </a:lnTo>
                  <a:lnTo>
                    <a:pt x="8826" y="9718"/>
                  </a:lnTo>
                  <a:lnTo>
                    <a:pt x="8826" y="9438"/>
                  </a:lnTo>
                  <a:lnTo>
                    <a:pt x="8826" y="9386"/>
                  </a:lnTo>
                  <a:lnTo>
                    <a:pt x="8826" y="9157"/>
                  </a:lnTo>
                  <a:lnTo>
                    <a:pt x="8826" y="8978"/>
                  </a:lnTo>
                  <a:lnTo>
                    <a:pt x="8851" y="8800"/>
                  </a:lnTo>
                  <a:lnTo>
                    <a:pt x="8902" y="8647"/>
                  </a:lnTo>
                  <a:lnTo>
                    <a:pt x="8979" y="8468"/>
                  </a:lnTo>
                  <a:lnTo>
                    <a:pt x="9055" y="8315"/>
                  </a:lnTo>
                  <a:lnTo>
                    <a:pt x="9157" y="8188"/>
                  </a:lnTo>
                  <a:lnTo>
                    <a:pt x="9259" y="8035"/>
                  </a:lnTo>
                  <a:lnTo>
                    <a:pt x="9387" y="7933"/>
                  </a:lnTo>
                  <a:lnTo>
                    <a:pt x="9770" y="7601"/>
                  </a:lnTo>
                  <a:lnTo>
                    <a:pt x="10076" y="7218"/>
                  </a:lnTo>
                  <a:lnTo>
                    <a:pt x="10356" y="6836"/>
                  </a:lnTo>
                  <a:lnTo>
                    <a:pt x="10611" y="6402"/>
                  </a:lnTo>
                  <a:lnTo>
                    <a:pt x="10790" y="5943"/>
                  </a:lnTo>
                  <a:lnTo>
                    <a:pt x="10917" y="5484"/>
                  </a:lnTo>
                  <a:lnTo>
                    <a:pt x="11019" y="4999"/>
                  </a:lnTo>
                  <a:lnTo>
                    <a:pt x="11045" y="4489"/>
                  </a:lnTo>
                  <a:lnTo>
                    <a:pt x="11019" y="4056"/>
                  </a:lnTo>
                  <a:lnTo>
                    <a:pt x="10968" y="3622"/>
                  </a:lnTo>
                  <a:lnTo>
                    <a:pt x="10841" y="3188"/>
                  </a:lnTo>
                  <a:lnTo>
                    <a:pt x="10713" y="2780"/>
                  </a:lnTo>
                  <a:lnTo>
                    <a:pt x="10509" y="2398"/>
                  </a:lnTo>
                  <a:lnTo>
                    <a:pt x="10305" y="2015"/>
                  </a:lnTo>
                  <a:lnTo>
                    <a:pt x="10025" y="1658"/>
                  </a:lnTo>
                  <a:lnTo>
                    <a:pt x="9744" y="1326"/>
                  </a:lnTo>
                  <a:lnTo>
                    <a:pt x="9413" y="1020"/>
                  </a:lnTo>
                  <a:lnTo>
                    <a:pt x="9055" y="765"/>
                  </a:lnTo>
                  <a:lnTo>
                    <a:pt x="8673" y="536"/>
                  </a:lnTo>
                  <a:lnTo>
                    <a:pt x="8290" y="357"/>
                  </a:lnTo>
                  <a:lnTo>
                    <a:pt x="7882" y="204"/>
                  </a:lnTo>
                  <a:lnTo>
                    <a:pt x="7449" y="102"/>
                  </a:lnTo>
                  <a:lnTo>
                    <a:pt x="7015" y="26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67"/>
          <p:cNvGrpSpPr/>
          <p:nvPr/>
        </p:nvGrpSpPr>
        <p:grpSpPr>
          <a:xfrm>
            <a:off x="1660162" y="3779888"/>
            <a:ext cx="413475" cy="411458"/>
            <a:chOff x="3209000" y="3983900"/>
            <a:chExt cx="458500" cy="458500"/>
          </a:xfrm>
        </p:grpSpPr>
        <p:sp>
          <p:nvSpPr>
            <p:cNvPr id="1488" name="Google Shape;1488;p67"/>
            <p:cNvSpPr/>
            <p:nvPr/>
          </p:nvSpPr>
          <p:spPr>
            <a:xfrm>
              <a:off x="3536100" y="4310400"/>
              <a:ext cx="104625" cy="104600"/>
            </a:xfrm>
            <a:custGeom>
              <a:avLst/>
              <a:gdLst/>
              <a:ahLst/>
              <a:cxnLst/>
              <a:rect l="l" t="t" r="r" b="b"/>
              <a:pathLst>
                <a:path w="4185" h="4184" extrusionOk="0">
                  <a:moveTo>
                    <a:pt x="3648" y="536"/>
                  </a:moveTo>
                  <a:lnTo>
                    <a:pt x="3648" y="1913"/>
                  </a:lnTo>
                  <a:lnTo>
                    <a:pt x="3266" y="1429"/>
                  </a:lnTo>
                  <a:lnTo>
                    <a:pt x="3215" y="1378"/>
                  </a:lnTo>
                  <a:lnTo>
                    <a:pt x="3164" y="1352"/>
                  </a:lnTo>
                  <a:lnTo>
                    <a:pt x="3087" y="1326"/>
                  </a:lnTo>
                  <a:lnTo>
                    <a:pt x="3011" y="1301"/>
                  </a:lnTo>
                  <a:lnTo>
                    <a:pt x="2934" y="1326"/>
                  </a:lnTo>
                  <a:lnTo>
                    <a:pt x="2858" y="1352"/>
                  </a:lnTo>
                  <a:lnTo>
                    <a:pt x="2781" y="1378"/>
                  </a:lnTo>
                  <a:lnTo>
                    <a:pt x="2730" y="1429"/>
                  </a:lnTo>
                  <a:lnTo>
                    <a:pt x="2297" y="1990"/>
                  </a:lnTo>
                  <a:lnTo>
                    <a:pt x="1659" y="1173"/>
                  </a:lnTo>
                  <a:lnTo>
                    <a:pt x="1608" y="1122"/>
                  </a:lnTo>
                  <a:lnTo>
                    <a:pt x="1531" y="1071"/>
                  </a:lnTo>
                  <a:lnTo>
                    <a:pt x="1480" y="1046"/>
                  </a:lnTo>
                  <a:lnTo>
                    <a:pt x="1327" y="1046"/>
                  </a:lnTo>
                  <a:lnTo>
                    <a:pt x="1251" y="1071"/>
                  </a:lnTo>
                  <a:lnTo>
                    <a:pt x="1174" y="1122"/>
                  </a:lnTo>
                  <a:lnTo>
                    <a:pt x="1123" y="1173"/>
                  </a:lnTo>
                  <a:lnTo>
                    <a:pt x="537" y="1913"/>
                  </a:lnTo>
                  <a:lnTo>
                    <a:pt x="537" y="536"/>
                  </a:lnTo>
                  <a:close/>
                  <a:moveTo>
                    <a:pt x="1404" y="1709"/>
                  </a:moveTo>
                  <a:lnTo>
                    <a:pt x="1965" y="2423"/>
                  </a:lnTo>
                  <a:lnTo>
                    <a:pt x="817" y="2423"/>
                  </a:lnTo>
                  <a:lnTo>
                    <a:pt x="1404" y="1709"/>
                  </a:lnTo>
                  <a:close/>
                  <a:moveTo>
                    <a:pt x="3011" y="1964"/>
                  </a:moveTo>
                  <a:lnTo>
                    <a:pt x="3368" y="2423"/>
                  </a:lnTo>
                  <a:lnTo>
                    <a:pt x="2654" y="2423"/>
                  </a:lnTo>
                  <a:lnTo>
                    <a:pt x="3011" y="1964"/>
                  </a:lnTo>
                  <a:close/>
                  <a:moveTo>
                    <a:pt x="3648" y="2959"/>
                  </a:moveTo>
                  <a:lnTo>
                    <a:pt x="3648" y="3648"/>
                  </a:lnTo>
                  <a:lnTo>
                    <a:pt x="537" y="3648"/>
                  </a:lnTo>
                  <a:lnTo>
                    <a:pt x="537" y="2959"/>
                  </a:lnTo>
                  <a:close/>
                  <a:moveTo>
                    <a:pt x="333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1"/>
                  </a:lnTo>
                  <a:lnTo>
                    <a:pt x="205" y="4158"/>
                  </a:lnTo>
                  <a:lnTo>
                    <a:pt x="333" y="4183"/>
                  </a:lnTo>
                  <a:lnTo>
                    <a:pt x="3852" y="4183"/>
                  </a:lnTo>
                  <a:lnTo>
                    <a:pt x="3980" y="4158"/>
                  </a:lnTo>
                  <a:lnTo>
                    <a:pt x="4082" y="4081"/>
                  </a:lnTo>
                  <a:lnTo>
                    <a:pt x="4159" y="3979"/>
                  </a:lnTo>
                  <a:lnTo>
                    <a:pt x="4184" y="3852"/>
                  </a:lnTo>
                  <a:lnTo>
                    <a:pt x="4184" y="332"/>
                  </a:lnTo>
                  <a:lnTo>
                    <a:pt x="4159" y="204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7"/>
            <p:cNvSpPr/>
            <p:nvPr/>
          </p:nvSpPr>
          <p:spPr>
            <a:xfrm>
              <a:off x="3509325" y="4283600"/>
              <a:ext cx="158175" cy="158800"/>
            </a:xfrm>
            <a:custGeom>
              <a:avLst/>
              <a:gdLst/>
              <a:ahLst/>
              <a:cxnLst/>
              <a:rect l="l" t="t" r="r" b="b"/>
              <a:pathLst>
                <a:path w="6327" h="6352" extrusionOk="0">
                  <a:moveTo>
                    <a:pt x="1123" y="1"/>
                  </a:moveTo>
                  <a:lnTo>
                    <a:pt x="893" y="26"/>
                  </a:lnTo>
                  <a:lnTo>
                    <a:pt x="689" y="103"/>
                  </a:lnTo>
                  <a:lnTo>
                    <a:pt x="485" y="205"/>
                  </a:lnTo>
                  <a:lnTo>
                    <a:pt x="332" y="332"/>
                  </a:lnTo>
                  <a:lnTo>
                    <a:pt x="179" y="511"/>
                  </a:lnTo>
                  <a:lnTo>
                    <a:pt x="77" y="690"/>
                  </a:lnTo>
                  <a:lnTo>
                    <a:pt x="26" y="919"/>
                  </a:lnTo>
                  <a:lnTo>
                    <a:pt x="1" y="1149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179" y="5842"/>
                  </a:lnTo>
                  <a:lnTo>
                    <a:pt x="332" y="5995"/>
                  </a:lnTo>
                  <a:lnTo>
                    <a:pt x="485" y="6148"/>
                  </a:lnTo>
                  <a:lnTo>
                    <a:pt x="689" y="6250"/>
                  </a:lnTo>
                  <a:lnTo>
                    <a:pt x="893" y="6327"/>
                  </a:lnTo>
                  <a:lnTo>
                    <a:pt x="1123" y="6352"/>
                  </a:lnTo>
                  <a:lnTo>
                    <a:pt x="5204" y="6352"/>
                  </a:lnTo>
                  <a:lnTo>
                    <a:pt x="5434" y="6327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01" y="5434"/>
                  </a:lnTo>
                  <a:lnTo>
                    <a:pt x="6326" y="5204"/>
                  </a:lnTo>
                  <a:lnTo>
                    <a:pt x="6326" y="4465"/>
                  </a:lnTo>
                  <a:lnTo>
                    <a:pt x="6301" y="4362"/>
                  </a:lnTo>
                  <a:lnTo>
                    <a:pt x="6250" y="4286"/>
                  </a:lnTo>
                  <a:lnTo>
                    <a:pt x="6173" y="4209"/>
                  </a:lnTo>
                  <a:lnTo>
                    <a:pt x="6071" y="4184"/>
                  </a:lnTo>
                  <a:lnTo>
                    <a:pt x="5969" y="4209"/>
                  </a:lnTo>
                  <a:lnTo>
                    <a:pt x="5867" y="4286"/>
                  </a:lnTo>
                  <a:lnTo>
                    <a:pt x="5816" y="4362"/>
                  </a:lnTo>
                  <a:lnTo>
                    <a:pt x="5791" y="4465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40" y="5434"/>
                  </a:lnTo>
                  <a:lnTo>
                    <a:pt x="5689" y="5536"/>
                  </a:lnTo>
                  <a:lnTo>
                    <a:pt x="5612" y="5638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06" y="5791"/>
                  </a:lnTo>
                  <a:lnTo>
                    <a:pt x="1021" y="5791"/>
                  </a:lnTo>
                  <a:lnTo>
                    <a:pt x="893" y="5765"/>
                  </a:lnTo>
                  <a:lnTo>
                    <a:pt x="791" y="5689"/>
                  </a:lnTo>
                  <a:lnTo>
                    <a:pt x="715" y="5638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49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1021" y="562"/>
                  </a:lnTo>
                  <a:lnTo>
                    <a:pt x="1123" y="537"/>
                  </a:lnTo>
                  <a:lnTo>
                    <a:pt x="5204" y="537"/>
                  </a:lnTo>
                  <a:lnTo>
                    <a:pt x="5306" y="562"/>
                  </a:ln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40" y="894"/>
                  </a:lnTo>
                  <a:lnTo>
                    <a:pt x="5791" y="1021"/>
                  </a:lnTo>
                  <a:lnTo>
                    <a:pt x="5791" y="1149"/>
                  </a:lnTo>
                  <a:lnTo>
                    <a:pt x="5791" y="3317"/>
                  </a:lnTo>
                  <a:lnTo>
                    <a:pt x="5816" y="3419"/>
                  </a:lnTo>
                  <a:lnTo>
                    <a:pt x="5867" y="3495"/>
                  </a:lnTo>
                  <a:lnTo>
                    <a:pt x="5969" y="3572"/>
                  </a:lnTo>
                  <a:lnTo>
                    <a:pt x="6173" y="3572"/>
                  </a:lnTo>
                  <a:lnTo>
                    <a:pt x="6250" y="3495"/>
                  </a:lnTo>
                  <a:lnTo>
                    <a:pt x="6301" y="3419"/>
                  </a:lnTo>
                  <a:lnTo>
                    <a:pt x="6326" y="3317"/>
                  </a:lnTo>
                  <a:lnTo>
                    <a:pt x="6326" y="1149"/>
                  </a:lnTo>
                  <a:lnTo>
                    <a:pt x="6301" y="919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103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7"/>
            <p:cNvSpPr/>
            <p:nvPr/>
          </p:nvSpPr>
          <p:spPr>
            <a:xfrm>
              <a:off x="3209000" y="3983900"/>
              <a:ext cx="282500" cy="281875"/>
            </a:xfrm>
            <a:custGeom>
              <a:avLst/>
              <a:gdLst/>
              <a:ahLst/>
              <a:cxnLst/>
              <a:rect l="l" t="t" r="r" b="b"/>
              <a:pathLst>
                <a:path w="11300" h="11275" extrusionOk="0">
                  <a:moveTo>
                    <a:pt x="1148" y="1"/>
                  </a:moveTo>
                  <a:lnTo>
                    <a:pt x="918" y="26"/>
                  </a:lnTo>
                  <a:lnTo>
                    <a:pt x="689" y="77"/>
                  </a:lnTo>
                  <a:lnTo>
                    <a:pt x="510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4"/>
                  </a:lnTo>
                  <a:lnTo>
                    <a:pt x="0" y="1123"/>
                  </a:lnTo>
                  <a:lnTo>
                    <a:pt x="0" y="8061"/>
                  </a:lnTo>
                  <a:lnTo>
                    <a:pt x="26" y="8163"/>
                  </a:lnTo>
                  <a:lnTo>
                    <a:pt x="77" y="8265"/>
                  </a:lnTo>
                  <a:lnTo>
                    <a:pt x="179" y="8316"/>
                  </a:lnTo>
                  <a:lnTo>
                    <a:pt x="281" y="8341"/>
                  </a:lnTo>
                  <a:lnTo>
                    <a:pt x="383" y="8316"/>
                  </a:lnTo>
                  <a:lnTo>
                    <a:pt x="459" y="8265"/>
                  </a:lnTo>
                  <a:lnTo>
                    <a:pt x="536" y="8163"/>
                  </a:lnTo>
                  <a:lnTo>
                    <a:pt x="536" y="8061"/>
                  </a:lnTo>
                  <a:lnTo>
                    <a:pt x="536" y="1123"/>
                  </a:lnTo>
                  <a:lnTo>
                    <a:pt x="561" y="996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4" y="689"/>
                  </a:lnTo>
                  <a:lnTo>
                    <a:pt x="816" y="638"/>
                  </a:lnTo>
                  <a:lnTo>
                    <a:pt x="918" y="587"/>
                  </a:lnTo>
                  <a:lnTo>
                    <a:pt x="1020" y="536"/>
                  </a:lnTo>
                  <a:lnTo>
                    <a:pt x="10279" y="536"/>
                  </a:lnTo>
                  <a:lnTo>
                    <a:pt x="10381" y="587"/>
                  </a:lnTo>
                  <a:lnTo>
                    <a:pt x="10483" y="638"/>
                  </a:lnTo>
                  <a:lnTo>
                    <a:pt x="10585" y="689"/>
                  </a:lnTo>
                  <a:lnTo>
                    <a:pt x="10662" y="792"/>
                  </a:lnTo>
                  <a:lnTo>
                    <a:pt x="10713" y="894"/>
                  </a:lnTo>
                  <a:lnTo>
                    <a:pt x="10738" y="996"/>
                  </a:lnTo>
                  <a:lnTo>
                    <a:pt x="10764" y="1123"/>
                  </a:lnTo>
                  <a:lnTo>
                    <a:pt x="10764" y="10152"/>
                  </a:lnTo>
                  <a:lnTo>
                    <a:pt x="10738" y="10254"/>
                  </a:lnTo>
                  <a:lnTo>
                    <a:pt x="10713" y="10382"/>
                  </a:lnTo>
                  <a:lnTo>
                    <a:pt x="10662" y="10484"/>
                  </a:lnTo>
                  <a:lnTo>
                    <a:pt x="10585" y="10561"/>
                  </a:lnTo>
                  <a:lnTo>
                    <a:pt x="10483" y="10637"/>
                  </a:lnTo>
                  <a:lnTo>
                    <a:pt x="10381" y="10688"/>
                  </a:lnTo>
                  <a:lnTo>
                    <a:pt x="10279" y="10714"/>
                  </a:lnTo>
                  <a:lnTo>
                    <a:pt x="10152" y="10739"/>
                  </a:lnTo>
                  <a:lnTo>
                    <a:pt x="1148" y="10739"/>
                  </a:lnTo>
                  <a:lnTo>
                    <a:pt x="1020" y="10714"/>
                  </a:lnTo>
                  <a:lnTo>
                    <a:pt x="918" y="10688"/>
                  </a:lnTo>
                  <a:lnTo>
                    <a:pt x="816" y="10637"/>
                  </a:lnTo>
                  <a:lnTo>
                    <a:pt x="714" y="10561"/>
                  </a:lnTo>
                  <a:lnTo>
                    <a:pt x="638" y="10484"/>
                  </a:lnTo>
                  <a:lnTo>
                    <a:pt x="587" y="10382"/>
                  </a:lnTo>
                  <a:lnTo>
                    <a:pt x="561" y="10254"/>
                  </a:lnTo>
                  <a:lnTo>
                    <a:pt x="536" y="10152"/>
                  </a:lnTo>
                  <a:lnTo>
                    <a:pt x="536" y="9209"/>
                  </a:lnTo>
                  <a:lnTo>
                    <a:pt x="536" y="9107"/>
                  </a:lnTo>
                  <a:lnTo>
                    <a:pt x="459" y="9030"/>
                  </a:lnTo>
                  <a:lnTo>
                    <a:pt x="383" y="8979"/>
                  </a:lnTo>
                  <a:lnTo>
                    <a:pt x="281" y="8954"/>
                  </a:lnTo>
                  <a:lnTo>
                    <a:pt x="179" y="8979"/>
                  </a:lnTo>
                  <a:lnTo>
                    <a:pt x="77" y="9030"/>
                  </a:lnTo>
                  <a:lnTo>
                    <a:pt x="26" y="9107"/>
                  </a:lnTo>
                  <a:lnTo>
                    <a:pt x="0" y="9209"/>
                  </a:lnTo>
                  <a:lnTo>
                    <a:pt x="0" y="10152"/>
                  </a:lnTo>
                  <a:lnTo>
                    <a:pt x="26" y="10382"/>
                  </a:lnTo>
                  <a:lnTo>
                    <a:pt x="102" y="10586"/>
                  </a:lnTo>
                  <a:lnTo>
                    <a:pt x="204" y="10765"/>
                  </a:lnTo>
                  <a:lnTo>
                    <a:pt x="332" y="10943"/>
                  </a:lnTo>
                  <a:lnTo>
                    <a:pt x="510" y="11071"/>
                  </a:lnTo>
                  <a:lnTo>
                    <a:pt x="689" y="11173"/>
                  </a:lnTo>
                  <a:lnTo>
                    <a:pt x="918" y="11249"/>
                  </a:lnTo>
                  <a:lnTo>
                    <a:pt x="1148" y="11275"/>
                  </a:lnTo>
                  <a:lnTo>
                    <a:pt x="10152" y="11275"/>
                  </a:lnTo>
                  <a:lnTo>
                    <a:pt x="10381" y="11249"/>
                  </a:lnTo>
                  <a:lnTo>
                    <a:pt x="10611" y="11173"/>
                  </a:lnTo>
                  <a:lnTo>
                    <a:pt x="10789" y="11071"/>
                  </a:lnTo>
                  <a:lnTo>
                    <a:pt x="10968" y="10943"/>
                  </a:lnTo>
                  <a:lnTo>
                    <a:pt x="11095" y="10765"/>
                  </a:lnTo>
                  <a:lnTo>
                    <a:pt x="11197" y="10586"/>
                  </a:lnTo>
                  <a:lnTo>
                    <a:pt x="11274" y="10382"/>
                  </a:lnTo>
                  <a:lnTo>
                    <a:pt x="11299" y="10152"/>
                  </a:lnTo>
                  <a:lnTo>
                    <a:pt x="11299" y="1123"/>
                  </a:lnTo>
                  <a:lnTo>
                    <a:pt x="11274" y="894"/>
                  </a:lnTo>
                  <a:lnTo>
                    <a:pt x="11197" y="689"/>
                  </a:lnTo>
                  <a:lnTo>
                    <a:pt x="11095" y="485"/>
                  </a:lnTo>
                  <a:lnTo>
                    <a:pt x="10968" y="332"/>
                  </a:lnTo>
                  <a:lnTo>
                    <a:pt x="10789" y="179"/>
                  </a:lnTo>
                  <a:lnTo>
                    <a:pt x="10611" y="77"/>
                  </a:lnTo>
                  <a:lnTo>
                    <a:pt x="10381" y="2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7"/>
            <p:cNvSpPr/>
            <p:nvPr/>
          </p:nvSpPr>
          <p:spPr>
            <a:xfrm>
              <a:off x="3235775" y="4010700"/>
              <a:ext cx="228950" cy="228300"/>
            </a:xfrm>
            <a:custGeom>
              <a:avLst/>
              <a:gdLst/>
              <a:ahLst/>
              <a:cxnLst/>
              <a:rect l="l" t="t" r="r" b="b"/>
              <a:pathLst>
                <a:path w="9158" h="9132" extrusionOk="0">
                  <a:moveTo>
                    <a:pt x="3469" y="4413"/>
                  </a:moveTo>
                  <a:lnTo>
                    <a:pt x="5969" y="6734"/>
                  </a:lnTo>
                  <a:lnTo>
                    <a:pt x="970" y="6734"/>
                  </a:lnTo>
                  <a:lnTo>
                    <a:pt x="3469" y="4413"/>
                  </a:lnTo>
                  <a:close/>
                  <a:moveTo>
                    <a:pt x="6479" y="5152"/>
                  </a:moveTo>
                  <a:lnTo>
                    <a:pt x="8188" y="6734"/>
                  </a:lnTo>
                  <a:lnTo>
                    <a:pt x="6760" y="6734"/>
                  </a:lnTo>
                  <a:lnTo>
                    <a:pt x="5765" y="5816"/>
                  </a:lnTo>
                  <a:lnTo>
                    <a:pt x="6479" y="5152"/>
                  </a:lnTo>
                  <a:close/>
                  <a:moveTo>
                    <a:pt x="8596" y="7269"/>
                  </a:moveTo>
                  <a:lnTo>
                    <a:pt x="8596" y="8596"/>
                  </a:lnTo>
                  <a:lnTo>
                    <a:pt x="561" y="8596"/>
                  </a:lnTo>
                  <a:lnTo>
                    <a:pt x="561" y="7269"/>
                  </a:lnTo>
                  <a:close/>
                  <a:moveTo>
                    <a:pt x="332" y="0"/>
                  </a:moveTo>
                  <a:lnTo>
                    <a:pt x="255" y="26"/>
                  </a:lnTo>
                  <a:lnTo>
                    <a:pt x="204" y="77"/>
                  </a:lnTo>
                  <a:lnTo>
                    <a:pt x="128" y="102"/>
                  </a:lnTo>
                  <a:lnTo>
                    <a:pt x="77" y="179"/>
                  </a:lnTo>
                  <a:lnTo>
                    <a:pt x="51" y="255"/>
                  </a:lnTo>
                  <a:lnTo>
                    <a:pt x="26" y="332"/>
                  </a:lnTo>
                  <a:lnTo>
                    <a:pt x="0" y="408"/>
                  </a:lnTo>
                  <a:lnTo>
                    <a:pt x="0" y="8723"/>
                  </a:lnTo>
                  <a:lnTo>
                    <a:pt x="26" y="8800"/>
                  </a:lnTo>
                  <a:lnTo>
                    <a:pt x="51" y="8876"/>
                  </a:lnTo>
                  <a:lnTo>
                    <a:pt x="77" y="8953"/>
                  </a:lnTo>
                  <a:lnTo>
                    <a:pt x="128" y="9004"/>
                  </a:lnTo>
                  <a:lnTo>
                    <a:pt x="204" y="9055"/>
                  </a:lnTo>
                  <a:lnTo>
                    <a:pt x="255" y="9106"/>
                  </a:lnTo>
                  <a:lnTo>
                    <a:pt x="332" y="9106"/>
                  </a:lnTo>
                  <a:lnTo>
                    <a:pt x="434" y="9131"/>
                  </a:lnTo>
                  <a:lnTo>
                    <a:pt x="8724" y="9131"/>
                  </a:lnTo>
                  <a:lnTo>
                    <a:pt x="8826" y="9106"/>
                  </a:lnTo>
                  <a:lnTo>
                    <a:pt x="8902" y="9106"/>
                  </a:lnTo>
                  <a:lnTo>
                    <a:pt x="8953" y="9055"/>
                  </a:lnTo>
                  <a:lnTo>
                    <a:pt x="9030" y="9004"/>
                  </a:lnTo>
                  <a:lnTo>
                    <a:pt x="9081" y="8953"/>
                  </a:lnTo>
                  <a:lnTo>
                    <a:pt x="9106" y="8876"/>
                  </a:lnTo>
                  <a:lnTo>
                    <a:pt x="9132" y="8800"/>
                  </a:lnTo>
                  <a:lnTo>
                    <a:pt x="9157" y="8723"/>
                  </a:lnTo>
                  <a:lnTo>
                    <a:pt x="9157" y="408"/>
                  </a:lnTo>
                  <a:lnTo>
                    <a:pt x="9132" y="332"/>
                  </a:lnTo>
                  <a:lnTo>
                    <a:pt x="9106" y="255"/>
                  </a:lnTo>
                  <a:lnTo>
                    <a:pt x="9081" y="179"/>
                  </a:lnTo>
                  <a:lnTo>
                    <a:pt x="9030" y="102"/>
                  </a:lnTo>
                  <a:lnTo>
                    <a:pt x="8953" y="77"/>
                  </a:lnTo>
                  <a:lnTo>
                    <a:pt x="8902" y="26"/>
                  </a:lnTo>
                  <a:lnTo>
                    <a:pt x="8826" y="0"/>
                  </a:lnTo>
                  <a:lnTo>
                    <a:pt x="8111" y="0"/>
                  </a:lnTo>
                  <a:lnTo>
                    <a:pt x="8009" y="26"/>
                  </a:lnTo>
                  <a:lnTo>
                    <a:pt x="7907" y="77"/>
                  </a:lnTo>
                  <a:lnTo>
                    <a:pt x="7856" y="153"/>
                  </a:lnTo>
                  <a:lnTo>
                    <a:pt x="7831" y="255"/>
                  </a:lnTo>
                  <a:lnTo>
                    <a:pt x="7856" y="357"/>
                  </a:lnTo>
                  <a:lnTo>
                    <a:pt x="7907" y="459"/>
                  </a:lnTo>
                  <a:lnTo>
                    <a:pt x="8009" y="510"/>
                  </a:lnTo>
                  <a:lnTo>
                    <a:pt x="8111" y="536"/>
                  </a:lnTo>
                  <a:lnTo>
                    <a:pt x="8596" y="536"/>
                  </a:lnTo>
                  <a:lnTo>
                    <a:pt x="8596" y="6377"/>
                  </a:lnTo>
                  <a:lnTo>
                    <a:pt x="6760" y="4668"/>
                  </a:lnTo>
                  <a:lnTo>
                    <a:pt x="6632" y="4591"/>
                  </a:lnTo>
                  <a:lnTo>
                    <a:pt x="6479" y="4566"/>
                  </a:lnTo>
                  <a:lnTo>
                    <a:pt x="6326" y="4591"/>
                  </a:lnTo>
                  <a:lnTo>
                    <a:pt x="6198" y="4668"/>
                  </a:lnTo>
                  <a:lnTo>
                    <a:pt x="5382" y="5433"/>
                  </a:lnTo>
                  <a:lnTo>
                    <a:pt x="3750" y="3928"/>
                  </a:lnTo>
                  <a:lnTo>
                    <a:pt x="3622" y="3852"/>
                  </a:lnTo>
                  <a:lnTo>
                    <a:pt x="3469" y="3826"/>
                  </a:lnTo>
                  <a:lnTo>
                    <a:pt x="3316" y="3852"/>
                  </a:lnTo>
                  <a:lnTo>
                    <a:pt x="3189" y="3928"/>
                  </a:lnTo>
                  <a:lnTo>
                    <a:pt x="561" y="6377"/>
                  </a:lnTo>
                  <a:lnTo>
                    <a:pt x="561" y="536"/>
                  </a:lnTo>
                  <a:lnTo>
                    <a:pt x="6989" y="536"/>
                  </a:lnTo>
                  <a:lnTo>
                    <a:pt x="7091" y="510"/>
                  </a:lnTo>
                  <a:lnTo>
                    <a:pt x="7193" y="459"/>
                  </a:lnTo>
                  <a:lnTo>
                    <a:pt x="7244" y="357"/>
                  </a:lnTo>
                  <a:lnTo>
                    <a:pt x="7270" y="255"/>
                  </a:lnTo>
                  <a:lnTo>
                    <a:pt x="7244" y="153"/>
                  </a:lnTo>
                  <a:lnTo>
                    <a:pt x="7193" y="77"/>
                  </a:lnTo>
                  <a:lnTo>
                    <a:pt x="7091" y="26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7"/>
            <p:cNvSpPr/>
            <p:nvPr/>
          </p:nvSpPr>
          <p:spPr>
            <a:xfrm>
              <a:off x="3362675" y="4043200"/>
              <a:ext cx="54850" cy="54875"/>
            </a:xfrm>
            <a:custGeom>
              <a:avLst/>
              <a:gdLst/>
              <a:ahLst/>
              <a:cxnLst/>
              <a:rect l="l" t="t" r="r" b="b"/>
              <a:pathLst>
                <a:path w="2194" h="2195" extrusionOk="0">
                  <a:moveTo>
                    <a:pt x="1097" y="537"/>
                  </a:moveTo>
                  <a:lnTo>
                    <a:pt x="1199" y="562"/>
                  </a:lnTo>
                  <a:lnTo>
                    <a:pt x="1301" y="588"/>
                  </a:lnTo>
                  <a:lnTo>
                    <a:pt x="1403" y="639"/>
                  </a:lnTo>
                  <a:lnTo>
                    <a:pt x="1480" y="690"/>
                  </a:lnTo>
                  <a:lnTo>
                    <a:pt x="1556" y="792"/>
                  </a:lnTo>
                  <a:lnTo>
                    <a:pt x="1607" y="868"/>
                  </a:lnTo>
                  <a:lnTo>
                    <a:pt x="1633" y="970"/>
                  </a:lnTo>
                  <a:lnTo>
                    <a:pt x="1658" y="1098"/>
                  </a:lnTo>
                  <a:lnTo>
                    <a:pt x="1633" y="1200"/>
                  </a:lnTo>
                  <a:lnTo>
                    <a:pt x="1607" y="1302"/>
                  </a:lnTo>
                  <a:lnTo>
                    <a:pt x="1556" y="1404"/>
                  </a:lnTo>
                  <a:lnTo>
                    <a:pt x="1480" y="1480"/>
                  </a:lnTo>
                  <a:lnTo>
                    <a:pt x="1403" y="1557"/>
                  </a:lnTo>
                  <a:lnTo>
                    <a:pt x="1301" y="1608"/>
                  </a:lnTo>
                  <a:lnTo>
                    <a:pt x="1199" y="1633"/>
                  </a:lnTo>
                  <a:lnTo>
                    <a:pt x="1097" y="1659"/>
                  </a:lnTo>
                  <a:lnTo>
                    <a:pt x="995" y="1633"/>
                  </a:lnTo>
                  <a:lnTo>
                    <a:pt x="893" y="1608"/>
                  </a:lnTo>
                  <a:lnTo>
                    <a:pt x="791" y="1557"/>
                  </a:lnTo>
                  <a:lnTo>
                    <a:pt x="714" y="1480"/>
                  </a:lnTo>
                  <a:lnTo>
                    <a:pt x="638" y="1404"/>
                  </a:lnTo>
                  <a:lnTo>
                    <a:pt x="587" y="1302"/>
                  </a:lnTo>
                  <a:lnTo>
                    <a:pt x="561" y="1200"/>
                  </a:lnTo>
                  <a:lnTo>
                    <a:pt x="536" y="1098"/>
                  </a:lnTo>
                  <a:lnTo>
                    <a:pt x="561" y="970"/>
                  </a:lnTo>
                  <a:lnTo>
                    <a:pt x="587" y="868"/>
                  </a:lnTo>
                  <a:lnTo>
                    <a:pt x="638" y="792"/>
                  </a:lnTo>
                  <a:lnTo>
                    <a:pt x="714" y="690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995" y="562"/>
                  </a:lnTo>
                  <a:lnTo>
                    <a:pt x="1097" y="537"/>
                  </a:lnTo>
                  <a:close/>
                  <a:moveTo>
                    <a:pt x="1097" y="1"/>
                  </a:moveTo>
                  <a:lnTo>
                    <a:pt x="867" y="26"/>
                  </a:lnTo>
                  <a:lnTo>
                    <a:pt x="663" y="77"/>
                  </a:lnTo>
                  <a:lnTo>
                    <a:pt x="485" y="179"/>
                  </a:lnTo>
                  <a:lnTo>
                    <a:pt x="332" y="333"/>
                  </a:lnTo>
                  <a:lnTo>
                    <a:pt x="179" y="486"/>
                  </a:lnTo>
                  <a:lnTo>
                    <a:pt x="102" y="664"/>
                  </a:lnTo>
                  <a:lnTo>
                    <a:pt x="26" y="868"/>
                  </a:lnTo>
                  <a:lnTo>
                    <a:pt x="0" y="1098"/>
                  </a:lnTo>
                  <a:lnTo>
                    <a:pt x="26" y="1302"/>
                  </a:lnTo>
                  <a:lnTo>
                    <a:pt x="102" y="1506"/>
                  </a:lnTo>
                  <a:lnTo>
                    <a:pt x="179" y="1710"/>
                  </a:lnTo>
                  <a:lnTo>
                    <a:pt x="332" y="1863"/>
                  </a:lnTo>
                  <a:lnTo>
                    <a:pt x="485" y="1990"/>
                  </a:lnTo>
                  <a:lnTo>
                    <a:pt x="663" y="2092"/>
                  </a:lnTo>
                  <a:lnTo>
                    <a:pt x="867" y="2169"/>
                  </a:lnTo>
                  <a:lnTo>
                    <a:pt x="1097" y="2194"/>
                  </a:lnTo>
                  <a:lnTo>
                    <a:pt x="1326" y="2169"/>
                  </a:lnTo>
                  <a:lnTo>
                    <a:pt x="1531" y="2092"/>
                  </a:lnTo>
                  <a:lnTo>
                    <a:pt x="1709" y="1990"/>
                  </a:lnTo>
                  <a:lnTo>
                    <a:pt x="1862" y="1863"/>
                  </a:lnTo>
                  <a:lnTo>
                    <a:pt x="1990" y="1710"/>
                  </a:lnTo>
                  <a:lnTo>
                    <a:pt x="2092" y="1506"/>
                  </a:lnTo>
                  <a:lnTo>
                    <a:pt x="2168" y="1302"/>
                  </a:lnTo>
                  <a:lnTo>
                    <a:pt x="2194" y="1098"/>
                  </a:lnTo>
                  <a:lnTo>
                    <a:pt x="2168" y="868"/>
                  </a:lnTo>
                  <a:lnTo>
                    <a:pt x="2092" y="664"/>
                  </a:lnTo>
                  <a:lnTo>
                    <a:pt x="1990" y="486"/>
                  </a:lnTo>
                  <a:lnTo>
                    <a:pt x="1862" y="333"/>
                  </a:lnTo>
                  <a:lnTo>
                    <a:pt x="1709" y="179"/>
                  </a:lnTo>
                  <a:lnTo>
                    <a:pt x="1531" y="77"/>
                  </a:lnTo>
                  <a:lnTo>
                    <a:pt x="1326" y="2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7"/>
            <p:cNvSpPr/>
            <p:nvPr/>
          </p:nvSpPr>
          <p:spPr>
            <a:xfrm>
              <a:off x="3533550" y="4178400"/>
              <a:ext cx="68275" cy="68875"/>
            </a:xfrm>
            <a:custGeom>
              <a:avLst/>
              <a:gdLst/>
              <a:ahLst/>
              <a:cxnLst/>
              <a:rect l="l" t="t" r="r" b="b"/>
              <a:pathLst>
                <a:path w="2731" h="2755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1" y="2143"/>
                  </a:lnTo>
                  <a:lnTo>
                    <a:pt x="1149" y="2143"/>
                  </a:lnTo>
                  <a:lnTo>
                    <a:pt x="1047" y="2194"/>
                  </a:lnTo>
                  <a:lnTo>
                    <a:pt x="996" y="2296"/>
                  </a:lnTo>
                  <a:lnTo>
                    <a:pt x="970" y="2398"/>
                  </a:lnTo>
                  <a:lnTo>
                    <a:pt x="970" y="2500"/>
                  </a:lnTo>
                  <a:lnTo>
                    <a:pt x="1021" y="2576"/>
                  </a:lnTo>
                  <a:lnTo>
                    <a:pt x="1098" y="2653"/>
                  </a:lnTo>
                  <a:lnTo>
                    <a:pt x="1225" y="2678"/>
                  </a:lnTo>
                  <a:lnTo>
                    <a:pt x="2450" y="2755"/>
                  </a:lnTo>
                  <a:lnTo>
                    <a:pt x="2475" y="2755"/>
                  </a:lnTo>
                  <a:lnTo>
                    <a:pt x="2577" y="2730"/>
                  </a:lnTo>
                  <a:lnTo>
                    <a:pt x="2654" y="2678"/>
                  </a:lnTo>
                  <a:lnTo>
                    <a:pt x="2705" y="2576"/>
                  </a:lnTo>
                  <a:lnTo>
                    <a:pt x="2730" y="2474"/>
                  </a:lnTo>
                  <a:lnTo>
                    <a:pt x="2654" y="1225"/>
                  </a:lnTo>
                  <a:lnTo>
                    <a:pt x="2628" y="1123"/>
                  </a:lnTo>
                  <a:lnTo>
                    <a:pt x="2577" y="1046"/>
                  </a:lnTo>
                  <a:lnTo>
                    <a:pt x="2475" y="995"/>
                  </a:lnTo>
                  <a:lnTo>
                    <a:pt x="2373" y="970"/>
                  </a:lnTo>
                  <a:lnTo>
                    <a:pt x="2271" y="995"/>
                  </a:lnTo>
                  <a:lnTo>
                    <a:pt x="2194" y="1072"/>
                  </a:lnTo>
                  <a:lnTo>
                    <a:pt x="2143" y="1148"/>
                  </a:lnTo>
                  <a:lnTo>
                    <a:pt x="2118" y="1250"/>
                  </a:lnTo>
                  <a:lnTo>
                    <a:pt x="2169" y="1786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7"/>
            <p:cNvSpPr/>
            <p:nvPr/>
          </p:nvSpPr>
          <p:spPr>
            <a:xfrm>
              <a:off x="3404125" y="4307850"/>
              <a:ext cx="68250" cy="68875"/>
            </a:xfrm>
            <a:custGeom>
              <a:avLst/>
              <a:gdLst/>
              <a:ahLst/>
              <a:cxnLst/>
              <a:rect l="l" t="t" r="r" b="b"/>
              <a:pathLst>
                <a:path w="2730" h="2755" extrusionOk="0">
                  <a:moveTo>
                    <a:pt x="255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0" y="2143"/>
                  </a:lnTo>
                  <a:lnTo>
                    <a:pt x="1148" y="2143"/>
                  </a:lnTo>
                  <a:lnTo>
                    <a:pt x="1046" y="2194"/>
                  </a:lnTo>
                  <a:lnTo>
                    <a:pt x="995" y="2296"/>
                  </a:lnTo>
                  <a:lnTo>
                    <a:pt x="969" y="2398"/>
                  </a:lnTo>
                  <a:lnTo>
                    <a:pt x="969" y="2500"/>
                  </a:lnTo>
                  <a:lnTo>
                    <a:pt x="1020" y="2576"/>
                  </a:lnTo>
                  <a:lnTo>
                    <a:pt x="1097" y="2653"/>
                  </a:lnTo>
                  <a:lnTo>
                    <a:pt x="1224" y="2678"/>
                  </a:lnTo>
                  <a:lnTo>
                    <a:pt x="2449" y="2755"/>
                  </a:lnTo>
                  <a:lnTo>
                    <a:pt x="2474" y="2755"/>
                  </a:lnTo>
                  <a:lnTo>
                    <a:pt x="2576" y="2729"/>
                  </a:lnTo>
                  <a:lnTo>
                    <a:pt x="2653" y="2678"/>
                  </a:lnTo>
                  <a:lnTo>
                    <a:pt x="2704" y="2576"/>
                  </a:lnTo>
                  <a:lnTo>
                    <a:pt x="2729" y="2474"/>
                  </a:lnTo>
                  <a:lnTo>
                    <a:pt x="2653" y="1224"/>
                  </a:lnTo>
                  <a:lnTo>
                    <a:pt x="2627" y="1122"/>
                  </a:lnTo>
                  <a:lnTo>
                    <a:pt x="2576" y="1046"/>
                  </a:lnTo>
                  <a:lnTo>
                    <a:pt x="2474" y="995"/>
                  </a:lnTo>
                  <a:lnTo>
                    <a:pt x="2372" y="969"/>
                  </a:lnTo>
                  <a:lnTo>
                    <a:pt x="2270" y="995"/>
                  </a:lnTo>
                  <a:lnTo>
                    <a:pt x="2194" y="1071"/>
                  </a:lnTo>
                  <a:lnTo>
                    <a:pt x="2143" y="1148"/>
                  </a:lnTo>
                  <a:lnTo>
                    <a:pt x="2117" y="1250"/>
                  </a:lnTo>
                  <a:lnTo>
                    <a:pt x="2168" y="1786"/>
                  </a:lnTo>
                  <a:lnTo>
                    <a:pt x="459" y="77"/>
                  </a:lnTo>
                  <a:lnTo>
                    <a:pt x="357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67"/>
          <p:cNvGrpSpPr/>
          <p:nvPr/>
        </p:nvGrpSpPr>
        <p:grpSpPr>
          <a:xfrm>
            <a:off x="7099107" y="1493888"/>
            <a:ext cx="355986" cy="411458"/>
            <a:chOff x="4726625" y="3983900"/>
            <a:chExt cx="394750" cy="458500"/>
          </a:xfrm>
        </p:grpSpPr>
        <p:sp>
          <p:nvSpPr>
            <p:cNvPr id="1496" name="Google Shape;1496;p67"/>
            <p:cNvSpPr/>
            <p:nvPr/>
          </p:nvSpPr>
          <p:spPr>
            <a:xfrm>
              <a:off x="4776375" y="4334625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53"/>
                  </a:lnTo>
                  <a:lnTo>
                    <a:pt x="281" y="255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60"/>
                  </a:lnTo>
                  <a:lnTo>
                    <a:pt x="0" y="1862"/>
                  </a:lnTo>
                  <a:lnTo>
                    <a:pt x="0" y="1964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64"/>
                  </a:lnTo>
                  <a:lnTo>
                    <a:pt x="816" y="1862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52" y="1760"/>
                  </a:lnTo>
                  <a:lnTo>
                    <a:pt x="1352" y="1862"/>
                  </a:lnTo>
                  <a:lnTo>
                    <a:pt x="1352" y="1964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64"/>
                  </a:lnTo>
                  <a:lnTo>
                    <a:pt x="2219" y="1862"/>
                  </a:lnTo>
                  <a:lnTo>
                    <a:pt x="2219" y="255"/>
                  </a:lnTo>
                  <a:lnTo>
                    <a:pt x="2194" y="153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7"/>
            <p:cNvSpPr/>
            <p:nvPr/>
          </p:nvSpPr>
          <p:spPr>
            <a:xfrm>
              <a:off x="5018050" y="4334625"/>
              <a:ext cx="48475" cy="56125"/>
            </a:xfrm>
            <a:custGeom>
              <a:avLst/>
              <a:gdLst/>
              <a:ahLst/>
              <a:cxnLst/>
              <a:rect l="l" t="t" r="r" b="b"/>
              <a:pathLst>
                <a:path w="1939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1" y="204"/>
                  </a:lnTo>
                  <a:lnTo>
                    <a:pt x="26" y="306"/>
                  </a:lnTo>
                  <a:lnTo>
                    <a:pt x="0" y="434"/>
                  </a:lnTo>
                  <a:lnTo>
                    <a:pt x="0" y="1837"/>
                  </a:lnTo>
                  <a:lnTo>
                    <a:pt x="26" y="1939"/>
                  </a:lnTo>
                  <a:lnTo>
                    <a:pt x="51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32" y="2245"/>
                  </a:lnTo>
                  <a:lnTo>
                    <a:pt x="536" y="2245"/>
                  </a:lnTo>
                  <a:lnTo>
                    <a:pt x="663" y="2194"/>
                  </a:lnTo>
                  <a:lnTo>
                    <a:pt x="1735" y="1480"/>
                  </a:lnTo>
                  <a:lnTo>
                    <a:pt x="1811" y="1429"/>
                  </a:lnTo>
                  <a:lnTo>
                    <a:pt x="1888" y="1327"/>
                  </a:lnTo>
                  <a:lnTo>
                    <a:pt x="1913" y="1225"/>
                  </a:lnTo>
                  <a:lnTo>
                    <a:pt x="1939" y="1123"/>
                  </a:lnTo>
                  <a:lnTo>
                    <a:pt x="1913" y="1021"/>
                  </a:lnTo>
                  <a:lnTo>
                    <a:pt x="1888" y="919"/>
                  </a:lnTo>
                  <a:lnTo>
                    <a:pt x="1811" y="842"/>
                  </a:lnTo>
                  <a:lnTo>
                    <a:pt x="1735" y="766"/>
                  </a:lnTo>
                  <a:lnTo>
                    <a:pt x="663" y="77"/>
                  </a:lnTo>
                  <a:lnTo>
                    <a:pt x="561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7"/>
            <p:cNvSpPr/>
            <p:nvPr/>
          </p:nvSpPr>
          <p:spPr>
            <a:xfrm>
              <a:off x="4726625" y="3983900"/>
              <a:ext cx="394750" cy="458500"/>
            </a:xfrm>
            <a:custGeom>
              <a:avLst/>
              <a:gdLst/>
              <a:ahLst/>
              <a:cxnLst/>
              <a:rect l="l" t="t" r="r" b="b"/>
              <a:pathLst>
                <a:path w="15790" h="18340" extrusionOk="0">
                  <a:moveTo>
                    <a:pt x="7627" y="6607"/>
                  </a:moveTo>
                  <a:lnTo>
                    <a:pt x="7627" y="8877"/>
                  </a:lnTo>
                  <a:lnTo>
                    <a:pt x="7117" y="8392"/>
                  </a:lnTo>
                  <a:lnTo>
                    <a:pt x="7015" y="8316"/>
                  </a:lnTo>
                  <a:lnTo>
                    <a:pt x="6913" y="8316"/>
                  </a:lnTo>
                  <a:lnTo>
                    <a:pt x="6811" y="8341"/>
                  </a:lnTo>
                  <a:lnTo>
                    <a:pt x="6734" y="8392"/>
                  </a:lnTo>
                  <a:lnTo>
                    <a:pt x="6683" y="8494"/>
                  </a:lnTo>
                  <a:lnTo>
                    <a:pt x="6658" y="8597"/>
                  </a:lnTo>
                  <a:lnTo>
                    <a:pt x="6683" y="8699"/>
                  </a:lnTo>
                  <a:lnTo>
                    <a:pt x="6734" y="8775"/>
                  </a:lnTo>
                  <a:lnTo>
                    <a:pt x="7627" y="9617"/>
                  </a:lnTo>
                  <a:lnTo>
                    <a:pt x="7627" y="10816"/>
                  </a:lnTo>
                  <a:lnTo>
                    <a:pt x="5867" y="10816"/>
                  </a:lnTo>
                  <a:lnTo>
                    <a:pt x="5638" y="10841"/>
                  </a:lnTo>
                  <a:lnTo>
                    <a:pt x="5434" y="10918"/>
                  </a:lnTo>
                  <a:lnTo>
                    <a:pt x="5230" y="11020"/>
                  </a:lnTo>
                  <a:lnTo>
                    <a:pt x="5051" y="11147"/>
                  </a:lnTo>
                  <a:lnTo>
                    <a:pt x="4923" y="11326"/>
                  </a:lnTo>
                  <a:lnTo>
                    <a:pt x="4821" y="11530"/>
                  </a:lnTo>
                  <a:lnTo>
                    <a:pt x="4745" y="11734"/>
                  </a:lnTo>
                  <a:lnTo>
                    <a:pt x="4719" y="11963"/>
                  </a:lnTo>
                  <a:lnTo>
                    <a:pt x="4719" y="11989"/>
                  </a:lnTo>
                  <a:lnTo>
                    <a:pt x="3368" y="11989"/>
                  </a:lnTo>
                  <a:lnTo>
                    <a:pt x="3368" y="9107"/>
                  </a:lnTo>
                  <a:lnTo>
                    <a:pt x="4286" y="8137"/>
                  </a:lnTo>
                  <a:lnTo>
                    <a:pt x="4286" y="8673"/>
                  </a:lnTo>
                  <a:lnTo>
                    <a:pt x="4311" y="8775"/>
                  </a:lnTo>
                  <a:lnTo>
                    <a:pt x="4362" y="8852"/>
                  </a:lnTo>
                  <a:lnTo>
                    <a:pt x="4464" y="8928"/>
                  </a:lnTo>
                  <a:lnTo>
                    <a:pt x="4566" y="8954"/>
                  </a:lnTo>
                  <a:lnTo>
                    <a:pt x="4668" y="8928"/>
                  </a:lnTo>
                  <a:lnTo>
                    <a:pt x="4745" y="8852"/>
                  </a:lnTo>
                  <a:lnTo>
                    <a:pt x="4796" y="8775"/>
                  </a:lnTo>
                  <a:lnTo>
                    <a:pt x="4821" y="8673"/>
                  </a:lnTo>
                  <a:lnTo>
                    <a:pt x="4821" y="7576"/>
                  </a:lnTo>
                  <a:lnTo>
                    <a:pt x="5740" y="6607"/>
                  </a:lnTo>
                  <a:close/>
                  <a:moveTo>
                    <a:pt x="10050" y="6607"/>
                  </a:moveTo>
                  <a:lnTo>
                    <a:pt x="10969" y="7576"/>
                  </a:lnTo>
                  <a:lnTo>
                    <a:pt x="10969" y="8673"/>
                  </a:lnTo>
                  <a:lnTo>
                    <a:pt x="10994" y="8775"/>
                  </a:lnTo>
                  <a:lnTo>
                    <a:pt x="11045" y="8852"/>
                  </a:lnTo>
                  <a:lnTo>
                    <a:pt x="11122" y="8928"/>
                  </a:lnTo>
                  <a:lnTo>
                    <a:pt x="11224" y="8954"/>
                  </a:lnTo>
                  <a:lnTo>
                    <a:pt x="11351" y="8928"/>
                  </a:lnTo>
                  <a:lnTo>
                    <a:pt x="11428" y="8852"/>
                  </a:lnTo>
                  <a:lnTo>
                    <a:pt x="11479" y="8775"/>
                  </a:lnTo>
                  <a:lnTo>
                    <a:pt x="11504" y="8673"/>
                  </a:lnTo>
                  <a:lnTo>
                    <a:pt x="11504" y="8137"/>
                  </a:lnTo>
                  <a:lnTo>
                    <a:pt x="12422" y="9107"/>
                  </a:lnTo>
                  <a:lnTo>
                    <a:pt x="12422" y="11989"/>
                  </a:lnTo>
                  <a:lnTo>
                    <a:pt x="11071" y="11989"/>
                  </a:lnTo>
                  <a:lnTo>
                    <a:pt x="11071" y="11963"/>
                  </a:lnTo>
                  <a:lnTo>
                    <a:pt x="11045" y="11734"/>
                  </a:lnTo>
                  <a:lnTo>
                    <a:pt x="10969" y="11530"/>
                  </a:lnTo>
                  <a:lnTo>
                    <a:pt x="10866" y="11326"/>
                  </a:lnTo>
                  <a:lnTo>
                    <a:pt x="10739" y="11147"/>
                  </a:lnTo>
                  <a:lnTo>
                    <a:pt x="10560" y="11020"/>
                  </a:lnTo>
                  <a:lnTo>
                    <a:pt x="10382" y="10918"/>
                  </a:lnTo>
                  <a:lnTo>
                    <a:pt x="10152" y="10841"/>
                  </a:lnTo>
                  <a:lnTo>
                    <a:pt x="9923" y="10816"/>
                  </a:lnTo>
                  <a:lnTo>
                    <a:pt x="8163" y="10816"/>
                  </a:lnTo>
                  <a:lnTo>
                    <a:pt x="8163" y="9617"/>
                  </a:lnTo>
                  <a:lnTo>
                    <a:pt x="9056" y="8775"/>
                  </a:lnTo>
                  <a:lnTo>
                    <a:pt x="9107" y="8699"/>
                  </a:lnTo>
                  <a:lnTo>
                    <a:pt x="9132" y="8597"/>
                  </a:lnTo>
                  <a:lnTo>
                    <a:pt x="9132" y="8494"/>
                  </a:lnTo>
                  <a:lnTo>
                    <a:pt x="9056" y="8392"/>
                  </a:lnTo>
                  <a:lnTo>
                    <a:pt x="8979" y="8341"/>
                  </a:lnTo>
                  <a:lnTo>
                    <a:pt x="8877" y="8316"/>
                  </a:lnTo>
                  <a:lnTo>
                    <a:pt x="8775" y="8316"/>
                  </a:lnTo>
                  <a:lnTo>
                    <a:pt x="8698" y="8392"/>
                  </a:lnTo>
                  <a:lnTo>
                    <a:pt x="8163" y="8877"/>
                  </a:lnTo>
                  <a:lnTo>
                    <a:pt x="8163" y="6607"/>
                  </a:lnTo>
                  <a:close/>
                  <a:moveTo>
                    <a:pt x="9923" y="11351"/>
                  </a:moveTo>
                  <a:lnTo>
                    <a:pt x="10050" y="11377"/>
                  </a:lnTo>
                  <a:lnTo>
                    <a:pt x="10152" y="11402"/>
                  </a:lnTo>
                  <a:lnTo>
                    <a:pt x="10254" y="11453"/>
                  </a:lnTo>
                  <a:lnTo>
                    <a:pt x="10356" y="11530"/>
                  </a:lnTo>
                  <a:lnTo>
                    <a:pt x="10433" y="11632"/>
                  </a:lnTo>
                  <a:lnTo>
                    <a:pt x="10484" y="11734"/>
                  </a:lnTo>
                  <a:lnTo>
                    <a:pt x="10509" y="11836"/>
                  </a:lnTo>
                  <a:lnTo>
                    <a:pt x="10535" y="11963"/>
                  </a:lnTo>
                  <a:lnTo>
                    <a:pt x="10535" y="16019"/>
                  </a:lnTo>
                  <a:lnTo>
                    <a:pt x="10509" y="16146"/>
                  </a:lnTo>
                  <a:lnTo>
                    <a:pt x="10484" y="16248"/>
                  </a:lnTo>
                  <a:lnTo>
                    <a:pt x="10433" y="16350"/>
                  </a:lnTo>
                  <a:lnTo>
                    <a:pt x="10356" y="16453"/>
                  </a:lnTo>
                  <a:lnTo>
                    <a:pt x="10254" y="16529"/>
                  </a:lnTo>
                  <a:lnTo>
                    <a:pt x="10152" y="16580"/>
                  </a:lnTo>
                  <a:lnTo>
                    <a:pt x="10050" y="16606"/>
                  </a:lnTo>
                  <a:lnTo>
                    <a:pt x="9923" y="16631"/>
                  </a:lnTo>
                  <a:lnTo>
                    <a:pt x="5867" y="16631"/>
                  </a:lnTo>
                  <a:lnTo>
                    <a:pt x="5740" y="16606"/>
                  </a:lnTo>
                  <a:lnTo>
                    <a:pt x="5638" y="16580"/>
                  </a:lnTo>
                  <a:lnTo>
                    <a:pt x="5536" y="16529"/>
                  </a:lnTo>
                  <a:lnTo>
                    <a:pt x="5434" y="16453"/>
                  </a:lnTo>
                  <a:lnTo>
                    <a:pt x="5357" y="16350"/>
                  </a:lnTo>
                  <a:lnTo>
                    <a:pt x="5306" y="16248"/>
                  </a:lnTo>
                  <a:lnTo>
                    <a:pt x="5281" y="16146"/>
                  </a:lnTo>
                  <a:lnTo>
                    <a:pt x="5255" y="16019"/>
                  </a:lnTo>
                  <a:lnTo>
                    <a:pt x="5255" y="11963"/>
                  </a:lnTo>
                  <a:lnTo>
                    <a:pt x="5281" y="11836"/>
                  </a:lnTo>
                  <a:lnTo>
                    <a:pt x="5306" y="11734"/>
                  </a:lnTo>
                  <a:lnTo>
                    <a:pt x="5357" y="11632"/>
                  </a:lnTo>
                  <a:lnTo>
                    <a:pt x="5434" y="11530"/>
                  </a:lnTo>
                  <a:lnTo>
                    <a:pt x="5536" y="11453"/>
                  </a:lnTo>
                  <a:lnTo>
                    <a:pt x="5638" y="11402"/>
                  </a:lnTo>
                  <a:lnTo>
                    <a:pt x="5740" y="11377"/>
                  </a:lnTo>
                  <a:lnTo>
                    <a:pt x="5867" y="11351"/>
                  </a:lnTo>
                  <a:close/>
                  <a:moveTo>
                    <a:pt x="4719" y="13596"/>
                  </a:moveTo>
                  <a:lnTo>
                    <a:pt x="4719" y="16708"/>
                  </a:lnTo>
                  <a:lnTo>
                    <a:pt x="1608" y="16708"/>
                  </a:lnTo>
                  <a:lnTo>
                    <a:pt x="1608" y="13596"/>
                  </a:lnTo>
                  <a:close/>
                  <a:moveTo>
                    <a:pt x="14182" y="13596"/>
                  </a:moveTo>
                  <a:lnTo>
                    <a:pt x="14182" y="16708"/>
                  </a:lnTo>
                  <a:lnTo>
                    <a:pt x="11071" y="16708"/>
                  </a:lnTo>
                  <a:lnTo>
                    <a:pt x="11071" y="13596"/>
                  </a:lnTo>
                  <a:close/>
                  <a:moveTo>
                    <a:pt x="7678" y="1"/>
                  </a:moveTo>
                  <a:lnTo>
                    <a:pt x="7449" y="26"/>
                  </a:lnTo>
                  <a:lnTo>
                    <a:pt x="7219" y="77"/>
                  </a:lnTo>
                  <a:lnTo>
                    <a:pt x="6989" y="128"/>
                  </a:lnTo>
                  <a:lnTo>
                    <a:pt x="6785" y="205"/>
                  </a:lnTo>
                  <a:lnTo>
                    <a:pt x="6581" y="307"/>
                  </a:lnTo>
                  <a:lnTo>
                    <a:pt x="6377" y="409"/>
                  </a:lnTo>
                  <a:lnTo>
                    <a:pt x="6199" y="536"/>
                  </a:lnTo>
                  <a:lnTo>
                    <a:pt x="6122" y="613"/>
                  </a:lnTo>
                  <a:lnTo>
                    <a:pt x="6071" y="715"/>
                  </a:lnTo>
                  <a:lnTo>
                    <a:pt x="6071" y="817"/>
                  </a:lnTo>
                  <a:lnTo>
                    <a:pt x="6122" y="919"/>
                  </a:lnTo>
                  <a:lnTo>
                    <a:pt x="6199" y="996"/>
                  </a:lnTo>
                  <a:lnTo>
                    <a:pt x="6301" y="1021"/>
                  </a:lnTo>
                  <a:lnTo>
                    <a:pt x="6403" y="1021"/>
                  </a:lnTo>
                  <a:lnTo>
                    <a:pt x="6505" y="970"/>
                  </a:lnTo>
                  <a:lnTo>
                    <a:pt x="6811" y="792"/>
                  </a:lnTo>
                  <a:lnTo>
                    <a:pt x="7168" y="638"/>
                  </a:lnTo>
                  <a:lnTo>
                    <a:pt x="7525" y="562"/>
                  </a:lnTo>
                  <a:lnTo>
                    <a:pt x="7908" y="536"/>
                  </a:lnTo>
                  <a:lnTo>
                    <a:pt x="8137" y="536"/>
                  </a:lnTo>
                  <a:lnTo>
                    <a:pt x="8367" y="562"/>
                  </a:lnTo>
                  <a:lnTo>
                    <a:pt x="8571" y="638"/>
                  </a:lnTo>
                  <a:lnTo>
                    <a:pt x="8800" y="689"/>
                  </a:lnTo>
                  <a:lnTo>
                    <a:pt x="9005" y="792"/>
                  </a:lnTo>
                  <a:lnTo>
                    <a:pt x="9183" y="894"/>
                  </a:lnTo>
                  <a:lnTo>
                    <a:pt x="9362" y="1021"/>
                  </a:lnTo>
                  <a:lnTo>
                    <a:pt x="9540" y="1174"/>
                  </a:lnTo>
                  <a:lnTo>
                    <a:pt x="9693" y="1327"/>
                  </a:lnTo>
                  <a:lnTo>
                    <a:pt x="9821" y="1506"/>
                  </a:lnTo>
                  <a:lnTo>
                    <a:pt x="9948" y="1684"/>
                  </a:lnTo>
                  <a:lnTo>
                    <a:pt x="10050" y="1888"/>
                  </a:lnTo>
                  <a:lnTo>
                    <a:pt x="10127" y="2092"/>
                  </a:lnTo>
                  <a:lnTo>
                    <a:pt x="10203" y="2296"/>
                  </a:lnTo>
                  <a:lnTo>
                    <a:pt x="10254" y="2526"/>
                  </a:lnTo>
                  <a:lnTo>
                    <a:pt x="10254" y="2756"/>
                  </a:lnTo>
                  <a:lnTo>
                    <a:pt x="10280" y="2858"/>
                  </a:lnTo>
                  <a:lnTo>
                    <a:pt x="10305" y="2909"/>
                  </a:lnTo>
                  <a:lnTo>
                    <a:pt x="10356" y="2985"/>
                  </a:lnTo>
                  <a:lnTo>
                    <a:pt x="10433" y="3036"/>
                  </a:lnTo>
                  <a:lnTo>
                    <a:pt x="10509" y="3062"/>
                  </a:lnTo>
                  <a:lnTo>
                    <a:pt x="10662" y="3062"/>
                  </a:lnTo>
                  <a:lnTo>
                    <a:pt x="10739" y="3011"/>
                  </a:lnTo>
                  <a:lnTo>
                    <a:pt x="10943" y="2909"/>
                  </a:lnTo>
                  <a:lnTo>
                    <a:pt x="11147" y="2832"/>
                  </a:lnTo>
                  <a:lnTo>
                    <a:pt x="11377" y="2781"/>
                  </a:lnTo>
                  <a:lnTo>
                    <a:pt x="11759" y="2781"/>
                  </a:lnTo>
                  <a:lnTo>
                    <a:pt x="11938" y="2807"/>
                  </a:lnTo>
                  <a:lnTo>
                    <a:pt x="12091" y="2832"/>
                  </a:lnTo>
                  <a:lnTo>
                    <a:pt x="12244" y="2883"/>
                  </a:lnTo>
                  <a:lnTo>
                    <a:pt x="12397" y="2960"/>
                  </a:lnTo>
                  <a:lnTo>
                    <a:pt x="12524" y="3036"/>
                  </a:lnTo>
                  <a:lnTo>
                    <a:pt x="12779" y="3240"/>
                  </a:lnTo>
                  <a:lnTo>
                    <a:pt x="12984" y="3470"/>
                  </a:lnTo>
                  <a:lnTo>
                    <a:pt x="13060" y="3597"/>
                  </a:lnTo>
                  <a:lnTo>
                    <a:pt x="13137" y="3750"/>
                  </a:lnTo>
                  <a:lnTo>
                    <a:pt x="13213" y="3903"/>
                  </a:lnTo>
                  <a:lnTo>
                    <a:pt x="13239" y="4056"/>
                  </a:lnTo>
                  <a:lnTo>
                    <a:pt x="13264" y="4209"/>
                  </a:lnTo>
                  <a:lnTo>
                    <a:pt x="13290" y="4388"/>
                  </a:lnTo>
                  <a:lnTo>
                    <a:pt x="13290" y="4541"/>
                  </a:lnTo>
                  <a:lnTo>
                    <a:pt x="13264" y="4720"/>
                  </a:lnTo>
                  <a:lnTo>
                    <a:pt x="13239" y="4873"/>
                  </a:lnTo>
                  <a:lnTo>
                    <a:pt x="13162" y="5026"/>
                  </a:lnTo>
                  <a:lnTo>
                    <a:pt x="13111" y="5179"/>
                  </a:lnTo>
                  <a:lnTo>
                    <a:pt x="13035" y="5306"/>
                  </a:lnTo>
                  <a:lnTo>
                    <a:pt x="12933" y="5459"/>
                  </a:lnTo>
                  <a:lnTo>
                    <a:pt x="12805" y="5587"/>
                  </a:lnTo>
                  <a:lnTo>
                    <a:pt x="12703" y="5689"/>
                  </a:lnTo>
                  <a:lnTo>
                    <a:pt x="12550" y="5791"/>
                  </a:lnTo>
                  <a:lnTo>
                    <a:pt x="12422" y="5867"/>
                  </a:lnTo>
                  <a:lnTo>
                    <a:pt x="12269" y="5944"/>
                  </a:lnTo>
                  <a:lnTo>
                    <a:pt x="12116" y="5995"/>
                  </a:lnTo>
                  <a:lnTo>
                    <a:pt x="11963" y="6046"/>
                  </a:lnTo>
                  <a:lnTo>
                    <a:pt x="11785" y="6071"/>
                  </a:lnTo>
                  <a:lnTo>
                    <a:pt x="4005" y="6071"/>
                  </a:lnTo>
                  <a:lnTo>
                    <a:pt x="3852" y="6046"/>
                  </a:lnTo>
                  <a:lnTo>
                    <a:pt x="3674" y="5995"/>
                  </a:lnTo>
                  <a:lnTo>
                    <a:pt x="3521" y="5944"/>
                  </a:lnTo>
                  <a:lnTo>
                    <a:pt x="3368" y="5867"/>
                  </a:lnTo>
                  <a:lnTo>
                    <a:pt x="3240" y="5791"/>
                  </a:lnTo>
                  <a:lnTo>
                    <a:pt x="3112" y="5689"/>
                  </a:lnTo>
                  <a:lnTo>
                    <a:pt x="2985" y="5587"/>
                  </a:lnTo>
                  <a:lnTo>
                    <a:pt x="2857" y="5459"/>
                  </a:lnTo>
                  <a:lnTo>
                    <a:pt x="2781" y="5306"/>
                  </a:lnTo>
                  <a:lnTo>
                    <a:pt x="2679" y="5179"/>
                  </a:lnTo>
                  <a:lnTo>
                    <a:pt x="2628" y="5026"/>
                  </a:lnTo>
                  <a:lnTo>
                    <a:pt x="2577" y="4873"/>
                  </a:lnTo>
                  <a:lnTo>
                    <a:pt x="2526" y="4720"/>
                  </a:lnTo>
                  <a:lnTo>
                    <a:pt x="2500" y="4541"/>
                  </a:lnTo>
                  <a:lnTo>
                    <a:pt x="2500" y="4388"/>
                  </a:lnTo>
                  <a:lnTo>
                    <a:pt x="2526" y="4209"/>
                  </a:lnTo>
                  <a:lnTo>
                    <a:pt x="2551" y="4056"/>
                  </a:lnTo>
                  <a:lnTo>
                    <a:pt x="2602" y="3903"/>
                  </a:lnTo>
                  <a:lnTo>
                    <a:pt x="2653" y="3750"/>
                  </a:lnTo>
                  <a:lnTo>
                    <a:pt x="2806" y="3470"/>
                  </a:lnTo>
                  <a:lnTo>
                    <a:pt x="3010" y="3240"/>
                  </a:lnTo>
                  <a:lnTo>
                    <a:pt x="3266" y="3036"/>
                  </a:lnTo>
                  <a:lnTo>
                    <a:pt x="3546" y="2883"/>
                  </a:lnTo>
                  <a:lnTo>
                    <a:pt x="3699" y="2832"/>
                  </a:lnTo>
                  <a:lnTo>
                    <a:pt x="3852" y="2807"/>
                  </a:lnTo>
                  <a:lnTo>
                    <a:pt x="4005" y="2781"/>
                  </a:lnTo>
                  <a:lnTo>
                    <a:pt x="4413" y="2781"/>
                  </a:lnTo>
                  <a:lnTo>
                    <a:pt x="4643" y="2832"/>
                  </a:lnTo>
                  <a:lnTo>
                    <a:pt x="4847" y="2909"/>
                  </a:lnTo>
                  <a:lnTo>
                    <a:pt x="5051" y="3011"/>
                  </a:lnTo>
                  <a:lnTo>
                    <a:pt x="5128" y="3036"/>
                  </a:lnTo>
                  <a:lnTo>
                    <a:pt x="5204" y="3062"/>
                  </a:lnTo>
                  <a:lnTo>
                    <a:pt x="5281" y="3062"/>
                  </a:lnTo>
                  <a:lnTo>
                    <a:pt x="5357" y="3036"/>
                  </a:lnTo>
                  <a:lnTo>
                    <a:pt x="5434" y="2985"/>
                  </a:lnTo>
                  <a:lnTo>
                    <a:pt x="5485" y="2909"/>
                  </a:lnTo>
                  <a:lnTo>
                    <a:pt x="5510" y="2832"/>
                  </a:lnTo>
                  <a:lnTo>
                    <a:pt x="5536" y="2756"/>
                  </a:lnTo>
                  <a:lnTo>
                    <a:pt x="5561" y="2500"/>
                  </a:lnTo>
                  <a:lnTo>
                    <a:pt x="5612" y="2245"/>
                  </a:lnTo>
                  <a:lnTo>
                    <a:pt x="5714" y="1990"/>
                  </a:lnTo>
                  <a:lnTo>
                    <a:pt x="5816" y="1735"/>
                  </a:lnTo>
                  <a:lnTo>
                    <a:pt x="5867" y="1633"/>
                  </a:lnTo>
                  <a:lnTo>
                    <a:pt x="5842" y="1531"/>
                  </a:lnTo>
                  <a:lnTo>
                    <a:pt x="5791" y="1455"/>
                  </a:lnTo>
                  <a:lnTo>
                    <a:pt x="5714" y="1378"/>
                  </a:lnTo>
                  <a:lnTo>
                    <a:pt x="5612" y="1353"/>
                  </a:lnTo>
                  <a:lnTo>
                    <a:pt x="5510" y="1353"/>
                  </a:lnTo>
                  <a:lnTo>
                    <a:pt x="5434" y="1404"/>
                  </a:lnTo>
                  <a:lnTo>
                    <a:pt x="5357" y="1480"/>
                  </a:lnTo>
                  <a:lnTo>
                    <a:pt x="5230" y="1710"/>
                  </a:lnTo>
                  <a:lnTo>
                    <a:pt x="5153" y="1939"/>
                  </a:lnTo>
                  <a:lnTo>
                    <a:pt x="5076" y="2169"/>
                  </a:lnTo>
                  <a:lnTo>
                    <a:pt x="5025" y="2398"/>
                  </a:lnTo>
                  <a:lnTo>
                    <a:pt x="4821" y="2322"/>
                  </a:lnTo>
                  <a:lnTo>
                    <a:pt x="4617" y="2271"/>
                  </a:lnTo>
                  <a:lnTo>
                    <a:pt x="4413" y="2245"/>
                  </a:lnTo>
                  <a:lnTo>
                    <a:pt x="4209" y="2220"/>
                  </a:lnTo>
                  <a:lnTo>
                    <a:pt x="4184" y="2220"/>
                  </a:lnTo>
                  <a:lnTo>
                    <a:pt x="3954" y="2245"/>
                  </a:lnTo>
                  <a:lnTo>
                    <a:pt x="3750" y="2271"/>
                  </a:lnTo>
                  <a:lnTo>
                    <a:pt x="3521" y="2322"/>
                  </a:lnTo>
                  <a:lnTo>
                    <a:pt x="3342" y="2398"/>
                  </a:lnTo>
                  <a:lnTo>
                    <a:pt x="3138" y="2500"/>
                  </a:lnTo>
                  <a:lnTo>
                    <a:pt x="2959" y="2602"/>
                  </a:lnTo>
                  <a:lnTo>
                    <a:pt x="2781" y="2730"/>
                  </a:lnTo>
                  <a:lnTo>
                    <a:pt x="2628" y="2858"/>
                  </a:lnTo>
                  <a:lnTo>
                    <a:pt x="2500" y="3011"/>
                  </a:lnTo>
                  <a:lnTo>
                    <a:pt x="2373" y="3164"/>
                  </a:lnTo>
                  <a:lnTo>
                    <a:pt x="2245" y="3342"/>
                  </a:lnTo>
                  <a:lnTo>
                    <a:pt x="2169" y="3546"/>
                  </a:lnTo>
                  <a:lnTo>
                    <a:pt x="2092" y="3725"/>
                  </a:lnTo>
                  <a:lnTo>
                    <a:pt x="2016" y="3929"/>
                  </a:lnTo>
                  <a:lnTo>
                    <a:pt x="1990" y="4158"/>
                  </a:lnTo>
                  <a:lnTo>
                    <a:pt x="1965" y="4362"/>
                  </a:lnTo>
                  <a:lnTo>
                    <a:pt x="1965" y="4592"/>
                  </a:lnTo>
                  <a:lnTo>
                    <a:pt x="2016" y="4822"/>
                  </a:lnTo>
                  <a:lnTo>
                    <a:pt x="2041" y="5026"/>
                  </a:lnTo>
                  <a:lnTo>
                    <a:pt x="2118" y="5230"/>
                  </a:lnTo>
                  <a:lnTo>
                    <a:pt x="2220" y="5434"/>
                  </a:lnTo>
                  <a:lnTo>
                    <a:pt x="2322" y="5612"/>
                  </a:lnTo>
                  <a:lnTo>
                    <a:pt x="2449" y="5791"/>
                  </a:lnTo>
                  <a:lnTo>
                    <a:pt x="2602" y="5944"/>
                  </a:lnTo>
                  <a:lnTo>
                    <a:pt x="2755" y="6097"/>
                  </a:lnTo>
                  <a:lnTo>
                    <a:pt x="2934" y="6224"/>
                  </a:lnTo>
                  <a:lnTo>
                    <a:pt x="3112" y="6352"/>
                  </a:lnTo>
                  <a:lnTo>
                    <a:pt x="3317" y="6454"/>
                  </a:lnTo>
                  <a:lnTo>
                    <a:pt x="3521" y="6530"/>
                  </a:lnTo>
                  <a:lnTo>
                    <a:pt x="3725" y="6581"/>
                  </a:lnTo>
                  <a:lnTo>
                    <a:pt x="3954" y="6607"/>
                  </a:lnTo>
                  <a:lnTo>
                    <a:pt x="5000" y="6607"/>
                  </a:lnTo>
                  <a:lnTo>
                    <a:pt x="4439" y="7194"/>
                  </a:lnTo>
                  <a:lnTo>
                    <a:pt x="3291" y="7194"/>
                  </a:lnTo>
                  <a:lnTo>
                    <a:pt x="3189" y="7219"/>
                  </a:lnTo>
                  <a:lnTo>
                    <a:pt x="3087" y="7270"/>
                  </a:lnTo>
                  <a:lnTo>
                    <a:pt x="3036" y="7372"/>
                  </a:lnTo>
                  <a:lnTo>
                    <a:pt x="3010" y="7474"/>
                  </a:lnTo>
                  <a:lnTo>
                    <a:pt x="3036" y="7576"/>
                  </a:lnTo>
                  <a:lnTo>
                    <a:pt x="3087" y="7653"/>
                  </a:lnTo>
                  <a:lnTo>
                    <a:pt x="3189" y="7729"/>
                  </a:lnTo>
                  <a:lnTo>
                    <a:pt x="3929" y="7729"/>
                  </a:lnTo>
                  <a:lnTo>
                    <a:pt x="2908" y="8826"/>
                  </a:lnTo>
                  <a:lnTo>
                    <a:pt x="2857" y="8903"/>
                  </a:lnTo>
                  <a:lnTo>
                    <a:pt x="2832" y="9005"/>
                  </a:lnTo>
                  <a:lnTo>
                    <a:pt x="2832" y="11989"/>
                  </a:lnTo>
                  <a:lnTo>
                    <a:pt x="1148" y="11989"/>
                  </a:lnTo>
                  <a:lnTo>
                    <a:pt x="919" y="12014"/>
                  </a:lnTo>
                  <a:lnTo>
                    <a:pt x="689" y="12091"/>
                  </a:lnTo>
                  <a:lnTo>
                    <a:pt x="511" y="12193"/>
                  </a:lnTo>
                  <a:lnTo>
                    <a:pt x="332" y="12320"/>
                  </a:lnTo>
                  <a:lnTo>
                    <a:pt x="205" y="12499"/>
                  </a:lnTo>
                  <a:lnTo>
                    <a:pt x="103" y="12678"/>
                  </a:lnTo>
                  <a:lnTo>
                    <a:pt x="26" y="12907"/>
                  </a:lnTo>
                  <a:lnTo>
                    <a:pt x="1" y="13137"/>
                  </a:lnTo>
                  <a:lnTo>
                    <a:pt x="1" y="17192"/>
                  </a:lnTo>
                  <a:lnTo>
                    <a:pt x="26" y="17422"/>
                  </a:lnTo>
                  <a:lnTo>
                    <a:pt x="103" y="17626"/>
                  </a:lnTo>
                  <a:lnTo>
                    <a:pt x="205" y="17830"/>
                  </a:lnTo>
                  <a:lnTo>
                    <a:pt x="332" y="17983"/>
                  </a:lnTo>
                  <a:lnTo>
                    <a:pt x="511" y="18136"/>
                  </a:lnTo>
                  <a:lnTo>
                    <a:pt x="689" y="18238"/>
                  </a:lnTo>
                  <a:lnTo>
                    <a:pt x="919" y="18315"/>
                  </a:lnTo>
                  <a:lnTo>
                    <a:pt x="1148" y="18340"/>
                  </a:lnTo>
                  <a:lnTo>
                    <a:pt x="1404" y="18340"/>
                  </a:lnTo>
                  <a:lnTo>
                    <a:pt x="1506" y="18315"/>
                  </a:lnTo>
                  <a:lnTo>
                    <a:pt x="1608" y="18238"/>
                  </a:lnTo>
                  <a:lnTo>
                    <a:pt x="1659" y="18161"/>
                  </a:lnTo>
                  <a:lnTo>
                    <a:pt x="1684" y="18059"/>
                  </a:lnTo>
                  <a:lnTo>
                    <a:pt x="1659" y="17957"/>
                  </a:lnTo>
                  <a:lnTo>
                    <a:pt x="1608" y="17881"/>
                  </a:lnTo>
                  <a:lnTo>
                    <a:pt x="1506" y="17804"/>
                  </a:lnTo>
                  <a:lnTo>
                    <a:pt x="1404" y="17779"/>
                  </a:lnTo>
                  <a:lnTo>
                    <a:pt x="1021" y="17779"/>
                  </a:lnTo>
                  <a:lnTo>
                    <a:pt x="893" y="17753"/>
                  </a:lnTo>
                  <a:lnTo>
                    <a:pt x="791" y="17677"/>
                  </a:lnTo>
                  <a:lnTo>
                    <a:pt x="715" y="17626"/>
                  </a:lnTo>
                  <a:lnTo>
                    <a:pt x="638" y="17524"/>
                  </a:lnTo>
                  <a:lnTo>
                    <a:pt x="587" y="17422"/>
                  </a:lnTo>
                  <a:lnTo>
                    <a:pt x="562" y="17320"/>
                  </a:lnTo>
                  <a:lnTo>
                    <a:pt x="536" y="17192"/>
                  </a:lnTo>
                  <a:lnTo>
                    <a:pt x="536" y="13137"/>
                  </a:lnTo>
                  <a:lnTo>
                    <a:pt x="562" y="13009"/>
                  </a:lnTo>
                  <a:lnTo>
                    <a:pt x="587" y="12882"/>
                  </a:lnTo>
                  <a:lnTo>
                    <a:pt x="638" y="12780"/>
                  </a:lnTo>
                  <a:lnTo>
                    <a:pt x="715" y="12703"/>
                  </a:lnTo>
                  <a:lnTo>
                    <a:pt x="791" y="12627"/>
                  </a:lnTo>
                  <a:lnTo>
                    <a:pt x="893" y="12576"/>
                  </a:lnTo>
                  <a:lnTo>
                    <a:pt x="1021" y="12550"/>
                  </a:lnTo>
                  <a:lnTo>
                    <a:pt x="1148" y="12525"/>
                  </a:lnTo>
                  <a:lnTo>
                    <a:pt x="4719" y="12525"/>
                  </a:lnTo>
                  <a:lnTo>
                    <a:pt x="4719" y="13060"/>
                  </a:lnTo>
                  <a:lnTo>
                    <a:pt x="1404" y="13060"/>
                  </a:lnTo>
                  <a:lnTo>
                    <a:pt x="1276" y="13086"/>
                  </a:lnTo>
                  <a:lnTo>
                    <a:pt x="1174" y="13162"/>
                  </a:lnTo>
                  <a:lnTo>
                    <a:pt x="1097" y="13264"/>
                  </a:lnTo>
                  <a:lnTo>
                    <a:pt x="1072" y="13392"/>
                  </a:lnTo>
                  <a:lnTo>
                    <a:pt x="1072" y="16912"/>
                  </a:lnTo>
                  <a:lnTo>
                    <a:pt x="1097" y="17039"/>
                  </a:lnTo>
                  <a:lnTo>
                    <a:pt x="1174" y="17141"/>
                  </a:lnTo>
                  <a:lnTo>
                    <a:pt x="1276" y="17218"/>
                  </a:lnTo>
                  <a:lnTo>
                    <a:pt x="1404" y="17243"/>
                  </a:lnTo>
                  <a:lnTo>
                    <a:pt x="5051" y="17243"/>
                  </a:lnTo>
                  <a:lnTo>
                    <a:pt x="5128" y="17167"/>
                  </a:lnTo>
                  <a:lnTo>
                    <a:pt x="5204" y="17090"/>
                  </a:lnTo>
                  <a:lnTo>
                    <a:pt x="5255" y="16988"/>
                  </a:lnTo>
                  <a:lnTo>
                    <a:pt x="5383" y="17065"/>
                  </a:lnTo>
                  <a:lnTo>
                    <a:pt x="5510" y="17116"/>
                  </a:lnTo>
                  <a:lnTo>
                    <a:pt x="5663" y="17141"/>
                  </a:lnTo>
                  <a:lnTo>
                    <a:pt x="5791" y="17167"/>
                  </a:lnTo>
                  <a:lnTo>
                    <a:pt x="5791" y="17192"/>
                  </a:lnTo>
                  <a:lnTo>
                    <a:pt x="5791" y="17320"/>
                  </a:lnTo>
                  <a:lnTo>
                    <a:pt x="5765" y="17422"/>
                  </a:lnTo>
                  <a:lnTo>
                    <a:pt x="5689" y="17524"/>
                  </a:lnTo>
                  <a:lnTo>
                    <a:pt x="5638" y="17626"/>
                  </a:lnTo>
                  <a:lnTo>
                    <a:pt x="5536" y="17677"/>
                  </a:lnTo>
                  <a:lnTo>
                    <a:pt x="5434" y="17753"/>
                  </a:lnTo>
                  <a:lnTo>
                    <a:pt x="5332" y="17779"/>
                  </a:lnTo>
                  <a:lnTo>
                    <a:pt x="2577" y="17779"/>
                  </a:lnTo>
                  <a:lnTo>
                    <a:pt x="2449" y="17804"/>
                  </a:lnTo>
                  <a:lnTo>
                    <a:pt x="2373" y="17881"/>
                  </a:lnTo>
                  <a:lnTo>
                    <a:pt x="2322" y="17957"/>
                  </a:lnTo>
                  <a:lnTo>
                    <a:pt x="2296" y="18059"/>
                  </a:lnTo>
                  <a:lnTo>
                    <a:pt x="2322" y="18161"/>
                  </a:lnTo>
                  <a:lnTo>
                    <a:pt x="2373" y="18238"/>
                  </a:lnTo>
                  <a:lnTo>
                    <a:pt x="2449" y="18315"/>
                  </a:lnTo>
                  <a:lnTo>
                    <a:pt x="2577" y="18340"/>
                  </a:lnTo>
                  <a:lnTo>
                    <a:pt x="5204" y="18340"/>
                  </a:lnTo>
                  <a:lnTo>
                    <a:pt x="5434" y="18315"/>
                  </a:lnTo>
                  <a:lnTo>
                    <a:pt x="5638" y="18238"/>
                  </a:lnTo>
                  <a:lnTo>
                    <a:pt x="5842" y="18136"/>
                  </a:lnTo>
                  <a:lnTo>
                    <a:pt x="5995" y="17983"/>
                  </a:lnTo>
                  <a:lnTo>
                    <a:pt x="6148" y="17830"/>
                  </a:lnTo>
                  <a:lnTo>
                    <a:pt x="6250" y="17626"/>
                  </a:lnTo>
                  <a:lnTo>
                    <a:pt x="6326" y="17422"/>
                  </a:lnTo>
                  <a:lnTo>
                    <a:pt x="6352" y="17192"/>
                  </a:lnTo>
                  <a:lnTo>
                    <a:pt x="6352" y="17167"/>
                  </a:lnTo>
                  <a:lnTo>
                    <a:pt x="9464" y="17167"/>
                  </a:lnTo>
                  <a:lnTo>
                    <a:pt x="9464" y="17192"/>
                  </a:lnTo>
                  <a:lnTo>
                    <a:pt x="9489" y="17422"/>
                  </a:lnTo>
                  <a:lnTo>
                    <a:pt x="9540" y="17626"/>
                  </a:lnTo>
                  <a:lnTo>
                    <a:pt x="9642" y="17830"/>
                  </a:lnTo>
                  <a:lnTo>
                    <a:pt x="9795" y="17983"/>
                  </a:lnTo>
                  <a:lnTo>
                    <a:pt x="9948" y="18136"/>
                  </a:lnTo>
                  <a:lnTo>
                    <a:pt x="10152" y="18238"/>
                  </a:lnTo>
                  <a:lnTo>
                    <a:pt x="10356" y="18315"/>
                  </a:lnTo>
                  <a:lnTo>
                    <a:pt x="10586" y="18340"/>
                  </a:lnTo>
                  <a:lnTo>
                    <a:pt x="14667" y="18340"/>
                  </a:lnTo>
                  <a:lnTo>
                    <a:pt x="14897" y="18315"/>
                  </a:lnTo>
                  <a:lnTo>
                    <a:pt x="15101" y="18238"/>
                  </a:lnTo>
                  <a:lnTo>
                    <a:pt x="15305" y="18136"/>
                  </a:lnTo>
                  <a:lnTo>
                    <a:pt x="15458" y="17983"/>
                  </a:lnTo>
                  <a:lnTo>
                    <a:pt x="15611" y="17830"/>
                  </a:lnTo>
                  <a:lnTo>
                    <a:pt x="15713" y="17626"/>
                  </a:lnTo>
                  <a:lnTo>
                    <a:pt x="15764" y="17422"/>
                  </a:lnTo>
                  <a:lnTo>
                    <a:pt x="15789" y="17192"/>
                  </a:lnTo>
                  <a:lnTo>
                    <a:pt x="15789" y="14871"/>
                  </a:lnTo>
                  <a:lnTo>
                    <a:pt x="15764" y="14769"/>
                  </a:lnTo>
                  <a:lnTo>
                    <a:pt x="15713" y="14693"/>
                  </a:lnTo>
                  <a:lnTo>
                    <a:pt x="15636" y="14616"/>
                  </a:lnTo>
                  <a:lnTo>
                    <a:pt x="15432" y="14616"/>
                  </a:lnTo>
                  <a:lnTo>
                    <a:pt x="15330" y="14693"/>
                  </a:lnTo>
                  <a:lnTo>
                    <a:pt x="15279" y="14769"/>
                  </a:lnTo>
                  <a:lnTo>
                    <a:pt x="15254" y="14871"/>
                  </a:lnTo>
                  <a:lnTo>
                    <a:pt x="15254" y="17192"/>
                  </a:lnTo>
                  <a:lnTo>
                    <a:pt x="15254" y="17320"/>
                  </a:lnTo>
                  <a:lnTo>
                    <a:pt x="15203" y="17422"/>
                  </a:lnTo>
                  <a:lnTo>
                    <a:pt x="15152" y="17524"/>
                  </a:lnTo>
                  <a:lnTo>
                    <a:pt x="15075" y="17626"/>
                  </a:lnTo>
                  <a:lnTo>
                    <a:pt x="14999" y="17677"/>
                  </a:lnTo>
                  <a:lnTo>
                    <a:pt x="14897" y="17753"/>
                  </a:lnTo>
                  <a:lnTo>
                    <a:pt x="14769" y="17779"/>
                  </a:lnTo>
                  <a:lnTo>
                    <a:pt x="10484" y="17779"/>
                  </a:lnTo>
                  <a:lnTo>
                    <a:pt x="10356" y="17753"/>
                  </a:lnTo>
                  <a:lnTo>
                    <a:pt x="10254" y="17677"/>
                  </a:lnTo>
                  <a:lnTo>
                    <a:pt x="10178" y="17626"/>
                  </a:lnTo>
                  <a:lnTo>
                    <a:pt x="10101" y="17524"/>
                  </a:lnTo>
                  <a:lnTo>
                    <a:pt x="10050" y="17422"/>
                  </a:lnTo>
                  <a:lnTo>
                    <a:pt x="9999" y="17320"/>
                  </a:lnTo>
                  <a:lnTo>
                    <a:pt x="9999" y="17192"/>
                  </a:lnTo>
                  <a:lnTo>
                    <a:pt x="9999" y="17167"/>
                  </a:lnTo>
                  <a:lnTo>
                    <a:pt x="10152" y="17141"/>
                  </a:lnTo>
                  <a:lnTo>
                    <a:pt x="10280" y="17116"/>
                  </a:lnTo>
                  <a:lnTo>
                    <a:pt x="10407" y="17065"/>
                  </a:lnTo>
                  <a:lnTo>
                    <a:pt x="10535" y="16988"/>
                  </a:lnTo>
                  <a:lnTo>
                    <a:pt x="10586" y="17090"/>
                  </a:lnTo>
                  <a:lnTo>
                    <a:pt x="10662" y="17167"/>
                  </a:lnTo>
                  <a:lnTo>
                    <a:pt x="10764" y="17243"/>
                  </a:lnTo>
                  <a:lnTo>
                    <a:pt x="14386" y="17243"/>
                  </a:lnTo>
                  <a:lnTo>
                    <a:pt x="14514" y="17218"/>
                  </a:lnTo>
                  <a:lnTo>
                    <a:pt x="14616" y="17141"/>
                  </a:lnTo>
                  <a:lnTo>
                    <a:pt x="14692" y="17039"/>
                  </a:lnTo>
                  <a:lnTo>
                    <a:pt x="14718" y="16912"/>
                  </a:lnTo>
                  <a:lnTo>
                    <a:pt x="14718" y="13392"/>
                  </a:lnTo>
                  <a:lnTo>
                    <a:pt x="14692" y="13264"/>
                  </a:lnTo>
                  <a:lnTo>
                    <a:pt x="14616" y="13162"/>
                  </a:lnTo>
                  <a:lnTo>
                    <a:pt x="14514" y="13086"/>
                  </a:lnTo>
                  <a:lnTo>
                    <a:pt x="14386" y="13060"/>
                  </a:lnTo>
                  <a:lnTo>
                    <a:pt x="11071" y="13060"/>
                  </a:lnTo>
                  <a:lnTo>
                    <a:pt x="11071" y="12525"/>
                  </a:lnTo>
                  <a:lnTo>
                    <a:pt x="14667" y="12525"/>
                  </a:lnTo>
                  <a:lnTo>
                    <a:pt x="14769" y="12550"/>
                  </a:lnTo>
                  <a:lnTo>
                    <a:pt x="14897" y="12576"/>
                  </a:lnTo>
                  <a:lnTo>
                    <a:pt x="14999" y="12627"/>
                  </a:lnTo>
                  <a:lnTo>
                    <a:pt x="15075" y="12703"/>
                  </a:lnTo>
                  <a:lnTo>
                    <a:pt x="15152" y="12780"/>
                  </a:lnTo>
                  <a:lnTo>
                    <a:pt x="15203" y="12882"/>
                  </a:lnTo>
                  <a:lnTo>
                    <a:pt x="15254" y="13009"/>
                  </a:lnTo>
                  <a:lnTo>
                    <a:pt x="15254" y="13137"/>
                  </a:lnTo>
                  <a:lnTo>
                    <a:pt x="15254" y="13800"/>
                  </a:lnTo>
                  <a:lnTo>
                    <a:pt x="15279" y="13902"/>
                  </a:lnTo>
                  <a:lnTo>
                    <a:pt x="15330" y="13978"/>
                  </a:lnTo>
                  <a:lnTo>
                    <a:pt x="15432" y="14055"/>
                  </a:lnTo>
                  <a:lnTo>
                    <a:pt x="15636" y="14055"/>
                  </a:lnTo>
                  <a:lnTo>
                    <a:pt x="15713" y="13978"/>
                  </a:lnTo>
                  <a:lnTo>
                    <a:pt x="15764" y="13902"/>
                  </a:lnTo>
                  <a:lnTo>
                    <a:pt x="15789" y="13800"/>
                  </a:lnTo>
                  <a:lnTo>
                    <a:pt x="15789" y="13137"/>
                  </a:lnTo>
                  <a:lnTo>
                    <a:pt x="15764" y="12907"/>
                  </a:lnTo>
                  <a:lnTo>
                    <a:pt x="15713" y="12678"/>
                  </a:lnTo>
                  <a:lnTo>
                    <a:pt x="15611" y="12499"/>
                  </a:lnTo>
                  <a:lnTo>
                    <a:pt x="15458" y="12320"/>
                  </a:lnTo>
                  <a:lnTo>
                    <a:pt x="15305" y="12193"/>
                  </a:lnTo>
                  <a:lnTo>
                    <a:pt x="15101" y="12091"/>
                  </a:lnTo>
                  <a:lnTo>
                    <a:pt x="14897" y="12014"/>
                  </a:lnTo>
                  <a:lnTo>
                    <a:pt x="14667" y="11989"/>
                  </a:lnTo>
                  <a:lnTo>
                    <a:pt x="12958" y="11989"/>
                  </a:lnTo>
                  <a:lnTo>
                    <a:pt x="12958" y="9005"/>
                  </a:lnTo>
                  <a:lnTo>
                    <a:pt x="12933" y="8903"/>
                  </a:lnTo>
                  <a:lnTo>
                    <a:pt x="12882" y="8826"/>
                  </a:lnTo>
                  <a:lnTo>
                    <a:pt x="11861" y="7729"/>
                  </a:lnTo>
                  <a:lnTo>
                    <a:pt x="12601" y="7729"/>
                  </a:lnTo>
                  <a:lnTo>
                    <a:pt x="12703" y="7653"/>
                  </a:lnTo>
                  <a:lnTo>
                    <a:pt x="12754" y="7576"/>
                  </a:lnTo>
                  <a:lnTo>
                    <a:pt x="12779" y="7474"/>
                  </a:lnTo>
                  <a:lnTo>
                    <a:pt x="12754" y="7372"/>
                  </a:lnTo>
                  <a:lnTo>
                    <a:pt x="12703" y="7270"/>
                  </a:lnTo>
                  <a:lnTo>
                    <a:pt x="12601" y="7219"/>
                  </a:lnTo>
                  <a:lnTo>
                    <a:pt x="12499" y="7194"/>
                  </a:lnTo>
                  <a:lnTo>
                    <a:pt x="11351" y="7194"/>
                  </a:lnTo>
                  <a:lnTo>
                    <a:pt x="10790" y="6607"/>
                  </a:lnTo>
                  <a:lnTo>
                    <a:pt x="11836" y="6607"/>
                  </a:lnTo>
                  <a:lnTo>
                    <a:pt x="12065" y="6581"/>
                  </a:lnTo>
                  <a:lnTo>
                    <a:pt x="12269" y="6530"/>
                  </a:lnTo>
                  <a:lnTo>
                    <a:pt x="12473" y="6454"/>
                  </a:lnTo>
                  <a:lnTo>
                    <a:pt x="12677" y="6352"/>
                  </a:lnTo>
                  <a:lnTo>
                    <a:pt x="12856" y="6224"/>
                  </a:lnTo>
                  <a:lnTo>
                    <a:pt x="13035" y="6097"/>
                  </a:lnTo>
                  <a:lnTo>
                    <a:pt x="13213" y="5944"/>
                  </a:lnTo>
                  <a:lnTo>
                    <a:pt x="13341" y="5791"/>
                  </a:lnTo>
                  <a:lnTo>
                    <a:pt x="13468" y="5612"/>
                  </a:lnTo>
                  <a:lnTo>
                    <a:pt x="13596" y="5434"/>
                  </a:lnTo>
                  <a:lnTo>
                    <a:pt x="13672" y="5230"/>
                  </a:lnTo>
                  <a:lnTo>
                    <a:pt x="13749" y="5026"/>
                  </a:lnTo>
                  <a:lnTo>
                    <a:pt x="13800" y="4822"/>
                  </a:lnTo>
                  <a:lnTo>
                    <a:pt x="13825" y="4592"/>
                  </a:lnTo>
                  <a:lnTo>
                    <a:pt x="13825" y="4362"/>
                  </a:lnTo>
                  <a:lnTo>
                    <a:pt x="13800" y="4158"/>
                  </a:lnTo>
                  <a:lnTo>
                    <a:pt x="13774" y="3929"/>
                  </a:lnTo>
                  <a:lnTo>
                    <a:pt x="13723" y="3725"/>
                  </a:lnTo>
                  <a:lnTo>
                    <a:pt x="13647" y="3546"/>
                  </a:lnTo>
                  <a:lnTo>
                    <a:pt x="13545" y="3342"/>
                  </a:lnTo>
                  <a:lnTo>
                    <a:pt x="13417" y="3164"/>
                  </a:lnTo>
                  <a:lnTo>
                    <a:pt x="13290" y="3011"/>
                  </a:lnTo>
                  <a:lnTo>
                    <a:pt x="13162" y="2858"/>
                  </a:lnTo>
                  <a:lnTo>
                    <a:pt x="13009" y="2730"/>
                  </a:lnTo>
                  <a:lnTo>
                    <a:pt x="12830" y="2602"/>
                  </a:lnTo>
                  <a:lnTo>
                    <a:pt x="12652" y="2500"/>
                  </a:lnTo>
                  <a:lnTo>
                    <a:pt x="12473" y="2398"/>
                  </a:lnTo>
                  <a:lnTo>
                    <a:pt x="12269" y="2322"/>
                  </a:lnTo>
                  <a:lnTo>
                    <a:pt x="12065" y="2271"/>
                  </a:lnTo>
                  <a:lnTo>
                    <a:pt x="11836" y="2245"/>
                  </a:lnTo>
                  <a:lnTo>
                    <a:pt x="11632" y="2220"/>
                  </a:lnTo>
                  <a:lnTo>
                    <a:pt x="11581" y="2220"/>
                  </a:lnTo>
                  <a:lnTo>
                    <a:pt x="11377" y="2245"/>
                  </a:lnTo>
                  <a:lnTo>
                    <a:pt x="11173" y="2271"/>
                  </a:lnTo>
                  <a:lnTo>
                    <a:pt x="10969" y="2322"/>
                  </a:lnTo>
                  <a:lnTo>
                    <a:pt x="10764" y="2398"/>
                  </a:lnTo>
                  <a:lnTo>
                    <a:pt x="10713" y="2143"/>
                  </a:lnTo>
                  <a:lnTo>
                    <a:pt x="10637" y="1914"/>
                  </a:lnTo>
                  <a:lnTo>
                    <a:pt x="10535" y="1659"/>
                  </a:lnTo>
                  <a:lnTo>
                    <a:pt x="10433" y="1455"/>
                  </a:lnTo>
                  <a:lnTo>
                    <a:pt x="10280" y="1225"/>
                  </a:lnTo>
                  <a:lnTo>
                    <a:pt x="10127" y="1047"/>
                  </a:lnTo>
                  <a:lnTo>
                    <a:pt x="9974" y="843"/>
                  </a:lnTo>
                  <a:lnTo>
                    <a:pt x="9795" y="689"/>
                  </a:lnTo>
                  <a:lnTo>
                    <a:pt x="9591" y="536"/>
                  </a:lnTo>
                  <a:lnTo>
                    <a:pt x="9387" y="383"/>
                  </a:lnTo>
                  <a:lnTo>
                    <a:pt x="9158" y="281"/>
                  </a:lnTo>
                  <a:lnTo>
                    <a:pt x="8928" y="179"/>
                  </a:lnTo>
                  <a:lnTo>
                    <a:pt x="8673" y="103"/>
                  </a:lnTo>
                  <a:lnTo>
                    <a:pt x="8418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7"/>
            <p:cNvSpPr/>
            <p:nvPr/>
          </p:nvSpPr>
          <p:spPr>
            <a:xfrm>
              <a:off x="4871375" y="4281050"/>
              <a:ext cx="105250" cy="105250"/>
            </a:xfrm>
            <a:custGeom>
              <a:avLst/>
              <a:gdLst/>
              <a:ahLst/>
              <a:cxnLst/>
              <a:rect l="l" t="t" r="r" b="b"/>
              <a:pathLst>
                <a:path w="4210" h="4210" extrusionOk="0">
                  <a:moveTo>
                    <a:pt x="3674" y="562"/>
                  </a:moveTo>
                  <a:lnTo>
                    <a:pt x="3674" y="1939"/>
                  </a:lnTo>
                  <a:lnTo>
                    <a:pt x="3291" y="1455"/>
                  </a:lnTo>
                  <a:lnTo>
                    <a:pt x="3240" y="1404"/>
                  </a:lnTo>
                  <a:lnTo>
                    <a:pt x="3163" y="1353"/>
                  </a:lnTo>
                  <a:lnTo>
                    <a:pt x="3087" y="1327"/>
                  </a:lnTo>
                  <a:lnTo>
                    <a:pt x="2934" y="1327"/>
                  </a:lnTo>
                  <a:lnTo>
                    <a:pt x="2883" y="1353"/>
                  </a:lnTo>
                  <a:lnTo>
                    <a:pt x="2806" y="1404"/>
                  </a:lnTo>
                  <a:lnTo>
                    <a:pt x="2755" y="1455"/>
                  </a:lnTo>
                  <a:lnTo>
                    <a:pt x="2322" y="1990"/>
                  </a:lnTo>
                  <a:lnTo>
                    <a:pt x="1684" y="1174"/>
                  </a:lnTo>
                  <a:lnTo>
                    <a:pt x="1633" y="1123"/>
                  </a:lnTo>
                  <a:lnTo>
                    <a:pt x="1557" y="1098"/>
                  </a:lnTo>
                  <a:lnTo>
                    <a:pt x="1480" y="1072"/>
                  </a:lnTo>
                  <a:lnTo>
                    <a:pt x="1404" y="1047"/>
                  </a:lnTo>
                  <a:lnTo>
                    <a:pt x="1327" y="1072"/>
                  </a:lnTo>
                  <a:lnTo>
                    <a:pt x="1250" y="1098"/>
                  </a:lnTo>
                  <a:lnTo>
                    <a:pt x="1199" y="1123"/>
                  </a:lnTo>
                  <a:lnTo>
                    <a:pt x="1148" y="1174"/>
                  </a:lnTo>
                  <a:lnTo>
                    <a:pt x="562" y="1939"/>
                  </a:lnTo>
                  <a:lnTo>
                    <a:pt x="562" y="562"/>
                  </a:lnTo>
                  <a:close/>
                  <a:moveTo>
                    <a:pt x="1404" y="1710"/>
                  </a:moveTo>
                  <a:lnTo>
                    <a:pt x="1990" y="2424"/>
                  </a:lnTo>
                  <a:lnTo>
                    <a:pt x="842" y="2424"/>
                  </a:lnTo>
                  <a:lnTo>
                    <a:pt x="1404" y="1710"/>
                  </a:lnTo>
                  <a:close/>
                  <a:moveTo>
                    <a:pt x="3010" y="1990"/>
                  </a:moveTo>
                  <a:lnTo>
                    <a:pt x="3368" y="2424"/>
                  </a:lnTo>
                  <a:lnTo>
                    <a:pt x="2653" y="2424"/>
                  </a:lnTo>
                  <a:lnTo>
                    <a:pt x="3010" y="1990"/>
                  </a:lnTo>
                  <a:close/>
                  <a:moveTo>
                    <a:pt x="3674" y="2960"/>
                  </a:moveTo>
                  <a:lnTo>
                    <a:pt x="3674" y="3674"/>
                  </a:lnTo>
                  <a:lnTo>
                    <a:pt x="562" y="3674"/>
                  </a:lnTo>
                  <a:lnTo>
                    <a:pt x="562" y="2960"/>
                  </a:lnTo>
                  <a:close/>
                  <a:moveTo>
                    <a:pt x="358" y="1"/>
                  </a:moveTo>
                  <a:lnTo>
                    <a:pt x="230" y="52"/>
                  </a:lnTo>
                  <a:lnTo>
                    <a:pt x="103" y="103"/>
                  </a:lnTo>
                  <a:lnTo>
                    <a:pt x="52" y="230"/>
                  </a:lnTo>
                  <a:lnTo>
                    <a:pt x="1" y="358"/>
                  </a:lnTo>
                  <a:lnTo>
                    <a:pt x="1" y="3852"/>
                  </a:lnTo>
                  <a:lnTo>
                    <a:pt x="52" y="4005"/>
                  </a:lnTo>
                  <a:lnTo>
                    <a:pt x="103" y="4107"/>
                  </a:lnTo>
                  <a:lnTo>
                    <a:pt x="230" y="4184"/>
                  </a:lnTo>
                  <a:lnTo>
                    <a:pt x="358" y="4209"/>
                  </a:lnTo>
                  <a:lnTo>
                    <a:pt x="3852" y="4209"/>
                  </a:lnTo>
                  <a:lnTo>
                    <a:pt x="4005" y="4184"/>
                  </a:lnTo>
                  <a:lnTo>
                    <a:pt x="4107" y="4107"/>
                  </a:lnTo>
                  <a:lnTo>
                    <a:pt x="4184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4" y="230"/>
                  </a:lnTo>
                  <a:lnTo>
                    <a:pt x="4107" y="103"/>
                  </a:lnTo>
                  <a:lnTo>
                    <a:pt x="4005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67"/>
          <p:cNvGrpSpPr/>
          <p:nvPr/>
        </p:nvGrpSpPr>
        <p:grpSpPr>
          <a:xfrm>
            <a:off x="7095083" y="2636888"/>
            <a:ext cx="364034" cy="411458"/>
            <a:chOff x="6207925" y="3983900"/>
            <a:chExt cx="403675" cy="458500"/>
          </a:xfrm>
        </p:grpSpPr>
        <p:sp>
          <p:nvSpPr>
            <p:cNvPr id="1501" name="Google Shape;1501;p67"/>
            <p:cNvSpPr/>
            <p:nvPr/>
          </p:nvSpPr>
          <p:spPr>
            <a:xfrm>
              <a:off x="6350750" y="4099325"/>
              <a:ext cx="151800" cy="215550"/>
            </a:xfrm>
            <a:custGeom>
              <a:avLst/>
              <a:gdLst/>
              <a:ahLst/>
              <a:cxnLst/>
              <a:rect l="l" t="t" r="r" b="b"/>
              <a:pathLst>
                <a:path w="6072" h="8622" extrusionOk="0">
                  <a:moveTo>
                    <a:pt x="3725" y="587"/>
                  </a:moveTo>
                  <a:lnTo>
                    <a:pt x="4158" y="1454"/>
                  </a:lnTo>
                  <a:lnTo>
                    <a:pt x="4235" y="1556"/>
                  </a:lnTo>
                  <a:lnTo>
                    <a:pt x="4312" y="1633"/>
                  </a:lnTo>
                  <a:lnTo>
                    <a:pt x="4414" y="1684"/>
                  </a:lnTo>
                  <a:lnTo>
                    <a:pt x="4541" y="1709"/>
                  </a:lnTo>
                  <a:lnTo>
                    <a:pt x="5485" y="1862"/>
                  </a:lnTo>
                  <a:lnTo>
                    <a:pt x="4796" y="2526"/>
                  </a:lnTo>
                  <a:lnTo>
                    <a:pt x="4720" y="2628"/>
                  </a:lnTo>
                  <a:lnTo>
                    <a:pt x="4669" y="2730"/>
                  </a:lnTo>
                  <a:lnTo>
                    <a:pt x="4643" y="2857"/>
                  </a:lnTo>
                  <a:lnTo>
                    <a:pt x="4643" y="2959"/>
                  </a:lnTo>
                  <a:lnTo>
                    <a:pt x="4822" y="3903"/>
                  </a:lnTo>
                  <a:lnTo>
                    <a:pt x="3954" y="3469"/>
                  </a:lnTo>
                  <a:lnTo>
                    <a:pt x="3852" y="3418"/>
                  </a:lnTo>
                  <a:lnTo>
                    <a:pt x="3623" y="3418"/>
                  </a:lnTo>
                  <a:lnTo>
                    <a:pt x="3495" y="3469"/>
                  </a:lnTo>
                  <a:lnTo>
                    <a:pt x="2654" y="3903"/>
                  </a:lnTo>
                  <a:lnTo>
                    <a:pt x="2807" y="2959"/>
                  </a:lnTo>
                  <a:lnTo>
                    <a:pt x="2832" y="2857"/>
                  </a:lnTo>
                  <a:lnTo>
                    <a:pt x="2807" y="2730"/>
                  </a:lnTo>
                  <a:lnTo>
                    <a:pt x="2756" y="2628"/>
                  </a:lnTo>
                  <a:lnTo>
                    <a:pt x="2679" y="2526"/>
                  </a:lnTo>
                  <a:lnTo>
                    <a:pt x="1990" y="1862"/>
                  </a:lnTo>
                  <a:lnTo>
                    <a:pt x="2934" y="1709"/>
                  </a:lnTo>
                  <a:lnTo>
                    <a:pt x="3062" y="1684"/>
                  </a:lnTo>
                  <a:lnTo>
                    <a:pt x="3164" y="1633"/>
                  </a:lnTo>
                  <a:lnTo>
                    <a:pt x="3240" y="1556"/>
                  </a:lnTo>
                  <a:lnTo>
                    <a:pt x="3317" y="1454"/>
                  </a:lnTo>
                  <a:lnTo>
                    <a:pt x="3725" y="587"/>
                  </a:lnTo>
                  <a:close/>
                  <a:moveTo>
                    <a:pt x="3725" y="0"/>
                  </a:moveTo>
                  <a:lnTo>
                    <a:pt x="3597" y="26"/>
                  </a:lnTo>
                  <a:lnTo>
                    <a:pt x="3470" y="77"/>
                  </a:lnTo>
                  <a:lnTo>
                    <a:pt x="3368" y="154"/>
                  </a:lnTo>
                  <a:lnTo>
                    <a:pt x="3291" y="281"/>
                  </a:lnTo>
                  <a:lnTo>
                    <a:pt x="2832" y="1199"/>
                  </a:lnTo>
                  <a:lnTo>
                    <a:pt x="1812" y="1327"/>
                  </a:lnTo>
                  <a:lnTo>
                    <a:pt x="1684" y="1378"/>
                  </a:lnTo>
                  <a:lnTo>
                    <a:pt x="1582" y="1454"/>
                  </a:lnTo>
                  <a:lnTo>
                    <a:pt x="1480" y="1556"/>
                  </a:lnTo>
                  <a:lnTo>
                    <a:pt x="1429" y="1684"/>
                  </a:lnTo>
                  <a:lnTo>
                    <a:pt x="1404" y="1811"/>
                  </a:lnTo>
                  <a:lnTo>
                    <a:pt x="1404" y="1939"/>
                  </a:lnTo>
                  <a:lnTo>
                    <a:pt x="1455" y="2067"/>
                  </a:lnTo>
                  <a:lnTo>
                    <a:pt x="1557" y="2194"/>
                  </a:lnTo>
                  <a:lnTo>
                    <a:pt x="2271" y="2908"/>
                  </a:lnTo>
                  <a:lnTo>
                    <a:pt x="2118" y="3903"/>
                  </a:lnTo>
                  <a:lnTo>
                    <a:pt x="2092" y="4056"/>
                  </a:lnTo>
                  <a:lnTo>
                    <a:pt x="2143" y="4184"/>
                  </a:lnTo>
                  <a:lnTo>
                    <a:pt x="2194" y="4286"/>
                  </a:lnTo>
                  <a:lnTo>
                    <a:pt x="2296" y="4388"/>
                  </a:lnTo>
                  <a:lnTo>
                    <a:pt x="2424" y="4464"/>
                  </a:lnTo>
                  <a:lnTo>
                    <a:pt x="2552" y="4490"/>
                  </a:lnTo>
                  <a:lnTo>
                    <a:pt x="2705" y="4464"/>
                  </a:lnTo>
                  <a:lnTo>
                    <a:pt x="2832" y="4439"/>
                  </a:lnTo>
                  <a:lnTo>
                    <a:pt x="3470" y="4082"/>
                  </a:lnTo>
                  <a:lnTo>
                    <a:pt x="3470" y="8086"/>
                  </a:lnTo>
                  <a:lnTo>
                    <a:pt x="256" y="8086"/>
                  </a:lnTo>
                  <a:lnTo>
                    <a:pt x="154" y="8112"/>
                  </a:lnTo>
                  <a:lnTo>
                    <a:pt x="77" y="8163"/>
                  </a:lnTo>
                  <a:lnTo>
                    <a:pt x="26" y="8265"/>
                  </a:lnTo>
                  <a:lnTo>
                    <a:pt x="1" y="8367"/>
                  </a:lnTo>
                  <a:lnTo>
                    <a:pt x="26" y="8469"/>
                  </a:lnTo>
                  <a:lnTo>
                    <a:pt x="77" y="8545"/>
                  </a:lnTo>
                  <a:lnTo>
                    <a:pt x="154" y="8596"/>
                  </a:lnTo>
                  <a:lnTo>
                    <a:pt x="256" y="8622"/>
                  </a:lnTo>
                  <a:lnTo>
                    <a:pt x="3725" y="8622"/>
                  </a:lnTo>
                  <a:lnTo>
                    <a:pt x="3827" y="8596"/>
                  </a:lnTo>
                  <a:lnTo>
                    <a:pt x="3929" y="8545"/>
                  </a:lnTo>
                  <a:lnTo>
                    <a:pt x="3980" y="8469"/>
                  </a:lnTo>
                  <a:lnTo>
                    <a:pt x="4005" y="8367"/>
                  </a:lnTo>
                  <a:lnTo>
                    <a:pt x="4005" y="4082"/>
                  </a:lnTo>
                  <a:lnTo>
                    <a:pt x="4643" y="4439"/>
                  </a:lnTo>
                  <a:lnTo>
                    <a:pt x="4745" y="4464"/>
                  </a:lnTo>
                  <a:lnTo>
                    <a:pt x="4873" y="4490"/>
                  </a:lnTo>
                  <a:lnTo>
                    <a:pt x="5026" y="4464"/>
                  </a:lnTo>
                  <a:lnTo>
                    <a:pt x="5153" y="4388"/>
                  </a:lnTo>
                  <a:lnTo>
                    <a:pt x="5255" y="4286"/>
                  </a:lnTo>
                  <a:lnTo>
                    <a:pt x="5332" y="4184"/>
                  </a:lnTo>
                  <a:lnTo>
                    <a:pt x="5357" y="4056"/>
                  </a:lnTo>
                  <a:lnTo>
                    <a:pt x="5357" y="3903"/>
                  </a:lnTo>
                  <a:lnTo>
                    <a:pt x="5179" y="2908"/>
                  </a:lnTo>
                  <a:lnTo>
                    <a:pt x="5918" y="2194"/>
                  </a:lnTo>
                  <a:lnTo>
                    <a:pt x="5995" y="2067"/>
                  </a:lnTo>
                  <a:lnTo>
                    <a:pt x="6046" y="1939"/>
                  </a:lnTo>
                  <a:lnTo>
                    <a:pt x="6071" y="1811"/>
                  </a:lnTo>
                  <a:lnTo>
                    <a:pt x="6046" y="1684"/>
                  </a:lnTo>
                  <a:lnTo>
                    <a:pt x="5969" y="1556"/>
                  </a:lnTo>
                  <a:lnTo>
                    <a:pt x="5893" y="1454"/>
                  </a:lnTo>
                  <a:lnTo>
                    <a:pt x="5765" y="1378"/>
                  </a:lnTo>
                  <a:lnTo>
                    <a:pt x="5638" y="1327"/>
                  </a:lnTo>
                  <a:lnTo>
                    <a:pt x="4618" y="1199"/>
                  </a:lnTo>
                  <a:lnTo>
                    <a:pt x="4184" y="281"/>
                  </a:lnTo>
                  <a:lnTo>
                    <a:pt x="4107" y="154"/>
                  </a:lnTo>
                  <a:lnTo>
                    <a:pt x="4005" y="77"/>
                  </a:lnTo>
                  <a:lnTo>
                    <a:pt x="3878" y="26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7"/>
            <p:cNvSpPr/>
            <p:nvPr/>
          </p:nvSpPr>
          <p:spPr>
            <a:xfrm>
              <a:off x="6302925" y="4103800"/>
              <a:ext cx="49125" cy="14050"/>
            </a:xfrm>
            <a:custGeom>
              <a:avLst/>
              <a:gdLst/>
              <a:ahLst/>
              <a:cxnLst/>
              <a:rect l="l" t="t" r="r" b="b"/>
              <a:pathLst>
                <a:path w="1965" h="562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256" y="561"/>
                  </a:lnTo>
                  <a:lnTo>
                    <a:pt x="1684" y="561"/>
                  </a:lnTo>
                  <a:lnTo>
                    <a:pt x="1786" y="536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102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7"/>
            <p:cNvSpPr/>
            <p:nvPr/>
          </p:nvSpPr>
          <p:spPr>
            <a:xfrm>
              <a:off x="6302925" y="4133750"/>
              <a:ext cx="49125" cy="13425"/>
            </a:xfrm>
            <a:custGeom>
              <a:avLst/>
              <a:gdLst/>
              <a:ahLst/>
              <a:cxnLst/>
              <a:rect l="l" t="t" r="r" b="b"/>
              <a:pathLst>
                <a:path w="1965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1"/>
                  </a:lnTo>
                  <a:lnTo>
                    <a:pt x="1888" y="460"/>
                  </a:lnTo>
                  <a:lnTo>
                    <a:pt x="1939" y="358"/>
                  </a:lnTo>
                  <a:lnTo>
                    <a:pt x="1965" y="256"/>
                  </a:lnTo>
                  <a:lnTo>
                    <a:pt x="1939" y="154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7"/>
            <p:cNvSpPr/>
            <p:nvPr/>
          </p:nvSpPr>
          <p:spPr>
            <a:xfrm>
              <a:off x="6302925" y="41631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10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0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7"/>
            <p:cNvSpPr/>
            <p:nvPr/>
          </p:nvSpPr>
          <p:spPr>
            <a:xfrm>
              <a:off x="6247450" y="427150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919" y="740"/>
                  </a:moveTo>
                  <a:lnTo>
                    <a:pt x="919" y="2219"/>
                  </a:lnTo>
                  <a:lnTo>
                    <a:pt x="766" y="2066"/>
                  </a:lnTo>
                  <a:lnTo>
                    <a:pt x="639" y="1888"/>
                  </a:lnTo>
                  <a:lnTo>
                    <a:pt x="562" y="1684"/>
                  </a:lnTo>
                  <a:lnTo>
                    <a:pt x="536" y="1480"/>
                  </a:lnTo>
                  <a:lnTo>
                    <a:pt x="562" y="1250"/>
                  </a:lnTo>
                  <a:lnTo>
                    <a:pt x="639" y="1046"/>
                  </a:lnTo>
                  <a:lnTo>
                    <a:pt x="766" y="867"/>
                  </a:lnTo>
                  <a:lnTo>
                    <a:pt x="919" y="740"/>
                  </a:lnTo>
                  <a:close/>
                  <a:moveTo>
                    <a:pt x="1480" y="0"/>
                  </a:moveTo>
                  <a:lnTo>
                    <a:pt x="1302" y="26"/>
                  </a:lnTo>
                  <a:lnTo>
                    <a:pt x="1149" y="51"/>
                  </a:lnTo>
                  <a:lnTo>
                    <a:pt x="1123" y="51"/>
                  </a:lnTo>
                  <a:lnTo>
                    <a:pt x="894" y="128"/>
                  </a:lnTo>
                  <a:lnTo>
                    <a:pt x="690" y="255"/>
                  </a:lnTo>
                  <a:lnTo>
                    <a:pt x="485" y="383"/>
                  </a:lnTo>
                  <a:lnTo>
                    <a:pt x="332" y="561"/>
                  </a:lnTo>
                  <a:lnTo>
                    <a:pt x="205" y="765"/>
                  </a:lnTo>
                  <a:lnTo>
                    <a:pt x="103" y="970"/>
                  </a:lnTo>
                  <a:lnTo>
                    <a:pt x="26" y="1225"/>
                  </a:lnTo>
                  <a:lnTo>
                    <a:pt x="1" y="1480"/>
                  </a:lnTo>
                  <a:lnTo>
                    <a:pt x="26" y="1709"/>
                  </a:lnTo>
                  <a:lnTo>
                    <a:pt x="103" y="1964"/>
                  </a:lnTo>
                  <a:lnTo>
                    <a:pt x="205" y="2168"/>
                  </a:lnTo>
                  <a:lnTo>
                    <a:pt x="332" y="2372"/>
                  </a:lnTo>
                  <a:lnTo>
                    <a:pt x="485" y="2551"/>
                  </a:lnTo>
                  <a:lnTo>
                    <a:pt x="690" y="2704"/>
                  </a:lnTo>
                  <a:lnTo>
                    <a:pt x="894" y="2806"/>
                  </a:lnTo>
                  <a:lnTo>
                    <a:pt x="1123" y="2882"/>
                  </a:lnTo>
                  <a:lnTo>
                    <a:pt x="1149" y="2882"/>
                  </a:lnTo>
                  <a:lnTo>
                    <a:pt x="1302" y="2934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16" y="2831"/>
                  </a:lnTo>
                  <a:lnTo>
                    <a:pt x="2118" y="2755"/>
                  </a:lnTo>
                  <a:lnTo>
                    <a:pt x="2169" y="2678"/>
                  </a:lnTo>
                  <a:lnTo>
                    <a:pt x="2194" y="2576"/>
                  </a:lnTo>
                  <a:lnTo>
                    <a:pt x="2169" y="2474"/>
                  </a:lnTo>
                  <a:lnTo>
                    <a:pt x="2118" y="2398"/>
                  </a:lnTo>
                  <a:lnTo>
                    <a:pt x="2041" y="2321"/>
                  </a:lnTo>
                  <a:lnTo>
                    <a:pt x="1939" y="2296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455" y="2398"/>
                  </a:lnTo>
                  <a:lnTo>
                    <a:pt x="1455" y="536"/>
                  </a:lnTo>
                  <a:lnTo>
                    <a:pt x="1480" y="536"/>
                  </a:lnTo>
                  <a:lnTo>
                    <a:pt x="1659" y="561"/>
                  </a:lnTo>
                  <a:lnTo>
                    <a:pt x="1837" y="612"/>
                  </a:lnTo>
                  <a:lnTo>
                    <a:pt x="1990" y="714"/>
                  </a:lnTo>
                  <a:lnTo>
                    <a:pt x="2143" y="816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8" y="1276"/>
                  </a:lnTo>
                  <a:lnTo>
                    <a:pt x="2398" y="1480"/>
                  </a:lnTo>
                  <a:lnTo>
                    <a:pt x="2398" y="1633"/>
                  </a:lnTo>
                  <a:lnTo>
                    <a:pt x="2398" y="1735"/>
                  </a:lnTo>
                  <a:lnTo>
                    <a:pt x="2424" y="1837"/>
                  </a:lnTo>
                  <a:lnTo>
                    <a:pt x="2500" y="1913"/>
                  </a:lnTo>
                  <a:lnTo>
                    <a:pt x="2603" y="1939"/>
                  </a:lnTo>
                  <a:lnTo>
                    <a:pt x="2705" y="1939"/>
                  </a:lnTo>
                  <a:lnTo>
                    <a:pt x="2807" y="1913"/>
                  </a:lnTo>
                  <a:lnTo>
                    <a:pt x="2883" y="1837"/>
                  </a:lnTo>
                  <a:lnTo>
                    <a:pt x="2909" y="1735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7"/>
            <p:cNvSpPr/>
            <p:nvPr/>
          </p:nvSpPr>
          <p:spPr>
            <a:xfrm>
              <a:off x="6207925" y="3983900"/>
              <a:ext cx="403675" cy="458500"/>
            </a:xfrm>
            <a:custGeom>
              <a:avLst/>
              <a:gdLst/>
              <a:ahLst/>
              <a:cxnLst/>
              <a:rect l="l" t="t" r="r" b="b"/>
              <a:pathLst>
                <a:path w="16147" h="18340" extrusionOk="0">
                  <a:moveTo>
                    <a:pt x="11555" y="536"/>
                  </a:moveTo>
                  <a:lnTo>
                    <a:pt x="11555" y="1072"/>
                  </a:lnTo>
                  <a:lnTo>
                    <a:pt x="4592" y="1072"/>
                  </a:lnTo>
                  <a:lnTo>
                    <a:pt x="4592" y="536"/>
                  </a:lnTo>
                  <a:close/>
                  <a:moveTo>
                    <a:pt x="10535" y="1608"/>
                  </a:moveTo>
                  <a:lnTo>
                    <a:pt x="10458" y="1888"/>
                  </a:lnTo>
                  <a:lnTo>
                    <a:pt x="10356" y="2143"/>
                  </a:lnTo>
                  <a:lnTo>
                    <a:pt x="5790" y="2143"/>
                  </a:lnTo>
                  <a:lnTo>
                    <a:pt x="5663" y="1888"/>
                  </a:lnTo>
                  <a:lnTo>
                    <a:pt x="5612" y="1608"/>
                  </a:lnTo>
                  <a:close/>
                  <a:moveTo>
                    <a:pt x="9871" y="2679"/>
                  </a:moveTo>
                  <a:lnTo>
                    <a:pt x="9667" y="2807"/>
                  </a:lnTo>
                  <a:lnTo>
                    <a:pt x="9412" y="2909"/>
                  </a:lnTo>
                  <a:lnTo>
                    <a:pt x="9157" y="2985"/>
                  </a:lnTo>
                  <a:lnTo>
                    <a:pt x="8902" y="3011"/>
                  </a:lnTo>
                  <a:lnTo>
                    <a:pt x="7244" y="3011"/>
                  </a:lnTo>
                  <a:lnTo>
                    <a:pt x="6989" y="2985"/>
                  </a:lnTo>
                  <a:lnTo>
                    <a:pt x="6709" y="2909"/>
                  </a:lnTo>
                  <a:lnTo>
                    <a:pt x="6479" y="2807"/>
                  </a:lnTo>
                  <a:lnTo>
                    <a:pt x="6275" y="2679"/>
                  </a:lnTo>
                  <a:close/>
                  <a:moveTo>
                    <a:pt x="5051" y="1608"/>
                  </a:moveTo>
                  <a:lnTo>
                    <a:pt x="5102" y="1888"/>
                  </a:lnTo>
                  <a:lnTo>
                    <a:pt x="5204" y="2143"/>
                  </a:lnTo>
                  <a:lnTo>
                    <a:pt x="2781" y="2143"/>
                  </a:lnTo>
                  <a:lnTo>
                    <a:pt x="2679" y="2169"/>
                  </a:lnTo>
                  <a:lnTo>
                    <a:pt x="2577" y="2220"/>
                  </a:lnTo>
                  <a:lnTo>
                    <a:pt x="2526" y="2296"/>
                  </a:lnTo>
                  <a:lnTo>
                    <a:pt x="2500" y="2398"/>
                  </a:lnTo>
                  <a:lnTo>
                    <a:pt x="2500" y="9770"/>
                  </a:lnTo>
                  <a:lnTo>
                    <a:pt x="2398" y="9846"/>
                  </a:lnTo>
                  <a:lnTo>
                    <a:pt x="2322" y="9923"/>
                  </a:lnTo>
                  <a:lnTo>
                    <a:pt x="2271" y="10025"/>
                  </a:lnTo>
                  <a:lnTo>
                    <a:pt x="2220" y="10152"/>
                  </a:lnTo>
                  <a:lnTo>
                    <a:pt x="2143" y="10407"/>
                  </a:lnTo>
                  <a:lnTo>
                    <a:pt x="2092" y="10688"/>
                  </a:lnTo>
                  <a:lnTo>
                    <a:pt x="2092" y="10714"/>
                  </a:lnTo>
                  <a:lnTo>
                    <a:pt x="2066" y="10739"/>
                  </a:lnTo>
                  <a:lnTo>
                    <a:pt x="1964" y="10790"/>
                  </a:lnTo>
                  <a:lnTo>
                    <a:pt x="1964" y="2398"/>
                  </a:lnTo>
                  <a:lnTo>
                    <a:pt x="1990" y="2245"/>
                  </a:lnTo>
                  <a:lnTo>
                    <a:pt x="2041" y="2092"/>
                  </a:lnTo>
                  <a:lnTo>
                    <a:pt x="2092" y="1965"/>
                  </a:lnTo>
                  <a:lnTo>
                    <a:pt x="2194" y="1837"/>
                  </a:lnTo>
                  <a:lnTo>
                    <a:pt x="2322" y="1735"/>
                  </a:lnTo>
                  <a:lnTo>
                    <a:pt x="2449" y="1659"/>
                  </a:lnTo>
                  <a:lnTo>
                    <a:pt x="2602" y="1608"/>
                  </a:lnTo>
                  <a:close/>
                  <a:moveTo>
                    <a:pt x="15610" y="11785"/>
                  </a:moveTo>
                  <a:lnTo>
                    <a:pt x="15610" y="15560"/>
                  </a:lnTo>
                  <a:lnTo>
                    <a:pt x="12856" y="15560"/>
                  </a:lnTo>
                  <a:lnTo>
                    <a:pt x="12856" y="11785"/>
                  </a:lnTo>
                  <a:close/>
                  <a:moveTo>
                    <a:pt x="3342" y="10229"/>
                  </a:moveTo>
                  <a:lnTo>
                    <a:pt x="3367" y="10280"/>
                  </a:lnTo>
                  <a:lnTo>
                    <a:pt x="3469" y="10765"/>
                  </a:lnTo>
                  <a:lnTo>
                    <a:pt x="3520" y="10892"/>
                  </a:lnTo>
                  <a:lnTo>
                    <a:pt x="3571" y="11020"/>
                  </a:lnTo>
                  <a:lnTo>
                    <a:pt x="3673" y="11122"/>
                  </a:lnTo>
                  <a:lnTo>
                    <a:pt x="3775" y="11198"/>
                  </a:lnTo>
                  <a:lnTo>
                    <a:pt x="4235" y="11453"/>
                  </a:lnTo>
                  <a:lnTo>
                    <a:pt x="4362" y="11530"/>
                  </a:lnTo>
                  <a:lnTo>
                    <a:pt x="4490" y="11555"/>
                  </a:lnTo>
                  <a:lnTo>
                    <a:pt x="4643" y="11530"/>
                  </a:lnTo>
                  <a:lnTo>
                    <a:pt x="4770" y="11504"/>
                  </a:lnTo>
                  <a:lnTo>
                    <a:pt x="5229" y="11351"/>
                  </a:lnTo>
                  <a:lnTo>
                    <a:pt x="5280" y="11351"/>
                  </a:lnTo>
                  <a:lnTo>
                    <a:pt x="5331" y="11377"/>
                  </a:lnTo>
                  <a:lnTo>
                    <a:pt x="5561" y="11810"/>
                  </a:lnTo>
                  <a:lnTo>
                    <a:pt x="5586" y="11861"/>
                  </a:lnTo>
                  <a:lnTo>
                    <a:pt x="5561" y="11912"/>
                  </a:lnTo>
                  <a:lnTo>
                    <a:pt x="5204" y="12218"/>
                  </a:lnTo>
                  <a:lnTo>
                    <a:pt x="5102" y="12320"/>
                  </a:lnTo>
                  <a:lnTo>
                    <a:pt x="5025" y="12448"/>
                  </a:lnTo>
                  <a:lnTo>
                    <a:pt x="4974" y="12576"/>
                  </a:lnTo>
                  <a:lnTo>
                    <a:pt x="4949" y="12703"/>
                  </a:lnTo>
                  <a:lnTo>
                    <a:pt x="4949" y="13239"/>
                  </a:lnTo>
                  <a:lnTo>
                    <a:pt x="4974" y="13366"/>
                  </a:lnTo>
                  <a:lnTo>
                    <a:pt x="5025" y="13494"/>
                  </a:lnTo>
                  <a:lnTo>
                    <a:pt x="5102" y="13621"/>
                  </a:lnTo>
                  <a:lnTo>
                    <a:pt x="5204" y="13723"/>
                  </a:lnTo>
                  <a:lnTo>
                    <a:pt x="5561" y="14055"/>
                  </a:lnTo>
                  <a:lnTo>
                    <a:pt x="5586" y="14080"/>
                  </a:lnTo>
                  <a:lnTo>
                    <a:pt x="5561" y="14131"/>
                  </a:lnTo>
                  <a:lnTo>
                    <a:pt x="5331" y="14565"/>
                  </a:lnTo>
                  <a:lnTo>
                    <a:pt x="5280" y="14591"/>
                  </a:lnTo>
                  <a:lnTo>
                    <a:pt x="5229" y="14591"/>
                  </a:lnTo>
                  <a:lnTo>
                    <a:pt x="4770" y="14438"/>
                  </a:lnTo>
                  <a:lnTo>
                    <a:pt x="4643" y="14412"/>
                  </a:lnTo>
                  <a:lnTo>
                    <a:pt x="4490" y="14412"/>
                  </a:lnTo>
                  <a:lnTo>
                    <a:pt x="4362" y="14438"/>
                  </a:lnTo>
                  <a:lnTo>
                    <a:pt x="4235" y="14489"/>
                  </a:lnTo>
                  <a:lnTo>
                    <a:pt x="3775" y="14744"/>
                  </a:lnTo>
                  <a:lnTo>
                    <a:pt x="3673" y="14820"/>
                  </a:lnTo>
                  <a:lnTo>
                    <a:pt x="3571" y="14922"/>
                  </a:lnTo>
                  <a:lnTo>
                    <a:pt x="3520" y="15050"/>
                  </a:lnTo>
                  <a:lnTo>
                    <a:pt x="3469" y="15203"/>
                  </a:lnTo>
                  <a:lnTo>
                    <a:pt x="3367" y="15662"/>
                  </a:lnTo>
                  <a:lnTo>
                    <a:pt x="3342" y="15713"/>
                  </a:lnTo>
                  <a:lnTo>
                    <a:pt x="3291" y="15738"/>
                  </a:lnTo>
                  <a:lnTo>
                    <a:pt x="2806" y="15738"/>
                  </a:lnTo>
                  <a:lnTo>
                    <a:pt x="2755" y="15713"/>
                  </a:lnTo>
                  <a:lnTo>
                    <a:pt x="2730" y="15662"/>
                  </a:lnTo>
                  <a:lnTo>
                    <a:pt x="2628" y="15203"/>
                  </a:lnTo>
                  <a:lnTo>
                    <a:pt x="2602" y="15050"/>
                  </a:lnTo>
                  <a:lnTo>
                    <a:pt x="2526" y="14922"/>
                  </a:lnTo>
                  <a:lnTo>
                    <a:pt x="2449" y="14820"/>
                  </a:lnTo>
                  <a:lnTo>
                    <a:pt x="2322" y="14744"/>
                  </a:lnTo>
                  <a:lnTo>
                    <a:pt x="1888" y="14489"/>
                  </a:lnTo>
                  <a:lnTo>
                    <a:pt x="1735" y="14412"/>
                  </a:lnTo>
                  <a:lnTo>
                    <a:pt x="1454" y="14412"/>
                  </a:lnTo>
                  <a:lnTo>
                    <a:pt x="1352" y="14438"/>
                  </a:lnTo>
                  <a:lnTo>
                    <a:pt x="868" y="14591"/>
                  </a:lnTo>
                  <a:lnTo>
                    <a:pt x="817" y="14591"/>
                  </a:lnTo>
                  <a:lnTo>
                    <a:pt x="791" y="14565"/>
                  </a:lnTo>
                  <a:lnTo>
                    <a:pt x="536" y="14131"/>
                  </a:lnTo>
                  <a:lnTo>
                    <a:pt x="536" y="14080"/>
                  </a:lnTo>
                  <a:lnTo>
                    <a:pt x="562" y="14055"/>
                  </a:lnTo>
                  <a:lnTo>
                    <a:pt x="919" y="13723"/>
                  </a:lnTo>
                  <a:lnTo>
                    <a:pt x="1021" y="13621"/>
                  </a:lnTo>
                  <a:lnTo>
                    <a:pt x="1097" y="13494"/>
                  </a:lnTo>
                  <a:lnTo>
                    <a:pt x="1148" y="13366"/>
                  </a:lnTo>
                  <a:lnTo>
                    <a:pt x="1148" y="13239"/>
                  </a:lnTo>
                  <a:lnTo>
                    <a:pt x="1148" y="12703"/>
                  </a:lnTo>
                  <a:lnTo>
                    <a:pt x="1148" y="12576"/>
                  </a:lnTo>
                  <a:lnTo>
                    <a:pt x="1097" y="12448"/>
                  </a:lnTo>
                  <a:lnTo>
                    <a:pt x="1021" y="12320"/>
                  </a:lnTo>
                  <a:lnTo>
                    <a:pt x="919" y="12218"/>
                  </a:lnTo>
                  <a:lnTo>
                    <a:pt x="562" y="11912"/>
                  </a:lnTo>
                  <a:lnTo>
                    <a:pt x="536" y="11861"/>
                  </a:lnTo>
                  <a:lnTo>
                    <a:pt x="536" y="11810"/>
                  </a:lnTo>
                  <a:lnTo>
                    <a:pt x="791" y="11377"/>
                  </a:lnTo>
                  <a:lnTo>
                    <a:pt x="817" y="11351"/>
                  </a:lnTo>
                  <a:lnTo>
                    <a:pt x="868" y="11351"/>
                  </a:lnTo>
                  <a:lnTo>
                    <a:pt x="1352" y="11504"/>
                  </a:lnTo>
                  <a:lnTo>
                    <a:pt x="1454" y="11530"/>
                  </a:lnTo>
                  <a:lnTo>
                    <a:pt x="1556" y="11555"/>
                  </a:lnTo>
                  <a:lnTo>
                    <a:pt x="1658" y="11530"/>
                  </a:lnTo>
                  <a:lnTo>
                    <a:pt x="1786" y="11504"/>
                  </a:lnTo>
                  <a:lnTo>
                    <a:pt x="1811" y="11504"/>
                  </a:lnTo>
                  <a:lnTo>
                    <a:pt x="1888" y="11453"/>
                  </a:lnTo>
                  <a:lnTo>
                    <a:pt x="2322" y="11198"/>
                  </a:lnTo>
                  <a:lnTo>
                    <a:pt x="2449" y="11122"/>
                  </a:lnTo>
                  <a:lnTo>
                    <a:pt x="2526" y="11020"/>
                  </a:lnTo>
                  <a:lnTo>
                    <a:pt x="2602" y="10892"/>
                  </a:lnTo>
                  <a:lnTo>
                    <a:pt x="2628" y="10765"/>
                  </a:lnTo>
                  <a:lnTo>
                    <a:pt x="2730" y="10280"/>
                  </a:lnTo>
                  <a:lnTo>
                    <a:pt x="2755" y="10229"/>
                  </a:lnTo>
                  <a:close/>
                  <a:moveTo>
                    <a:pt x="13111" y="2679"/>
                  </a:moveTo>
                  <a:lnTo>
                    <a:pt x="13111" y="11249"/>
                  </a:lnTo>
                  <a:lnTo>
                    <a:pt x="12728" y="11249"/>
                  </a:lnTo>
                  <a:lnTo>
                    <a:pt x="12652" y="11275"/>
                  </a:lnTo>
                  <a:lnTo>
                    <a:pt x="12575" y="11275"/>
                  </a:lnTo>
                  <a:lnTo>
                    <a:pt x="12499" y="11326"/>
                  </a:lnTo>
                  <a:lnTo>
                    <a:pt x="12448" y="11377"/>
                  </a:lnTo>
                  <a:lnTo>
                    <a:pt x="12397" y="11428"/>
                  </a:lnTo>
                  <a:lnTo>
                    <a:pt x="12346" y="11504"/>
                  </a:lnTo>
                  <a:lnTo>
                    <a:pt x="12320" y="11581"/>
                  </a:lnTo>
                  <a:lnTo>
                    <a:pt x="12320" y="11657"/>
                  </a:lnTo>
                  <a:lnTo>
                    <a:pt x="12320" y="15687"/>
                  </a:lnTo>
                  <a:lnTo>
                    <a:pt x="12320" y="15764"/>
                  </a:lnTo>
                  <a:lnTo>
                    <a:pt x="12346" y="15840"/>
                  </a:lnTo>
                  <a:lnTo>
                    <a:pt x="12397" y="15917"/>
                  </a:lnTo>
                  <a:lnTo>
                    <a:pt x="12448" y="15968"/>
                  </a:lnTo>
                  <a:lnTo>
                    <a:pt x="12499" y="16019"/>
                  </a:lnTo>
                  <a:lnTo>
                    <a:pt x="12575" y="16070"/>
                  </a:lnTo>
                  <a:lnTo>
                    <a:pt x="12652" y="16070"/>
                  </a:lnTo>
                  <a:lnTo>
                    <a:pt x="12728" y="16095"/>
                  </a:lnTo>
                  <a:lnTo>
                    <a:pt x="13111" y="16095"/>
                  </a:lnTo>
                  <a:lnTo>
                    <a:pt x="13111" y="16708"/>
                  </a:lnTo>
                  <a:lnTo>
                    <a:pt x="11504" y="16708"/>
                  </a:lnTo>
                  <a:lnTo>
                    <a:pt x="11402" y="16733"/>
                  </a:lnTo>
                  <a:lnTo>
                    <a:pt x="11325" y="16784"/>
                  </a:lnTo>
                  <a:lnTo>
                    <a:pt x="11274" y="16886"/>
                  </a:lnTo>
                  <a:lnTo>
                    <a:pt x="11249" y="16988"/>
                  </a:lnTo>
                  <a:lnTo>
                    <a:pt x="11274" y="17090"/>
                  </a:lnTo>
                  <a:lnTo>
                    <a:pt x="11325" y="17167"/>
                  </a:lnTo>
                  <a:lnTo>
                    <a:pt x="11402" y="17243"/>
                  </a:lnTo>
                  <a:lnTo>
                    <a:pt x="13468" y="17243"/>
                  </a:lnTo>
                  <a:lnTo>
                    <a:pt x="13570" y="17167"/>
                  </a:lnTo>
                  <a:lnTo>
                    <a:pt x="13621" y="17090"/>
                  </a:lnTo>
                  <a:lnTo>
                    <a:pt x="13646" y="16988"/>
                  </a:lnTo>
                  <a:lnTo>
                    <a:pt x="13646" y="16095"/>
                  </a:lnTo>
                  <a:lnTo>
                    <a:pt x="14182" y="16095"/>
                  </a:lnTo>
                  <a:lnTo>
                    <a:pt x="14182" y="16988"/>
                  </a:lnTo>
                  <a:lnTo>
                    <a:pt x="14157" y="17141"/>
                  </a:lnTo>
                  <a:lnTo>
                    <a:pt x="14106" y="17294"/>
                  </a:lnTo>
                  <a:lnTo>
                    <a:pt x="14029" y="17447"/>
                  </a:lnTo>
                  <a:lnTo>
                    <a:pt x="13953" y="17549"/>
                  </a:lnTo>
                  <a:lnTo>
                    <a:pt x="13825" y="17651"/>
                  </a:lnTo>
                  <a:lnTo>
                    <a:pt x="13697" y="17728"/>
                  </a:lnTo>
                  <a:lnTo>
                    <a:pt x="13544" y="17779"/>
                  </a:lnTo>
                  <a:lnTo>
                    <a:pt x="2602" y="17779"/>
                  </a:lnTo>
                  <a:lnTo>
                    <a:pt x="2449" y="17728"/>
                  </a:lnTo>
                  <a:lnTo>
                    <a:pt x="2322" y="17651"/>
                  </a:lnTo>
                  <a:lnTo>
                    <a:pt x="2194" y="17549"/>
                  </a:lnTo>
                  <a:lnTo>
                    <a:pt x="2092" y="17447"/>
                  </a:lnTo>
                  <a:lnTo>
                    <a:pt x="2041" y="17294"/>
                  </a:lnTo>
                  <a:lnTo>
                    <a:pt x="1990" y="17141"/>
                  </a:lnTo>
                  <a:lnTo>
                    <a:pt x="1964" y="16988"/>
                  </a:lnTo>
                  <a:lnTo>
                    <a:pt x="1964" y="15152"/>
                  </a:lnTo>
                  <a:lnTo>
                    <a:pt x="2066" y="15203"/>
                  </a:lnTo>
                  <a:lnTo>
                    <a:pt x="2092" y="15228"/>
                  </a:lnTo>
                  <a:lnTo>
                    <a:pt x="2092" y="15254"/>
                  </a:lnTo>
                  <a:lnTo>
                    <a:pt x="2143" y="15534"/>
                  </a:lnTo>
                  <a:lnTo>
                    <a:pt x="2220" y="15815"/>
                  </a:lnTo>
                  <a:lnTo>
                    <a:pt x="2271" y="15917"/>
                  </a:lnTo>
                  <a:lnTo>
                    <a:pt x="2322" y="16019"/>
                  </a:lnTo>
                  <a:lnTo>
                    <a:pt x="2398" y="16121"/>
                  </a:lnTo>
                  <a:lnTo>
                    <a:pt x="2500" y="16172"/>
                  </a:lnTo>
                  <a:lnTo>
                    <a:pt x="2500" y="16988"/>
                  </a:lnTo>
                  <a:lnTo>
                    <a:pt x="2526" y="17090"/>
                  </a:lnTo>
                  <a:lnTo>
                    <a:pt x="2577" y="17167"/>
                  </a:lnTo>
                  <a:lnTo>
                    <a:pt x="2679" y="17243"/>
                  </a:lnTo>
                  <a:lnTo>
                    <a:pt x="10458" y="17243"/>
                  </a:lnTo>
                  <a:lnTo>
                    <a:pt x="10535" y="17167"/>
                  </a:lnTo>
                  <a:lnTo>
                    <a:pt x="10611" y="17090"/>
                  </a:lnTo>
                  <a:lnTo>
                    <a:pt x="10611" y="16988"/>
                  </a:lnTo>
                  <a:lnTo>
                    <a:pt x="10611" y="16886"/>
                  </a:lnTo>
                  <a:lnTo>
                    <a:pt x="10535" y="16784"/>
                  </a:lnTo>
                  <a:lnTo>
                    <a:pt x="10458" y="16733"/>
                  </a:lnTo>
                  <a:lnTo>
                    <a:pt x="10356" y="16708"/>
                  </a:lnTo>
                  <a:lnTo>
                    <a:pt x="3036" y="16708"/>
                  </a:lnTo>
                  <a:lnTo>
                    <a:pt x="3036" y="16274"/>
                  </a:lnTo>
                  <a:lnTo>
                    <a:pt x="3291" y="16274"/>
                  </a:lnTo>
                  <a:lnTo>
                    <a:pt x="3393" y="16248"/>
                  </a:lnTo>
                  <a:lnTo>
                    <a:pt x="3495" y="16223"/>
                  </a:lnTo>
                  <a:lnTo>
                    <a:pt x="3597" y="16197"/>
                  </a:lnTo>
                  <a:lnTo>
                    <a:pt x="3673" y="16146"/>
                  </a:lnTo>
                  <a:lnTo>
                    <a:pt x="3750" y="16070"/>
                  </a:lnTo>
                  <a:lnTo>
                    <a:pt x="3826" y="15993"/>
                  </a:lnTo>
                  <a:lnTo>
                    <a:pt x="3852" y="15891"/>
                  </a:lnTo>
                  <a:lnTo>
                    <a:pt x="3903" y="15815"/>
                  </a:lnTo>
                  <a:lnTo>
                    <a:pt x="3954" y="15534"/>
                  </a:lnTo>
                  <a:lnTo>
                    <a:pt x="4005" y="15254"/>
                  </a:lnTo>
                  <a:lnTo>
                    <a:pt x="4030" y="15228"/>
                  </a:lnTo>
                  <a:lnTo>
                    <a:pt x="4056" y="15203"/>
                  </a:lnTo>
                  <a:lnTo>
                    <a:pt x="4490" y="14948"/>
                  </a:lnTo>
                  <a:lnTo>
                    <a:pt x="4566" y="14948"/>
                  </a:lnTo>
                  <a:lnTo>
                    <a:pt x="4821" y="15050"/>
                  </a:lnTo>
                  <a:lnTo>
                    <a:pt x="5102" y="15126"/>
                  </a:lnTo>
                  <a:lnTo>
                    <a:pt x="5408" y="15126"/>
                  </a:lnTo>
                  <a:lnTo>
                    <a:pt x="5484" y="15101"/>
                  </a:lnTo>
                  <a:lnTo>
                    <a:pt x="5586" y="15050"/>
                  </a:lnTo>
                  <a:lnTo>
                    <a:pt x="5663" y="14999"/>
                  </a:lnTo>
                  <a:lnTo>
                    <a:pt x="5739" y="14922"/>
                  </a:lnTo>
                  <a:lnTo>
                    <a:pt x="5790" y="14820"/>
                  </a:lnTo>
                  <a:lnTo>
                    <a:pt x="6045" y="14412"/>
                  </a:lnTo>
                  <a:lnTo>
                    <a:pt x="6071" y="14310"/>
                  </a:lnTo>
                  <a:lnTo>
                    <a:pt x="6096" y="14208"/>
                  </a:lnTo>
                  <a:lnTo>
                    <a:pt x="6122" y="14131"/>
                  </a:lnTo>
                  <a:lnTo>
                    <a:pt x="6122" y="14029"/>
                  </a:lnTo>
                  <a:lnTo>
                    <a:pt x="6096" y="13927"/>
                  </a:lnTo>
                  <a:lnTo>
                    <a:pt x="6045" y="13825"/>
                  </a:lnTo>
                  <a:lnTo>
                    <a:pt x="5994" y="13749"/>
                  </a:lnTo>
                  <a:lnTo>
                    <a:pt x="5943" y="13672"/>
                  </a:lnTo>
                  <a:lnTo>
                    <a:pt x="5739" y="13468"/>
                  </a:lnTo>
                  <a:lnTo>
                    <a:pt x="5535" y="13290"/>
                  </a:lnTo>
                  <a:lnTo>
                    <a:pt x="5510" y="13264"/>
                  </a:lnTo>
                  <a:lnTo>
                    <a:pt x="5484" y="13239"/>
                  </a:lnTo>
                  <a:lnTo>
                    <a:pt x="5484" y="12703"/>
                  </a:lnTo>
                  <a:lnTo>
                    <a:pt x="5510" y="12678"/>
                  </a:lnTo>
                  <a:lnTo>
                    <a:pt x="5535" y="12652"/>
                  </a:lnTo>
                  <a:lnTo>
                    <a:pt x="5739" y="12474"/>
                  </a:lnTo>
                  <a:lnTo>
                    <a:pt x="5943" y="12295"/>
                  </a:lnTo>
                  <a:lnTo>
                    <a:pt x="5994" y="12218"/>
                  </a:lnTo>
                  <a:lnTo>
                    <a:pt x="6045" y="12116"/>
                  </a:lnTo>
                  <a:lnTo>
                    <a:pt x="6096" y="12014"/>
                  </a:lnTo>
                  <a:lnTo>
                    <a:pt x="6122" y="11938"/>
                  </a:lnTo>
                  <a:lnTo>
                    <a:pt x="6122" y="11836"/>
                  </a:lnTo>
                  <a:lnTo>
                    <a:pt x="6096" y="11734"/>
                  </a:lnTo>
                  <a:lnTo>
                    <a:pt x="6071" y="11632"/>
                  </a:lnTo>
                  <a:lnTo>
                    <a:pt x="6045" y="11530"/>
                  </a:lnTo>
                  <a:lnTo>
                    <a:pt x="5790" y="11122"/>
                  </a:lnTo>
                  <a:lnTo>
                    <a:pt x="5739" y="11020"/>
                  </a:lnTo>
                  <a:lnTo>
                    <a:pt x="5663" y="10969"/>
                  </a:lnTo>
                  <a:lnTo>
                    <a:pt x="5586" y="10892"/>
                  </a:lnTo>
                  <a:lnTo>
                    <a:pt x="5484" y="10867"/>
                  </a:lnTo>
                  <a:lnTo>
                    <a:pt x="5408" y="10816"/>
                  </a:lnTo>
                  <a:lnTo>
                    <a:pt x="5204" y="10816"/>
                  </a:lnTo>
                  <a:lnTo>
                    <a:pt x="5102" y="10841"/>
                  </a:lnTo>
                  <a:lnTo>
                    <a:pt x="4821" y="10918"/>
                  </a:lnTo>
                  <a:lnTo>
                    <a:pt x="4566" y="10994"/>
                  </a:lnTo>
                  <a:lnTo>
                    <a:pt x="4490" y="10994"/>
                  </a:lnTo>
                  <a:lnTo>
                    <a:pt x="4056" y="10739"/>
                  </a:lnTo>
                  <a:lnTo>
                    <a:pt x="4030" y="10714"/>
                  </a:lnTo>
                  <a:lnTo>
                    <a:pt x="4005" y="10688"/>
                  </a:lnTo>
                  <a:lnTo>
                    <a:pt x="3954" y="10407"/>
                  </a:lnTo>
                  <a:lnTo>
                    <a:pt x="3903" y="10152"/>
                  </a:lnTo>
                  <a:lnTo>
                    <a:pt x="3852" y="10050"/>
                  </a:lnTo>
                  <a:lnTo>
                    <a:pt x="3826" y="9948"/>
                  </a:lnTo>
                  <a:lnTo>
                    <a:pt x="3750" y="9872"/>
                  </a:lnTo>
                  <a:lnTo>
                    <a:pt x="3673" y="9821"/>
                  </a:lnTo>
                  <a:lnTo>
                    <a:pt x="3597" y="9744"/>
                  </a:lnTo>
                  <a:lnTo>
                    <a:pt x="3495" y="9719"/>
                  </a:lnTo>
                  <a:lnTo>
                    <a:pt x="3393" y="9693"/>
                  </a:lnTo>
                  <a:lnTo>
                    <a:pt x="3036" y="9693"/>
                  </a:lnTo>
                  <a:lnTo>
                    <a:pt x="3036" y="2679"/>
                  </a:lnTo>
                  <a:lnTo>
                    <a:pt x="5510" y="2679"/>
                  </a:lnTo>
                  <a:lnTo>
                    <a:pt x="5663" y="2858"/>
                  </a:lnTo>
                  <a:lnTo>
                    <a:pt x="5841" y="3036"/>
                  </a:lnTo>
                  <a:lnTo>
                    <a:pt x="6045" y="3189"/>
                  </a:lnTo>
                  <a:lnTo>
                    <a:pt x="6250" y="3291"/>
                  </a:lnTo>
                  <a:lnTo>
                    <a:pt x="6479" y="3393"/>
                  </a:lnTo>
                  <a:lnTo>
                    <a:pt x="6734" y="3470"/>
                  </a:lnTo>
                  <a:lnTo>
                    <a:pt x="6989" y="3521"/>
                  </a:lnTo>
                  <a:lnTo>
                    <a:pt x="7244" y="3546"/>
                  </a:lnTo>
                  <a:lnTo>
                    <a:pt x="8902" y="3546"/>
                  </a:lnTo>
                  <a:lnTo>
                    <a:pt x="9157" y="3521"/>
                  </a:lnTo>
                  <a:lnTo>
                    <a:pt x="9412" y="3470"/>
                  </a:lnTo>
                  <a:lnTo>
                    <a:pt x="9642" y="3393"/>
                  </a:lnTo>
                  <a:lnTo>
                    <a:pt x="9871" y="3291"/>
                  </a:lnTo>
                  <a:lnTo>
                    <a:pt x="10101" y="3189"/>
                  </a:lnTo>
                  <a:lnTo>
                    <a:pt x="10305" y="3036"/>
                  </a:lnTo>
                  <a:lnTo>
                    <a:pt x="10484" y="2858"/>
                  </a:lnTo>
                  <a:lnTo>
                    <a:pt x="10637" y="2679"/>
                  </a:lnTo>
                  <a:close/>
                  <a:moveTo>
                    <a:pt x="4439" y="1"/>
                  </a:moveTo>
                  <a:lnTo>
                    <a:pt x="4337" y="26"/>
                  </a:lnTo>
                  <a:lnTo>
                    <a:pt x="4260" y="77"/>
                  </a:lnTo>
                  <a:lnTo>
                    <a:pt x="4184" y="128"/>
                  </a:lnTo>
                  <a:lnTo>
                    <a:pt x="4132" y="205"/>
                  </a:lnTo>
                  <a:lnTo>
                    <a:pt x="4081" y="281"/>
                  </a:lnTo>
                  <a:lnTo>
                    <a:pt x="4056" y="383"/>
                  </a:lnTo>
                  <a:lnTo>
                    <a:pt x="4030" y="485"/>
                  </a:lnTo>
                  <a:lnTo>
                    <a:pt x="4030" y="1072"/>
                  </a:lnTo>
                  <a:lnTo>
                    <a:pt x="2781" y="1072"/>
                  </a:lnTo>
                  <a:lnTo>
                    <a:pt x="2500" y="1098"/>
                  </a:lnTo>
                  <a:lnTo>
                    <a:pt x="2245" y="1174"/>
                  </a:lnTo>
                  <a:lnTo>
                    <a:pt x="2015" y="1302"/>
                  </a:lnTo>
                  <a:lnTo>
                    <a:pt x="1811" y="1455"/>
                  </a:lnTo>
                  <a:lnTo>
                    <a:pt x="1658" y="1659"/>
                  </a:lnTo>
                  <a:lnTo>
                    <a:pt x="1531" y="1888"/>
                  </a:lnTo>
                  <a:lnTo>
                    <a:pt x="1454" y="2143"/>
                  </a:lnTo>
                  <a:lnTo>
                    <a:pt x="1429" y="2398"/>
                  </a:lnTo>
                  <a:lnTo>
                    <a:pt x="1429" y="10969"/>
                  </a:lnTo>
                  <a:lnTo>
                    <a:pt x="1021" y="10841"/>
                  </a:lnTo>
                  <a:lnTo>
                    <a:pt x="919" y="10816"/>
                  </a:lnTo>
                  <a:lnTo>
                    <a:pt x="715" y="10816"/>
                  </a:lnTo>
                  <a:lnTo>
                    <a:pt x="613" y="10867"/>
                  </a:lnTo>
                  <a:lnTo>
                    <a:pt x="536" y="10892"/>
                  </a:lnTo>
                  <a:lnTo>
                    <a:pt x="460" y="10969"/>
                  </a:lnTo>
                  <a:lnTo>
                    <a:pt x="383" y="11020"/>
                  </a:lnTo>
                  <a:lnTo>
                    <a:pt x="332" y="11122"/>
                  </a:lnTo>
                  <a:lnTo>
                    <a:pt x="77" y="11530"/>
                  </a:lnTo>
                  <a:lnTo>
                    <a:pt x="26" y="11632"/>
                  </a:lnTo>
                  <a:lnTo>
                    <a:pt x="0" y="11734"/>
                  </a:lnTo>
                  <a:lnTo>
                    <a:pt x="0" y="11836"/>
                  </a:lnTo>
                  <a:lnTo>
                    <a:pt x="0" y="11938"/>
                  </a:lnTo>
                  <a:lnTo>
                    <a:pt x="26" y="12014"/>
                  </a:lnTo>
                  <a:lnTo>
                    <a:pt x="51" y="12116"/>
                  </a:lnTo>
                  <a:lnTo>
                    <a:pt x="102" y="12218"/>
                  </a:lnTo>
                  <a:lnTo>
                    <a:pt x="179" y="12295"/>
                  </a:lnTo>
                  <a:lnTo>
                    <a:pt x="383" y="12474"/>
                  </a:lnTo>
                  <a:lnTo>
                    <a:pt x="587" y="12652"/>
                  </a:lnTo>
                  <a:lnTo>
                    <a:pt x="613" y="12678"/>
                  </a:lnTo>
                  <a:lnTo>
                    <a:pt x="613" y="12703"/>
                  </a:lnTo>
                  <a:lnTo>
                    <a:pt x="613" y="13239"/>
                  </a:lnTo>
                  <a:lnTo>
                    <a:pt x="613" y="13264"/>
                  </a:lnTo>
                  <a:lnTo>
                    <a:pt x="587" y="13290"/>
                  </a:lnTo>
                  <a:lnTo>
                    <a:pt x="383" y="13468"/>
                  </a:lnTo>
                  <a:lnTo>
                    <a:pt x="179" y="13672"/>
                  </a:lnTo>
                  <a:lnTo>
                    <a:pt x="102" y="13749"/>
                  </a:lnTo>
                  <a:lnTo>
                    <a:pt x="51" y="13825"/>
                  </a:lnTo>
                  <a:lnTo>
                    <a:pt x="26" y="13927"/>
                  </a:lnTo>
                  <a:lnTo>
                    <a:pt x="0" y="14029"/>
                  </a:lnTo>
                  <a:lnTo>
                    <a:pt x="0" y="14131"/>
                  </a:lnTo>
                  <a:lnTo>
                    <a:pt x="0" y="14208"/>
                  </a:lnTo>
                  <a:lnTo>
                    <a:pt x="26" y="14310"/>
                  </a:lnTo>
                  <a:lnTo>
                    <a:pt x="77" y="14412"/>
                  </a:lnTo>
                  <a:lnTo>
                    <a:pt x="332" y="14820"/>
                  </a:lnTo>
                  <a:lnTo>
                    <a:pt x="383" y="14922"/>
                  </a:lnTo>
                  <a:lnTo>
                    <a:pt x="460" y="14999"/>
                  </a:lnTo>
                  <a:lnTo>
                    <a:pt x="536" y="15050"/>
                  </a:lnTo>
                  <a:lnTo>
                    <a:pt x="613" y="15101"/>
                  </a:lnTo>
                  <a:lnTo>
                    <a:pt x="715" y="15126"/>
                  </a:lnTo>
                  <a:lnTo>
                    <a:pt x="1021" y="15126"/>
                  </a:lnTo>
                  <a:lnTo>
                    <a:pt x="1429" y="14999"/>
                  </a:lnTo>
                  <a:lnTo>
                    <a:pt x="1429" y="16988"/>
                  </a:lnTo>
                  <a:lnTo>
                    <a:pt x="1454" y="17243"/>
                  </a:lnTo>
                  <a:lnTo>
                    <a:pt x="1531" y="17498"/>
                  </a:lnTo>
                  <a:lnTo>
                    <a:pt x="1658" y="17728"/>
                  </a:lnTo>
                  <a:lnTo>
                    <a:pt x="1811" y="17932"/>
                  </a:lnTo>
                  <a:lnTo>
                    <a:pt x="2015" y="18110"/>
                  </a:lnTo>
                  <a:lnTo>
                    <a:pt x="2245" y="18212"/>
                  </a:lnTo>
                  <a:lnTo>
                    <a:pt x="2500" y="18289"/>
                  </a:lnTo>
                  <a:lnTo>
                    <a:pt x="2781" y="18340"/>
                  </a:lnTo>
                  <a:lnTo>
                    <a:pt x="13366" y="18340"/>
                  </a:lnTo>
                  <a:lnTo>
                    <a:pt x="13646" y="18289"/>
                  </a:lnTo>
                  <a:lnTo>
                    <a:pt x="13902" y="18212"/>
                  </a:lnTo>
                  <a:lnTo>
                    <a:pt x="14131" y="18110"/>
                  </a:lnTo>
                  <a:lnTo>
                    <a:pt x="14310" y="17932"/>
                  </a:lnTo>
                  <a:lnTo>
                    <a:pt x="14488" y="17728"/>
                  </a:lnTo>
                  <a:lnTo>
                    <a:pt x="14616" y="17498"/>
                  </a:lnTo>
                  <a:lnTo>
                    <a:pt x="14692" y="17243"/>
                  </a:lnTo>
                  <a:lnTo>
                    <a:pt x="14718" y="16988"/>
                  </a:lnTo>
                  <a:lnTo>
                    <a:pt x="14718" y="16095"/>
                  </a:lnTo>
                  <a:lnTo>
                    <a:pt x="15738" y="16095"/>
                  </a:lnTo>
                  <a:lnTo>
                    <a:pt x="15815" y="16070"/>
                  </a:lnTo>
                  <a:lnTo>
                    <a:pt x="15891" y="16070"/>
                  </a:lnTo>
                  <a:lnTo>
                    <a:pt x="15968" y="16019"/>
                  </a:lnTo>
                  <a:lnTo>
                    <a:pt x="16019" y="15968"/>
                  </a:lnTo>
                  <a:lnTo>
                    <a:pt x="16070" y="15917"/>
                  </a:lnTo>
                  <a:lnTo>
                    <a:pt x="16121" y="15840"/>
                  </a:lnTo>
                  <a:lnTo>
                    <a:pt x="16146" y="15764"/>
                  </a:lnTo>
                  <a:lnTo>
                    <a:pt x="16146" y="15687"/>
                  </a:lnTo>
                  <a:lnTo>
                    <a:pt x="16146" y="11657"/>
                  </a:lnTo>
                  <a:lnTo>
                    <a:pt x="16146" y="11581"/>
                  </a:lnTo>
                  <a:lnTo>
                    <a:pt x="16121" y="11504"/>
                  </a:lnTo>
                  <a:lnTo>
                    <a:pt x="16070" y="11428"/>
                  </a:lnTo>
                  <a:lnTo>
                    <a:pt x="16019" y="11377"/>
                  </a:lnTo>
                  <a:lnTo>
                    <a:pt x="15968" y="11326"/>
                  </a:lnTo>
                  <a:lnTo>
                    <a:pt x="15891" y="11275"/>
                  </a:lnTo>
                  <a:lnTo>
                    <a:pt x="15815" y="11275"/>
                  </a:lnTo>
                  <a:lnTo>
                    <a:pt x="15738" y="11249"/>
                  </a:lnTo>
                  <a:lnTo>
                    <a:pt x="14718" y="11249"/>
                  </a:lnTo>
                  <a:lnTo>
                    <a:pt x="14718" y="4566"/>
                  </a:lnTo>
                  <a:lnTo>
                    <a:pt x="14692" y="4464"/>
                  </a:lnTo>
                  <a:lnTo>
                    <a:pt x="14641" y="4388"/>
                  </a:lnTo>
                  <a:lnTo>
                    <a:pt x="14539" y="4311"/>
                  </a:lnTo>
                  <a:lnTo>
                    <a:pt x="14335" y="4311"/>
                  </a:lnTo>
                  <a:lnTo>
                    <a:pt x="14259" y="4388"/>
                  </a:lnTo>
                  <a:lnTo>
                    <a:pt x="14208" y="4464"/>
                  </a:lnTo>
                  <a:lnTo>
                    <a:pt x="14182" y="4566"/>
                  </a:lnTo>
                  <a:lnTo>
                    <a:pt x="14182" y="11249"/>
                  </a:lnTo>
                  <a:lnTo>
                    <a:pt x="13646" y="11249"/>
                  </a:lnTo>
                  <a:lnTo>
                    <a:pt x="13646" y="2398"/>
                  </a:lnTo>
                  <a:lnTo>
                    <a:pt x="13621" y="2296"/>
                  </a:lnTo>
                  <a:lnTo>
                    <a:pt x="13570" y="2220"/>
                  </a:lnTo>
                  <a:lnTo>
                    <a:pt x="13468" y="2169"/>
                  </a:lnTo>
                  <a:lnTo>
                    <a:pt x="13366" y="2143"/>
                  </a:lnTo>
                  <a:lnTo>
                    <a:pt x="10943" y="2143"/>
                  </a:lnTo>
                  <a:lnTo>
                    <a:pt x="11019" y="1888"/>
                  </a:lnTo>
                  <a:lnTo>
                    <a:pt x="11070" y="1608"/>
                  </a:lnTo>
                  <a:lnTo>
                    <a:pt x="13544" y="1608"/>
                  </a:lnTo>
                  <a:lnTo>
                    <a:pt x="13697" y="1659"/>
                  </a:lnTo>
                  <a:lnTo>
                    <a:pt x="13825" y="1735"/>
                  </a:lnTo>
                  <a:lnTo>
                    <a:pt x="13953" y="1837"/>
                  </a:lnTo>
                  <a:lnTo>
                    <a:pt x="14029" y="1965"/>
                  </a:lnTo>
                  <a:lnTo>
                    <a:pt x="14106" y="2092"/>
                  </a:lnTo>
                  <a:lnTo>
                    <a:pt x="14157" y="2245"/>
                  </a:lnTo>
                  <a:lnTo>
                    <a:pt x="14182" y="2398"/>
                  </a:lnTo>
                  <a:lnTo>
                    <a:pt x="14182" y="3419"/>
                  </a:lnTo>
                  <a:lnTo>
                    <a:pt x="14208" y="3546"/>
                  </a:lnTo>
                  <a:lnTo>
                    <a:pt x="14259" y="3623"/>
                  </a:lnTo>
                  <a:lnTo>
                    <a:pt x="14335" y="3674"/>
                  </a:lnTo>
                  <a:lnTo>
                    <a:pt x="14437" y="3699"/>
                  </a:lnTo>
                  <a:lnTo>
                    <a:pt x="14539" y="3674"/>
                  </a:lnTo>
                  <a:lnTo>
                    <a:pt x="14641" y="3623"/>
                  </a:lnTo>
                  <a:lnTo>
                    <a:pt x="14692" y="3546"/>
                  </a:lnTo>
                  <a:lnTo>
                    <a:pt x="14718" y="3419"/>
                  </a:lnTo>
                  <a:lnTo>
                    <a:pt x="14718" y="2398"/>
                  </a:lnTo>
                  <a:lnTo>
                    <a:pt x="14692" y="2143"/>
                  </a:lnTo>
                  <a:lnTo>
                    <a:pt x="14616" y="1888"/>
                  </a:lnTo>
                  <a:lnTo>
                    <a:pt x="14488" y="1659"/>
                  </a:lnTo>
                  <a:lnTo>
                    <a:pt x="14310" y="1455"/>
                  </a:lnTo>
                  <a:lnTo>
                    <a:pt x="14131" y="1302"/>
                  </a:lnTo>
                  <a:lnTo>
                    <a:pt x="13902" y="1174"/>
                  </a:lnTo>
                  <a:lnTo>
                    <a:pt x="13646" y="1098"/>
                  </a:lnTo>
                  <a:lnTo>
                    <a:pt x="13366" y="1072"/>
                  </a:lnTo>
                  <a:lnTo>
                    <a:pt x="12091" y="1072"/>
                  </a:lnTo>
                  <a:lnTo>
                    <a:pt x="12091" y="485"/>
                  </a:lnTo>
                  <a:lnTo>
                    <a:pt x="12091" y="383"/>
                  </a:lnTo>
                  <a:lnTo>
                    <a:pt x="12065" y="281"/>
                  </a:lnTo>
                  <a:lnTo>
                    <a:pt x="12014" y="205"/>
                  </a:lnTo>
                  <a:lnTo>
                    <a:pt x="11963" y="128"/>
                  </a:lnTo>
                  <a:lnTo>
                    <a:pt x="11886" y="77"/>
                  </a:lnTo>
                  <a:lnTo>
                    <a:pt x="11810" y="26"/>
                  </a:lnTo>
                  <a:lnTo>
                    <a:pt x="117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7"/>
            <p:cNvSpPr/>
            <p:nvPr/>
          </p:nvSpPr>
          <p:spPr>
            <a:xfrm>
              <a:off x="6539500" y="4300825"/>
              <a:ext cx="13425" cy="24250"/>
            </a:xfrm>
            <a:custGeom>
              <a:avLst/>
              <a:gdLst/>
              <a:ahLst/>
              <a:cxnLst/>
              <a:rect l="l" t="t" r="r" b="b"/>
              <a:pathLst>
                <a:path w="537" h="970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89"/>
                  </a:lnTo>
                  <a:lnTo>
                    <a:pt x="26" y="817"/>
                  </a:lnTo>
                  <a:lnTo>
                    <a:pt x="77" y="893"/>
                  </a:lnTo>
                  <a:lnTo>
                    <a:pt x="154" y="944"/>
                  </a:lnTo>
                  <a:lnTo>
                    <a:pt x="256" y="970"/>
                  </a:lnTo>
                  <a:lnTo>
                    <a:pt x="358" y="944"/>
                  </a:lnTo>
                  <a:lnTo>
                    <a:pt x="460" y="893"/>
                  </a:lnTo>
                  <a:lnTo>
                    <a:pt x="511" y="817"/>
                  </a:lnTo>
                  <a:lnTo>
                    <a:pt x="536" y="689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7"/>
            <p:cNvSpPr/>
            <p:nvPr/>
          </p:nvSpPr>
          <p:spPr>
            <a:xfrm>
              <a:off x="6556725" y="4287425"/>
              <a:ext cx="13425" cy="37650"/>
            </a:xfrm>
            <a:custGeom>
              <a:avLst/>
              <a:gdLst/>
              <a:ahLst/>
              <a:cxnLst/>
              <a:rect l="l" t="t" r="r" b="b"/>
              <a:pathLst>
                <a:path w="537" h="1506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1225"/>
                  </a:lnTo>
                  <a:lnTo>
                    <a:pt x="26" y="1353"/>
                  </a:lnTo>
                  <a:lnTo>
                    <a:pt x="77" y="1429"/>
                  </a:lnTo>
                  <a:lnTo>
                    <a:pt x="179" y="1480"/>
                  </a:lnTo>
                  <a:lnTo>
                    <a:pt x="281" y="1506"/>
                  </a:lnTo>
                  <a:lnTo>
                    <a:pt x="383" y="1480"/>
                  </a:lnTo>
                  <a:lnTo>
                    <a:pt x="460" y="1429"/>
                  </a:lnTo>
                  <a:lnTo>
                    <a:pt x="536" y="1353"/>
                  </a:lnTo>
                  <a:lnTo>
                    <a:pt x="536" y="1225"/>
                  </a:lnTo>
                  <a:lnTo>
                    <a:pt x="536" y="281"/>
                  </a:lnTo>
                  <a:lnTo>
                    <a:pt x="536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7"/>
            <p:cNvSpPr/>
            <p:nvPr/>
          </p:nvSpPr>
          <p:spPr>
            <a:xfrm>
              <a:off x="6574575" y="4305925"/>
              <a:ext cx="13425" cy="19150"/>
            </a:xfrm>
            <a:custGeom>
              <a:avLst/>
              <a:gdLst/>
              <a:ahLst/>
              <a:cxnLst/>
              <a:rect l="l" t="t" r="r" b="b"/>
              <a:pathLst>
                <a:path w="537" h="766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485"/>
                  </a:lnTo>
                  <a:lnTo>
                    <a:pt x="26" y="613"/>
                  </a:lnTo>
                  <a:lnTo>
                    <a:pt x="77" y="689"/>
                  </a:lnTo>
                  <a:lnTo>
                    <a:pt x="154" y="740"/>
                  </a:lnTo>
                  <a:lnTo>
                    <a:pt x="281" y="766"/>
                  </a:lnTo>
                  <a:lnTo>
                    <a:pt x="383" y="740"/>
                  </a:lnTo>
                  <a:lnTo>
                    <a:pt x="460" y="689"/>
                  </a:lnTo>
                  <a:lnTo>
                    <a:pt x="511" y="613"/>
                  </a:lnTo>
                  <a:lnTo>
                    <a:pt x="536" y="485"/>
                  </a:lnTo>
                  <a:lnTo>
                    <a:pt x="536" y="281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7"/>
            <p:cNvSpPr/>
            <p:nvPr/>
          </p:nvSpPr>
          <p:spPr>
            <a:xfrm>
              <a:off x="6539500" y="4330800"/>
              <a:ext cx="48500" cy="13400"/>
            </a:xfrm>
            <a:custGeom>
              <a:avLst/>
              <a:gdLst/>
              <a:ahLst/>
              <a:cxnLst/>
              <a:rect l="l" t="t" r="r" b="b"/>
              <a:pathLst>
                <a:path w="1940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1786" y="536"/>
                  </a:lnTo>
                  <a:lnTo>
                    <a:pt x="1863" y="459"/>
                  </a:lnTo>
                  <a:lnTo>
                    <a:pt x="1914" y="383"/>
                  </a:lnTo>
                  <a:lnTo>
                    <a:pt x="1939" y="281"/>
                  </a:lnTo>
                  <a:lnTo>
                    <a:pt x="1914" y="179"/>
                  </a:lnTo>
                  <a:lnTo>
                    <a:pt x="1863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67"/>
          <p:cNvGrpSpPr/>
          <p:nvPr/>
        </p:nvGrpSpPr>
        <p:grpSpPr>
          <a:xfrm>
            <a:off x="7070362" y="3779888"/>
            <a:ext cx="413475" cy="411458"/>
            <a:chOff x="6923375" y="3983900"/>
            <a:chExt cx="458500" cy="458500"/>
          </a:xfrm>
        </p:grpSpPr>
        <p:sp>
          <p:nvSpPr>
            <p:cNvPr id="1512" name="Google Shape;1512;p67"/>
            <p:cNvSpPr/>
            <p:nvPr/>
          </p:nvSpPr>
          <p:spPr>
            <a:xfrm>
              <a:off x="692337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2550" y="12167"/>
                  </a:moveTo>
                  <a:lnTo>
                    <a:pt x="13494" y="13111"/>
                  </a:lnTo>
                  <a:lnTo>
                    <a:pt x="13111" y="13494"/>
                  </a:lnTo>
                  <a:lnTo>
                    <a:pt x="12193" y="12550"/>
                  </a:lnTo>
                  <a:lnTo>
                    <a:pt x="12550" y="12167"/>
                  </a:lnTo>
                  <a:close/>
                  <a:moveTo>
                    <a:pt x="14259" y="13111"/>
                  </a:moveTo>
                  <a:lnTo>
                    <a:pt x="14693" y="13545"/>
                  </a:lnTo>
                  <a:lnTo>
                    <a:pt x="13570" y="14693"/>
                  </a:lnTo>
                  <a:lnTo>
                    <a:pt x="13111" y="14259"/>
                  </a:lnTo>
                  <a:lnTo>
                    <a:pt x="14259" y="13111"/>
                  </a:lnTo>
                  <a:close/>
                  <a:moveTo>
                    <a:pt x="15075" y="13927"/>
                  </a:moveTo>
                  <a:lnTo>
                    <a:pt x="15458" y="14310"/>
                  </a:lnTo>
                  <a:lnTo>
                    <a:pt x="14310" y="15458"/>
                  </a:lnTo>
                  <a:lnTo>
                    <a:pt x="13927" y="15075"/>
                  </a:lnTo>
                  <a:lnTo>
                    <a:pt x="15075" y="13927"/>
                  </a:lnTo>
                  <a:close/>
                  <a:moveTo>
                    <a:pt x="6888" y="1"/>
                  </a:moveTo>
                  <a:lnTo>
                    <a:pt x="6505" y="26"/>
                  </a:lnTo>
                  <a:lnTo>
                    <a:pt x="6148" y="77"/>
                  </a:lnTo>
                  <a:lnTo>
                    <a:pt x="5791" y="128"/>
                  </a:lnTo>
                  <a:lnTo>
                    <a:pt x="5434" y="230"/>
                  </a:lnTo>
                  <a:lnTo>
                    <a:pt x="5102" y="307"/>
                  </a:lnTo>
                  <a:lnTo>
                    <a:pt x="4771" y="434"/>
                  </a:lnTo>
                  <a:lnTo>
                    <a:pt x="4439" y="562"/>
                  </a:lnTo>
                  <a:lnTo>
                    <a:pt x="4107" y="715"/>
                  </a:lnTo>
                  <a:lnTo>
                    <a:pt x="3801" y="868"/>
                  </a:lnTo>
                  <a:lnTo>
                    <a:pt x="3495" y="1047"/>
                  </a:lnTo>
                  <a:lnTo>
                    <a:pt x="3189" y="1225"/>
                  </a:lnTo>
                  <a:lnTo>
                    <a:pt x="2909" y="1429"/>
                  </a:lnTo>
                  <a:lnTo>
                    <a:pt x="2628" y="1659"/>
                  </a:lnTo>
                  <a:lnTo>
                    <a:pt x="2373" y="1888"/>
                  </a:lnTo>
                  <a:lnTo>
                    <a:pt x="2118" y="2118"/>
                  </a:lnTo>
                  <a:lnTo>
                    <a:pt x="1888" y="2373"/>
                  </a:lnTo>
                  <a:lnTo>
                    <a:pt x="1659" y="2628"/>
                  </a:lnTo>
                  <a:lnTo>
                    <a:pt x="1429" y="2909"/>
                  </a:lnTo>
                  <a:lnTo>
                    <a:pt x="1225" y="3189"/>
                  </a:lnTo>
                  <a:lnTo>
                    <a:pt x="1047" y="3495"/>
                  </a:lnTo>
                  <a:lnTo>
                    <a:pt x="868" y="3801"/>
                  </a:lnTo>
                  <a:lnTo>
                    <a:pt x="715" y="4107"/>
                  </a:lnTo>
                  <a:lnTo>
                    <a:pt x="562" y="4413"/>
                  </a:lnTo>
                  <a:lnTo>
                    <a:pt x="434" y="4745"/>
                  </a:lnTo>
                  <a:lnTo>
                    <a:pt x="332" y="5102"/>
                  </a:lnTo>
                  <a:lnTo>
                    <a:pt x="230" y="5434"/>
                  </a:lnTo>
                  <a:lnTo>
                    <a:pt x="154" y="5791"/>
                  </a:lnTo>
                  <a:lnTo>
                    <a:pt x="77" y="6148"/>
                  </a:lnTo>
                  <a:lnTo>
                    <a:pt x="26" y="6505"/>
                  </a:lnTo>
                  <a:lnTo>
                    <a:pt x="1" y="6862"/>
                  </a:lnTo>
                  <a:lnTo>
                    <a:pt x="1" y="7245"/>
                  </a:lnTo>
                  <a:lnTo>
                    <a:pt x="26" y="7908"/>
                  </a:lnTo>
                  <a:lnTo>
                    <a:pt x="103" y="8545"/>
                  </a:lnTo>
                  <a:lnTo>
                    <a:pt x="256" y="9158"/>
                  </a:lnTo>
                  <a:lnTo>
                    <a:pt x="434" y="9744"/>
                  </a:lnTo>
                  <a:lnTo>
                    <a:pt x="689" y="10331"/>
                  </a:lnTo>
                  <a:lnTo>
                    <a:pt x="970" y="10867"/>
                  </a:lnTo>
                  <a:lnTo>
                    <a:pt x="1302" y="11402"/>
                  </a:lnTo>
                  <a:lnTo>
                    <a:pt x="1684" y="11887"/>
                  </a:lnTo>
                  <a:lnTo>
                    <a:pt x="2092" y="12346"/>
                  </a:lnTo>
                  <a:lnTo>
                    <a:pt x="2551" y="12754"/>
                  </a:lnTo>
                  <a:lnTo>
                    <a:pt x="3036" y="13137"/>
                  </a:lnTo>
                  <a:lnTo>
                    <a:pt x="3546" y="13468"/>
                  </a:lnTo>
                  <a:lnTo>
                    <a:pt x="4082" y="13774"/>
                  </a:lnTo>
                  <a:lnTo>
                    <a:pt x="4668" y="14029"/>
                  </a:lnTo>
                  <a:lnTo>
                    <a:pt x="5255" y="14208"/>
                  </a:lnTo>
                  <a:lnTo>
                    <a:pt x="5867" y="14361"/>
                  </a:lnTo>
                  <a:lnTo>
                    <a:pt x="5867" y="16172"/>
                  </a:lnTo>
                  <a:lnTo>
                    <a:pt x="5893" y="16274"/>
                  </a:lnTo>
                  <a:lnTo>
                    <a:pt x="5969" y="16376"/>
                  </a:lnTo>
                  <a:lnTo>
                    <a:pt x="6046" y="16427"/>
                  </a:lnTo>
                  <a:lnTo>
                    <a:pt x="6148" y="16453"/>
                  </a:lnTo>
                  <a:lnTo>
                    <a:pt x="6250" y="16427"/>
                  </a:lnTo>
                  <a:lnTo>
                    <a:pt x="6326" y="16376"/>
                  </a:lnTo>
                  <a:lnTo>
                    <a:pt x="6403" y="16274"/>
                  </a:lnTo>
                  <a:lnTo>
                    <a:pt x="6428" y="16172"/>
                  </a:lnTo>
                  <a:lnTo>
                    <a:pt x="6428" y="14438"/>
                  </a:lnTo>
                  <a:lnTo>
                    <a:pt x="6939" y="14489"/>
                  </a:lnTo>
                  <a:lnTo>
                    <a:pt x="6939" y="17447"/>
                  </a:lnTo>
                  <a:lnTo>
                    <a:pt x="6964" y="17549"/>
                  </a:lnTo>
                  <a:lnTo>
                    <a:pt x="7015" y="17626"/>
                  </a:lnTo>
                  <a:lnTo>
                    <a:pt x="7092" y="17677"/>
                  </a:lnTo>
                  <a:lnTo>
                    <a:pt x="7194" y="17702"/>
                  </a:lnTo>
                  <a:lnTo>
                    <a:pt x="7296" y="17677"/>
                  </a:lnTo>
                  <a:lnTo>
                    <a:pt x="7398" y="17626"/>
                  </a:lnTo>
                  <a:lnTo>
                    <a:pt x="7449" y="17549"/>
                  </a:lnTo>
                  <a:lnTo>
                    <a:pt x="7474" y="17447"/>
                  </a:lnTo>
                  <a:lnTo>
                    <a:pt x="7474" y="14489"/>
                  </a:lnTo>
                  <a:lnTo>
                    <a:pt x="7984" y="14463"/>
                  </a:lnTo>
                  <a:lnTo>
                    <a:pt x="7984" y="16172"/>
                  </a:lnTo>
                  <a:lnTo>
                    <a:pt x="8010" y="16274"/>
                  </a:lnTo>
                  <a:lnTo>
                    <a:pt x="8061" y="16376"/>
                  </a:lnTo>
                  <a:lnTo>
                    <a:pt x="8163" y="16427"/>
                  </a:lnTo>
                  <a:lnTo>
                    <a:pt x="8265" y="16453"/>
                  </a:lnTo>
                  <a:lnTo>
                    <a:pt x="8367" y="16427"/>
                  </a:lnTo>
                  <a:lnTo>
                    <a:pt x="8443" y="16376"/>
                  </a:lnTo>
                  <a:lnTo>
                    <a:pt x="8494" y="16274"/>
                  </a:lnTo>
                  <a:lnTo>
                    <a:pt x="8520" y="16172"/>
                  </a:lnTo>
                  <a:lnTo>
                    <a:pt x="8520" y="14386"/>
                  </a:lnTo>
                  <a:lnTo>
                    <a:pt x="8979" y="14284"/>
                  </a:lnTo>
                  <a:lnTo>
                    <a:pt x="9413" y="14157"/>
                  </a:lnTo>
                  <a:lnTo>
                    <a:pt x="9846" y="14004"/>
                  </a:lnTo>
                  <a:lnTo>
                    <a:pt x="10254" y="13851"/>
                  </a:lnTo>
                  <a:lnTo>
                    <a:pt x="10663" y="13647"/>
                  </a:lnTo>
                  <a:lnTo>
                    <a:pt x="11045" y="13417"/>
                  </a:lnTo>
                  <a:lnTo>
                    <a:pt x="11428" y="13162"/>
                  </a:lnTo>
                  <a:lnTo>
                    <a:pt x="11785" y="12907"/>
                  </a:lnTo>
                  <a:lnTo>
                    <a:pt x="12729" y="13876"/>
                  </a:lnTo>
                  <a:lnTo>
                    <a:pt x="12703" y="13902"/>
                  </a:lnTo>
                  <a:lnTo>
                    <a:pt x="12627" y="13978"/>
                  </a:lnTo>
                  <a:lnTo>
                    <a:pt x="12601" y="14055"/>
                  </a:lnTo>
                  <a:lnTo>
                    <a:pt x="12576" y="14157"/>
                  </a:lnTo>
                  <a:lnTo>
                    <a:pt x="12550" y="14259"/>
                  </a:lnTo>
                  <a:lnTo>
                    <a:pt x="12576" y="14335"/>
                  </a:lnTo>
                  <a:lnTo>
                    <a:pt x="12601" y="14438"/>
                  </a:lnTo>
                  <a:lnTo>
                    <a:pt x="12627" y="14514"/>
                  </a:lnTo>
                  <a:lnTo>
                    <a:pt x="12703" y="14591"/>
                  </a:lnTo>
                  <a:lnTo>
                    <a:pt x="13366" y="15254"/>
                  </a:lnTo>
                  <a:lnTo>
                    <a:pt x="14131" y="16019"/>
                  </a:lnTo>
                  <a:lnTo>
                    <a:pt x="16299" y="18187"/>
                  </a:lnTo>
                  <a:lnTo>
                    <a:pt x="16376" y="18238"/>
                  </a:lnTo>
                  <a:lnTo>
                    <a:pt x="16453" y="18289"/>
                  </a:lnTo>
                  <a:lnTo>
                    <a:pt x="16529" y="18315"/>
                  </a:lnTo>
                  <a:lnTo>
                    <a:pt x="16631" y="18340"/>
                  </a:lnTo>
                  <a:lnTo>
                    <a:pt x="16733" y="18315"/>
                  </a:lnTo>
                  <a:lnTo>
                    <a:pt x="16810" y="18289"/>
                  </a:lnTo>
                  <a:lnTo>
                    <a:pt x="16912" y="18238"/>
                  </a:lnTo>
                  <a:lnTo>
                    <a:pt x="16988" y="18187"/>
                  </a:lnTo>
                  <a:lnTo>
                    <a:pt x="18187" y="16963"/>
                  </a:lnTo>
                  <a:lnTo>
                    <a:pt x="18263" y="16886"/>
                  </a:lnTo>
                  <a:lnTo>
                    <a:pt x="18289" y="16810"/>
                  </a:lnTo>
                  <a:lnTo>
                    <a:pt x="18315" y="16733"/>
                  </a:lnTo>
                  <a:lnTo>
                    <a:pt x="18340" y="16631"/>
                  </a:lnTo>
                  <a:lnTo>
                    <a:pt x="18315" y="16529"/>
                  </a:lnTo>
                  <a:lnTo>
                    <a:pt x="18289" y="16453"/>
                  </a:lnTo>
                  <a:lnTo>
                    <a:pt x="18263" y="16350"/>
                  </a:lnTo>
                  <a:lnTo>
                    <a:pt x="18187" y="16299"/>
                  </a:lnTo>
                  <a:lnTo>
                    <a:pt x="17932" y="16019"/>
                  </a:lnTo>
                  <a:lnTo>
                    <a:pt x="17830" y="15968"/>
                  </a:lnTo>
                  <a:lnTo>
                    <a:pt x="17753" y="15942"/>
                  </a:lnTo>
                  <a:lnTo>
                    <a:pt x="17651" y="15968"/>
                  </a:lnTo>
                  <a:lnTo>
                    <a:pt x="17549" y="16019"/>
                  </a:lnTo>
                  <a:lnTo>
                    <a:pt x="17498" y="16121"/>
                  </a:lnTo>
                  <a:lnTo>
                    <a:pt x="17473" y="16223"/>
                  </a:lnTo>
                  <a:lnTo>
                    <a:pt x="17498" y="16325"/>
                  </a:lnTo>
                  <a:lnTo>
                    <a:pt x="17549" y="16402"/>
                  </a:lnTo>
                  <a:lnTo>
                    <a:pt x="17779" y="16631"/>
                  </a:lnTo>
                  <a:lnTo>
                    <a:pt x="16631" y="17779"/>
                  </a:lnTo>
                  <a:lnTo>
                    <a:pt x="14693" y="15840"/>
                  </a:lnTo>
                  <a:lnTo>
                    <a:pt x="15840" y="14693"/>
                  </a:lnTo>
                  <a:lnTo>
                    <a:pt x="16733" y="15585"/>
                  </a:lnTo>
                  <a:lnTo>
                    <a:pt x="16835" y="15662"/>
                  </a:lnTo>
                  <a:lnTo>
                    <a:pt x="17039" y="15662"/>
                  </a:lnTo>
                  <a:lnTo>
                    <a:pt x="17116" y="15585"/>
                  </a:lnTo>
                  <a:lnTo>
                    <a:pt x="17192" y="15509"/>
                  </a:lnTo>
                  <a:lnTo>
                    <a:pt x="17192" y="15407"/>
                  </a:lnTo>
                  <a:lnTo>
                    <a:pt x="17192" y="15305"/>
                  </a:lnTo>
                  <a:lnTo>
                    <a:pt x="17116" y="15228"/>
                  </a:lnTo>
                  <a:lnTo>
                    <a:pt x="16019" y="14131"/>
                  </a:lnTo>
                  <a:lnTo>
                    <a:pt x="15279" y="13366"/>
                  </a:lnTo>
                  <a:lnTo>
                    <a:pt x="14591" y="12703"/>
                  </a:lnTo>
                  <a:lnTo>
                    <a:pt x="14514" y="12627"/>
                  </a:lnTo>
                  <a:lnTo>
                    <a:pt x="14438" y="12576"/>
                  </a:lnTo>
                  <a:lnTo>
                    <a:pt x="14361" y="12550"/>
                  </a:lnTo>
                  <a:lnTo>
                    <a:pt x="14157" y="12550"/>
                  </a:lnTo>
                  <a:lnTo>
                    <a:pt x="14080" y="12576"/>
                  </a:lnTo>
                  <a:lnTo>
                    <a:pt x="13978" y="12627"/>
                  </a:lnTo>
                  <a:lnTo>
                    <a:pt x="13902" y="12703"/>
                  </a:lnTo>
                  <a:lnTo>
                    <a:pt x="13876" y="12729"/>
                  </a:lnTo>
                  <a:lnTo>
                    <a:pt x="12907" y="11759"/>
                  </a:lnTo>
                  <a:lnTo>
                    <a:pt x="13162" y="11428"/>
                  </a:lnTo>
                  <a:lnTo>
                    <a:pt x="13392" y="11096"/>
                  </a:lnTo>
                  <a:lnTo>
                    <a:pt x="13596" y="10739"/>
                  </a:lnTo>
                  <a:lnTo>
                    <a:pt x="13800" y="10356"/>
                  </a:lnTo>
                  <a:lnTo>
                    <a:pt x="13953" y="9999"/>
                  </a:lnTo>
                  <a:lnTo>
                    <a:pt x="14106" y="9591"/>
                  </a:lnTo>
                  <a:lnTo>
                    <a:pt x="14233" y="9183"/>
                  </a:lnTo>
                  <a:lnTo>
                    <a:pt x="14335" y="8775"/>
                  </a:lnTo>
                  <a:lnTo>
                    <a:pt x="16223" y="8775"/>
                  </a:lnTo>
                  <a:lnTo>
                    <a:pt x="16325" y="8750"/>
                  </a:lnTo>
                  <a:lnTo>
                    <a:pt x="16427" y="8699"/>
                  </a:lnTo>
                  <a:lnTo>
                    <a:pt x="16478" y="8622"/>
                  </a:lnTo>
                  <a:lnTo>
                    <a:pt x="16504" y="8520"/>
                  </a:lnTo>
                  <a:lnTo>
                    <a:pt x="16478" y="8418"/>
                  </a:lnTo>
                  <a:lnTo>
                    <a:pt x="16427" y="8316"/>
                  </a:lnTo>
                  <a:lnTo>
                    <a:pt x="16325" y="8265"/>
                  </a:lnTo>
                  <a:lnTo>
                    <a:pt x="16223" y="8239"/>
                  </a:lnTo>
                  <a:lnTo>
                    <a:pt x="14438" y="8239"/>
                  </a:lnTo>
                  <a:lnTo>
                    <a:pt x="14489" y="7729"/>
                  </a:lnTo>
                  <a:lnTo>
                    <a:pt x="17498" y="7729"/>
                  </a:lnTo>
                  <a:lnTo>
                    <a:pt x="17626" y="7704"/>
                  </a:lnTo>
                  <a:lnTo>
                    <a:pt x="17702" y="7653"/>
                  </a:lnTo>
                  <a:lnTo>
                    <a:pt x="17753" y="7551"/>
                  </a:lnTo>
                  <a:lnTo>
                    <a:pt x="17779" y="7449"/>
                  </a:lnTo>
                  <a:lnTo>
                    <a:pt x="17753" y="7347"/>
                  </a:lnTo>
                  <a:lnTo>
                    <a:pt x="17702" y="7270"/>
                  </a:lnTo>
                  <a:lnTo>
                    <a:pt x="17626" y="7219"/>
                  </a:lnTo>
                  <a:lnTo>
                    <a:pt x="17498" y="7194"/>
                  </a:lnTo>
                  <a:lnTo>
                    <a:pt x="14489" y="7194"/>
                  </a:lnTo>
                  <a:lnTo>
                    <a:pt x="14489" y="6658"/>
                  </a:lnTo>
                  <a:lnTo>
                    <a:pt x="16325" y="6658"/>
                  </a:lnTo>
                  <a:lnTo>
                    <a:pt x="16427" y="6581"/>
                  </a:lnTo>
                  <a:lnTo>
                    <a:pt x="16478" y="6505"/>
                  </a:lnTo>
                  <a:lnTo>
                    <a:pt x="16504" y="6403"/>
                  </a:lnTo>
                  <a:lnTo>
                    <a:pt x="16478" y="6301"/>
                  </a:lnTo>
                  <a:lnTo>
                    <a:pt x="16427" y="6224"/>
                  </a:lnTo>
                  <a:lnTo>
                    <a:pt x="16325" y="6148"/>
                  </a:lnTo>
                  <a:lnTo>
                    <a:pt x="16223" y="6122"/>
                  </a:lnTo>
                  <a:lnTo>
                    <a:pt x="14412" y="6122"/>
                  </a:lnTo>
                  <a:lnTo>
                    <a:pt x="14335" y="5663"/>
                  </a:lnTo>
                  <a:lnTo>
                    <a:pt x="14208" y="5230"/>
                  </a:lnTo>
                  <a:lnTo>
                    <a:pt x="14080" y="4771"/>
                  </a:lnTo>
                  <a:lnTo>
                    <a:pt x="13902" y="4362"/>
                  </a:lnTo>
                  <a:lnTo>
                    <a:pt x="13698" y="3929"/>
                  </a:lnTo>
                  <a:lnTo>
                    <a:pt x="13468" y="3521"/>
                  </a:lnTo>
                  <a:lnTo>
                    <a:pt x="13213" y="3138"/>
                  </a:lnTo>
                  <a:lnTo>
                    <a:pt x="12933" y="2756"/>
                  </a:lnTo>
                  <a:lnTo>
                    <a:pt x="12856" y="2679"/>
                  </a:lnTo>
                  <a:lnTo>
                    <a:pt x="12754" y="2653"/>
                  </a:lnTo>
                  <a:lnTo>
                    <a:pt x="12652" y="2653"/>
                  </a:lnTo>
                  <a:lnTo>
                    <a:pt x="12550" y="2705"/>
                  </a:lnTo>
                  <a:lnTo>
                    <a:pt x="12499" y="2781"/>
                  </a:lnTo>
                  <a:lnTo>
                    <a:pt x="12474" y="2883"/>
                  </a:lnTo>
                  <a:lnTo>
                    <a:pt x="12474" y="2985"/>
                  </a:lnTo>
                  <a:lnTo>
                    <a:pt x="12525" y="3087"/>
                  </a:lnTo>
                  <a:lnTo>
                    <a:pt x="12856" y="3546"/>
                  </a:lnTo>
                  <a:lnTo>
                    <a:pt x="13137" y="4031"/>
                  </a:lnTo>
                  <a:lnTo>
                    <a:pt x="13392" y="4515"/>
                  </a:lnTo>
                  <a:lnTo>
                    <a:pt x="13596" y="5026"/>
                  </a:lnTo>
                  <a:lnTo>
                    <a:pt x="13749" y="5561"/>
                  </a:lnTo>
                  <a:lnTo>
                    <a:pt x="13876" y="6122"/>
                  </a:lnTo>
                  <a:lnTo>
                    <a:pt x="13953" y="6684"/>
                  </a:lnTo>
                  <a:lnTo>
                    <a:pt x="13953" y="7245"/>
                  </a:lnTo>
                  <a:lnTo>
                    <a:pt x="13953" y="7576"/>
                  </a:lnTo>
                  <a:lnTo>
                    <a:pt x="13927" y="7933"/>
                  </a:lnTo>
                  <a:lnTo>
                    <a:pt x="13876" y="8265"/>
                  </a:lnTo>
                  <a:lnTo>
                    <a:pt x="13825" y="8597"/>
                  </a:lnTo>
                  <a:lnTo>
                    <a:pt x="13749" y="8928"/>
                  </a:lnTo>
                  <a:lnTo>
                    <a:pt x="13672" y="9234"/>
                  </a:lnTo>
                  <a:lnTo>
                    <a:pt x="13545" y="9540"/>
                  </a:lnTo>
                  <a:lnTo>
                    <a:pt x="13443" y="9846"/>
                  </a:lnTo>
                  <a:lnTo>
                    <a:pt x="13290" y="10152"/>
                  </a:lnTo>
                  <a:lnTo>
                    <a:pt x="13162" y="10433"/>
                  </a:lnTo>
                  <a:lnTo>
                    <a:pt x="12984" y="10714"/>
                  </a:lnTo>
                  <a:lnTo>
                    <a:pt x="12805" y="10994"/>
                  </a:lnTo>
                  <a:lnTo>
                    <a:pt x="12627" y="11249"/>
                  </a:lnTo>
                  <a:lnTo>
                    <a:pt x="12422" y="11504"/>
                  </a:lnTo>
                  <a:lnTo>
                    <a:pt x="12218" y="11759"/>
                  </a:lnTo>
                  <a:lnTo>
                    <a:pt x="11989" y="11989"/>
                  </a:lnTo>
                  <a:lnTo>
                    <a:pt x="11759" y="12218"/>
                  </a:lnTo>
                  <a:lnTo>
                    <a:pt x="11530" y="12422"/>
                  </a:lnTo>
                  <a:lnTo>
                    <a:pt x="11275" y="12627"/>
                  </a:lnTo>
                  <a:lnTo>
                    <a:pt x="10994" y="12805"/>
                  </a:lnTo>
                  <a:lnTo>
                    <a:pt x="10739" y="12984"/>
                  </a:lnTo>
                  <a:lnTo>
                    <a:pt x="10458" y="13137"/>
                  </a:lnTo>
                  <a:lnTo>
                    <a:pt x="10152" y="13290"/>
                  </a:lnTo>
                  <a:lnTo>
                    <a:pt x="9872" y="13443"/>
                  </a:lnTo>
                  <a:lnTo>
                    <a:pt x="9566" y="13545"/>
                  </a:lnTo>
                  <a:lnTo>
                    <a:pt x="9234" y="13647"/>
                  </a:lnTo>
                  <a:lnTo>
                    <a:pt x="8928" y="13749"/>
                  </a:lnTo>
                  <a:lnTo>
                    <a:pt x="8597" y="13825"/>
                  </a:lnTo>
                  <a:lnTo>
                    <a:pt x="8265" y="13876"/>
                  </a:lnTo>
                  <a:lnTo>
                    <a:pt x="7933" y="13927"/>
                  </a:lnTo>
                  <a:lnTo>
                    <a:pt x="7602" y="13953"/>
                  </a:lnTo>
                  <a:lnTo>
                    <a:pt x="6913" y="13953"/>
                  </a:lnTo>
                  <a:lnTo>
                    <a:pt x="6556" y="13927"/>
                  </a:lnTo>
                  <a:lnTo>
                    <a:pt x="6224" y="13876"/>
                  </a:lnTo>
                  <a:lnTo>
                    <a:pt x="5893" y="13825"/>
                  </a:lnTo>
                  <a:lnTo>
                    <a:pt x="5561" y="13749"/>
                  </a:lnTo>
                  <a:lnTo>
                    <a:pt x="5255" y="13647"/>
                  </a:lnTo>
                  <a:lnTo>
                    <a:pt x="4949" y="13545"/>
                  </a:lnTo>
                  <a:lnTo>
                    <a:pt x="4643" y="13443"/>
                  </a:lnTo>
                  <a:lnTo>
                    <a:pt x="4337" y="13290"/>
                  </a:lnTo>
                  <a:lnTo>
                    <a:pt x="4056" y="13137"/>
                  </a:lnTo>
                  <a:lnTo>
                    <a:pt x="3776" y="12984"/>
                  </a:lnTo>
                  <a:lnTo>
                    <a:pt x="3495" y="12805"/>
                  </a:lnTo>
                  <a:lnTo>
                    <a:pt x="3240" y="12627"/>
                  </a:lnTo>
                  <a:lnTo>
                    <a:pt x="2985" y="12422"/>
                  </a:lnTo>
                  <a:lnTo>
                    <a:pt x="2730" y="12218"/>
                  </a:lnTo>
                  <a:lnTo>
                    <a:pt x="2500" y="11989"/>
                  </a:lnTo>
                  <a:lnTo>
                    <a:pt x="2271" y="11759"/>
                  </a:lnTo>
                  <a:lnTo>
                    <a:pt x="2067" y="11504"/>
                  </a:lnTo>
                  <a:lnTo>
                    <a:pt x="1863" y="11249"/>
                  </a:lnTo>
                  <a:lnTo>
                    <a:pt x="1684" y="10994"/>
                  </a:lnTo>
                  <a:lnTo>
                    <a:pt x="1506" y="10714"/>
                  </a:lnTo>
                  <a:lnTo>
                    <a:pt x="1353" y="10433"/>
                  </a:lnTo>
                  <a:lnTo>
                    <a:pt x="1200" y="10152"/>
                  </a:lnTo>
                  <a:lnTo>
                    <a:pt x="1072" y="9846"/>
                  </a:lnTo>
                  <a:lnTo>
                    <a:pt x="945" y="9540"/>
                  </a:lnTo>
                  <a:lnTo>
                    <a:pt x="843" y="9234"/>
                  </a:lnTo>
                  <a:lnTo>
                    <a:pt x="740" y="8928"/>
                  </a:lnTo>
                  <a:lnTo>
                    <a:pt x="664" y="8597"/>
                  </a:lnTo>
                  <a:lnTo>
                    <a:pt x="613" y="8265"/>
                  </a:lnTo>
                  <a:lnTo>
                    <a:pt x="562" y="7933"/>
                  </a:lnTo>
                  <a:lnTo>
                    <a:pt x="536" y="7576"/>
                  </a:lnTo>
                  <a:lnTo>
                    <a:pt x="536" y="7245"/>
                  </a:lnTo>
                  <a:lnTo>
                    <a:pt x="536" y="6888"/>
                  </a:lnTo>
                  <a:lnTo>
                    <a:pt x="562" y="6556"/>
                  </a:lnTo>
                  <a:lnTo>
                    <a:pt x="613" y="6224"/>
                  </a:lnTo>
                  <a:lnTo>
                    <a:pt x="664" y="5893"/>
                  </a:lnTo>
                  <a:lnTo>
                    <a:pt x="740" y="5561"/>
                  </a:lnTo>
                  <a:lnTo>
                    <a:pt x="843" y="5255"/>
                  </a:lnTo>
                  <a:lnTo>
                    <a:pt x="945" y="4949"/>
                  </a:lnTo>
                  <a:lnTo>
                    <a:pt x="1072" y="4643"/>
                  </a:lnTo>
                  <a:lnTo>
                    <a:pt x="1200" y="4337"/>
                  </a:lnTo>
                  <a:lnTo>
                    <a:pt x="1353" y="4056"/>
                  </a:lnTo>
                  <a:lnTo>
                    <a:pt x="1506" y="3776"/>
                  </a:lnTo>
                  <a:lnTo>
                    <a:pt x="1684" y="3495"/>
                  </a:lnTo>
                  <a:lnTo>
                    <a:pt x="1863" y="3240"/>
                  </a:lnTo>
                  <a:lnTo>
                    <a:pt x="2067" y="2985"/>
                  </a:lnTo>
                  <a:lnTo>
                    <a:pt x="2271" y="2730"/>
                  </a:lnTo>
                  <a:lnTo>
                    <a:pt x="2500" y="2500"/>
                  </a:lnTo>
                  <a:lnTo>
                    <a:pt x="2730" y="2271"/>
                  </a:lnTo>
                  <a:lnTo>
                    <a:pt x="2985" y="2067"/>
                  </a:lnTo>
                  <a:lnTo>
                    <a:pt x="3240" y="1863"/>
                  </a:lnTo>
                  <a:lnTo>
                    <a:pt x="3495" y="1684"/>
                  </a:lnTo>
                  <a:lnTo>
                    <a:pt x="3776" y="1506"/>
                  </a:lnTo>
                  <a:lnTo>
                    <a:pt x="4056" y="1353"/>
                  </a:lnTo>
                  <a:lnTo>
                    <a:pt x="4337" y="1200"/>
                  </a:lnTo>
                  <a:lnTo>
                    <a:pt x="4643" y="1047"/>
                  </a:lnTo>
                  <a:lnTo>
                    <a:pt x="4949" y="945"/>
                  </a:lnTo>
                  <a:lnTo>
                    <a:pt x="5255" y="843"/>
                  </a:lnTo>
                  <a:lnTo>
                    <a:pt x="5561" y="740"/>
                  </a:lnTo>
                  <a:lnTo>
                    <a:pt x="5893" y="664"/>
                  </a:lnTo>
                  <a:lnTo>
                    <a:pt x="6224" y="613"/>
                  </a:lnTo>
                  <a:lnTo>
                    <a:pt x="6556" y="562"/>
                  </a:lnTo>
                  <a:lnTo>
                    <a:pt x="6913" y="536"/>
                  </a:lnTo>
                  <a:lnTo>
                    <a:pt x="7245" y="536"/>
                  </a:lnTo>
                  <a:lnTo>
                    <a:pt x="7882" y="562"/>
                  </a:lnTo>
                  <a:lnTo>
                    <a:pt x="8494" y="638"/>
                  </a:lnTo>
                  <a:lnTo>
                    <a:pt x="9081" y="792"/>
                  </a:lnTo>
                  <a:lnTo>
                    <a:pt x="9668" y="970"/>
                  </a:lnTo>
                  <a:lnTo>
                    <a:pt x="10229" y="1225"/>
                  </a:lnTo>
                  <a:lnTo>
                    <a:pt x="10765" y="1531"/>
                  </a:lnTo>
                  <a:lnTo>
                    <a:pt x="11275" y="1863"/>
                  </a:lnTo>
                  <a:lnTo>
                    <a:pt x="11759" y="2271"/>
                  </a:lnTo>
                  <a:lnTo>
                    <a:pt x="11861" y="2322"/>
                  </a:lnTo>
                  <a:lnTo>
                    <a:pt x="11963" y="2347"/>
                  </a:lnTo>
                  <a:lnTo>
                    <a:pt x="12065" y="2322"/>
                  </a:lnTo>
                  <a:lnTo>
                    <a:pt x="12142" y="2245"/>
                  </a:lnTo>
                  <a:lnTo>
                    <a:pt x="12193" y="2169"/>
                  </a:lnTo>
                  <a:lnTo>
                    <a:pt x="12218" y="2067"/>
                  </a:lnTo>
                  <a:lnTo>
                    <a:pt x="12193" y="1965"/>
                  </a:lnTo>
                  <a:lnTo>
                    <a:pt x="12116" y="1863"/>
                  </a:lnTo>
                  <a:lnTo>
                    <a:pt x="11861" y="1659"/>
                  </a:lnTo>
                  <a:lnTo>
                    <a:pt x="11606" y="1455"/>
                  </a:lnTo>
                  <a:lnTo>
                    <a:pt x="11326" y="1251"/>
                  </a:lnTo>
                  <a:lnTo>
                    <a:pt x="11045" y="1072"/>
                  </a:lnTo>
                  <a:lnTo>
                    <a:pt x="10765" y="894"/>
                  </a:lnTo>
                  <a:lnTo>
                    <a:pt x="10484" y="740"/>
                  </a:lnTo>
                  <a:lnTo>
                    <a:pt x="9872" y="485"/>
                  </a:lnTo>
                  <a:lnTo>
                    <a:pt x="9234" y="256"/>
                  </a:lnTo>
                  <a:lnTo>
                    <a:pt x="8903" y="179"/>
                  </a:lnTo>
                  <a:lnTo>
                    <a:pt x="8597" y="103"/>
                  </a:lnTo>
                  <a:lnTo>
                    <a:pt x="8265" y="52"/>
                  </a:lnTo>
                  <a:lnTo>
                    <a:pt x="7933" y="26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7"/>
            <p:cNvSpPr/>
            <p:nvPr/>
          </p:nvSpPr>
          <p:spPr>
            <a:xfrm>
              <a:off x="6950175" y="4010700"/>
              <a:ext cx="308650" cy="308650"/>
            </a:xfrm>
            <a:custGeom>
              <a:avLst/>
              <a:gdLst/>
              <a:ahLst/>
              <a:cxnLst/>
              <a:rect l="l" t="t" r="r" b="b"/>
              <a:pathLst>
                <a:path w="12346" h="12346" extrusionOk="0">
                  <a:moveTo>
                    <a:pt x="6173" y="0"/>
                  </a:moveTo>
                  <a:lnTo>
                    <a:pt x="5561" y="26"/>
                  </a:lnTo>
                  <a:lnTo>
                    <a:pt x="4974" y="102"/>
                  </a:lnTo>
                  <a:lnTo>
                    <a:pt x="4387" y="255"/>
                  </a:lnTo>
                  <a:lnTo>
                    <a:pt x="3826" y="459"/>
                  </a:lnTo>
                  <a:lnTo>
                    <a:pt x="3290" y="714"/>
                  </a:lnTo>
                  <a:lnTo>
                    <a:pt x="2755" y="1020"/>
                  </a:lnTo>
                  <a:lnTo>
                    <a:pt x="2270" y="1403"/>
                  </a:lnTo>
                  <a:lnTo>
                    <a:pt x="1811" y="1811"/>
                  </a:lnTo>
                  <a:lnTo>
                    <a:pt x="1403" y="2270"/>
                  </a:lnTo>
                  <a:lnTo>
                    <a:pt x="1046" y="2755"/>
                  </a:lnTo>
                  <a:lnTo>
                    <a:pt x="740" y="3265"/>
                  </a:lnTo>
                  <a:lnTo>
                    <a:pt x="485" y="3801"/>
                  </a:lnTo>
                  <a:lnTo>
                    <a:pt x="281" y="4362"/>
                  </a:lnTo>
                  <a:lnTo>
                    <a:pt x="128" y="4948"/>
                  </a:lnTo>
                  <a:lnTo>
                    <a:pt x="26" y="5561"/>
                  </a:lnTo>
                  <a:lnTo>
                    <a:pt x="0" y="6173"/>
                  </a:lnTo>
                  <a:lnTo>
                    <a:pt x="26" y="6734"/>
                  </a:lnTo>
                  <a:lnTo>
                    <a:pt x="102" y="7295"/>
                  </a:lnTo>
                  <a:lnTo>
                    <a:pt x="204" y="7831"/>
                  </a:lnTo>
                  <a:lnTo>
                    <a:pt x="383" y="8366"/>
                  </a:lnTo>
                  <a:lnTo>
                    <a:pt x="612" y="8876"/>
                  </a:lnTo>
                  <a:lnTo>
                    <a:pt x="867" y="9386"/>
                  </a:lnTo>
                  <a:lnTo>
                    <a:pt x="1199" y="9846"/>
                  </a:lnTo>
                  <a:lnTo>
                    <a:pt x="1556" y="10279"/>
                  </a:lnTo>
                  <a:lnTo>
                    <a:pt x="1632" y="10356"/>
                  </a:lnTo>
                  <a:lnTo>
                    <a:pt x="1735" y="10381"/>
                  </a:lnTo>
                  <a:lnTo>
                    <a:pt x="1837" y="10356"/>
                  </a:lnTo>
                  <a:lnTo>
                    <a:pt x="1939" y="10305"/>
                  </a:lnTo>
                  <a:lnTo>
                    <a:pt x="1990" y="10203"/>
                  </a:lnTo>
                  <a:lnTo>
                    <a:pt x="2015" y="10126"/>
                  </a:lnTo>
                  <a:lnTo>
                    <a:pt x="2015" y="10024"/>
                  </a:lnTo>
                  <a:lnTo>
                    <a:pt x="1964" y="9922"/>
                  </a:lnTo>
                  <a:lnTo>
                    <a:pt x="1632" y="9514"/>
                  </a:lnTo>
                  <a:lnTo>
                    <a:pt x="1326" y="9106"/>
                  </a:lnTo>
                  <a:lnTo>
                    <a:pt x="1097" y="8647"/>
                  </a:lnTo>
                  <a:lnTo>
                    <a:pt x="893" y="8188"/>
                  </a:lnTo>
                  <a:lnTo>
                    <a:pt x="740" y="7703"/>
                  </a:lnTo>
                  <a:lnTo>
                    <a:pt x="612" y="7193"/>
                  </a:lnTo>
                  <a:lnTo>
                    <a:pt x="561" y="6683"/>
                  </a:lnTo>
                  <a:lnTo>
                    <a:pt x="536" y="6173"/>
                  </a:lnTo>
                  <a:lnTo>
                    <a:pt x="561" y="5612"/>
                  </a:lnTo>
                  <a:lnTo>
                    <a:pt x="663" y="5076"/>
                  </a:lnTo>
                  <a:lnTo>
                    <a:pt x="791" y="4540"/>
                  </a:lnTo>
                  <a:lnTo>
                    <a:pt x="969" y="4005"/>
                  </a:lnTo>
                  <a:lnTo>
                    <a:pt x="1224" y="3520"/>
                  </a:lnTo>
                  <a:lnTo>
                    <a:pt x="1505" y="3035"/>
                  </a:lnTo>
                  <a:lnTo>
                    <a:pt x="1837" y="2602"/>
                  </a:lnTo>
                  <a:lnTo>
                    <a:pt x="2194" y="2194"/>
                  </a:lnTo>
                  <a:lnTo>
                    <a:pt x="2627" y="1811"/>
                  </a:lnTo>
                  <a:lnTo>
                    <a:pt x="3061" y="1479"/>
                  </a:lnTo>
                  <a:lnTo>
                    <a:pt x="3545" y="1199"/>
                  </a:lnTo>
                  <a:lnTo>
                    <a:pt x="4030" y="969"/>
                  </a:lnTo>
                  <a:lnTo>
                    <a:pt x="4540" y="765"/>
                  </a:lnTo>
                  <a:lnTo>
                    <a:pt x="5076" y="638"/>
                  </a:lnTo>
                  <a:lnTo>
                    <a:pt x="5612" y="561"/>
                  </a:lnTo>
                  <a:lnTo>
                    <a:pt x="6173" y="536"/>
                  </a:lnTo>
                  <a:lnTo>
                    <a:pt x="6759" y="561"/>
                  </a:lnTo>
                  <a:lnTo>
                    <a:pt x="7320" y="638"/>
                  </a:lnTo>
                  <a:lnTo>
                    <a:pt x="7856" y="791"/>
                  </a:lnTo>
                  <a:lnTo>
                    <a:pt x="8366" y="969"/>
                  </a:lnTo>
                  <a:lnTo>
                    <a:pt x="8876" y="1224"/>
                  </a:lnTo>
                  <a:lnTo>
                    <a:pt x="9335" y="1505"/>
                  </a:lnTo>
                  <a:lnTo>
                    <a:pt x="9769" y="1811"/>
                  </a:lnTo>
                  <a:lnTo>
                    <a:pt x="10152" y="2194"/>
                  </a:lnTo>
                  <a:lnTo>
                    <a:pt x="10534" y="2576"/>
                  </a:lnTo>
                  <a:lnTo>
                    <a:pt x="10866" y="3010"/>
                  </a:lnTo>
                  <a:lnTo>
                    <a:pt x="11146" y="3494"/>
                  </a:lnTo>
                  <a:lnTo>
                    <a:pt x="11376" y="3979"/>
                  </a:lnTo>
                  <a:lnTo>
                    <a:pt x="11555" y="4489"/>
                  </a:lnTo>
                  <a:lnTo>
                    <a:pt x="11708" y="5025"/>
                  </a:lnTo>
                  <a:lnTo>
                    <a:pt x="11784" y="5586"/>
                  </a:lnTo>
                  <a:lnTo>
                    <a:pt x="11810" y="6173"/>
                  </a:lnTo>
                  <a:lnTo>
                    <a:pt x="11784" y="6759"/>
                  </a:lnTo>
                  <a:lnTo>
                    <a:pt x="11708" y="7295"/>
                  </a:lnTo>
                  <a:lnTo>
                    <a:pt x="11555" y="7856"/>
                  </a:lnTo>
                  <a:lnTo>
                    <a:pt x="11376" y="8366"/>
                  </a:lnTo>
                  <a:lnTo>
                    <a:pt x="11146" y="8851"/>
                  </a:lnTo>
                  <a:lnTo>
                    <a:pt x="10866" y="9335"/>
                  </a:lnTo>
                  <a:lnTo>
                    <a:pt x="10534" y="9769"/>
                  </a:lnTo>
                  <a:lnTo>
                    <a:pt x="10177" y="10152"/>
                  </a:lnTo>
                  <a:lnTo>
                    <a:pt x="9769" y="10534"/>
                  </a:lnTo>
                  <a:lnTo>
                    <a:pt x="9335" y="10840"/>
                  </a:lnTo>
                  <a:lnTo>
                    <a:pt x="8876" y="11121"/>
                  </a:lnTo>
                  <a:lnTo>
                    <a:pt x="8366" y="11376"/>
                  </a:lnTo>
                  <a:lnTo>
                    <a:pt x="7856" y="11555"/>
                  </a:lnTo>
                  <a:lnTo>
                    <a:pt x="7320" y="11708"/>
                  </a:lnTo>
                  <a:lnTo>
                    <a:pt x="6759" y="11784"/>
                  </a:lnTo>
                  <a:lnTo>
                    <a:pt x="6173" y="11810"/>
                  </a:lnTo>
                  <a:lnTo>
                    <a:pt x="5714" y="11784"/>
                  </a:lnTo>
                  <a:lnTo>
                    <a:pt x="5254" y="11733"/>
                  </a:lnTo>
                  <a:lnTo>
                    <a:pt x="4795" y="11631"/>
                  </a:lnTo>
                  <a:lnTo>
                    <a:pt x="4362" y="11504"/>
                  </a:lnTo>
                  <a:lnTo>
                    <a:pt x="3954" y="11350"/>
                  </a:lnTo>
                  <a:lnTo>
                    <a:pt x="3545" y="11146"/>
                  </a:lnTo>
                  <a:lnTo>
                    <a:pt x="3137" y="10917"/>
                  </a:lnTo>
                  <a:lnTo>
                    <a:pt x="2755" y="10662"/>
                  </a:lnTo>
                  <a:lnTo>
                    <a:pt x="2653" y="10611"/>
                  </a:lnTo>
                  <a:lnTo>
                    <a:pt x="2551" y="10611"/>
                  </a:lnTo>
                  <a:lnTo>
                    <a:pt x="2474" y="10636"/>
                  </a:lnTo>
                  <a:lnTo>
                    <a:pt x="2372" y="10713"/>
                  </a:lnTo>
                  <a:lnTo>
                    <a:pt x="2347" y="10815"/>
                  </a:lnTo>
                  <a:lnTo>
                    <a:pt x="2321" y="10917"/>
                  </a:lnTo>
                  <a:lnTo>
                    <a:pt x="2372" y="11019"/>
                  </a:lnTo>
                  <a:lnTo>
                    <a:pt x="2449" y="11095"/>
                  </a:lnTo>
                  <a:lnTo>
                    <a:pt x="2857" y="11376"/>
                  </a:lnTo>
                  <a:lnTo>
                    <a:pt x="3290" y="11631"/>
                  </a:lnTo>
                  <a:lnTo>
                    <a:pt x="3724" y="11835"/>
                  </a:lnTo>
                  <a:lnTo>
                    <a:pt x="4209" y="12014"/>
                  </a:lnTo>
                  <a:lnTo>
                    <a:pt x="4668" y="12167"/>
                  </a:lnTo>
                  <a:lnTo>
                    <a:pt x="5178" y="12269"/>
                  </a:lnTo>
                  <a:lnTo>
                    <a:pt x="5663" y="12320"/>
                  </a:lnTo>
                  <a:lnTo>
                    <a:pt x="6173" y="12345"/>
                  </a:lnTo>
                  <a:lnTo>
                    <a:pt x="6504" y="12345"/>
                  </a:lnTo>
                  <a:lnTo>
                    <a:pt x="6810" y="12320"/>
                  </a:lnTo>
                  <a:lnTo>
                    <a:pt x="7116" y="12269"/>
                  </a:lnTo>
                  <a:lnTo>
                    <a:pt x="7422" y="12218"/>
                  </a:lnTo>
                  <a:lnTo>
                    <a:pt x="7729" y="12167"/>
                  </a:lnTo>
                  <a:lnTo>
                    <a:pt x="8009" y="12065"/>
                  </a:lnTo>
                  <a:lnTo>
                    <a:pt x="8570" y="11861"/>
                  </a:lnTo>
                  <a:lnTo>
                    <a:pt x="9131" y="11606"/>
                  </a:lnTo>
                  <a:lnTo>
                    <a:pt x="9642" y="11299"/>
                  </a:lnTo>
                  <a:lnTo>
                    <a:pt x="10101" y="10942"/>
                  </a:lnTo>
                  <a:lnTo>
                    <a:pt x="10534" y="10534"/>
                  </a:lnTo>
                  <a:lnTo>
                    <a:pt x="10942" y="10101"/>
                  </a:lnTo>
                  <a:lnTo>
                    <a:pt x="11299" y="9616"/>
                  </a:lnTo>
                  <a:lnTo>
                    <a:pt x="11606" y="9106"/>
                  </a:lnTo>
                  <a:lnTo>
                    <a:pt x="11861" y="8570"/>
                  </a:lnTo>
                  <a:lnTo>
                    <a:pt x="12065" y="8009"/>
                  </a:lnTo>
                  <a:lnTo>
                    <a:pt x="12167" y="7703"/>
                  </a:lnTo>
                  <a:lnTo>
                    <a:pt x="12218" y="7422"/>
                  </a:lnTo>
                  <a:lnTo>
                    <a:pt x="12294" y="7116"/>
                  </a:lnTo>
                  <a:lnTo>
                    <a:pt x="12320" y="6810"/>
                  </a:lnTo>
                  <a:lnTo>
                    <a:pt x="12345" y="6479"/>
                  </a:lnTo>
                  <a:lnTo>
                    <a:pt x="12345" y="6173"/>
                  </a:lnTo>
                  <a:lnTo>
                    <a:pt x="12345" y="5867"/>
                  </a:lnTo>
                  <a:lnTo>
                    <a:pt x="12320" y="5535"/>
                  </a:lnTo>
                  <a:lnTo>
                    <a:pt x="12294" y="5229"/>
                  </a:lnTo>
                  <a:lnTo>
                    <a:pt x="12218" y="4923"/>
                  </a:lnTo>
                  <a:lnTo>
                    <a:pt x="12167" y="4642"/>
                  </a:lnTo>
                  <a:lnTo>
                    <a:pt x="12065" y="4336"/>
                  </a:lnTo>
                  <a:lnTo>
                    <a:pt x="11861" y="3775"/>
                  </a:lnTo>
                  <a:lnTo>
                    <a:pt x="11606" y="3239"/>
                  </a:lnTo>
                  <a:lnTo>
                    <a:pt x="11299" y="2729"/>
                  </a:lnTo>
                  <a:lnTo>
                    <a:pt x="10942" y="2245"/>
                  </a:lnTo>
                  <a:lnTo>
                    <a:pt x="10534" y="1811"/>
                  </a:lnTo>
                  <a:lnTo>
                    <a:pt x="10101" y="1403"/>
                  </a:lnTo>
                  <a:lnTo>
                    <a:pt x="9642" y="1046"/>
                  </a:lnTo>
                  <a:lnTo>
                    <a:pt x="9131" y="740"/>
                  </a:lnTo>
                  <a:lnTo>
                    <a:pt x="8570" y="485"/>
                  </a:lnTo>
                  <a:lnTo>
                    <a:pt x="8009" y="281"/>
                  </a:lnTo>
                  <a:lnTo>
                    <a:pt x="7729" y="179"/>
                  </a:lnTo>
                  <a:lnTo>
                    <a:pt x="7422" y="128"/>
                  </a:lnTo>
                  <a:lnTo>
                    <a:pt x="7116" y="77"/>
                  </a:lnTo>
                  <a:lnTo>
                    <a:pt x="6810" y="26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7"/>
            <p:cNvSpPr/>
            <p:nvPr/>
          </p:nvSpPr>
          <p:spPr>
            <a:xfrm>
              <a:off x="7003725" y="4045125"/>
              <a:ext cx="206000" cy="129475"/>
            </a:xfrm>
            <a:custGeom>
              <a:avLst/>
              <a:gdLst/>
              <a:ahLst/>
              <a:cxnLst/>
              <a:rect l="l" t="t" r="r" b="b"/>
              <a:pathLst>
                <a:path w="8240" h="5179" extrusionOk="0">
                  <a:moveTo>
                    <a:pt x="2781" y="1888"/>
                  </a:moveTo>
                  <a:lnTo>
                    <a:pt x="2781" y="4643"/>
                  </a:lnTo>
                  <a:lnTo>
                    <a:pt x="1174" y="4643"/>
                  </a:lnTo>
                  <a:lnTo>
                    <a:pt x="1174" y="1888"/>
                  </a:lnTo>
                  <a:close/>
                  <a:moveTo>
                    <a:pt x="4923" y="536"/>
                  </a:moveTo>
                  <a:lnTo>
                    <a:pt x="4923" y="4643"/>
                  </a:lnTo>
                  <a:lnTo>
                    <a:pt x="3316" y="4643"/>
                  </a:lnTo>
                  <a:lnTo>
                    <a:pt x="3316" y="536"/>
                  </a:lnTo>
                  <a:close/>
                  <a:moveTo>
                    <a:pt x="7091" y="3265"/>
                  </a:moveTo>
                  <a:lnTo>
                    <a:pt x="7091" y="4643"/>
                  </a:lnTo>
                  <a:lnTo>
                    <a:pt x="5459" y="4643"/>
                  </a:lnTo>
                  <a:lnTo>
                    <a:pt x="5459" y="3265"/>
                  </a:lnTo>
                  <a:close/>
                  <a:moveTo>
                    <a:pt x="3112" y="0"/>
                  </a:moveTo>
                  <a:lnTo>
                    <a:pt x="3036" y="26"/>
                  </a:lnTo>
                  <a:lnTo>
                    <a:pt x="2959" y="77"/>
                  </a:lnTo>
                  <a:lnTo>
                    <a:pt x="2908" y="128"/>
                  </a:lnTo>
                  <a:lnTo>
                    <a:pt x="2857" y="179"/>
                  </a:lnTo>
                  <a:lnTo>
                    <a:pt x="2806" y="256"/>
                  </a:lnTo>
                  <a:lnTo>
                    <a:pt x="2781" y="332"/>
                  </a:lnTo>
                  <a:lnTo>
                    <a:pt x="2781" y="409"/>
                  </a:lnTo>
                  <a:lnTo>
                    <a:pt x="2781" y="1352"/>
                  </a:lnTo>
                  <a:lnTo>
                    <a:pt x="970" y="1352"/>
                  </a:lnTo>
                  <a:lnTo>
                    <a:pt x="893" y="1378"/>
                  </a:lnTo>
                  <a:lnTo>
                    <a:pt x="817" y="1429"/>
                  </a:lnTo>
                  <a:lnTo>
                    <a:pt x="766" y="1480"/>
                  </a:lnTo>
                  <a:lnTo>
                    <a:pt x="715" y="1531"/>
                  </a:lnTo>
                  <a:lnTo>
                    <a:pt x="664" y="1607"/>
                  </a:lnTo>
                  <a:lnTo>
                    <a:pt x="638" y="1684"/>
                  </a:lnTo>
                  <a:lnTo>
                    <a:pt x="638" y="1760"/>
                  </a:lnTo>
                  <a:lnTo>
                    <a:pt x="638" y="4643"/>
                  </a:lnTo>
                  <a:lnTo>
                    <a:pt x="281" y="4643"/>
                  </a:lnTo>
                  <a:lnTo>
                    <a:pt x="179" y="4668"/>
                  </a:lnTo>
                  <a:lnTo>
                    <a:pt x="77" y="4719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7" y="5102"/>
                  </a:lnTo>
                  <a:lnTo>
                    <a:pt x="179" y="5178"/>
                  </a:lnTo>
                  <a:lnTo>
                    <a:pt x="8086" y="5178"/>
                  </a:lnTo>
                  <a:lnTo>
                    <a:pt x="8163" y="5102"/>
                  </a:lnTo>
                  <a:lnTo>
                    <a:pt x="8214" y="5025"/>
                  </a:lnTo>
                  <a:lnTo>
                    <a:pt x="8239" y="4923"/>
                  </a:lnTo>
                  <a:lnTo>
                    <a:pt x="8214" y="4821"/>
                  </a:lnTo>
                  <a:lnTo>
                    <a:pt x="8163" y="4719"/>
                  </a:lnTo>
                  <a:lnTo>
                    <a:pt x="8086" y="4668"/>
                  </a:lnTo>
                  <a:lnTo>
                    <a:pt x="7984" y="4643"/>
                  </a:lnTo>
                  <a:lnTo>
                    <a:pt x="7627" y="4643"/>
                  </a:lnTo>
                  <a:lnTo>
                    <a:pt x="7627" y="3138"/>
                  </a:lnTo>
                  <a:lnTo>
                    <a:pt x="7602" y="3036"/>
                  </a:lnTo>
                  <a:lnTo>
                    <a:pt x="7576" y="2959"/>
                  </a:lnTo>
                  <a:lnTo>
                    <a:pt x="7551" y="2908"/>
                  </a:lnTo>
                  <a:lnTo>
                    <a:pt x="7500" y="2832"/>
                  </a:lnTo>
                  <a:lnTo>
                    <a:pt x="7423" y="2781"/>
                  </a:lnTo>
                  <a:lnTo>
                    <a:pt x="7372" y="2755"/>
                  </a:lnTo>
                  <a:lnTo>
                    <a:pt x="7296" y="2730"/>
                  </a:lnTo>
                  <a:lnTo>
                    <a:pt x="5459" y="2730"/>
                  </a:lnTo>
                  <a:lnTo>
                    <a:pt x="5459" y="409"/>
                  </a:lnTo>
                  <a:lnTo>
                    <a:pt x="5459" y="332"/>
                  </a:lnTo>
                  <a:lnTo>
                    <a:pt x="5434" y="256"/>
                  </a:lnTo>
                  <a:lnTo>
                    <a:pt x="5408" y="179"/>
                  </a:lnTo>
                  <a:lnTo>
                    <a:pt x="5357" y="128"/>
                  </a:lnTo>
                  <a:lnTo>
                    <a:pt x="5280" y="77"/>
                  </a:lnTo>
                  <a:lnTo>
                    <a:pt x="5204" y="26"/>
                  </a:lnTo>
                  <a:lnTo>
                    <a:pt x="5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7"/>
            <p:cNvSpPr/>
            <p:nvPr/>
          </p:nvSpPr>
          <p:spPr>
            <a:xfrm>
              <a:off x="7026675" y="4190500"/>
              <a:ext cx="162000" cy="84200"/>
            </a:xfrm>
            <a:custGeom>
              <a:avLst/>
              <a:gdLst/>
              <a:ahLst/>
              <a:cxnLst/>
              <a:rect l="l" t="t" r="r" b="b"/>
              <a:pathLst>
                <a:path w="6480" h="3368" extrusionOk="0">
                  <a:moveTo>
                    <a:pt x="4133" y="1"/>
                  </a:moveTo>
                  <a:lnTo>
                    <a:pt x="4031" y="26"/>
                  </a:lnTo>
                  <a:lnTo>
                    <a:pt x="3980" y="52"/>
                  </a:lnTo>
                  <a:lnTo>
                    <a:pt x="3903" y="103"/>
                  </a:lnTo>
                  <a:lnTo>
                    <a:pt x="3878" y="179"/>
                  </a:lnTo>
                  <a:lnTo>
                    <a:pt x="3087" y="2297"/>
                  </a:lnTo>
                  <a:lnTo>
                    <a:pt x="2552" y="741"/>
                  </a:lnTo>
                  <a:lnTo>
                    <a:pt x="2501" y="690"/>
                  </a:lnTo>
                  <a:lnTo>
                    <a:pt x="2449" y="613"/>
                  </a:lnTo>
                  <a:lnTo>
                    <a:pt x="2398" y="588"/>
                  </a:lnTo>
                  <a:lnTo>
                    <a:pt x="2322" y="562"/>
                  </a:lnTo>
                  <a:lnTo>
                    <a:pt x="2245" y="562"/>
                  </a:lnTo>
                  <a:lnTo>
                    <a:pt x="2169" y="588"/>
                  </a:lnTo>
                  <a:lnTo>
                    <a:pt x="2092" y="639"/>
                  </a:lnTo>
                  <a:lnTo>
                    <a:pt x="2041" y="715"/>
                  </a:lnTo>
                  <a:lnTo>
                    <a:pt x="1531" y="1659"/>
                  </a:lnTo>
                  <a:lnTo>
                    <a:pt x="154" y="1659"/>
                  </a:lnTo>
                  <a:lnTo>
                    <a:pt x="77" y="1735"/>
                  </a:lnTo>
                  <a:lnTo>
                    <a:pt x="26" y="1812"/>
                  </a:lnTo>
                  <a:lnTo>
                    <a:pt x="1" y="1914"/>
                  </a:lnTo>
                  <a:lnTo>
                    <a:pt x="26" y="2016"/>
                  </a:lnTo>
                  <a:lnTo>
                    <a:pt x="77" y="2118"/>
                  </a:lnTo>
                  <a:lnTo>
                    <a:pt x="154" y="2169"/>
                  </a:lnTo>
                  <a:lnTo>
                    <a:pt x="256" y="2194"/>
                  </a:lnTo>
                  <a:lnTo>
                    <a:pt x="1684" y="2194"/>
                  </a:lnTo>
                  <a:lnTo>
                    <a:pt x="1761" y="2169"/>
                  </a:lnTo>
                  <a:lnTo>
                    <a:pt x="1812" y="2143"/>
                  </a:lnTo>
                  <a:lnTo>
                    <a:pt x="1863" y="2118"/>
                  </a:lnTo>
                  <a:lnTo>
                    <a:pt x="1914" y="2041"/>
                  </a:lnTo>
                  <a:lnTo>
                    <a:pt x="2220" y="1480"/>
                  </a:lnTo>
                  <a:lnTo>
                    <a:pt x="2832" y="3189"/>
                  </a:lnTo>
                  <a:lnTo>
                    <a:pt x="2858" y="3266"/>
                  </a:lnTo>
                  <a:lnTo>
                    <a:pt x="2934" y="3317"/>
                  </a:lnTo>
                  <a:lnTo>
                    <a:pt x="3011" y="3342"/>
                  </a:lnTo>
                  <a:lnTo>
                    <a:pt x="3087" y="3368"/>
                  </a:lnTo>
                  <a:lnTo>
                    <a:pt x="3164" y="3342"/>
                  </a:lnTo>
                  <a:lnTo>
                    <a:pt x="3240" y="3317"/>
                  </a:lnTo>
                  <a:lnTo>
                    <a:pt x="3291" y="3266"/>
                  </a:lnTo>
                  <a:lnTo>
                    <a:pt x="3342" y="3189"/>
                  </a:lnTo>
                  <a:lnTo>
                    <a:pt x="4133" y="1021"/>
                  </a:lnTo>
                  <a:lnTo>
                    <a:pt x="4516" y="2016"/>
                  </a:lnTo>
                  <a:lnTo>
                    <a:pt x="4567" y="2092"/>
                  </a:lnTo>
                  <a:lnTo>
                    <a:pt x="4618" y="2143"/>
                  </a:lnTo>
                  <a:lnTo>
                    <a:pt x="4694" y="2169"/>
                  </a:lnTo>
                  <a:lnTo>
                    <a:pt x="4771" y="2194"/>
                  </a:lnTo>
                  <a:lnTo>
                    <a:pt x="6224" y="2194"/>
                  </a:lnTo>
                  <a:lnTo>
                    <a:pt x="6326" y="2169"/>
                  </a:lnTo>
                  <a:lnTo>
                    <a:pt x="6403" y="2118"/>
                  </a:lnTo>
                  <a:lnTo>
                    <a:pt x="6454" y="2016"/>
                  </a:lnTo>
                  <a:lnTo>
                    <a:pt x="6480" y="1914"/>
                  </a:lnTo>
                  <a:lnTo>
                    <a:pt x="6454" y="1812"/>
                  </a:lnTo>
                  <a:lnTo>
                    <a:pt x="6403" y="1735"/>
                  </a:lnTo>
                  <a:lnTo>
                    <a:pt x="6326" y="1659"/>
                  </a:lnTo>
                  <a:lnTo>
                    <a:pt x="4949" y="1659"/>
                  </a:lnTo>
                  <a:lnTo>
                    <a:pt x="4388" y="179"/>
                  </a:lnTo>
                  <a:lnTo>
                    <a:pt x="4337" y="103"/>
                  </a:lnTo>
                  <a:lnTo>
                    <a:pt x="4286" y="52"/>
                  </a:lnTo>
                  <a:lnTo>
                    <a:pt x="4209" y="26"/>
                  </a:lnTo>
                  <a:lnTo>
                    <a:pt x="4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68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6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</a:t>
            </a:r>
            <a:r>
              <a:rPr lang="en">
                <a:solidFill>
                  <a:schemeClr val="dk2"/>
                </a:solidFill>
              </a:rPr>
              <a:t>CIRCUITS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2" name="Google Shape;1522;p68"/>
          <p:cNvSpPr/>
          <p:nvPr/>
        </p:nvSpPr>
        <p:spPr>
          <a:xfrm>
            <a:off x="3403800" y="1188949"/>
            <a:ext cx="2336400" cy="2336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68"/>
          <p:cNvSpPr txBox="1"/>
          <p:nvPr/>
        </p:nvSpPr>
        <p:spPr>
          <a:xfrm>
            <a:off x="3840450" y="3936220"/>
            <a:ext cx="146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Saturn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524" name="Google Shape;1524;p68"/>
          <p:cNvSpPr txBox="1"/>
          <p:nvPr/>
        </p:nvSpPr>
        <p:spPr>
          <a:xfrm>
            <a:off x="3676350" y="4259479"/>
            <a:ext cx="179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Saturn is the ringed planet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5" name="Google Shape;1525;p68"/>
          <p:cNvSpPr txBox="1"/>
          <p:nvPr/>
        </p:nvSpPr>
        <p:spPr>
          <a:xfrm>
            <a:off x="6204294" y="1994374"/>
            <a:ext cx="146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Mercury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526" name="Google Shape;1526;p68"/>
          <p:cNvSpPr txBox="1"/>
          <p:nvPr/>
        </p:nvSpPr>
        <p:spPr>
          <a:xfrm>
            <a:off x="6204294" y="2317634"/>
            <a:ext cx="179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Mercury is the smallest planet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7" name="Google Shape;1527;p68"/>
          <p:cNvSpPr txBox="1"/>
          <p:nvPr/>
        </p:nvSpPr>
        <p:spPr>
          <a:xfrm>
            <a:off x="1454256" y="1931599"/>
            <a:ext cx="146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Jupiter</a:t>
            </a:r>
            <a:endParaRPr sz="2400" b="1">
              <a:solidFill>
                <a:schemeClr val="lt1"/>
              </a:solidFill>
              <a:latin typeface="Iceland"/>
              <a:ea typeface="Iceland"/>
              <a:cs typeface="Iceland"/>
              <a:sym typeface="Iceland"/>
            </a:endParaRPr>
          </a:p>
        </p:txBody>
      </p:sp>
      <p:sp>
        <p:nvSpPr>
          <p:cNvPr id="1528" name="Google Shape;1528;p68"/>
          <p:cNvSpPr txBox="1"/>
          <p:nvPr/>
        </p:nvSpPr>
        <p:spPr>
          <a:xfrm>
            <a:off x="1126056" y="2254859"/>
            <a:ext cx="179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Jupiter is the biggest planet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9" name="Google Shape;1529;p68"/>
          <p:cNvSpPr/>
          <p:nvPr/>
        </p:nvSpPr>
        <p:spPr>
          <a:xfrm>
            <a:off x="3799350" y="1521717"/>
            <a:ext cx="1545300" cy="15453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68"/>
          <p:cNvSpPr/>
          <p:nvPr/>
        </p:nvSpPr>
        <p:spPr>
          <a:xfrm>
            <a:off x="5539800" y="2101092"/>
            <a:ext cx="512100" cy="512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3</a:t>
            </a:r>
            <a:endParaRPr/>
          </a:p>
        </p:txBody>
      </p:sp>
      <p:sp>
        <p:nvSpPr>
          <p:cNvPr id="1531" name="Google Shape;1531;p68"/>
          <p:cNvSpPr/>
          <p:nvPr/>
        </p:nvSpPr>
        <p:spPr>
          <a:xfrm>
            <a:off x="4315950" y="3255617"/>
            <a:ext cx="512100" cy="512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2</a:t>
            </a:r>
            <a:endParaRPr/>
          </a:p>
        </p:txBody>
      </p:sp>
      <p:sp>
        <p:nvSpPr>
          <p:cNvPr id="1532" name="Google Shape;1532;p68"/>
          <p:cNvSpPr/>
          <p:nvPr/>
        </p:nvSpPr>
        <p:spPr>
          <a:xfrm>
            <a:off x="3092100" y="2101142"/>
            <a:ext cx="512100" cy="512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Iceland"/>
                <a:ea typeface="Iceland"/>
                <a:cs typeface="Iceland"/>
                <a:sym typeface="Iceland"/>
              </a:rPr>
              <a:t>1</a:t>
            </a:r>
            <a:endParaRPr/>
          </a:p>
        </p:txBody>
      </p:sp>
      <p:grpSp>
        <p:nvGrpSpPr>
          <p:cNvPr id="1533" name="Google Shape;1533;p68"/>
          <p:cNvGrpSpPr/>
          <p:nvPr/>
        </p:nvGrpSpPr>
        <p:grpSpPr>
          <a:xfrm>
            <a:off x="4328651" y="2051018"/>
            <a:ext cx="486698" cy="486698"/>
            <a:chOff x="238125" y="3983900"/>
            <a:chExt cx="458500" cy="458500"/>
          </a:xfrm>
        </p:grpSpPr>
        <p:sp>
          <p:nvSpPr>
            <p:cNvPr id="1534" name="Google Shape;1534;p68"/>
            <p:cNvSpPr/>
            <p:nvPr/>
          </p:nvSpPr>
          <p:spPr>
            <a:xfrm>
              <a:off x="23812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391" y="2245"/>
                  </a:moveTo>
                  <a:lnTo>
                    <a:pt x="13493" y="2271"/>
                  </a:lnTo>
                  <a:lnTo>
                    <a:pt x="13595" y="2296"/>
                  </a:lnTo>
                  <a:lnTo>
                    <a:pt x="13672" y="2347"/>
                  </a:lnTo>
                  <a:lnTo>
                    <a:pt x="13748" y="2398"/>
                  </a:lnTo>
                  <a:lnTo>
                    <a:pt x="13825" y="2475"/>
                  </a:lnTo>
                  <a:lnTo>
                    <a:pt x="13876" y="2577"/>
                  </a:lnTo>
                  <a:lnTo>
                    <a:pt x="13901" y="2653"/>
                  </a:lnTo>
                  <a:lnTo>
                    <a:pt x="13901" y="2756"/>
                  </a:lnTo>
                  <a:lnTo>
                    <a:pt x="13901" y="5485"/>
                  </a:lnTo>
                  <a:lnTo>
                    <a:pt x="13901" y="5587"/>
                  </a:lnTo>
                  <a:lnTo>
                    <a:pt x="13876" y="5689"/>
                  </a:lnTo>
                  <a:lnTo>
                    <a:pt x="13825" y="5791"/>
                  </a:lnTo>
                  <a:lnTo>
                    <a:pt x="13748" y="5867"/>
                  </a:lnTo>
                  <a:lnTo>
                    <a:pt x="13672" y="5918"/>
                  </a:lnTo>
                  <a:lnTo>
                    <a:pt x="13595" y="5969"/>
                  </a:lnTo>
                  <a:lnTo>
                    <a:pt x="13493" y="5995"/>
                  </a:lnTo>
                  <a:lnTo>
                    <a:pt x="13391" y="6020"/>
                  </a:lnTo>
                  <a:lnTo>
                    <a:pt x="4948" y="6020"/>
                  </a:lnTo>
                  <a:lnTo>
                    <a:pt x="4821" y="5995"/>
                  </a:lnTo>
                  <a:lnTo>
                    <a:pt x="4744" y="5969"/>
                  </a:lnTo>
                  <a:lnTo>
                    <a:pt x="4642" y="5918"/>
                  </a:lnTo>
                  <a:lnTo>
                    <a:pt x="4566" y="5867"/>
                  </a:lnTo>
                  <a:lnTo>
                    <a:pt x="4515" y="5791"/>
                  </a:lnTo>
                  <a:lnTo>
                    <a:pt x="4464" y="5689"/>
                  </a:lnTo>
                  <a:lnTo>
                    <a:pt x="4438" y="5587"/>
                  </a:lnTo>
                  <a:lnTo>
                    <a:pt x="4413" y="5485"/>
                  </a:lnTo>
                  <a:lnTo>
                    <a:pt x="4413" y="2756"/>
                  </a:lnTo>
                  <a:lnTo>
                    <a:pt x="4438" y="2653"/>
                  </a:lnTo>
                  <a:lnTo>
                    <a:pt x="4464" y="2577"/>
                  </a:lnTo>
                  <a:lnTo>
                    <a:pt x="4515" y="2475"/>
                  </a:lnTo>
                  <a:lnTo>
                    <a:pt x="4566" y="2398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1"/>
                  </a:lnTo>
                  <a:lnTo>
                    <a:pt x="4948" y="2245"/>
                  </a:lnTo>
                  <a:close/>
                  <a:moveTo>
                    <a:pt x="9437" y="6556"/>
                  </a:moveTo>
                  <a:lnTo>
                    <a:pt x="9437" y="7602"/>
                  </a:lnTo>
                  <a:lnTo>
                    <a:pt x="9412" y="7704"/>
                  </a:lnTo>
                  <a:lnTo>
                    <a:pt x="9361" y="7780"/>
                  </a:lnTo>
                  <a:lnTo>
                    <a:pt x="9259" y="7857"/>
                  </a:lnTo>
                  <a:lnTo>
                    <a:pt x="9055" y="7857"/>
                  </a:lnTo>
                  <a:lnTo>
                    <a:pt x="8978" y="7780"/>
                  </a:lnTo>
                  <a:lnTo>
                    <a:pt x="8902" y="7704"/>
                  </a:lnTo>
                  <a:lnTo>
                    <a:pt x="8902" y="7602"/>
                  </a:lnTo>
                  <a:lnTo>
                    <a:pt x="8902" y="6556"/>
                  </a:lnTo>
                  <a:close/>
                  <a:moveTo>
                    <a:pt x="8366" y="6684"/>
                  </a:moveTo>
                  <a:lnTo>
                    <a:pt x="8366" y="7245"/>
                  </a:lnTo>
                  <a:lnTo>
                    <a:pt x="8086" y="7372"/>
                  </a:lnTo>
                  <a:lnTo>
                    <a:pt x="7831" y="7576"/>
                  </a:lnTo>
                  <a:lnTo>
                    <a:pt x="7601" y="7780"/>
                  </a:lnTo>
                  <a:lnTo>
                    <a:pt x="7422" y="8010"/>
                  </a:lnTo>
                  <a:lnTo>
                    <a:pt x="7269" y="8290"/>
                  </a:lnTo>
                  <a:lnTo>
                    <a:pt x="7142" y="8571"/>
                  </a:lnTo>
                  <a:lnTo>
                    <a:pt x="7091" y="8877"/>
                  </a:lnTo>
                  <a:lnTo>
                    <a:pt x="7065" y="9183"/>
                  </a:lnTo>
                  <a:lnTo>
                    <a:pt x="7065" y="9744"/>
                  </a:lnTo>
                  <a:lnTo>
                    <a:pt x="6530" y="9744"/>
                  </a:lnTo>
                  <a:lnTo>
                    <a:pt x="6530" y="9183"/>
                  </a:lnTo>
                  <a:lnTo>
                    <a:pt x="6530" y="8979"/>
                  </a:lnTo>
                  <a:lnTo>
                    <a:pt x="6555" y="8775"/>
                  </a:lnTo>
                  <a:lnTo>
                    <a:pt x="6606" y="8571"/>
                  </a:lnTo>
                  <a:lnTo>
                    <a:pt x="6657" y="8367"/>
                  </a:lnTo>
                  <a:lnTo>
                    <a:pt x="6734" y="8163"/>
                  </a:lnTo>
                  <a:lnTo>
                    <a:pt x="6810" y="7984"/>
                  </a:lnTo>
                  <a:lnTo>
                    <a:pt x="6912" y="7806"/>
                  </a:lnTo>
                  <a:lnTo>
                    <a:pt x="7040" y="7627"/>
                  </a:lnTo>
                  <a:lnTo>
                    <a:pt x="7167" y="7474"/>
                  </a:lnTo>
                  <a:lnTo>
                    <a:pt x="7295" y="7321"/>
                  </a:lnTo>
                  <a:lnTo>
                    <a:pt x="7448" y="7168"/>
                  </a:lnTo>
                  <a:lnTo>
                    <a:pt x="7601" y="7041"/>
                  </a:lnTo>
                  <a:lnTo>
                    <a:pt x="7780" y="6939"/>
                  </a:lnTo>
                  <a:lnTo>
                    <a:pt x="7958" y="6837"/>
                  </a:lnTo>
                  <a:lnTo>
                    <a:pt x="8162" y="6735"/>
                  </a:lnTo>
                  <a:lnTo>
                    <a:pt x="8366" y="6684"/>
                  </a:lnTo>
                  <a:close/>
                  <a:moveTo>
                    <a:pt x="9948" y="7831"/>
                  </a:moveTo>
                  <a:lnTo>
                    <a:pt x="10101" y="7933"/>
                  </a:lnTo>
                  <a:lnTo>
                    <a:pt x="10254" y="8061"/>
                  </a:lnTo>
                  <a:lnTo>
                    <a:pt x="10407" y="8214"/>
                  </a:lnTo>
                  <a:lnTo>
                    <a:pt x="10509" y="8392"/>
                  </a:lnTo>
                  <a:lnTo>
                    <a:pt x="10611" y="8571"/>
                  </a:lnTo>
                  <a:lnTo>
                    <a:pt x="10687" y="8775"/>
                  </a:lnTo>
                  <a:lnTo>
                    <a:pt x="10713" y="8979"/>
                  </a:lnTo>
                  <a:lnTo>
                    <a:pt x="10738" y="9183"/>
                  </a:lnTo>
                  <a:lnTo>
                    <a:pt x="10738" y="9744"/>
                  </a:lnTo>
                  <a:lnTo>
                    <a:pt x="7601" y="9744"/>
                  </a:lnTo>
                  <a:lnTo>
                    <a:pt x="7601" y="9183"/>
                  </a:lnTo>
                  <a:lnTo>
                    <a:pt x="7601" y="8979"/>
                  </a:lnTo>
                  <a:lnTo>
                    <a:pt x="7652" y="8775"/>
                  </a:lnTo>
                  <a:lnTo>
                    <a:pt x="7703" y="8571"/>
                  </a:lnTo>
                  <a:lnTo>
                    <a:pt x="7805" y="8392"/>
                  </a:lnTo>
                  <a:lnTo>
                    <a:pt x="7933" y="8214"/>
                  </a:lnTo>
                  <a:lnTo>
                    <a:pt x="8060" y="8061"/>
                  </a:lnTo>
                  <a:lnTo>
                    <a:pt x="8213" y="7933"/>
                  </a:lnTo>
                  <a:lnTo>
                    <a:pt x="8392" y="7831"/>
                  </a:lnTo>
                  <a:lnTo>
                    <a:pt x="8443" y="7933"/>
                  </a:lnTo>
                  <a:lnTo>
                    <a:pt x="8494" y="8061"/>
                  </a:lnTo>
                  <a:lnTo>
                    <a:pt x="8570" y="8163"/>
                  </a:lnTo>
                  <a:lnTo>
                    <a:pt x="8672" y="8239"/>
                  </a:lnTo>
                  <a:lnTo>
                    <a:pt x="8774" y="8316"/>
                  </a:lnTo>
                  <a:lnTo>
                    <a:pt x="8902" y="8367"/>
                  </a:lnTo>
                  <a:lnTo>
                    <a:pt x="9029" y="8392"/>
                  </a:lnTo>
                  <a:lnTo>
                    <a:pt x="9157" y="8418"/>
                  </a:lnTo>
                  <a:lnTo>
                    <a:pt x="9284" y="8392"/>
                  </a:lnTo>
                  <a:lnTo>
                    <a:pt x="9412" y="8367"/>
                  </a:lnTo>
                  <a:lnTo>
                    <a:pt x="9539" y="8316"/>
                  </a:lnTo>
                  <a:lnTo>
                    <a:pt x="9641" y="8239"/>
                  </a:lnTo>
                  <a:lnTo>
                    <a:pt x="9744" y="8163"/>
                  </a:lnTo>
                  <a:lnTo>
                    <a:pt x="9820" y="8061"/>
                  </a:lnTo>
                  <a:lnTo>
                    <a:pt x="9897" y="7933"/>
                  </a:lnTo>
                  <a:lnTo>
                    <a:pt x="9948" y="7831"/>
                  </a:lnTo>
                  <a:close/>
                  <a:moveTo>
                    <a:pt x="9973" y="6684"/>
                  </a:moveTo>
                  <a:lnTo>
                    <a:pt x="10177" y="6735"/>
                  </a:lnTo>
                  <a:lnTo>
                    <a:pt x="10356" y="6837"/>
                  </a:lnTo>
                  <a:lnTo>
                    <a:pt x="10534" y="6939"/>
                  </a:lnTo>
                  <a:lnTo>
                    <a:pt x="10713" y="7041"/>
                  </a:lnTo>
                  <a:lnTo>
                    <a:pt x="10866" y="7168"/>
                  </a:lnTo>
                  <a:lnTo>
                    <a:pt x="11019" y="7321"/>
                  </a:lnTo>
                  <a:lnTo>
                    <a:pt x="11172" y="7474"/>
                  </a:lnTo>
                  <a:lnTo>
                    <a:pt x="11299" y="7627"/>
                  </a:lnTo>
                  <a:lnTo>
                    <a:pt x="11401" y="7806"/>
                  </a:lnTo>
                  <a:lnTo>
                    <a:pt x="11503" y="7984"/>
                  </a:lnTo>
                  <a:lnTo>
                    <a:pt x="11605" y="8163"/>
                  </a:lnTo>
                  <a:lnTo>
                    <a:pt x="11682" y="8367"/>
                  </a:lnTo>
                  <a:lnTo>
                    <a:pt x="11733" y="8571"/>
                  </a:lnTo>
                  <a:lnTo>
                    <a:pt x="11784" y="8775"/>
                  </a:lnTo>
                  <a:lnTo>
                    <a:pt x="11810" y="8979"/>
                  </a:lnTo>
                  <a:lnTo>
                    <a:pt x="11810" y="9183"/>
                  </a:lnTo>
                  <a:lnTo>
                    <a:pt x="11810" y="9744"/>
                  </a:lnTo>
                  <a:lnTo>
                    <a:pt x="11274" y="9744"/>
                  </a:lnTo>
                  <a:lnTo>
                    <a:pt x="11274" y="9183"/>
                  </a:lnTo>
                  <a:lnTo>
                    <a:pt x="11248" y="8877"/>
                  </a:lnTo>
                  <a:lnTo>
                    <a:pt x="11172" y="8571"/>
                  </a:lnTo>
                  <a:lnTo>
                    <a:pt x="11070" y="8290"/>
                  </a:lnTo>
                  <a:lnTo>
                    <a:pt x="10917" y="8010"/>
                  </a:lnTo>
                  <a:lnTo>
                    <a:pt x="10713" y="7780"/>
                  </a:lnTo>
                  <a:lnTo>
                    <a:pt x="10509" y="7576"/>
                  </a:lnTo>
                  <a:lnTo>
                    <a:pt x="10254" y="7372"/>
                  </a:lnTo>
                  <a:lnTo>
                    <a:pt x="9973" y="7245"/>
                  </a:lnTo>
                  <a:lnTo>
                    <a:pt x="9973" y="6684"/>
                  </a:lnTo>
                  <a:close/>
                  <a:moveTo>
                    <a:pt x="5203" y="1"/>
                  </a:moveTo>
                  <a:lnTo>
                    <a:pt x="5076" y="26"/>
                  </a:lnTo>
                  <a:lnTo>
                    <a:pt x="4948" y="77"/>
                  </a:lnTo>
                  <a:lnTo>
                    <a:pt x="4846" y="154"/>
                  </a:lnTo>
                  <a:lnTo>
                    <a:pt x="4744" y="230"/>
                  </a:lnTo>
                  <a:lnTo>
                    <a:pt x="4668" y="307"/>
                  </a:lnTo>
                  <a:lnTo>
                    <a:pt x="4617" y="434"/>
                  </a:lnTo>
                  <a:lnTo>
                    <a:pt x="4566" y="536"/>
                  </a:lnTo>
                  <a:lnTo>
                    <a:pt x="3928" y="2398"/>
                  </a:lnTo>
                  <a:lnTo>
                    <a:pt x="3928" y="2449"/>
                  </a:lnTo>
                  <a:lnTo>
                    <a:pt x="3903" y="2602"/>
                  </a:lnTo>
                  <a:lnTo>
                    <a:pt x="3877" y="2756"/>
                  </a:lnTo>
                  <a:lnTo>
                    <a:pt x="3877" y="5485"/>
                  </a:lnTo>
                  <a:lnTo>
                    <a:pt x="3903" y="5689"/>
                  </a:lnTo>
                  <a:lnTo>
                    <a:pt x="3954" y="5893"/>
                  </a:lnTo>
                  <a:lnTo>
                    <a:pt x="4056" y="6071"/>
                  </a:lnTo>
                  <a:lnTo>
                    <a:pt x="4183" y="6224"/>
                  </a:lnTo>
                  <a:lnTo>
                    <a:pt x="4336" y="6352"/>
                  </a:lnTo>
                  <a:lnTo>
                    <a:pt x="4515" y="6454"/>
                  </a:lnTo>
                  <a:lnTo>
                    <a:pt x="4719" y="6530"/>
                  </a:lnTo>
                  <a:lnTo>
                    <a:pt x="4948" y="6556"/>
                  </a:lnTo>
                  <a:lnTo>
                    <a:pt x="7397" y="6556"/>
                  </a:lnTo>
                  <a:lnTo>
                    <a:pt x="7091" y="6786"/>
                  </a:lnTo>
                  <a:lnTo>
                    <a:pt x="6810" y="7041"/>
                  </a:lnTo>
                  <a:lnTo>
                    <a:pt x="6581" y="7347"/>
                  </a:lnTo>
                  <a:lnTo>
                    <a:pt x="6377" y="7678"/>
                  </a:lnTo>
                  <a:lnTo>
                    <a:pt x="6198" y="8035"/>
                  </a:lnTo>
                  <a:lnTo>
                    <a:pt x="6071" y="8392"/>
                  </a:lnTo>
                  <a:lnTo>
                    <a:pt x="5994" y="8801"/>
                  </a:lnTo>
                  <a:lnTo>
                    <a:pt x="5969" y="9183"/>
                  </a:lnTo>
                  <a:lnTo>
                    <a:pt x="5969" y="9744"/>
                  </a:lnTo>
                  <a:lnTo>
                    <a:pt x="5076" y="9744"/>
                  </a:lnTo>
                  <a:lnTo>
                    <a:pt x="4923" y="9770"/>
                  </a:lnTo>
                  <a:lnTo>
                    <a:pt x="4642" y="9846"/>
                  </a:lnTo>
                  <a:lnTo>
                    <a:pt x="4387" y="9999"/>
                  </a:lnTo>
                  <a:lnTo>
                    <a:pt x="4183" y="10178"/>
                  </a:lnTo>
                  <a:lnTo>
                    <a:pt x="3979" y="10382"/>
                  </a:lnTo>
                  <a:lnTo>
                    <a:pt x="3851" y="10637"/>
                  </a:lnTo>
                  <a:lnTo>
                    <a:pt x="3775" y="10918"/>
                  </a:lnTo>
                  <a:lnTo>
                    <a:pt x="3749" y="11071"/>
                  </a:lnTo>
                  <a:lnTo>
                    <a:pt x="3724" y="11224"/>
                  </a:lnTo>
                  <a:lnTo>
                    <a:pt x="3724" y="12805"/>
                  </a:lnTo>
                  <a:lnTo>
                    <a:pt x="1913" y="12805"/>
                  </a:lnTo>
                  <a:lnTo>
                    <a:pt x="1811" y="12882"/>
                  </a:lnTo>
                  <a:lnTo>
                    <a:pt x="1760" y="12958"/>
                  </a:lnTo>
                  <a:lnTo>
                    <a:pt x="1734" y="13060"/>
                  </a:lnTo>
                  <a:lnTo>
                    <a:pt x="1760" y="13162"/>
                  </a:lnTo>
                  <a:lnTo>
                    <a:pt x="1811" y="13264"/>
                  </a:lnTo>
                  <a:lnTo>
                    <a:pt x="1913" y="13315"/>
                  </a:lnTo>
                  <a:lnTo>
                    <a:pt x="2015" y="13341"/>
                  </a:lnTo>
                  <a:lnTo>
                    <a:pt x="3724" y="13341"/>
                  </a:lnTo>
                  <a:lnTo>
                    <a:pt x="3724" y="13851"/>
                  </a:lnTo>
                  <a:lnTo>
                    <a:pt x="255" y="13851"/>
                  </a:lnTo>
                  <a:lnTo>
                    <a:pt x="153" y="13876"/>
                  </a:lnTo>
                  <a:lnTo>
                    <a:pt x="77" y="13927"/>
                  </a:lnTo>
                  <a:lnTo>
                    <a:pt x="26" y="14004"/>
                  </a:lnTo>
                  <a:lnTo>
                    <a:pt x="0" y="14106"/>
                  </a:lnTo>
                  <a:lnTo>
                    <a:pt x="26" y="14233"/>
                  </a:lnTo>
                  <a:lnTo>
                    <a:pt x="77" y="14310"/>
                  </a:lnTo>
                  <a:lnTo>
                    <a:pt x="153" y="14361"/>
                  </a:lnTo>
                  <a:lnTo>
                    <a:pt x="255" y="14386"/>
                  </a:lnTo>
                  <a:lnTo>
                    <a:pt x="3724" y="14386"/>
                  </a:lnTo>
                  <a:lnTo>
                    <a:pt x="3724" y="14897"/>
                  </a:lnTo>
                  <a:lnTo>
                    <a:pt x="2015" y="14897"/>
                  </a:lnTo>
                  <a:lnTo>
                    <a:pt x="1913" y="14922"/>
                  </a:lnTo>
                  <a:lnTo>
                    <a:pt x="1811" y="14973"/>
                  </a:lnTo>
                  <a:lnTo>
                    <a:pt x="1760" y="15075"/>
                  </a:lnTo>
                  <a:lnTo>
                    <a:pt x="1734" y="15177"/>
                  </a:lnTo>
                  <a:lnTo>
                    <a:pt x="1760" y="15279"/>
                  </a:lnTo>
                  <a:lnTo>
                    <a:pt x="1811" y="15356"/>
                  </a:lnTo>
                  <a:lnTo>
                    <a:pt x="1913" y="15432"/>
                  </a:lnTo>
                  <a:lnTo>
                    <a:pt x="3724" y="15432"/>
                  </a:lnTo>
                  <a:lnTo>
                    <a:pt x="3724" y="16835"/>
                  </a:lnTo>
                  <a:lnTo>
                    <a:pt x="3749" y="16988"/>
                  </a:lnTo>
                  <a:lnTo>
                    <a:pt x="3775" y="17141"/>
                  </a:lnTo>
                  <a:lnTo>
                    <a:pt x="3851" y="17422"/>
                  </a:lnTo>
                  <a:lnTo>
                    <a:pt x="3979" y="17677"/>
                  </a:lnTo>
                  <a:lnTo>
                    <a:pt x="4183" y="17881"/>
                  </a:lnTo>
                  <a:lnTo>
                    <a:pt x="4387" y="18085"/>
                  </a:lnTo>
                  <a:lnTo>
                    <a:pt x="4642" y="18212"/>
                  </a:lnTo>
                  <a:lnTo>
                    <a:pt x="4923" y="18289"/>
                  </a:lnTo>
                  <a:lnTo>
                    <a:pt x="5076" y="18315"/>
                  </a:lnTo>
                  <a:lnTo>
                    <a:pt x="5229" y="18340"/>
                  </a:lnTo>
                  <a:lnTo>
                    <a:pt x="5739" y="18340"/>
                  </a:lnTo>
                  <a:lnTo>
                    <a:pt x="5841" y="18315"/>
                  </a:lnTo>
                  <a:lnTo>
                    <a:pt x="5918" y="18238"/>
                  </a:lnTo>
                  <a:lnTo>
                    <a:pt x="5994" y="18161"/>
                  </a:lnTo>
                  <a:lnTo>
                    <a:pt x="6020" y="18059"/>
                  </a:lnTo>
                  <a:lnTo>
                    <a:pt x="5994" y="17957"/>
                  </a:lnTo>
                  <a:lnTo>
                    <a:pt x="5918" y="17881"/>
                  </a:lnTo>
                  <a:lnTo>
                    <a:pt x="5841" y="17804"/>
                  </a:lnTo>
                  <a:lnTo>
                    <a:pt x="5739" y="17779"/>
                  </a:lnTo>
                  <a:lnTo>
                    <a:pt x="5025" y="17779"/>
                  </a:lnTo>
                  <a:lnTo>
                    <a:pt x="4846" y="17728"/>
                  </a:lnTo>
                  <a:lnTo>
                    <a:pt x="4693" y="17626"/>
                  </a:lnTo>
                  <a:lnTo>
                    <a:pt x="4540" y="17524"/>
                  </a:lnTo>
                  <a:lnTo>
                    <a:pt x="4438" y="17371"/>
                  </a:lnTo>
                  <a:lnTo>
                    <a:pt x="4336" y="17218"/>
                  </a:lnTo>
                  <a:lnTo>
                    <a:pt x="4285" y="17039"/>
                  </a:lnTo>
                  <a:lnTo>
                    <a:pt x="4285" y="16835"/>
                  </a:lnTo>
                  <a:lnTo>
                    <a:pt x="4285" y="11224"/>
                  </a:lnTo>
                  <a:lnTo>
                    <a:pt x="4285" y="11020"/>
                  </a:lnTo>
                  <a:lnTo>
                    <a:pt x="4336" y="10841"/>
                  </a:lnTo>
                  <a:lnTo>
                    <a:pt x="4438" y="10688"/>
                  </a:lnTo>
                  <a:lnTo>
                    <a:pt x="4540" y="10561"/>
                  </a:lnTo>
                  <a:lnTo>
                    <a:pt x="4693" y="10433"/>
                  </a:lnTo>
                  <a:lnTo>
                    <a:pt x="4846" y="10356"/>
                  </a:lnTo>
                  <a:lnTo>
                    <a:pt x="5025" y="10280"/>
                  </a:lnTo>
                  <a:lnTo>
                    <a:pt x="13289" y="10280"/>
                  </a:lnTo>
                  <a:lnTo>
                    <a:pt x="13467" y="10356"/>
                  </a:lnTo>
                  <a:lnTo>
                    <a:pt x="13621" y="10433"/>
                  </a:lnTo>
                  <a:lnTo>
                    <a:pt x="13774" y="10561"/>
                  </a:lnTo>
                  <a:lnTo>
                    <a:pt x="13876" y="10688"/>
                  </a:lnTo>
                  <a:lnTo>
                    <a:pt x="13978" y="10841"/>
                  </a:lnTo>
                  <a:lnTo>
                    <a:pt x="14029" y="11020"/>
                  </a:lnTo>
                  <a:lnTo>
                    <a:pt x="14054" y="11224"/>
                  </a:lnTo>
                  <a:lnTo>
                    <a:pt x="14054" y="16835"/>
                  </a:lnTo>
                  <a:lnTo>
                    <a:pt x="14029" y="17039"/>
                  </a:lnTo>
                  <a:lnTo>
                    <a:pt x="13978" y="17218"/>
                  </a:lnTo>
                  <a:lnTo>
                    <a:pt x="13876" y="17371"/>
                  </a:lnTo>
                  <a:lnTo>
                    <a:pt x="13774" y="17524"/>
                  </a:lnTo>
                  <a:lnTo>
                    <a:pt x="13621" y="17626"/>
                  </a:lnTo>
                  <a:lnTo>
                    <a:pt x="13467" y="17728"/>
                  </a:lnTo>
                  <a:lnTo>
                    <a:pt x="13289" y="17779"/>
                  </a:lnTo>
                  <a:lnTo>
                    <a:pt x="6887" y="17779"/>
                  </a:lnTo>
                  <a:lnTo>
                    <a:pt x="6785" y="17804"/>
                  </a:lnTo>
                  <a:lnTo>
                    <a:pt x="6708" y="17881"/>
                  </a:lnTo>
                  <a:lnTo>
                    <a:pt x="6632" y="17957"/>
                  </a:lnTo>
                  <a:lnTo>
                    <a:pt x="6632" y="18059"/>
                  </a:lnTo>
                  <a:lnTo>
                    <a:pt x="6632" y="18161"/>
                  </a:lnTo>
                  <a:lnTo>
                    <a:pt x="6708" y="18238"/>
                  </a:lnTo>
                  <a:lnTo>
                    <a:pt x="6785" y="18315"/>
                  </a:lnTo>
                  <a:lnTo>
                    <a:pt x="6887" y="18340"/>
                  </a:lnTo>
                  <a:lnTo>
                    <a:pt x="13110" y="18340"/>
                  </a:lnTo>
                  <a:lnTo>
                    <a:pt x="13263" y="18315"/>
                  </a:lnTo>
                  <a:lnTo>
                    <a:pt x="13391" y="18289"/>
                  </a:lnTo>
                  <a:lnTo>
                    <a:pt x="13672" y="18212"/>
                  </a:lnTo>
                  <a:lnTo>
                    <a:pt x="13927" y="18085"/>
                  </a:lnTo>
                  <a:lnTo>
                    <a:pt x="14156" y="17881"/>
                  </a:lnTo>
                  <a:lnTo>
                    <a:pt x="14335" y="17677"/>
                  </a:lnTo>
                  <a:lnTo>
                    <a:pt x="14462" y="17422"/>
                  </a:lnTo>
                  <a:lnTo>
                    <a:pt x="14564" y="17141"/>
                  </a:lnTo>
                  <a:lnTo>
                    <a:pt x="14590" y="16988"/>
                  </a:lnTo>
                  <a:lnTo>
                    <a:pt x="14590" y="16835"/>
                  </a:lnTo>
                  <a:lnTo>
                    <a:pt x="14590" y="15432"/>
                  </a:lnTo>
                  <a:lnTo>
                    <a:pt x="16426" y="15432"/>
                  </a:lnTo>
                  <a:lnTo>
                    <a:pt x="16503" y="15356"/>
                  </a:lnTo>
                  <a:lnTo>
                    <a:pt x="16554" y="15279"/>
                  </a:lnTo>
                  <a:lnTo>
                    <a:pt x="16579" y="15177"/>
                  </a:lnTo>
                  <a:lnTo>
                    <a:pt x="16554" y="15075"/>
                  </a:lnTo>
                  <a:lnTo>
                    <a:pt x="16503" y="14973"/>
                  </a:lnTo>
                  <a:lnTo>
                    <a:pt x="16426" y="14922"/>
                  </a:lnTo>
                  <a:lnTo>
                    <a:pt x="16324" y="14897"/>
                  </a:lnTo>
                  <a:lnTo>
                    <a:pt x="14590" y="14897"/>
                  </a:lnTo>
                  <a:lnTo>
                    <a:pt x="14590" y="14386"/>
                  </a:lnTo>
                  <a:lnTo>
                    <a:pt x="18059" y="14386"/>
                  </a:lnTo>
                  <a:lnTo>
                    <a:pt x="18161" y="14361"/>
                  </a:lnTo>
                  <a:lnTo>
                    <a:pt x="18263" y="14310"/>
                  </a:lnTo>
                  <a:lnTo>
                    <a:pt x="18314" y="14233"/>
                  </a:lnTo>
                  <a:lnTo>
                    <a:pt x="18339" y="14106"/>
                  </a:lnTo>
                  <a:lnTo>
                    <a:pt x="18314" y="14004"/>
                  </a:lnTo>
                  <a:lnTo>
                    <a:pt x="18263" y="13927"/>
                  </a:lnTo>
                  <a:lnTo>
                    <a:pt x="18161" y="13876"/>
                  </a:lnTo>
                  <a:lnTo>
                    <a:pt x="18059" y="13851"/>
                  </a:lnTo>
                  <a:lnTo>
                    <a:pt x="14590" y="13851"/>
                  </a:lnTo>
                  <a:lnTo>
                    <a:pt x="14590" y="13341"/>
                  </a:lnTo>
                  <a:lnTo>
                    <a:pt x="16324" y="13341"/>
                  </a:lnTo>
                  <a:lnTo>
                    <a:pt x="16426" y="13315"/>
                  </a:lnTo>
                  <a:lnTo>
                    <a:pt x="16503" y="13264"/>
                  </a:lnTo>
                  <a:lnTo>
                    <a:pt x="16554" y="13162"/>
                  </a:lnTo>
                  <a:lnTo>
                    <a:pt x="16579" y="13060"/>
                  </a:lnTo>
                  <a:lnTo>
                    <a:pt x="16554" y="12958"/>
                  </a:lnTo>
                  <a:lnTo>
                    <a:pt x="16503" y="12882"/>
                  </a:lnTo>
                  <a:lnTo>
                    <a:pt x="16426" y="12805"/>
                  </a:lnTo>
                  <a:lnTo>
                    <a:pt x="14590" y="12805"/>
                  </a:lnTo>
                  <a:lnTo>
                    <a:pt x="14590" y="11224"/>
                  </a:lnTo>
                  <a:lnTo>
                    <a:pt x="14590" y="11071"/>
                  </a:lnTo>
                  <a:lnTo>
                    <a:pt x="14564" y="10918"/>
                  </a:lnTo>
                  <a:lnTo>
                    <a:pt x="14462" y="10637"/>
                  </a:lnTo>
                  <a:lnTo>
                    <a:pt x="14335" y="10382"/>
                  </a:lnTo>
                  <a:lnTo>
                    <a:pt x="14156" y="10178"/>
                  </a:lnTo>
                  <a:lnTo>
                    <a:pt x="13927" y="9999"/>
                  </a:lnTo>
                  <a:lnTo>
                    <a:pt x="13672" y="9846"/>
                  </a:lnTo>
                  <a:lnTo>
                    <a:pt x="13391" y="9770"/>
                  </a:lnTo>
                  <a:lnTo>
                    <a:pt x="13263" y="9744"/>
                  </a:lnTo>
                  <a:lnTo>
                    <a:pt x="12345" y="9744"/>
                  </a:lnTo>
                  <a:lnTo>
                    <a:pt x="12345" y="9183"/>
                  </a:lnTo>
                  <a:lnTo>
                    <a:pt x="12320" y="8801"/>
                  </a:lnTo>
                  <a:lnTo>
                    <a:pt x="12243" y="8392"/>
                  </a:lnTo>
                  <a:lnTo>
                    <a:pt x="12116" y="8035"/>
                  </a:lnTo>
                  <a:lnTo>
                    <a:pt x="11963" y="7678"/>
                  </a:lnTo>
                  <a:lnTo>
                    <a:pt x="11759" y="7347"/>
                  </a:lnTo>
                  <a:lnTo>
                    <a:pt x="11503" y="7041"/>
                  </a:lnTo>
                  <a:lnTo>
                    <a:pt x="11248" y="6786"/>
                  </a:lnTo>
                  <a:lnTo>
                    <a:pt x="10917" y="6556"/>
                  </a:lnTo>
                  <a:lnTo>
                    <a:pt x="13391" y="6556"/>
                  </a:lnTo>
                  <a:lnTo>
                    <a:pt x="13595" y="6530"/>
                  </a:lnTo>
                  <a:lnTo>
                    <a:pt x="13799" y="6454"/>
                  </a:lnTo>
                  <a:lnTo>
                    <a:pt x="13978" y="6352"/>
                  </a:lnTo>
                  <a:lnTo>
                    <a:pt x="14131" y="6224"/>
                  </a:lnTo>
                  <a:lnTo>
                    <a:pt x="14258" y="6071"/>
                  </a:lnTo>
                  <a:lnTo>
                    <a:pt x="14360" y="5893"/>
                  </a:lnTo>
                  <a:lnTo>
                    <a:pt x="14411" y="5689"/>
                  </a:lnTo>
                  <a:lnTo>
                    <a:pt x="14437" y="5485"/>
                  </a:lnTo>
                  <a:lnTo>
                    <a:pt x="14437" y="2756"/>
                  </a:lnTo>
                  <a:lnTo>
                    <a:pt x="14437" y="2577"/>
                  </a:lnTo>
                  <a:lnTo>
                    <a:pt x="14386" y="2398"/>
                  </a:lnTo>
                  <a:lnTo>
                    <a:pt x="13774" y="536"/>
                  </a:lnTo>
                  <a:lnTo>
                    <a:pt x="13723" y="434"/>
                  </a:lnTo>
                  <a:lnTo>
                    <a:pt x="13646" y="307"/>
                  </a:lnTo>
                  <a:lnTo>
                    <a:pt x="13569" y="230"/>
                  </a:lnTo>
                  <a:lnTo>
                    <a:pt x="13467" y="154"/>
                  </a:lnTo>
                  <a:lnTo>
                    <a:pt x="13365" y="77"/>
                  </a:lnTo>
                  <a:lnTo>
                    <a:pt x="13238" y="26"/>
                  </a:lnTo>
                  <a:lnTo>
                    <a:pt x="13136" y="1"/>
                  </a:lnTo>
                  <a:lnTo>
                    <a:pt x="11325" y="1"/>
                  </a:lnTo>
                  <a:lnTo>
                    <a:pt x="11248" y="77"/>
                  </a:lnTo>
                  <a:lnTo>
                    <a:pt x="11197" y="154"/>
                  </a:lnTo>
                  <a:lnTo>
                    <a:pt x="11172" y="256"/>
                  </a:lnTo>
                  <a:lnTo>
                    <a:pt x="11197" y="358"/>
                  </a:lnTo>
                  <a:lnTo>
                    <a:pt x="11248" y="460"/>
                  </a:lnTo>
                  <a:lnTo>
                    <a:pt x="11325" y="511"/>
                  </a:lnTo>
                  <a:lnTo>
                    <a:pt x="11427" y="536"/>
                  </a:lnTo>
                  <a:lnTo>
                    <a:pt x="13085" y="536"/>
                  </a:lnTo>
                  <a:lnTo>
                    <a:pt x="13161" y="587"/>
                  </a:lnTo>
                  <a:lnTo>
                    <a:pt x="13212" y="638"/>
                  </a:lnTo>
                  <a:lnTo>
                    <a:pt x="13263" y="715"/>
                  </a:lnTo>
                  <a:lnTo>
                    <a:pt x="13595" y="1735"/>
                  </a:lnTo>
                  <a:lnTo>
                    <a:pt x="13595" y="1735"/>
                  </a:lnTo>
                  <a:lnTo>
                    <a:pt x="13391" y="1710"/>
                  </a:lnTo>
                  <a:lnTo>
                    <a:pt x="4948" y="1710"/>
                  </a:lnTo>
                  <a:lnTo>
                    <a:pt x="4719" y="1735"/>
                  </a:lnTo>
                  <a:lnTo>
                    <a:pt x="5076" y="715"/>
                  </a:lnTo>
                  <a:lnTo>
                    <a:pt x="5101" y="638"/>
                  </a:lnTo>
                  <a:lnTo>
                    <a:pt x="5152" y="587"/>
                  </a:lnTo>
                  <a:lnTo>
                    <a:pt x="5254" y="536"/>
                  </a:lnTo>
                  <a:lnTo>
                    <a:pt x="10305" y="536"/>
                  </a:lnTo>
                  <a:lnTo>
                    <a:pt x="10407" y="511"/>
                  </a:lnTo>
                  <a:lnTo>
                    <a:pt x="10483" y="460"/>
                  </a:lnTo>
                  <a:lnTo>
                    <a:pt x="10534" y="358"/>
                  </a:lnTo>
                  <a:lnTo>
                    <a:pt x="10560" y="256"/>
                  </a:lnTo>
                  <a:lnTo>
                    <a:pt x="10534" y="154"/>
                  </a:lnTo>
                  <a:lnTo>
                    <a:pt x="10483" y="77"/>
                  </a:lnTo>
                  <a:lnTo>
                    <a:pt x="104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8"/>
            <p:cNvSpPr/>
            <p:nvPr/>
          </p:nvSpPr>
          <p:spPr>
            <a:xfrm>
              <a:off x="426225" y="4259375"/>
              <a:ext cx="81650" cy="144150"/>
            </a:xfrm>
            <a:custGeom>
              <a:avLst/>
              <a:gdLst/>
              <a:ahLst/>
              <a:cxnLst/>
              <a:rect l="l" t="t" r="r" b="b"/>
              <a:pathLst>
                <a:path w="3266" h="5766" extrusionOk="0">
                  <a:moveTo>
                    <a:pt x="1352" y="1"/>
                  </a:moveTo>
                  <a:lnTo>
                    <a:pt x="1199" y="52"/>
                  </a:lnTo>
                  <a:lnTo>
                    <a:pt x="1046" y="103"/>
                  </a:lnTo>
                  <a:lnTo>
                    <a:pt x="893" y="154"/>
                  </a:lnTo>
                  <a:lnTo>
                    <a:pt x="766" y="256"/>
                  </a:lnTo>
                  <a:lnTo>
                    <a:pt x="638" y="332"/>
                  </a:lnTo>
                  <a:lnTo>
                    <a:pt x="511" y="460"/>
                  </a:lnTo>
                  <a:lnTo>
                    <a:pt x="383" y="562"/>
                  </a:lnTo>
                  <a:lnTo>
                    <a:pt x="281" y="689"/>
                  </a:lnTo>
                  <a:lnTo>
                    <a:pt x="204" y="842"/>
                  </a:lnTo>
                  <a:lnTo>
                    <a:pt x="128" y="970"/>
                  </a:lnTo>
                  <a:lnTo>
                    <a:pt x="77" y="1123"/>
                  </a:lnTo>
                  <a:lnTo>
                    <a:pt x="51" y="1301"/>
                  </a:lnTo>
                  <a:lnTo>
                    <a:pt x="26" y="1455"/>
                  </a:lnTo>
                  <a:lnTo>
                    <a:pt x="0" y="1608"/>
                  </a:lnTo>
                  <a:lnTo>
                    <a:pt x="26" y="1837"/>
                  </a:lnTo>
                  <a:lnTo>
                    <a:pt x="77" y="2041"/>
                  </a:lnTo>
                  <a:lnTo>
                    <a:pt x="128" y="2245"/>
                  </a:lnTo>
                  <a:lnTo>
                    <a:pt x="230" y="2424"/>
                  </a:lnTo>
                  <a:lnTo>
                    <a:pt x="358" y="2602"/>
                  </a:lnTo>
                  <a:lnTo>
                    <a:pt x="485" y="2781"/>
                  </a:lnTo>
                  <a:lnTo>
                    <a:pt x="638" y="2908"/>
                  </a:lnTo>
                  <a:lnTo>
                    <a:pt x="842" y="3036"/>
                  </a:lnTo>
                  <a:lnTo>
                    <a:pt x="842" y="4949"/>
                  </a:lnTo>
                  <a:lnTo>
                    <a:pt x="842" y="5102"/>
                  </a:lnTo>
                  <a:lnTo>
                    <a:pt x="893" y="5255"/>
                  </a:lnTo>
                  <a:lnTo>
                    <a:pt x="970" y="5408"/>
                  </a:lnTo>
                  <a:lnTo>
                    <a:pt x="1072" y="5510"/>
                  </a:lnTo>
                  <a:lnTo>
                    <a:pt x="1199" y="5612"/>
                  </a:lnTo>
                  <a:lnTo>
                    <a:pt x="1327" y="5689"/>
                  </a:lnTo>
                  <a:lnTo>
                    <a:pt x="1480" y="5740"/>
                  </a:lnTo>
                  <a:lnTo>
                    <a:pt x="1633" y="5765"/>
                  </a:lnTo>
                  <a:lnTo>
                    <a:pt x="1811" y="5740"/>
                  </a:lnTo>
                  <a:lnTo>
                    <a:pt x="1939" y="5689"/>
                  </a:lnTo>
                  <a:lnTo>
                    <a:pt x="2092" y="5612"/>
                  </a:lnTo>
                  <a:lnTo>
                    <a:pt x="2220" y="5510"/>
                  </a:lnTo>
                  <a:lnTo>
                    <a:pt x="2296" y="5408"/>
                  </a:lnTo>
                  <a:lnTo>
                    <a:pt x="2373" y="5255"/>
                  </a:lnTo>
                  <a:lnTo>
                    <a:pt x="2424" y="5102"/>
                  </a:lnTo>
                  <a:lnTo>
                    <a:pt x="2449" y="4949"/>
                  </a:lnTo>
                  <a:lnTo>
                    <a:pt x="2449" y="3036"/>
                  </a:lnTo>
                  <a:lnTo>
                    <a:pt x="2628" y="2908"/>
                  </a:lnTo>
                  <a:lnTo>
                    <a:pt x="2806" y="2755"/>
                  </a:lnTo>
                  <a:lnTo>
                    <a:pt x="2959" y="2577"/>
                  </a:lnTo>
                  <a:lnTo>
                    <a:pt x="3061" y="2398"/>
                  </a:lnTo>
                  <a:lnTo>
                    <a:pt x="3163" y="2194"/>
                  </a:lnTo>
                  <a:lnTo>
                    <a:pt x="3214" y="1965"/>
                  </a:lnTo>
                  <a:lnTo>
                    <a:pt x="3265" y="1761"/>
                  </a:lnTo>
                  <a:lnTo>
                    <a:pt x="3265" y="1531"/>
                  </a:lnTo>
                  <a:lnTo>
                    <a:pt x="3240" y="1429"/>
                  </a:lnTo>
                  <a:lnTo>
                    <a:pt x="3163" y="1327"/>
                  </a:lnTo>
                  <a:lnTo>
                    <a:pt x="3087" y="1276"/>
                  </a:lnTo>
                  <a:lnTo>
                    <a:pt x="2985" y="1276"/>
                  </a:lnTo>
                  <a:lnTo>
                    <a:pt x="2883" y="1301"/>
                  </a:lnTo>
                  <a:lnTo>
                    <a:pt x="2806" y="1352"/>
                  </a:lnTo>
                  <a:lnTo>
                    <a:pt x="2755" y="1455"/>
                  </a:lnTo>
                  <a:lnTo>
                    <a:pt x="2730" y="1557"/>
                  </a:lnTo>
                  <a:lnTo>
                    <a:pt x="2730" y="1710"/>
                  </a:lnTo>
                  <a:lnTo>
                    <a:pt x="2704" y="1863"/>
                  </a:lnTo>
                  <a:lnTo>
                    <a:pt x="2653" y="2016"/>
                  </a:lnTo>
                  <a:lnTo>
                    <a:pt x="2577" y="2143"/>
                  </a:lnTo>
                  <a:lnTo>
                    <a:pt x="2500" y="2271"/>
                  </a:lnTo>
                  <a:lnTo>
                    <a:pt x="2398" y="2398"/>
                  </a:lnTo>
                  <a:lnTo>
                    <a:pt x="2296" y="2500"/>
                  </a:lnTo>
                  <a:lnTo>
                    <a:pt x="2143" y="2577"/>
                  </a:lnTo>
                  <a:lnTo>
                    <a:pt x="2041" y="2653"/>
                  </a:lnTo>
                  <a:lnTo>
                    <a:pt x="1964" y="2755"/>
                  </a:lnTo>
                  <a:lnTo>
                    <a:pt x="1913" y="2857"/>
                  </a:lnTo>
                  <a:lnTo>
                    <a:pt x="1913" y="2985"/>
                  </a:lnTo>
                  <a:lnTo>
                    <a:pt x="1913" y="4949"/>
                  </a:lnTo>
                  <a:lnTo>
                    <a:pt x="1888" y="5051"/>
                  </a:lnTo>
                  <a:lnTo>
                    <a:pt x="1837" y="5127"/>
                  </a:lnTo>
                  <a:lnTo>
                    <a:pt x="1735" y="5204"/>
                  </a:lnTo>
                  <a:lnTo>
                    <a:pt x="1531" y="5204"/>
                  </a:lnTo>
                  <a:lnTo>
                    <a:pt x="1454" y="5127"/>
                  </a:lnTo>
                  <a:lnTo>
                    <a:pt x="1378" y="5051"/>
                  </a:lnTo>
                  <a:lnTo>
                    <a:pt x="1378" y="4949"/>
                  </a:lnTo>
                  <a:lnTo>
                    <a:pt x="1378" y="2985"/>
                  </a:lnTo>
                  <a:lnTo>
                    <a:pt x="1352" y="2857"/>
                  </a:lnTo>
                  <a:lnTo>
                    <a:pt x="1301" y="2755"/>
                  </a:lnTo>
                  <a:lnTo>
                    <a:pt x="1225" y="2653"/>
                  </a:lnTo>
                  <a:lnTo>
                    <a:pt x="1123" y="2577"/>
                  </a:lnTo>
                  <a:lnTo>
                    <a:pt x="995" y="2500"/>
                  </a:lnTo>
                  <a:lnTo>
                    <a:pt x="893" y="2398"/>
                  </a:lnTo>
                  <a:lnTo>
                    <a:pt x="791" y="2296"/>
                  </a:lnTo>
                  <a:lnTo>
                    <a:pt x="689" y="2169"/>
                  </a:lnTo>
                  <a:lnTo>
                    <a:pt x="638" y="2041"/>
                  </a:lnTo>
                  <a:lnTo>
                    <a:pt x="587" y="1914"/>
                  </a:lnTo>
                  <a:lnTo>
                    <a:pt x="562" y="1761"/>
                  </a:lnTo>
                  <a:lnTo>
                    <a:pt x="536" y="1608"/>
                  </a:lnTo>
                  <a:lnTo>
                    <a:pt x="562" y="1403"/>
                  </a:lnTo>
                  <a:lnTo>
                    <a:pt x="638" y="1199"/>
                  </a:lnTo>
                  <a:lnTo>
                    <a:pt x="740" y="995"/>
                  </a:lnTo>
                  <a:lnTo>
                    <a:pt x="868" y="842"/>
                  </a:lnTo>
                  <a:lnTo>
                    <a:pt x="1046" y="689"/>
                  </a:lnTo>
                  <a:lnTo>
                    <a:pt x="1250" y="587"/>
                  </a:lnTo>
                  <a:lnTo>
                    <a:pt x="1454" y="536"/>
                  </a:lnTo>
                  <a:lnTo>
                    <a:pt x="1811" y="536"/>
                  </a:lnTo>
                  <a:lnTo>
                    <a:pt x="1964" y="587"/>
                  </a:lnTo>
                  <a:lnTo>
                    <a:pt x="2117" y="638"/>
                  </a:lnTo>
                  <a:lnTo>
                    <a:pt x="2245" y="715"/>
                  </a:lnTo>
                  <a:lnTo>
                    <a:pt x="2347" y="740"/>
                  </a:lnTo>
                  <a:lnTo>
                    <a:pt x="2449" y="740"/>
                  </a:lnTo>
                  <a:lnTo>
                    <a:pt x="2551" y="715"/>
                  </a:lnTo>
                  <a:lnTo>
                    <a:pt x="2628" y="638"/>
                  </a:lnTo>
                  <a:lnTo>
                    <a:pt x="2653" y="536"/>
                  </a:lnTo>
                  <a:lnTo>
                    <a:pt x="2653" y="434"/>
                  </a:lnTo>
                  <a:lnTo>
                    <a:pt x="2628" y="332"/>
                  </a:lnTo>
                  <a:lnTo>
                    <a:pt x="2551" y="256"/>
                  </a:lnTo>
                  <a:lnTo>
                    <a:pt x="2347" y="154"/>
                  </a:lnTo>
                  <a:lnTo>
                    <a:pt x="2143" y="77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8"/>
            <p:cNvSpPr/>
            <p:nvPr/>
          </p:nvSpPr>
          <p:spPr>
            <a:xfrm>
              <a:off x="361825" y="40534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1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2"/>
                  </a:lnTo>
                  <a:lnTo>
                    <a:pt x="1760" y="1658"/>
                  </a:lnTo>
                  <a:lnTo>
                    <a:pt x="1913" y="1683"/>
                  </a:lnTo>
                  <a:lnTo>
                    <a:pt x="2092" y="1658"/>
                  </a:lnTo>
                  <a:lnTo>
                    <a:pt x="2245" y="1632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93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724" y="1683"/>
                  </a:lnTo>
                  <a:lnTo>
                    <a:pt x="3877" y="1658"/>
                  </a:lnTo>
                  <a:lnTo>
                    <a:pt x="4030" y="1632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26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79" y="2678"/>
                  </a:lnTo>
                  <a:lnTo>
                    <a:pt x="8264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7" y="2423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9"/>
          <p:cNvSpPr/>
          <p:nvPr/>
        </p:nvSpPr>
        <p:spPr>
          <a:xfrm>
            <a:off x="4998693" y="4134900"/>
            <a:ext cx="32928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69"/>
          <p:cNvSpPr txBox="1">
            <a:spLocks noGrp="1"/>
          </p:cNvSpPr>
          <p:nvPr>
            <p:ph type="subTitle" idx="1"/>
          </p:nvPr>
        </p:nvSpPr>
        <p:spPr>
          <a:xfrm>
            <a:off x="4961100" y="1390569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addyouremail@freepik.com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+91  620 421 838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1543" name="Google Shape;1543;p69"/>
          <p:cNvSpPr txBox="1">
            <a:spLocks noGrp="1"/>
          </p:cNvSpPr>
          <p:nvPr>
            <p:ph type="title"/>
          </p:nvPr>
        </p:nvSpPr>
        <p:spPr>
          <a:xfrm>
            <a:off x="4162834" y="531306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544" name="Google Shape;1544;p69"/>
          <p:cNvSpPr txBox="1"/>
          <p:nvPr/>
        </p:nvSpPr>
        <p:spPr>
          <a:xfrm>
            <a:off x="4998693" y="4202827"/>
            <a:ext cx="3000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Please keep this slide for attribution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45" name="Google Shape;1545;p69"/>
          <p:cNvGrpSpPr/>
          <p:nvPr/>
        </p:nvGrpSpPr>
        <p:grpSpPr>
          <a:xfrm>
            <a:off x="6201993" y="2590982"/>
            <a:ext cx="2089500" cy="565500"/>
            <a:chOff x="3527250" y="2540613"/>
            <a:chExt cx="2089500" cy="565500"/>
          </a:xfrm>
        </p:grpSpPr>
        <p:grpSp>
          <p:nvGrpSpPr>
            <p:cNvPr id="1546" name="Google Shape;1546;p69"/>
            <p:cNvGrpSpPr/>
            <p:nvPr/>
          </p:nvGrpSpPr>
          <p:grpSpPr>
            <a:xfrm>
              <a:off x="3527250" y="2540613"/>
              <a:ext cx="565500" cy="565500"/>
              <a:chOff x="3527250" y="2540613"/>
              <a:chExt cx="565500" cy="565500"/>
            </a:xfrm>
          </p:grpSpPr>
          <p:sp>
            <p:nvSpPr>
              <p:cNvPr id="1547" name="Google Shape;1547;p69"/>
              <p:cNvSpPr/>
              <p:nvPr/>
            </p:nvSpPr>
            <p:spPr>
              <a:xfrm>
                <a:off x="3527250" y="2540613"/>
                <a:ext cx="565500" cy="565500"/>
              </a:xfrm>
              <a:prstGeom prst="ellipse">
                <a:avLst/>
              </a:prstGeom>
              <a:solidFill>
                <a:srgbClr val="4A0A6F">
                  <a:alpha val="5866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69"/>
              <p:cNvSpPr/>
              <p:nvPr/>
            </p:nvSpPr>
            <p:spPr>
              <a:xfrm>
                <a:off x="3738594" y="2686258"/>
                <a:ext cx="142813" cy="27421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13644" extrusionOk="0">
                    <a:moveTo>
                      <a:pt x="5671" y="2336"/>
                    </a:moveTo>
                    <a:cubicBezTo>
                      <a:pt x="6071" y="2302"/>
                      <a:pt x="6505" y="2336"/>
                      <a:pt x="6939" y="2336"/>
                    </a:cubicBezTo>
                    <a:lnTo>
                      <a:pt x="7105" y="2336"/>
                    </a:lnTo>
                    <a:lnTo>
                      <a:pt x="7105" y="134"/>
                    </a:lnTo>
                    <a:cubicBezTo>
                      <a:pt x="6872" y="101"/>
                      <a:pt x="6638" y="67"/>
                      <a:pt x="6405" y="67"/>
                    </a:cubicBezTo>
                    <a:cubicBezTo>
                      <a:pt x="5971" y="34"/>
                      <a:pt x="5538" y="1"/>
                      <a:pt x="5104" y="34"/>
                    </a:cubicBezTo>
                    <a:cubicBezTo>
                      <a:pt x="4437" y="34"/>
                      <a:pt x="3803" y="201"/>
                      <a:pt x="3269" y="601"/>
                    </a:cubicBezTo>
                    <a:cubicBezTo>
                      <a:pt x="2635" y="1035"/>
                      <a:pt x="2302" y="1668"/>
                      <a:pt x="2168" y="2436"/>
                    </a:cubicBezTo>
                    <a:cubicBezTo>
                      <a:pt x="2102" y="2736"/>
                      <a:pt x="2102" y="3069"/>
                      <a:pt x="2102" y="3370"/>
                    </a:cubicBezTo>
                    <a:cubicBezTo>
                      <a:pt x="2068" y="3870"/>
                      <a:pt x="2068" y="4370"/>
                      <a:pt x="2102" y="4837"/>
                    </a:cubicBezTo>
                    <a:lnTo>
                      <a:pt x="2102" y="5038"/>
                    </a:lnTo>
                    <a:lnTo>
                      <a:pt x="0" y="5038"/>
                    </a:lnTo>
                    <a:lnTo>
                      <a:pt x="0" y="7473"/>
                    </a:lnTo>
                    <a:lnTo>
                      <a:pt x="2068" y="7473"/>
                    </a:lnTo>
                    <a:lnTo>
                      <a:pt x="2068" y="13644"/>
                    </a:lnTo>
                    <a:lnTo>
                      <a:pt x="4637" y="13644"/>
                    </a:lnTo>
                    <a:lnTo>
                      <a:pt x="4637" y="7506"/>
                    </a:lnTo>
                    <a:lnTo>
                      <a:pt x="6705" y="7506"/>
                    </a:lnTo>
                    <a:cubicBezTo>
                      <a:pt x="6805" y="6672"/>
                      <a:pt x="6905" y="5871"/>
                      <a:pt x="7039" y="5038"/>
                    </a:cubicBezTo>
                    <a:lnTo>
                      <a:pt x="6572" y="5038"/>
                    </a:lnTo>
                    <a:cubicBezTo>
                      <a:pt x="5971" y="5038"/>
                      <a:pt x="4604" y="5038"/>
                      <a:pt x="4604" y="5038"/>
                    </a:cubicBezTo>
                    <a:cubicBezTo>
                      <a:pt x="4604" y="5038"/>
                      <a:pt x="4604" y="3803"/>
                      <a:pt x="4637" y="3303"/>
                    </a:cubicBezTo>
                    <a:cubicBezTo>
                      <a:pt x="4637" y="2569"/>
                      <a:pt x="5071" y="2336"/>
                      <a:pt x="5671" y="2336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69"/>
            <p:cNvGrpSpPr/>
            <p:nvPr/>
          </p:nvGrpSpPr>
          <p:grpSpPr>
            <a:xfrm>
              <a:off x="4289250" y="2540613"/>
              <a:ext cx="565500" cy="565500"/>
              <a:chOff x="4289250" y="2540613"/>
              <a:chExt cx="565500" cy="565500"/>
            </a:xfrm>
          </p:grpSpPr>
          <p:sp>
            <p:nvSpPr>
              <p:cNvPr id="1550" name="Google Shape;1550;p69"/>
              <p:cNvSpPr/>
              <p:nvPr/>
            </p:nvSpPr>
            <p:spPr>
              <a:xfrm>
                <a:off x="4289250" y="2540613"/>
                <a:ext cx="565500" cy="565500"/>
              </a:xfrm>
              <a:prstGeom prst="ellipse">
                <a:avLst/>
              </a:prstGeom>
              <a:solidFill>
                <a:srgbClr val="4A0A6F">
                  <a:alpha val="5866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69"/>
              <p:cNvSpPr/>
              <p:nvPr/>
            </p:nvSpPr>
            <p:spPr>
              <a:xfrm>
                <a:off x="4438583" y="2713078"/>
                <a:ext cx="266835" cy="220570"/>
              </a:xfrm>
              <a:custGeom>
                <a:avLst/>
                <a:gdLst/>
                <a:ahLst/>
                <a:cxnLst/>
                <a:rect l="l" t="t" r="r" b="b"/>
                <a:pathLst>
                  <a:path w="13277" h="10975" extrusionOk="0">
                    <a:moveTo>
                      <a:pt x="4037" y="8573"/>
                    </a:moveTo>
                    <a:cubicBezTo>
                      <a:pt x="2602" y="8540"/>
                      <a:pt x="1735" y="7506"/>
                      <a:pt x="1502" y="6672"/>
                    </a:cubicBezTo>
                    <a:cubicBezTo>
                      <a:pt x="1902" y="6772"/>
                      <a:pt x="2269" y="6739"/>
                      <a:pt x="2669" y="6639"/>
                    </a:cubicBezTo>
                    <a:cubicBezTo>
                      <a:pt x="2669" y="6639"/>
                      <a:pt x="2669" y="6639"/>
                      <a:pt x="2702" y="6639"/>
                    </a:cubicBezTo>
                    <a:cubicBezTo>
                      <a:pt x="1935" y="6472"/>
                      <a:pt x="1335" y="6038"/>
                      <a:pt x="934" y="5371"/>
                    </a:cubicBezTo>
                    <a:cubicBezTo>
                      <a:pt x="668" y="4938"/>
                      <a:pt x="534" y="4471"/>
                      <a:pt x="534" y="3937"/>
                    </a:cubicBezTo>
                    <a:cubicBezTo>
                      <a:pt x="901" y="4137"/>
                      <a:pt x="1301" y="4270"/>
                      <a:pt x="1735" y="4270"/>
                    </a:cubicBezTo>
                    <a:cubicBezTo>
                      <a:pt x="1168" y="3837"/>
                      <a:pt x="768" y="3303"/>
                      <a:pt x="634" y="2603"/>
                    </a:cubicBezTo>
                    <a:cubicBezTo>
                      <a:pt x="467" y="1902"/>
                      <a:pt x="568" y="1268"/>
                      <a:pt x="901" y="634"/>
                    </a:cubicBezTo>
                    <a:cubicBezTo>
                      <a:pt x="2402" y="2369"/>
                      <a:pt x="4270" y="3336"/>
                      <a:pt x="6538" y="3470"/>
                    </a:cubicBezTo>
                    <a:cubicBezTo>
                      <a:pt x="6538" y="3370"/>
                      <a:pt x="6505" y="3270"/>
                      <a:pt x="6505" y="3170"/>
                    </a:cubicBezTo>
                    <a:cubicBezTo>
                      <a:pt x="6405" y="2536"/>
                      <a:pt x="6538" y="1935"/>
                      <a:pt x="6905" y="1402"/>
                    </a:cubicBezTo>
                    <a:cubicBezTo>
                      <a:pt x="7339" y="735"/>
                      <a:pt x="7939" y="301"/>
                      <a:pt x="8740" y="167"/>
                    </a:cubicBezTo>
                    <a:cubicBezTo>
                      <a:pt x="9674" y="1"/>
                      <a:pt x="10475" y="268"/>
                      <a:pt x="11142" y="935"/>
                    </a:cubicBezTo>
                    <a:cubicBezTo>
                      <a:pt x="11175" y="968"/>
                      <a:pt x="11208" y="968"/>
                      <a:pt x="11275" y="968"/>
                    </a:cubicBezTo>
                    <a:cubicBezTo>
                      <a:pt x="11842" y="835"/>
                      <a:pt x="12376" y="634"/>
                      <a:pt x="12876" y="368"/>
                    </a:cubicBezTo>
                    <a:cubicBezTo>
                      <a:pt x="12876" y="334"/>
                      <a:pt x="12910" y="334"/>
                      <a:pt x="12910" y="334"/>
                    </a:cubicBezTo>
                    <a:lnTo>
                      <a:pt x="12910" y="334"/>
                    </a:lnTo>
                    <a:cubicBezTo>
                      <a:pt x="12710" y="968"/>
                      <a:pt x="12309" y="1468"/>
                      <a:pt x="11742" y="1835"/>
                    </a:cubicBezTo>
                    <a:cubicBezTo>
                      <a:pt x="12276" y="1769"/>
                      <a:pt x="12776" y="1635"/>
                      <a:pt x="13277" y="1402"/>
                    </a:cubicBezTo>
                    <a:lnTo>
                      <a:pt x="13277" y="1435"/>
                    </a:lnTo>
                    <a:cubicBezTo>
                      <a:pt x="13177" y="1568"/>
                      <a:pt x="13076" y="1702"/>
                      <a:pt x="12976" y="1835"/>
                    </a:cubicBezTo>
                    <a:cubicBezTo>
                      <a:pt x="12676" y="2202"/>
                      <a:pt x="12343" y="2502"/>
                      <a:pt x="11976" y="2769"/>
                    </a:cubicBezTo>
                    <a:cubicBezTo>
                      <a:pt x="11942" y="2803"/>
                      <a:pt x="11942" y="2836"/>
                      <a:pt x="11942" y="2869"/>
                    </a:cubicBezTo>
                    <a:cubicBezTo>
                      <a:pt x="11942" y="3270"/>
                      <a:pt x="11942" y="3670"/>
                      <a:pt x="11876" y="4070"/>
                    </a:cubicBezTo>
                    <a:cubicBezTo>
                      <a:pt x="11776" y="4938"/>
                      <a:pt x="11542" y="5738"/>
                      <a:pt x="11175" y="6505"/>
                    </a:cubicBezTo>
                    <a:cubicBezTo>
                      <a:pt x="10808" y="7306"/>
                      <a:pt x="10308" y="8040"/>
                      <a:pt x="9707" y="8674"/>
                    </a:cubicBezTo>
                    <a:cubicBezTo>
                      <a:pt x="8673" y="9741"/>
                      <a:pt x="7406" y="10441"/>
                      <a:pt x="5971" y="10742"/>
                    </a:cubicBezTo>
                    <a:cubicBezTo>
                      <a:pt x="5438" y="10875"/>
                      <a:pt x="4937" y="10908"/>
                      <a:pt x="4437" y="10942"/>
                    </a:cubicBezTo>
                    <a:cubicBezTo>
                      <a:pt x="2869" y="10975"/>
                      <a:pt x="1401" y="10575"/>
                      <a:pt x="67" y="9774"/>
                    </a:cubicBezTo>
                    <a:cubicBezTo>
                      <a:pt x="34" y="9741"/>
                      <a:pt x="34" y="9741"/>
                      <a:pt x="0" y="9708"/>
                    </a:cubicBezTo>
                    <a:cubicBezTo>
                      <a:pt x="968" y="9808"/>
                      <a:pt x="1868" y="9708"/>
                      <a:pt x="2736" y="9341"/>
                    </a:cubicBezTo>
                    <a:cubicBezTo>
                      <a:pt x="3203" y="9141"/>
                      <a:pt x="3636" y="8907"/>
                      <a:pt x="4037" y="8573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69"/>
            <p:cNvGrpSpPr/>
            <p:nvPr/>
          </p:nvGrpSpPr>
          <p:grpSpPr>
            <a:xfrm>
              <a:off x="5051250" y="2540613"/>
              <a:ext cx="565500" cy="565500"/>
              <a:chOff x="5051250" y="2540613"/>
              <a:chExt cx="565500" cy="565500"/>
            </a:xfrm>
          </p:grpSpPr>
          <p:sp>
            <p:nvSpPr>
              <p:cNvPr id="1553" name="Google Shape;1553;p69"/>
              <p:cNvSpPr/>
              <p:nvPr/>
            </p:nvSpPr>
            <p:spPr>
              <a:xfrm>
                <a:off x="5051250" y="2540613"/>
                <a:ext cx="565500" cy="565500"/>
              </a:xfrm>
              <a:prstGeom prst="ellipse">
                <a:avLst/>
              </a:prstGeom>
              <a:solidFill>
                <a:srgbClr val="4A0A6F">
                  <a:alpha val="58660"/>
                </a:srgbClr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4" name="Google Shape;1554;p69"/>
              <p:cNvGrpSpPr/>
              <p:nvPr/>
            </p:nvGrpSpPr>
            <p:grpSpPr>
              <a:xfrm>
                <a:off x="5208289" y="2699914"/>
                <a:ext cx="251400" cy="246897"/>
                <a:chOff x="4710126" y="2841640"/>
                <a:chExt cx="183490" cy="180190"/>
              </a:xfrm>
            </p:grpSpPr>
            <p:sp>
              <p:nvSpPr>
                <p:cNvPr id="1555" name="Google Shape;1555;p69"/>
                <p:cNvSpPr/>
                <p:nvPr/>
              </p:nvSpPr>
              <p:spPr>
                <a:xfrm>
                  <a:off x="4710126" y="2841640"/>
                  <a:ext cx="183490" cy="18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0" h="12285" extrusionOk="0">
                      <a:moveTo>
                        <a:pt x="9540" y="2148"/>
                      </a:moveTo>
                      <a:cubicBezTo>
                        <a:pt x="9107" y="2148"/>
                        <a:pt x="8773" y="2448"/>
                        <a:pt x="8773" y="2882"/>
                      </a:cubicBezTo>
                      <a:cubicBezTo>
                        <a:pt x="8773" y="3282"/>
                        <a:pt x="9107" y="3616"/>
                        <a:pt x="9540" y="3616"/>
                      </a:cubicBezTo>
                      <a:cubicBezTo>
                        <a:pt x="9941" y="3616"/>
                        <a:pt x="10274" y="3282"/>
                        <a:pt x="10274" y="2882"/>
                      </a:cubicBezTo>
                      <a:cubicBezTo>
                        <a:pt x="10274" y="2448"/>
                        <a:pt x="9941" y="2148"/>
                        <a:pt x="9540" y="2148"/>
                      </a:cubicBezTo>
                      <a:close/>
                      <a:moveTo>
                        <a:pt x="6271" y="4083"/>
                      </a:moveTo>
                      <a:cubicBezTo>
                        <a:pt x="7372" y="4116"/>
                        <a:pt x="8306" y="5017"/>
                        <a:pt x="8273" y="6151"/>
                      </a:cubicBezTo>
                      <a:cubicBezTo>
                        <a:pt x="8273" y="7285"/>
                        <a:pt x="7339" y="8186"/>
                        <a:pt x="6238" y="8186"/>
                      </a:cubicBezTo>
                      <a:cubicBezTo>
                        <a:pt x="5104" y="8152"/>
                        <a:pt x="4203" y="7252"/>
                        <a:pt x="4203" y="6118"/>
                      </a:cubicBezTo>
                      <a:cubicBezTo>
                        <a:pt x="4203" y="4984"/>
                        <a:pt x="5137" y="4083"/>
                        <a:pt x="6271" y="4083"/>
                      </a:cubicBezTo>
                      <a:close/>
                      <a:moveTo>
                        <a:pt x="6238" y="2982"/>
                      </a:moveTo>
                      <a:cubicBezTo>
                        <a:pt x="4503" y="2982"/>
                        <a:pt x="3102" y="4416"/>
                        <a:pt x="3102" y="6151"/>
                      </a:cubicBezTo>
                      <a:cubicBezTo>
                        <a:pt x="3102" y="7886"/>
                        <a:pt x="4503" y="9287"/>
                        <a:pt x="6238" y="9287"/>
                      </a:cubicBezTo>
                      <a:cubicBezTo>
                        <a:pt x="7972" y="9287"/>
                        <a:pt x="9407" y="7886"/>
                        <a:pt x="9407" y="6151"/>
                      </a:cubicBezTo>
                      <a:cubicBezTo>
                        <a:pt x="9407" y="4416"/>
                        <a:pt x="8006" y="2982"/>
                        <a:pt x="6238" y="2982"/>
                      </a:cubicBezTo>
                      <a:close/>
                      <a:moveTo>
                        <a:pt x="6330" y="1114"/>
                      </a:moveTo>
                      <a:cubicBezTo>
                        <a:pt x="7581" y="1114"/>
                        <a:pt x="8823" y="1147"/>
                        <a:pt x="9340" y="1214"/>
                      </a:cubicBezTo>
                      <a:cubicBezTo>
                        <a:pt x="10408" y="1381"/>
                        <a:pt x="11075" y="2115"/>
                        <a:pt x="11208" y="3182"/>
                      </a:cubicBezTo>
                      <a:cubicBezTo>
                        <a:pt x="11308" y="4183"/>
                        <a:pt x="11342" y="8152"/>
                        <a:pt x="11175" y="9220"/>
                      </a:cubicBezTo>
                      <a:cubicBezTo>
                        <a:pt x="11008" y="10287"/>
                        <a:pt x="10274" y="10954"/>
                        <a:pt x="9207" y="11088"/>
                      </a:cubicBezTo>
                      <a:cubicBezTo>
                        <a:pt x="8730" y="11136"/>
                        <a:pt x="7479" y="11176"/>
                        <a:pt x="6199" y="11176"/>
                      </a:cubicBezTo>
                      <a:cubicBezTo>
                        <a:pt x="4796" y="11176"/>
                        <a:pt x="3357" y="11127"/>
                        <a:pt x="2869" y="10988"/>
                      </a:cubicBezTo>
                      <a:cubicBezTo>
                        <a:pt x="2002" y="10754"/>
                        <a:pt x="1468" y="10154"/>
                        <a:pt x="1334" y="9253"/>
                      </a:cubicBezTo>
                      <a:cubicBezTo>
                        <a:pt x="1201" y="8419"/>
                        <a:pt x="1168" y="4183"/>
                        <a:pt x="1334" y="3049"/>
                      </a:cubicBezTo>
                      <a:cubicBezTo>
                        <a:pt x="1501" y="1981"/>
                        <a:pt x="2202" y="1314"/>
                        <a:pt x="3269" y="1214"/>
                      </a:cubicBezTo>
                      <a:cubicBezTo>
                        <a:pt x="3820" y="1147"/>
                        <a:pt x="5079" y="1114"/>
                        <a:pt x="6330" y="1114"/>
                      </a:cubicBezTo>
                      <a:close/>
                      <a:moveTo>
                        <a:pt x="6118" y="0"/>
                      </a:moveTo>
                      <a:cubicBezTo>
                        <a:pt x="4861" y="0"/>
                        <a:pt x="3603" y="41"/>
                        <a:pt x="2969" y="147"/>
                      </a:cubicBezTo>
                      <a:cubicBezTo>
                        <a:pt x="1601" y="347"/>
                        <a:pt x="667" y="1147"/>
                        <a:pt x="300" y="2515"/>
                      </a:cubicBezTo>
                      <a:cubicBezTo>
                        <a:pt x="0" y="3583"/>
                        <a:pt x="67" y="8386"/>
                        <a:pt x="234" y="9420"/>
                      </a:cubicBezTo>
                      <a:cubicBezTo>
                        <a:pt x="467" y="10821"/>
                        <a:pt x="1301" y="11755"/>
                        <a:pt x="2702" y="12089"/>
                      </a:cubicBezTo>
                      <a:cubicBezTo>
                        <a:pt x="3204" y="12227"/>
                        <a:pt x="4733" y="12285"/>
                        <a:pt x="6235" y="12285"/>
                      </a:cubicBezTo>
                      <a:cubicBezTo>
                        <a:pt x="7626" y="12285"/>
                        <a:pt x="8994" y="12236"/>
                        <a:pt x="9507" y="12155"/>
                      </a:cubicBezTo>
                      <a:cubicBezTo>
                        <a:pt x="10941" y="11922"/>
                        <a:pt x="11842" y="11088"/>
                        <a:pt x="12209" y="9687"/>
                      </a:cubicBezTo>
                      <a:cubicBezTo>
                        <a:pt x="12509" y="8619"/>
                        <a:pt x="12409" y="4050"/>
                        <a:pt x="12309" y="3082"/>
                      </a:cubicBezTo>
                      <a:cubicBezTo>
                        <a:pt x="12209" y="2282"/>
                        <a:pt x="11909" y="1548"/>
                        <a:pt x="11308" y="981"/>
                      </a:cubicBezTo>
                      <a:cubicBezTo>
                        <a:pt x="10674" y="380"/>
                        <a:pt x="9907" y="113"/>
                        <a:pt x="9040" y="80"/>
                      </a:cubicBezTo>
                      <a:cubicBezTo>
                        <a:pt x="8363" y="33"/>
                        <a:pt x="7241" y="0"/>
                        <a:pt x="6118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69"/>
                <p:cNvSpPr/>
                <p:nvPr/>
              </p:nvSpPr>
              <p:spPr>
                <a:xfrm>
                  <a:off x="4710126" y="2841640"/>
                  <a:ext cx="183490" cy="18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0" h="12285" extrusionOk="0">
                      <a:moveTo>
                        <a:pt x="9540" y="2148"/>
                      </a:moveTo>
                      <a:cubicBezTo>
                        <a:pt x="9107" y="2148"/>
                        <a:pt x="8773" y="2448"/>
                        <a:pt x="8773" y="2882"/>
                      </a:cubicBezTo>
                      <a:cubicBezTo>
                        <a:pt x="8773" y="3282"/>
                        <a:pt x="9107" y="3616"/>
                        <a:pt x="9540" y="3616"/>
                      </a:cubicBezTo>
                      <a:cubicBezTo>
                        <a:pt x="9941" y="3616"/>
                        <a:pt x="10274" y="3282"/>
                        <a:pt x="10274" y="2882"/>
                      </a:cubicBezTo>
                      <a:cubicBezTo>
                        <a:pt x="10274" y="2448"/>
                        <a:pt x="9941" y="2148"/>
                        <a:pt x="9540" y="2148"/>
                      </a:cubicBezTo>
                      <a:close/>
                      <a:moveTo>
                        <a:pt x="6271" y="4083"/>
                      </a:moveTo>
                      <a:cubicBezTo>
                        <a:pt x="7372" y="4116"/>
                        <a:pt x="8306" y="5017"/>
                        <a:pt x="8273" y="6151"/>
                      </a:cubicBezTo>
                      <a:cubicBezTo>
                        <a:pt x="8273" y="7285"/>
                        <a:pt x="7339" y="8186"/>
                        <a:pt x="6238" y="8186"/>
                      </a:cubicBezTo>
                      <a:cubicBezTo>
                        <a:pt x="5104" y="8152"/>
                        <a:pt x="4203" y="7252"/>
                        <a:pt x="4203" y="6118"/>
                      </a:cubicBezTo>
                      <a:cubicBezTo>
                        <a:pt x="4203" y="4984"/>
                        <a:pt x="5137" y="4083"/>
                        <a:pt x="6271" y="4083"/>
                      </a:cubicBezTo>
                      <a:close/>
                      <a:moveTo>
                        <a:pt x="6238" y="2982"/>
                      </a:moveTo>
                      <a:cubicBezTo>
                        <a:pt x="4503" y="2982"/>
                        <a:pt x="3102" y="4416"/>
                        <a:pt x="3102" y="6151"/>
                      </a:cubicBezTo>
                      <a:cubicBezTo>
                        <a:pt x="3102" y="7886"/>
                        <a:pt x="4503" y="9287"/>
                        <a:pt x="6238" y="9287"/>
                      </a:cubicBezTo>
                      <a:cubicBezTo>
                        <a:pt x="7972" y="9287"/>
                        <a:pt x="9407" y="7886"/>
                        <a:pt x="9407" y="6151"/>
                      </a:cubicBezTo>
                      <a:cubicBezTo>
                        <a:pt x="9407" y="4416"/>
                        <a:pt x="8006" y="2982"/>
                        <a:pt x="6238" y="2982"/>
                      </a:cubicBezTo>
                      <a:close/>
                      <a:moveTo>
                        <a:pt x="6330" y="1114"/>
                      </a:moveTo>
                      <a:cubicBezTo>
                        <a:pt x="7581" y="1114"/>
                        <a:pt x="8823" y="1147"/>
                        <a:pt x="9340" y="1214"/>
                      </a:cubicBezTo>
                      <a:cubicBezTo>
                        <a:pt x="10408" y="1381"/>
                        <a:pt x="11075" y="2115"/>
                        <a:pt x="11208" y="3182"/>
                      </a:cubicBezTo>
                      <a:cubicBezTo>
                        <a:pt x="11308" y="4183"/>
                        <a:pt x="11342" y="8152"/>
                        <a:pt x="11175" y="9220"/>
                      </a:cubicBezTo>
                      <a:cubicBezTo>
                        <a:pt x="11008" y="10287"/>
                        <a:pt x="10274" y="10954"/>
                        <a:pt x="9207" y="11088"/>
                      </a:cubicBezTo>
                      <a:cubicBezTo>
                        <a:pt x="8730" y="11136"/>
                        <a:pt x="7479" y="11176"/>
                        <a:pt x="6199" y="11176"/>
                      </a:cubicBezTo>
                      <a:cubicBezTo>
                        <a:pt x="4796" y="11176"/>
                        <a:pt x="3357" y="11127"/>
                        <a:pt x="2869" y="10988"/>
                      </a:cubicBezTo>
                      <a:cubicBezTo>
                        <a:pt x="2002" y="10754"/>
                        <a:pt x="1468" y="10154"/>
                        <a:pt x="1334" y="9253"/>
                      </a:cubicBezTo>
                      <a:cubicBezTo>
                        <a:pt x="1201" y="8419"/>
                        <a:pt x="1168" y="4183"/>
                        <a:pt x="1334" y="3049"/>
                      </a:cubicBezTo>
                      <a:cubicBezTo>
                        <a:pt x="1501" y="1981"/>
                        <a:pt x="2202" y="1314"/>
                        <a:pt x="3269" y="1214"/>
                      </a:cubicBezTo>
                      <a:cubicBezTo>
                        <a:pt x="3820" y="1147"/>
                        <a:pt x="5079" y="1114"/>
                        <a:pt x="6330" y="1114"/>
                      </a:cubicBezTo>
                      <a:close/>
                      <a:moveTo>
                        <a:pt x="6118" y="0"/>
                      </a:moveTo>
                      <a:cubicBezTo>
                        <a:pt x="4861" y="0"/>
                        <a:pt x="3603" y="41"/>
                        <a:pt x="2969" y="147"/>
                      </a:cubicBezTo>
                      <a:cubicBezTo>
                        <a:pt x="1601" y="347"/>
                        <a:pt x="667" y="1147"/>
                        <a:pt x="300" y="2515"/>
                      </a:cubicBezTo>
                      <a:cubicBezTo>
                        <a:pt x="0" y="3583"/>
                        <a:pt x="67" y="8386"/>
                        <a:pt x="234" y="9420"/>
                      </a:cubicBezTo>
                      <a:cubicBezTo>
                        <a:pt x="467" y="10821"/>
                        <a:pt x="1301" y="11755"/>
                        <a:pt x="2702" y="12089"/>
                      </a:cubicBezTo>
                      <a:cubicBezTo>
                        <a:pt x="3204" y="12227"/>
                        <a:pt x="4733" y="12285"/>
                        <a:pt x="6235" y="12285"/>
                      </a:cubicBezTo>
                      <a:cubicBezTo>
                        <a:pt x="7626" y="12285"/>
                        <a:pt x="8994" y="12236"/>
                        <a:pt x="9507" y="12155"/>
                      </a:cubicBezTo>
                      <a:cubicBezTo>
                        <a:pt x="10941" y="11922"/>
                        <a:pt x="11842" y="11088"/>
                        <a:pt x="12209" y="9687"/>
                      </a:cubicBezTo>
                      <a:cubicBezTo>
                        <a:pt x="12509" y="8619"/>
                        <a:pt x="12409" y="4050"/>
                        <a:pt x="12309" y="3082"/>
                      </a:cubicBezTo>
                      <a:cubicBezTo>
                        <a:pt x="12209" y="2282"/>
                        <a:pt x="11909" y="1548"/>
                        <a:pt x="11308" y="981"/>
                      </a:cubicBezTo>
                      <a:cubicBezTo>
                        <a:pt x="10674" y="380"/>
                        <a:pt x="9907" y="113"/>
                        <a:pt x="9040" y="80"/>
                      </a:cubicBezTo>
                      <a:cubicBezTo>
                        <a:pt x="8363" y="33"/>
                        <a:pt x="7241" y="0"/>
                        <a:pt x="61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557" name="Google Shape;155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3225" y="619175"/>
            <a:ext cx="3905150" cy="39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70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7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DATA </a:t>
            </a:r>
            <a:r>
              <a:rPr lang="en">
                <a:solidFill>
                  <a:schemeClr val="dk2"/>
                </a:solidFill>
              </a:rPr>
              <a:t>ICON PACK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564" name="Google Shape;1564;p70"/>
          <p:cNvGrpSpPr/>
          <p:nvPr/>
        </p:nvGrpSpPr>
        <p:grpSpPr>
          <a:xfrm>
            <a:off x="1019056" y="1387096"/>
            <a:ext cx="456070" cy="456070"/>
            <a:chOff x="238125" y="1272575"/>
            <a:chExt cx="458500" cy="458500"/>
          </a:xfrm>
        </p:grpSpPr>
        <p:sp>
          <p:nvSpPr>
            <p:cNvPr id="1565" name="Google Shape;1565;p70"/>
            <p:cNvSpPr/>
            <p:nvPr/>
          </p:nvSpPr>
          <p:spPr>
            <a:xfrm>
              <a:off x="36182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2" y="1531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0"/>
            <p:cNvSpPr/>
            <p:nvPr/>
          </p:nvSpPr>
          <p:spPr>
            <a:xfrm>
              <a:off x="36182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4" y="894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4"/>
                  </a:lnTo>
                  <a:lnTo>
                    <a:pt x="1123" y="1047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34" y="1047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79" y="2679"/>
                  </a:lnTo>
                  <a:lnTo>
                    <a:pt x="281" y="2705"/>
                  </a:lnTo>
                  <a:lnTo>
                    <a:pt x="8162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0"/>
            <p:cNvSpPr/>
            <p:nvPr/>
          </p:nvSpPr>
          <p:spPr>
            <a:xfrm>
              <a:off x="36182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0"/>
            <p:cNvSpPr/>
            <p:nvPr/>
          </p:nvSpPr>
          <p:spPr>
            <a:xfrm>
              <a:off x="23812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493" y="2270"/>
                  </a:moveTo>
                  <a:lnTo>
                    <a:pt x="13595" y="2296"/>
                  </a:lnTo>
                  <a:lnTo>
                    <a:pt x="13672" y="2347"/>
                  </a:lnTo>
                  <a:lnTo>
                    <a:pt x="13748" y="2423"/>
                  </a:lnTo>
                  <a:lnTo>
                    <a:pt x="13825" y="2500"/>
                  </a:lnTo>
                  <a:lnTo>
                    <a:pt x="13876" y="2576"/>
                  </a:lnTo>
                  <a:lnTo>
                    <a:pt x="13901" y="2678"/>
                  </a:lnTo>
                  <a:lnTo>
                    <a:pt x="13901" y="2780"/>
                  </a:lnTo>
                  <a:lnTo>
                    <a:pt x="13901" y="5509"/>
                  </a:lnTo>
                  <a:lnTo>
                    <a:pt x="13901" y="5611"/>
                  </a:lnTo>
                  <a:lnTo>
                    <a:pt x="13876" y="5713"/>
                  </a:lnTo>
                  <a:lnTo>
                    <a:pt x="13825" y="5790"/>
                  </a:lnTo>
                  <a:lnTo>
                    <a:pt x="13748" y="5867"/>
                  </a:lnTo>
                  <a:lnTo>
                    <a:pt x="13672" y="5943"/>
                  </a:lnTo>
                  <a:lnTo>
                    <a:pt x="13595" y="5994"/>
                  </a:lnTo>
                  <a:lnTo>
                    <a:pt x="13493" y="6020"/>
                  </a:lnTo>
                  <a:lnTo>
                    <a:pt x="4821" y="6020"/>
                  </a:lnTo>
                  <a:lnTo>
                    <a:pt x="4744" y="5994"/>
                  </a:lnTo>
                  <a:lnTo>
                    <a:pt x="4642" y="5943"/>
                  </a:lnTo>
                  <a:lnTo>
                    <a:pt x="4566" y="5867"/>
                  </a:lnTo>
                  <a:lnTo>
                    <a:pt x="4515" y="5790"/>
                  </a:lnTo>
                  <a:lnTo>
                    <a:pt x="4464" y="5713"/>
                  </a:lnTo>
                  <a:lnTo>
                    <a:pt x="4438" y="5611"/>
                  </a:lnTo>
                  <a:lnTo>
                    <a:pt x="4413" y="5509"/>
                  </a:lnTo>
                  <a:lnTo>
                    <a:pt x="4413" y="2780"/>
                  </a:lnTo>
                  <a:lnTo>
                    <a:pt x="4438" y="2678"/>
                  </a:lnTo>
                  <a:lnTo>
                    <a:pt x="4464" y="2576"/>
                  </a:lnTo>
                  <a:lnTo>
                    <a:pt x="4515" y="2500"/>
                  </a:lnTo>
                  <a:lnTo>
                    <a:pt x="4566" y="2423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0"/>
                  </a:lnTo>
                  <a:close/>
                  <a:moveTo>
                    <a:pt x="13493" y="10866"/>
                  </a:moveTo>
                  <a:lnTo>
                    <a:pt x="13595" y="10891"/>
                  </a:lnTo>
                  <a:lnTo>
                    <a:pt x="13672" y="10942"/>
                  </a:lnTo>
                  <a:lnTo>
                    <a:pt x="13748" y="11019"/>
                  </a:lnTo>
                  <a:lnTo>
                    <a:pt x="13825" y="11095"/>
                  </a:lnTo>
                  <a:lnTo>
                    <a:pt x="13876" y="11172"/>
                  </a:lnTo>
                  <a:lnTo>
                    <a:pt x="13901" y="11274"/>
                  </a:lnTo>
                  <a:lnTo>
                    <a:pt x="13901" y="11376"/>
                  </a:lnTo>
                  <a:lnTo>
                    <a:pt x="13901" y="14105"/>
                  </a:lnTo>
                  <a:lnTo>
                    <a:pt x="13901" y="14207"/>
                  </a:lnTo>
                  <a:lnTo>
                    <a:pt x="13876" y="14309"/>
                  </a:lnTo>
                  <a:lnTo>
                    <a:pt x="13825" y="14386"/>
                  </a:lnTo>
                  <a:lnTo>
                    <a:pt x="13748" y="14462"/>
                  </a:lnTo>
                  <a:lnTo>
                    <a:pt x="13672" y="14539"/>
                  </a:lnTo>
                  <a:lnTo>
                    <a:pt x="13595" y="14590"/>
                  </a:lnTo>
                  <a:lnTo>
                    <a:pt x="13493" y="14615"/>
                  </a:lnTo>
                  <a:lnTo>
                    <a:pt x="4821" y="14615"/>
                  </a:lnTo>
                  <a:lnTo>
                    <a:pt x="4744" y="14590"/>
                  </a:lnTo>
                  <a:lnTo>
                    <a:pt x="4642" y="14539"/>
                  </a:lnTo>
                  <a:lnTo>
                    <a:pt x="4566" y="14462"/>
                  </a:lnTo>
                  <a:lnTo>
                    <a:pt x="4515" y="14386"/>
                  </a:lnTo>
                  <a:lnTo>
                    <a:pt x="4464" y="14309"/>
                  </a:lnTo>
                  <a:lnTo>
                    <a:pt x="4438" y="14207"/>
                  </a:lnTo>
                  <a:lnTo>
                    <a:pt x="4413" y="14105"/>
                  </a:lnTo>
                  <a:lnTo>
                    <a:pt x="4413" y="11376"/>
                  </a:lnTo>
                  <a:lnTo>
                    <a:pt x="4438" y="11274"/>
                  </a:lnTo>
                  <a:lnTo>
                    <a:pt x="4464" y="11172"/>
                  </a:lnTo>
                  <a:lnTo>
                    <a:pt x="4515" y="11095"/>
                  </a:lnTo>
                  <a:lnTo>
                    <a:pt x="4566" y="11019"/>
                  </a:lnTo>
                  <a:lnTo>
                    <a:pt x="4642" y="10942"/>
                  </a:lnTo>
                  <a:lnTo>
                    <a:pt x="4744" y="10891"/>
                  </a:lnTo>
                  <a:lnTo>
                    <a:pt x="4821" y="10866"/>
                  </a:lnTo>
                  <a:close/>
                  <a:moveTo>
                    <a:pt x="9437" y="15151"/>
                  </a:moveTo>
                  <a:lnTo>
                    <a:pt x="9437" y="15661"/>
                  </a:lnTo>
                  <a:lnTo>
                    <a:pt x="8902" y="15661"/>
                  </a:lnTo>
                  <a:lnTo>
                    <a:pt x="8902" y="15151"/>
                  </a:lnTo>
                  <a:close/>
                  <a:moveTo>
                    <a:pt x="7269" y="17268"/>
                  </a:moveTo>
                  <a:lnTo>
                    <a:pt x="7269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7" y="16197"/>
                  </a:moveTo>
                  <a:lnTo>
                    <a:pt x="9437" y="17013"/>
                  </a:lnTo>
                  <a:lnTo>
                    <a:pt x="9463" y="17115"/>
                  </a:lnTo>
                  <a:lnTo>
                    <a:pt x="9514" y="17191"/>
                  </a:lnTo>
                  <a:lnTo>
                    <a:pt x="9590" y="17242"/>
                  </a:lnTo>
                  <a:lnTo>
                    <a:pt x="9692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1" y="17268"/>
                  </a:lnTo>
                  <a:lnTo>
                    <a:pt x="8723" y="17242"/>
                  </a:lnTo>
                  <a:lnTo>
                    <a:pt x="8825" y="17191"/>
                  </a:lnTo>
                  <a:lnTo>
                    <a:pt x="8876" y="17115"/>
                  </a:lnTo>
                  <a:lnTo>
                    <a:pt x="8902" y="17013"/>
                  </a:lnTo>
                  <a:lnTo>
                    <a:pt x="8902" y="16197"/>
                  </a:lnTo>
                  <a:close/>
                  <a:moveTo>
                    <a:pt x="5331" y="0"/>
                  </a:moveTo>
                  <a:lnTo>
                    <a:pt x="5203" y="26"/>
                  </a:lnTo>
                  <a:lnTo>
                    <a:pt x="5076" y="51"/>
                  </a:lnTo>
                  <a:lnTo>
                    <a:pt x="4948" y="102"/>
                  </a:lnTo>
                  <a:lnTo>
                    <a:pt x="4846" y="153"/>
                  </a:lnTo>
                  <a:lnTo>
                    <a:pt x="4744" y="230"/>
                  </a:lnTo>
                  <a:lnTo>
                    <a:pt x="4668" y="332"/>
                  </a:lnTo>
                  <a:lnTo>
                    <a:pt x="4617" y="434"/>
                  </a:lnTo>
                  <a:lnTo>
                    <a:pt x="4566" y="561"/>
                  </a:lnTo>
                  <a:lnTo>
                    <a:pt x="3928" y="2423"/>
                  </a:lnTo>
                  <a:lnTo>
                    <a:pt x="3903" y="2576"/>
                  </a:lnTo>
                  <a:lnTo>
                    <a:pt x="3877" y="2780"/>
                  </a:lnTo>
                  <a:lnTo>
                    <a:pt x="3877" y="5509"/>
                  </a:lnTo>
                  <a:lnTo>
                    <a:pt x="3903" y="5739"/>
                  </a:lnTo>
                  <a:lnTo>
                    <a:pt x="3979" y="5943"/>
                  </a:lnTo>
                  <a:lnTo>
                    <a:pt x="4081" y="6122"/>
                  </a:lnTo>
                  <a:lnTo>
                    <a:pt x="4234" y="6300"/>
                  </a:lnTo>
                  <a:lnTo>
                    <a:pt x="4081" y="6453"/>
                  </a:lnTo>
                  <a:lnTo>
                    <a:pt x="3979" y="6632"/>
                  </a:lnTo>
                  <a:lnTo>
                    <a:pt x="3903" y="6861"/>
                  </a:lnTo>
                  <a:lnTo>
                    <a:pt x="3877" y="7091"/>
                  </a:lnTo>
                  <a:lnTo>
                    <a:pt x="3877" y="8009"/>
                  </a:lnTo>
                  <a:lnTo>
                    <a:pt x="3903" y="8111"/>
                  </a:lnTo>
                  <a:lnTo>
                    <a:pt x="3954" y="8213"/>
                  </a:lnTo>
                  <a:lnTo>
                    <a:pt x="4056" y="8264"/>
                  </a:lnTo>
                  <a:lnTo>
                    <a:pt x="4158" y="8290"/>
                  </a:lnTo>
                  <a:lnTo>
                    <a:pt x="4260" y="8264"/>
                  </a:lnTo>
                  <a:lnTo>
                    <a:pt x="4336" y="8213"/>
                  </a:lnTo>
                  <a:lnTo>
                    <a:pt x="4387" y="8111"/>
                  </a:lnTo>
                  <a:lnTo>
                    <a:pt x="4413" y="8009"/>
                  </a:lnTo>
                  <a:lnTo>
                    <a:pt x="4413" y="7091"/>
                  </a:lnTo>
                  <a:lnTo>
                    <a:pt x="4438" y="6989"/>
                  </a:lnTo>
                  <a:lnTo>
                    <a:pt x="4464" y="6887"/>
                  </a:lnTo>
                  <a:lnTo>
                    <a:pt x="4515" y="6785"/>
                  </a:lnTo>
                  <a:lnTo>
                    <a:pt x="4566" y="6708"/>
                  </a:lnTo>
                  <a:lnTo>
                    <a:pt x="4642" y="6657"/>
                  </a:lnTo>
                  <a:lnTo>
                    <a:pt x="4744" y="6606"/>
                  </a:lnTo>
                  <a:lnTo>
                    <a:pt x="4821" y="6581"/>
                  </a:lnTo>
                  <a:lnTo>
                    <a:pt x="4948" y="6555"/>
                  </a:lnTo>
                  <a:lnTo>
                    <a:pt x="13391" y="6555"/>
                  </a:lnTo>
                  <a:lnTo>
                    <a:pt x="13493" y="6581"/>
                  </a:lnTo>
                  <a:lnTo>
                    <a:pt x="13595" y="6606"/>
                  </a:lnTo>
                  <a:lnTo>
                    <a:pt x="13672" y="6657"/>
                  </a:lnTo>
                  <a:lnTo>
                    <a:pt x="13748" y="6708"/>
                  </a:lnTo>
                  <a:lnTo>
                    <a:pt x="13825" y="6785"/>
                  </a:lnTo>
                  <a:lnTo>
                    <a:pt x="13876" y="6887"/>
                  </a:lnTo>
                  <a:lnTo>
                    <a:pt x="13901" y="6989"/>
                  </a:lnTo>
                  <a:lnTo>
                    <a:pt x="13901" y="7091"/>
                  </a:lnTo>
                  <a:lnTo>
                    <a:pt x="13901" y="9795"/>
                  </a:lnTo>
                  <a:lnTo>
                    <a:pt x="13901" y="9897"/>
                  </a:lnTo>
                  <a:lnTo>
                    <a:pt x="13876" y="9999"/>
                  </a:lnTo>
                  <a:lnTo>
                    <a:pt x="13825" y="10101"/>
                  </a:lnTo>
                  <a:lnTo>
                    <a:pt x="13748" y="10177"/>
                  </a:lnTo>
                  <a:lnTo>
                    <a:pt x="13672" y="10228"/>
                  </a:lnTo>
                  <a:lnTo>
                    <a:pt x="13595" y="10279"/>
                  </a:lnTo>
                  <a:lnTo>
                    <a:pt x="13493" y="10305"/>
                  </a:lnTo>
                  <a:lnTo>
                    <a:pt x="13391" y="10330"/>
                  </a:lnTo>
                  <a:lnTo>
                    <a:pt x="4948" y="10330"/>
                  </a:lnTo>
                  <a:lnTo>
                    <a:pt x="4821" y="10305"/>
                  </a:lnTo>
                  <a:lnTo>
                    <a:pt x="4744" y="10279"/>
                  </a:lnTo>
                  <a:lnTo>
                    <a:pt x="4642" y="10228"/>
                  </a:lnTo>
                  <a:lnTo>
                    <a:pt x="4566" y="10177"/>
                  </a:lnTo>
                  <a:lnTo>
                    <a:pt x="4515" y="10101"/>
                  </a:lnTo>
                  <a:lnTo>
                    <a:pt x="4464" y="9999"/>
                  </a:lnTo>
                  <a:lnTo>
                    <a:pt x="4438" y="9897"/>
                  </a:lnTo>
                  <a:lnTo>
                    <a:pt x="4413" y="9795"/>
                  </a:lnTo>
                  <a:lnTo>
                    <a:pt x="4413" y="9182"/>
                  </a:lnTo>
                  <a:lnTo>
                    <a:pt x="4387" y="9080"/>
                  </a:lnTo>
                  <a:lnTo>
                    <a:pt x="4336" y="8978"/>
                  </a:lnTo>
                  <a:lnTo>
                    <a:pt x="4260" y="8927"/>
                  </a:lnTo>
                  <a:lnTo>
                    <a:pt x="4158" y="8902"/>
                  </a:lnTo>
                  <a:lnTo>
                    <a:pt x="4056" y="8927"/>
                  </a:lnTo>
                  <a:lnTo>
                    <a:pt x="3954" y="8978"/>
                  </a:lnTo>
                  <a:lnTo>
                    <a:pt x="3903" y="9080"/>
                  </a:lnTo>
                  <a:lnTo>
                    <a:pt x="3877" y="9182"/>
                  </a:lnTo>
                  <a:lnTo>
                    <a:pt x="3877" y="9795"/>
                  </a:lnTo>
                  <a:lnTo>
                    <a:pt x="3903" y="10024"/>
                  </a:lnTo>
                  <a:lnTo>
                    <a:pt x="3979" y="10254"/>
                  </a:lnTo>
                  <a:lnTo>
                    <a:pt x="4081" y="10432"/>
                  </a:lnTo>
                  <a:lnTo>
                    <a:pt x="4234" y="10585"/>
                  </a:lnTo>
                  <a:lnTo>
                    <a:pt x="4081" y="10764"/>
                  </a:lnTo>
                  <a:lnTo>
                    <a:pt x="3979" y="10942"/>
                  </a:lnTo>
                  <a:lnTo>
                    <a:pt x="3903" y="11146"/>
                  </a:lnTo>
                  <a:lnTo>
                    <a:pt x="3877" y="11376"/>
                  </a:lnTo>
                  <a:lnTo>
                    <a:pt x="3877" y="14105"/>
                  </a:lnTo>
                  <a:lnTo>
                    <a:pt x="3903" y="14309"/>
                  </a:lnTo>
                  <a:lnTo>
                    <a:pt x="3954" y="14513"/>
                  </a:lnTo>
                  <a:lnTo>
                    <a:pt x="4056" y="14692"/>
                  </a:lnTo>
                  <a:lnTo>
                    <a:pt x="4183" y="14845"/>
                  </a:lnTo>
                  <a:lnTo>
                    <a:pt x="4336" y="14972"/>
                  </a:lnTo>
                  <a:lnTo>
                    <a:pt x="4515" y="15074"/>
                  </a:lnTo>
                  <a:lnTo>
                    <a:pt x="4719" y="15125"/>
                  </a:lnTo>
                  <a:lnTo>
                    <a:pt x="4948" y="15151"/>
                  </a:lnTo>
                  <a:lnTo>
                    <a:pt x="8366" y="15151"/>
                  </a:lnTo>
                  <a:lnTo>
                    <a:pt x="8366" y="16732"/>
                  </a:lnTo>
                  <a:lnTo>
                    <a:pt x="255" y="16732"/>
                  </a:lnTo>
                  <a:lnTo>
                    <a:pt x="153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0" y="17013"/>
                  </a:lnTo>
                  <a:lnTo>
                    <a:pt x="0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3" y="18314"/>
                  </a:lnTo>
                  <a:lnTo>
                    <a:pt x="255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86"/>
                  </a:lnTo>
                  <a:lnTo>
                    <a:pt x="18339" y="18084"/>
                  </a:lnTo>
                  <a:lnTo>
                    <a:pt x="18339" y="17013"/>
                  </a:lnTo>
                  <a:lnTo>
                    <a:pt x="18314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3774" y="16732"/>
                  </a:lnTo>
                  <a:lnTo>
                    <a:pt x="13672" y="16758"/>
                  </a:lnTo>
                  <a:lnTo>
                    <a:pt x="13569" y="16809"/>
                  </a:lnTo>
                  <a:lnTo>
                    <a:pt x="13518" y="16885"/>
                  </a:lnTo>
                  <a:lnTo>
                    <a:pt x="13493" y="17013"/>
                  </a:lnTo>
                  <a:lnTo>
                    <a:pt x="13518" y="17115"/>
                  </a:lnTo>
                  <a:lnTo>
                    <a:pt x="13569" y="17191"/>
                  </a:lnTo>
                  <a:lnTo>
                    <a:pt x="13672" y="17242"/>
                  </a:lnTo>
                  <a:lnTo>
                    <a:pt x="1377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1044" y="17804"/>
                  </a:lnTo>
                  <a:lnTo>
                    <a:pt x="11044" y="17268"/>
                  </a:lnTo>
                  <a:lnTo>
                    <a:pt x="12600" y="17268"/>
                  </a:lnTo>
                  <a:lnTo>
                    <a:pt x="12702" y="17242"/>
                  </a:lnTo>
                  <a:lnTo>
                    <a:pt x="12779" y="17191"/>
                  </a:lnTo>
                  <a:lnTo>
                    <a:pt x="12855" y="17115"/>
                  </a:lnTo>
                  <a:lnTo>
                    <a:pt x="12855" y="17013"/>
                  </a:lnTo>
                  <a:lnTo>
                    <a:pt x="12855" y="16885"/>
                  </a:lnTo>
                  <a:lnTo>
                    <a:pt x="12779" y="16809"/>
                  </a:lnTo>
                  <a:lnTo>
                    <a:pt x="12702" y="16758"/>
                  </a:lnTo>
                  <a:lnTo>
                    <a:pt x="12600" y="16732"/>
                  </a:lnTo>
                  <a:lnTo>
                    <a:pt x="9973" y="16732"/>
                  </a:lnTo>
                  <a:lnTo>
                    <a:pt x="9973" y="15151"/>
                  </a:lnTo>
                  <a:lnTo>
                    <a:pt x="13391" y="15151"/>
                  </a:lnTo>
                  <a:lnTo>
                    <a:pt x="13595" y="15125"/>
                  </a:lnTo>
                  <a:lnTo>
                    <a:pt x="13799" y="15074"/>
                  </a:lnTo>
                  <a:lnTo>
                    <a:pt x="13978" y="14972"/>
                  </a:lnTo>
                  <a:lnTo>
                    <a:pt x="14131" y="14845"/>
                  </a:lnTo>
                  <a:lnTo>
                    <a:pt x="14258" y="14692"/>
                  </a:lnTo>
                  <a:lnTo>
                    <a:pt x="14360" y="14513"/>
                  </a:lnTo>
                  <a:lnTo>
                    <a:pt x="14411" y="14309"/>
                  </a:lnTo>
                  <a:lnTo>
                    <a:pt x="14437" y="14105"/>
                  </a:lnTo>
                  <a:lnTo>
                    <a:pt x="14437" y="11376"/>
                  </a:lnTo>
                  <a:lnTo>
                    <a:pt x="14411" y="11146"/>
                  </a:lnTo>
                  <a:lnTo>
                    <a:pt x="14360" y="10942"/>
                  </a:lnTo>
                  <a:lnTo>
                    <a:pt x="14233" y="10764"/>
                  </a:lnTo>
                  <a:lnTo>
                    <a:pt x="14080" y="10585"/>
                  </a:lnTo>
                  <a:lnTo>
                    <a:pt x="14233" y="10432"/>
                  </a:lnTo>
                  <a:lnTo>
                    <a:pt x="14360" y="10254"/>
                  </a:lnTo>
                  <a:lnTo>
                    <a:pt x="14411" y="10024"/>
                  </a:lnTo>
                  <a:lnTo>
                    <a:pt x="14437" y="9795"/>
                  </a:lnTo>
                  <a:lnTo>
                    <a:pt x="14437" y="7091"/>
                  </a:lnTo>
                  <a:lnTo>
                    <a:pt x="14411" y="6861"/>
                  </a:lnTo>
                  <a:lnTo>
                    <a:pt x="14360" y="6632"/>
                  </a:lnTo>
                  <a:lnTo>
                    <a:pt x="14233" y="6453"/>
                  </a:lnTo>
                  <a:lnTo>
                    <a:pt x="14080" y="6300"/>
                  </a:lnTo>
                  <a:lnTo>
                    <a:pt x="14233" y="6122"/>
                  </a:lnTo>
                  <a:lnTo>
                    <a:pt x="14360" y="5943"/>
                  </a:lnTo>
                  <a:lnTo>
                    <a:pt x="14411" y="5739"/>
                  </a:lnTo>
                  <a:lnTo>
                    <a:pt x="14437" y="5509"/>
                  </a:lnTo>
                  <a:lnTo>
                    <a:pt x="14437" y="2780"/>
                  </a:lnTo>
                  <a:lnTo>
                    <a:pt x="14437" y="2602"/>
                  </a:lnTo>
                  <a:lnTo>
                    <a:pt x="14386" y="2423"/>
                  </a:lnTo>
                  <a:lnTo>
                    <a:pt x="13774" y="561"/>
                  </a:lnTo>
                  <a:lnTo>
                    <a:pt x="13723" y="434"/>
                  </a:lnTo>
                  <a:lnTo>
                    <a:pt x="13646" y="332"/>
                  </a:lnTo>
                  <a:lnTo>
                    <a:pt x="13569" y="230"/>
                  </a:lnTo>
                  <a:lnTo>
                    <a:pt x="13467" y="153"/>
                  </a:lnTo>
                  <a:lnTo>
                    <a:pt x="13365" y="102"/>
                  </a:lnTo>
                  <a:lnTo>
                    <a:pt x="13238" y="51"/>
                  </a:lnTo>
                  <a:lnTo>
                    <a:pt x="13136" y="26"/>
                  </a:lnTo>
                  <a:lnTo>
                    <a:pt x="12983" y="0"/>
                  </a:lnTo>
                  <a:lnTo>
                    <a:pt x="11427" y="0"/>
                  </a:lnTo>
                  <a:lnTo>
                    <a:pt x="11325" y="26"/>
                  </a:lnTo>
                  <a:lnTo>
                    <a:pt x="11248" y="77"/>
                  </a:lnTo>
                  <a:lnTo>
                    <a:pt x="11197" y="179"/>
                  </a:lnTo>
                  <a:lnTo>
                    <a:pt x="11172" y="281"/>
                  </a:lnTo>
                  <a:lnTo>
                    <a:pt x="11197" y="383"/>
                  </a:lnTo>
                  <a:lnTo>
                    <a:pt x="11248" y="459"/>
                  </a:lnTo>
                  <a:lnTo>
                    <a:pt x="11325" y="536"/>
                  </a:lnTo>
                  <a:lnTo>
                    <a:pt x="12983" y="536"/>
                  </a:lnTo>
                  <a:lnTo>
                    <a:pt x="13085" y="561"/>
                  </a:lnTo>
                  <a:lnTo>
                    <a:pt x="13161" y="587"/>
                  </a:lnTo>
                  <a:lnTo>
                    <a:pt x="13212" y="663"/>
                  </a:lnTo>
                  <a:lnTo>
                    <a:pt x="13263" y="740"/>
                  </a:lnTo>
                  <a:lnTo>
                    <a:pt x="13595" y="1760"/>
                  </a:lnTo>
                  <a:lnTo>
                    <a:pt x="13391" y="1734"/>
                  </a:lnTo>
                  <a:lnTo>
                    <a:pt x="4948" y="1734"/>
                  </a:lnTo>
                  <a:lnTo>
                    <a:pt x="4719" y="1760"/>
                  </a:lnTo>
                  <a:lnTo>
                    <a:pt x="5076" y="740"/>
                  </a:lnTo>
                  <a:lnTo>
                    <a:pt x="5101" y="663"/>
                  </a:lnTo>
                  <a:lnTo>
                    <a:pt x="5152" y="587"/>
                  </a:lnTo>
                  <a:lnTo>
                    <a:pt x="5254" y="561"/>
                  </a:lnTo>
                  <a:lnTo>
                    <a:pt x="5331" y="536"/>
                  </a:lnTo>
                  <a:lnTo>
                    <a:pt x="10407" y="536"/>
                  </a:lnTo>
                  <a:lnTo>
                    <a:pt x="10483" y="459"/>
                  </a:lnTo>
                  <a:lnTo>
                    <a:pt x="10534" y="383"/>
                  </a:lnTo>
                  <a:lnTo>
                    <a:pt x="10560" y="281"/>
                  </a:lnTo>
                  <a:lnTo>
                    <a:pt x="10534" y="179"/>
                  </a:lnTo>
                  <a:lnTo>
                    <a:pt x="10483" y="77"/>
                  </a:lnTo>
                  <a:lnTo>
                    <a:pt x="10407" y="26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9" name="Google Shape;1569;p70"/>
          <p:cNvSpPr/>
          <p:nvPr/>
        </p:nvSpPr>
        <p:spPr>
          <a:xfrm>
            <a:off x="1757969" y="1434614"/>
            <a:ext cx="456070" cy="360952"/>
          </a:xfrm>
          <a:custGeom>
            <a:avLst/>
            <a:gdLst/>
            <a:ahLst/>
            <a:cxnLst/>
            <a:rect l="l" t="t" r="r" b="b"/>
            <a:pathLst>
              <a:path w="18340" h="14515" extrusionOk="0">
                <a:moveTo>
                  <a:pt x="2984" y="1633"/>
                </a:moveTo>
                <a:lnTo>
                  <a:pt x="2984" y="1965"/>
                </a:lnTo>
                <a:lnTo>
                  <a:pt x="2959" y="2067"/>
                </a:lnTo>
                <a:lnTo>
                  <a:pt x="2908" y="2144"/>
                </a:lnTo>
                <a:lnTo>
                  <a:pt x="2806" y="2220"/>
                </a:lnTo>
                <a:lnTo>
                  <a:pt x="2602" y="2220"/>
                </a:lnTo>
                <a:lnTo>
                  <a:pt x="2525" y="2144"/>
                </a:lnTo>
                <a:lnTo>
                  <a:pt x="2474" y="2067"/>
                </a:lnTo>
                <a:lnTo>
                  <a:pt x="2449" y="1965"/>
                </a:lnTo>
                <a:lnTo>
                  <a:pt x="2449" y="1633"/>
                </a:lnTo>
                <a:close/>
                <a:moveTo>
                  <a:pt x="4770" y="1633"/>
                </a:moveTo>
                <a:lnTo>
                  <a:pt x="4770" y="1965"/>
                </a:lnTo>
                <a:lnTo>
                  <a:pt x="4744" y="2067"/>
                </a:lnTo>
                <a:lnTo>
                  <a:pt x="4693" y="2144"/>
                </a:lnTo>
                <a:lnTo>
                  <a:pt x="4617" y="2220"/>
                </a:lnTo>
                <a:lnTo>
                  <a:pt x="4387" y="2220"/>
                </a:lnTo>
                <a:lnTo>
                  <a:pt x="4311" y="2144"/>
                </a:lnTo>
                <a:lnTo>
                  <a:pt x="4260" y="2067"/>
                </a:lnTo>
                <a:lnTo>
                  <a:pt x="4234" y="1965"/>
                </a:lnTo>
                <a:lnTo>
                  <a:pt x="4234" y="1633"/>
                </a:lnTo>
                <a:close/>
                <a:moveTo>
                  <a:pt x="14080" y="1633"/>
                </a:moveTo>
                <a:lnTo>
                  <a:pt x="14080" y="1965"/>
                </a:lnTo>
                <a:lnTo>
                  <a:pt x="14054" y="2067"/>
                </a:lnTo>
                <a:lnTo>
                  <a:pt x="14003" y="2144"/>
                </a:lnTo>
                <a:lnTo>
                  <a:pt x="13927" y="2220"/>
                </a:lnTo>
                <a:lnTo>
                  <a:pt x="13723" y="2220"/>
                </a:lnTo>
                <a:lnTo>
                  <a:pt x="13621" y="2144"/>
                </a:lnTo>
                <a:lnTo>
                  <a:pt x="13570" y="2067"/>
                </a:lnTo>
                <a:lnTo>
                  <a:pt x="13544" y="1965"/>
                </a:lnTo>
                <a:lnTo>
                  <a:pt x="13544" y="1633"/>
                </a:lnTo>
                <a:close/>
                <a:moveTo>
                  <a:pt x="15865" y="1633"/>
                </a:moveTo>
                <a:lnTo>
                  <a:pt x="15865" y="1965"/>
                </a:lnTo>
                <a:lnTo>
                  <a:pt x="15865" y="2067"/>
                </a:lnTo>
                <a:lnTo>
                  <a:pt x="15789" y="2144"/>
                </a:lnTo>
                <a:lnTo>
                  <a:pt x="15712" y="2220"/>
                </a:lnTo>
                <a:lnTo>
                  <a:pt x="15508" y="2220"/>
                </a:lnTo>
                <a:lnTo>
                  <a:pt x="15406" y="2144"/>
                </a:lnTo>
                <a:lnTo>
                  <a:pt x="15355" y="2067"/>
                </a:lnTo>
                <a:lnTo>
                  <a:pt x="15330" y="1965"/>
                </a:lnTo>
                <a:lnTo>
                  <a:pt x="15330" y="1633"/>
                </a:lnTo>
                <a:close/>
                <a:moveTo>
                  <a:pt x="10815" y="1991"/>
                </a:moveTo>
                <a:lnTo>
                  <a:pt x="10815" y="2883"/>
                </a:lnTo>
                <a:lnTo>
                  <a:pt x="7499" y="2883"/>
                </a:lnTo>
                <a:lnTo>
                  <a:pt x="7499" y="1991"/>
                </a:lnTo>
                <a:close/>
                <a:moveTo>
                  <a:pt x="5892" y="1633"/>
                </a:moveTo>
                <a:lnTo>
                  <a:pt x="5892" y="3240"/>
                </a:lnTo>
                <a:lnTo>
                  <a:pt x="536" y="3240"/>
                </a:lnTo>
                <a:lnTo>
                  <a:pt x="536" y="1633"/>
                </a:lnTo>
                <a:lnTo>
                  <a:pt x="1913" y="1633"/>
                </a:lnTo>
                <a:lnTo>
                  <a:pt x="1913" y="1965"/>
                </a:lnTo>
                <a:lnTo>
                  <a:pt x="1913" y="2118"/>
                </a:lnTo>
                <a:lnTo>
                  <a:pt x="1964" y="2271"/>
                </a:lnTo>
                <a:lnTo>
                  <a:pt x="2041" y="2424"/>
                </a:lnTo>
                <a:lnTo>
                  <a:pt x="2143" y="2526"/>
                </a:lnTo>
                <a:lnTo>
                  <a:pt x="2270" y="2628"/>
                </a:lnTo>
                <a:lnTo>
                  <a:pt x="2398" y="2705"/>
                </a:lnTo>
                <a:lnTo>
                  <a:pt x="2551" y="2756"/>
                </a:lnTo>
                <a:lnTo>
                  <a:pt x="2704" y="2781"/>
                </a:lnTo>
                <a:lnTo>
                  <a:pt x="2882" y="2756"/>
                </a:lnTo>
                <a:lnTo>
                  <a:pt x="3035" y="2705"/>
                </a:lnTo>
                <a:lnTo>
                  <a:pt x="3163" y="2628"/>
                </a:lnTo>
                <a:lnTo>
                  <a:pt x="3290" y="2526"/>
                </a:lnTo>
                <a:lnTo>
                  <a:pt x="3393" y="2424"/>
                </a:lnTo>
                <a:lnTo>
                  <a:pt x="3444" y="2271"/>
                </a:lnTo>
                <a:lnTo>
                  <a:pt x="3495" y="2118"/>
                </a:lnTo>
                <a:lnTo>
                  <a:pt x="3520" y="1965"/>
                </a:lnTo>
                <a:lnTo>
                  <a:pt x="3520" y="1633"/>
                </a:lnTo>
                <a:lnTo>
                  <a:pt x="3699" y="1633"/>
                </a:lnTo>
                <a:lnTo>
                  <a:pt x="3699" y="1965"/>
                </a:lnTo>
                <a:lnTo>
                  <a:pt x="3724" y="2118"/>
                </a:lnTo>
                <a:lnTo>
                  <a:pt x="3750" y="2271"/>
                </a:lnTo>
                <a:lnTo>
                  <a:pt x="3826" y="2424"/>
                </a:lnTo>
                <a:lnTo>
                  <a:pt x="3928" y="2526"/>
                </a:lnTo>
                <a:lnTo>
                  <a:pt x="4056" y="2628"/>
                </a:lnTo>
                <a:lnTo>
                  <a:pt x="4183" y="2705"/>
                </a:lnTo>
                <a:lnTo>
                  <a:pt x="4336" y="2756"/>
                </a:lnTo>
                <a:lnTo>
                  <a:pt x="4515" y="2781"/>
                </a:lnTo>
                <a:lnTo>
                  <a:pt x="4668" y="2756"/>
                </a:lnTo>
                <a:lnTo>
                  <a:pt x="4821" y="2705"/>
                </a:lnTo>
                <a:lnTo>
                  <a:pt x="4948" y="2628"/>
                </a:lnTo>
                <a:lnTo>
                  <a:pt x="5076" y="2526"/>
                </a:lnTo>
                <a:lnTo>
                  <a:pt x="5178" y="2424"/>
                </a:lnTo>
                <a:lnTo>
                  <a:pt x="5254" y="2271"/>
                </a:lnTo>
                <a:lnTo>
                  <a:pt x="5306" y="2118"/>
                </a:lnTo>
                <a:lnTo>
                  <a:pt x="5306" y="1965"/>
                </a:lnTo>
                <a:lnTo>
                  <a:pt x="5306" y="1633"/>
                </a:lnTo>
                <a:close/>
                <a:moveTo>
                  <a:pt x="17778" y="1633"/>
                </a:moveTo>
                <a:lnTo>
                  <a:pt x="17778" y="3240"/>
                </a:lnTo>
                <a:lnTo>
                  <a:pt x="12447" y="3240"/>
                </a:lnTo>
                <a:lnTo>
                  <a:pt x="12447" y="1633"/>
                </a:lnTo>
                <a:lnTo>
                  <a:pt x="13008" y="1633"/>
                </a:lnTo>
                <a:lnTo>
                  <a:pt x="13008" y="1965"/>
                </a:lnTo>
                <a:lnTo>
                  <a:pt x="13034" y="2118"/>
                </a:lnTo>
                <a:lnTo>
                  <a:pt x="13085" y="2271"/>
                </a:lnTo>
                <a:lnTo>
                  <a:pt x="13136" y="2424"/>
                </a:lnTo>
                <a:lnTo>
                  <a:pt x="13238" y="2526"/>
                </a:lnTo>
                <a:lnTo>
                  <a:pt x="13366" y="2628"/>
                </a:lnTo>
                <a:lnTo>
                  <a:pt x="13493" y="2705"/>
                </a:lnTo>
                <a:lnTo>
                  <a:pt x="13646" y="2756"/>
                </a:lnTo>
                <a:lnTo>
                  <a:pt x="13825" y="2781"/>
                </a:lnTo>
                <a:lnTo>
                  <a:pt x="13978" y="2756"/>
                </a:lnTo>
                <a:lnTo>
                  <a:pt x="14131" y="2705"/>
                </a:lnTo>
                <a:lnTo>
                  <a:pt x="14258" y="2628"/>
                </a:lnTo>
                <a:lnTo>
                  <a:pt x="14386" y="2526"/>
                </a:lnTo>
                <a:lnTo>
                  <a:pt x="14488" y="2424"/>
                </a:lnTo>
                <a:lnTo>
                  <a:pt x="14564" y="2271"/>
                </a:lnTo>
                <a:lnTo>
                  <a:pt x="14615" y="2118"/>
                </a:lnTo>
                <a:lnTo>
                  <a:pt x="14615" y="1965"/>
                </a:lnTo>
                <a:lnTo>
                  <a:pt x="14615" y="1633"/>
                </a:lnTo>
                <a:lnTo>
                  <a:pt x="14794" y="1633"/>
                </a:lnTo>
                <a:lnTo>
                  <a:pt x="14794" y="1965"/>
                </a:lnTo>
                <a:lnTo>
                  <a:pt x="14819" y="2118"/>
                </a:lnTo>
                <a:lnTo>
                  <a:pt x="14870" y="2271"/>
                </a:lnTo>
                <a:lnTo>
                  <a:pt x="14947" y="2424"/>
                </a:lnTo>
                <a:lnTo>
                  <a:pt x="15049" y="2526"/>
                </a:lnTo>
                <a:lnTo>
                  <a:pt x="15151" y="2628"/>
                </a:lnTo>
                <a:lnTo>
                  <a:pt x="15304" y="2705"/>
                </a:lnTo>
                <a:lnTo>
                  <a:pt x="15432" y="2756"/>
                </a:lnTo>
                <a:lnTo>
                  <a:pt x="15610" y="2781"/>
                </a:lnTo>
                <a:lnTo>
                  <a:pt x="15763" y="2756"/>
                </a:lnTo>
                <a:lnTo>
                  <a:pt x="15916" y="2705"/>
                </a:lnTo>
                <a:lnTo>
                  <a:pt x="16044" y="2628"/>
                </a:lnTo>
                <a:lnTo>
                  <a:pt x="16171" y="2526"/>
                </a:lnTo>
                <a:lnTo>
                  <a:pt x="16273" y="2424"/>
                </a:lnTo>
                <a:lnTo>
                  <a:pt x="16350" y="2271"/>
                </a:lnTo>
                <a:lnTo>
                  <a:pt x="16401" y="2118"/>
                </a:lnTo>
                <a:lnTo>
                  <a:pt x="16401" y="1965"/>
                </a:lnTo>
                <a:lnTo>
                  <a:pt x="16401" y="1633"/>
                </a:lnTo>
                <a:close/>
                <a:moveTo>
                  <a:pt x="17778" y="537"/>
                </a:moveTo>
                <a:lnTo>
                  <a:pt x="17778" y="1098"/>
                </a:lnTo>
                <a:lnTo>
                  <a:pt x="12065" y="1098"/>
                </a:lnTo>
                <a:lnTo>
                  <a:pt x="11988" y="1174"/>
                </a:lnTo>
                <a:lnTo>
                  <a:pt x="11912" y="1251"/>
                </a:lnTo>
                <a:lnTo>
                  <a:pt x="11912" y="1353"/>
                </a:lnTo>
                <a:lnTo>
                  <a:pt x="11912" y="3495"/>
                </a:lnTo>
                <a:lnTo>
                  <a:pt x="11912" y="3597"/>
                </a:lnTo>
                <a:lnTo>
                  <a:pt x="11988" y="3699"/>
                </a:lnTo>
                <a:lnTo>
                  <a:pt x="12065" y="3750"/>
                </a:lnTo>
                <a:lnTo>
                  <a:pt x="12167" y="3776"/>
                </a:lnTo>
                <a:lnTo>
                  <a:pt x="17778" y="3776"/>
                </a:lnTo>
                <a:lnTo>
                  <a:pt x="17778" y="4312"/>
                </a:lnTo>
                <a:lnTo>
                  <a:pt x="11351" y="4312"/>
                </a:lnTo>
                <a:lnTo>
                  <a:pt x="11351" y="537"/>
                </a:lnTo>
                <a:close/>
                <a:moveTo>
                  <a:pt x="10815" y="3419"/>
                </a:moveTo>
                <a:lnTo>
                  <a:pt x="10815" y="5740"/>
                </a:lnTo>
                <a:lnTo>
                  <a:pt x="7499" y="5740"/>
                </a:lnTo>
                <a:lnTo>
                  <a:pt x="7499" y="3419"/>
                </a:lnTo>
                <a:close/>
                <a:moveTo>
                  <a:pt x="2984" y="5919"/>
                </a:moveTo>
                <a:lnTo>
                  <a:pt x="2984" y="6250"/>
                </a:lnTo>
                <a:lnTo>
                  <a:pt x="2959" y="6378"/>
                </a:lnTo>
                <a:lnTo>
                  <a:pt x="2908" y="6454"/>
                </a:lnTo>
                <a:lnTo>
                  <a:pt x="2806" y="6505"/>
                </a:lnTo>
                <a:lnTo>
                  <a:pt x="2704" y="6531"/>
                </a:lnTo>
                <a:lnTo>
                  <a:pt x="2602" y="6505"/>
                </a:lnTo>
                <a:lnTo>
                  <a:pt x="2525" y="6454"/>
                </a:lnTo>
                <a:lnTo>
                  <a:pt x="2474" y="6378"/>
                </a:lnTo>
                <a:lnTo>
                  <a:pt x="2449" y="6250"/>
                </a:lnTo>
                <a:lnTo>
                  <a:pt x="2449" y="5919"/>
                </a:lnTo>
                <a:close/>
                <a:moveTo>
                  <a:pt x="4770" y="5919"/>
                </a:moveTo>
                <a:lnTo>
                  <a:pt x="4770" y="6250"/>
                </a:lnTo>
                <a:lnTo>
                  <a:pt x="4744" y="6378"/>
                </a:lnTo>
                <a:lnTo>
                  <a:pt x="4693" y="6454"/>
                </a:lnTo>
                <a:lnTo>
                  <a:pt x="4617" y="6505"/>
                </a:lnTo>
                <a:lnTo>
                  <a:pt x="4515" y="6531"/>
                </a:lnTo>
                <a:lnTo>
                  <a:pt x="4387" y="6505"/>
                </a:lnTo>
                <a:lnTo>
                  <a:pt x="4311" y="6454"/>
                </a:lnTo>
                <a:lnTo>
                  <a:pt x="4260" y="6378"/>
                </a:lnTo>
                <a:lnTo>
                  <a:pt x="4234" y="6250"/>
                </a:lnTo>
                <a:lnTo>
                  <a:pt x="4234" y="5919"/>
                </a:lnTo>
                <a:close/>
                <a:moveTo>
                  <a:pt x="14080" y="5919"/>
                </a:moveTo>
                <a:lnTo>
                  <a:pt x="14080" y="6250"/>
                </a:lnTo>
                <a:lnTo>
                  <a:pt x="14054" y="6378"/>
                </a:lnTo>
                <a:lnTo>
                  <a:pt x="14003" y="6454"/>
                </a:lnTo>
                <a:lnTo>
                  <a:pt x="13927" y="6505"/>
                </a:lnTo>
                <a:lnTo>
                  <a:pt x="13825" y="6531"/>
                </a:lnTo>
                <a:lnTo>
                  <a:pt x="13723" y="6505"/>
                </a:lnTo>
                <a:lnTo>
                  <a:pt x="13621" y="6454"/>
                </a:lnTo>
                <a:lnTo>
                  <a:pt x="13570" y="6378"/>
                </a:lnTo>
                <a:lnTo>
                  <a:pt x="13544" y="6250"/>
                </a:lnTo>
                <a:lnTo>
                  <a:pt x="13544" y="5919"/>
                </a:lnTo>
                <a:close/>
                <a:moveTo>
                  <a:pt x="15865" y="5919"/>
                </a:moveTo>
                <a:lnTo>
                  <a:pt x="15865" y="6250"/>
                </a:lnTo>
                <a:lnTo>
                  <a:pt x="15865" y="6378"/>
                </a:lnTo>
                <a:lnTo>
                  <a:pt x="15789" y="6454"/>
                </a:lnTo>
                <a:lnTo>
                  <a:pt x="15712" y="6505"/>
                </a:lnTo>
                <a:lnTo>
                  <a:pt x="15610" y="6531"/>
                </a:lnTo>
                <a:lnTo>
                  <a:pt x="15508" y="6505"/>
                </a:lnTo>
                <a:lnTo>
                  <a:pt x="15406" y="6454"/>
                </a:lnTo>
                <a:lnTo>
                  <a:pt x="15355" y="6378"/>
                </a:lnTo>
                <a:lnTo>
                  <a:pt x="15330" y="6250"/>
                </a:lnTo>
                <a:lnTo>
                  <a:pt x="15330" y="5919"/>
                </a:lnTo>
                <a:close/>
                <a:moveTo>
                  <a:pt x="10815" y="6276"/>
                </a:moveTo>
                <a:lnTo>
                  <a:pt x="10815" y="7168"/>
                </a:lnTo>
                <a:lnTo>
                  <a:pt x="7499" y="7168"/>
                </a:lnTo>
                <a:lnTo>
                  <a:pt x="7499" y="6276"/>
                </a:lnTo>
                <a:close/>
                <a:moveTo>
                  <a:pt x="5892" y="5919"/>
                </a:moveTo>
                <a:lnTo>
                  <a:pt x="5892" y="7525"/>
                </a:lnTo>
                <a:lnTo>
                  <a:pt x="536" y="7525"/>
                </a:lnTo>
                <a:lnTo>
                  <a:pt x="536" y="5919"/>
                </a:lnTo>
                <a:lnTo>
                  <a:pt x="1913" y="5919"/>
                </a:lnTo>
                <a:lnTo>
                  <a:pt x="1913" y="6250"/>
                </a:lnTo>
                <a:lnTo>
                  <a:pt x="1913" y="6429"/>
                </a:lnTo>
                <a:lnTo>
                  <a:pt x="1964" y="6582"/>
                </a:lnTo>
                <a:lnTo>
                  <a:pt x="2041" y="6709"/>
                </a:lnTo>
                <a:lnTo>
                  <a:pt x="2143" y="6837"/>
                </a:lnTo>
                <a:lnTo>
                  <a:pt x="2270" y="6939"/>
                </a:lnTo>
                <a:lnTo>
                  <a:pt x="2398" y="7015"/>
                </a:lnTo>
                <a:lnTo>
                  <a:pt x="2551" y="7041"/>
                </a:lnTo>
                <a:lnTo>
                  <a:pt x="2704" y="7066"/>
                </a:lnTo>
                <a:lnTo>
                  <a:pt x="2882" y="7041"/>
                </a:lnTo>
                <a:lnTo>
                  <a:pt x="3035" y="7015"/>
                </a:lnTo>
                <a:lnTo>
                  <a:pt x="3163" y="6939"/>
                </a:lnTo>
                <a:lnTo>
                  <a:pt x="3290" y="6837"/>
                </a:lnTo>
                <a:lnTo>
                  <a:pt x="3393" y="6709"/>
                </a:lnTo>
                <a:lnTo>
                  <a:pt x="3444" y="6582"/>
                </a:lnTo>
                <a:lnTo>
                  <a:pt x="3495" y="6429"/>
                </a:lnTo>
                <a:lnTo>
                  <a:pt x="3520" y="6250"/>
                </a:lnTo>
                <a:lnTo>
                  <a:pt x="3520" y="5919"/>
                </a:lnTo>
                <a:lnTo>
                  <a:pt x="3699" y="5919"/>
                </a:lnTo>
                <a:lnTo>
                  <a:pt x="3699" y="6250"/>
                </a:lnTo>
                <a:lnTo>
                  <a:pt x="3724" y="6429"/>
                </a:lnTo>
                <a:lnTo>
                  <a:pt x="3750" y="6582"/>
                </a:lnTo>
                <a:lnTo>
                  <a:pt x="3826" y="6709"/>
                </a:lnTo>
                <a:lnTo>
                  <a:pt x="3928" y="6837"/>
                </a:lnTo>
                <a:lnTo>
                  <a:pt x="4056" y="6939"/>
                </a:lnTo>
                <a:lnTo>
                  <a:pt x="4183" y="7015"/>
                </a:lnTo>
                <a:lnTo>
                  <a:pt x="4336" y="7041"/>
                </a:lnTo>
                <a:lnTo>
                  <a:pt x="4515" y="7066"/>
                </a:lnTo>
                <a:lnTo>
                  <a:pt x="4668" y="7041"/>
                </a:lnTo>
                <a:lnTo>
                  <a:pt x="4821" y="7015"/>
                </a:lnTo>
                <a:lnTo>
                  <a:pt x="4948" y="6939"/>
                </a:lnTo>
                <a:lnTo>
                  <a:pt x="5076" y="6837"/>
                </a:lnTo>
                <a:lnTo>
                  <a:pt x="5178" y="6709"/>
                </a:lnTo>
                <a:lnTo>
                  <a:pt x="5254" y="6582"/>
                </a:lnTo>
                <a:lnTo>
                  <a:pt x="5306" y="6429"/>
                </a:lnTo>
                <a:lnTo>
                  <a:pt x="5306" y="6250"/>
                </a:lnTo>
                <a:lnTo>
                  <a:pt x="5306" y="5919"/>
                </a:lnTo>
                <a:close/>
                <a:moveTo>
                  <a:pt x="6963" y="4847"/>
                </a:moveTo>
                <a:lnTo>
                  <a:pt x="6963" y="8597"/>
                </a:lnTo>
                <a:lnTo>
                  <a:pt x="536" y="8597"/>
                </a:lnTo>
                <a:lnTo>
                  <a:pt x="536" y="8061"/>
                </a:lnTo>
                <a:lnTo>
                  <a:pt x="6249" y="8061"/>
                </a:lnTo>
                <a:lnTo>
                  <a:pt x="6351" y="7985"/>
                </a:lnTo>
                <a:lnTo>
                  <a:pt x="6402" y="7908"/>
                </a:lnTo>
                <a:lnTo>
                  <a:pt x="6428" y="7806"/>
                </a:lnTo>
                <a:lnTo>
                  <a:pt x="6428" y="5663"/>
                </a:lnTo>
                <a:lnTo>
                  <a:pt x="6402" y="5536"/>
                </a:lnTo>
                <a:lnTo>
                  <a:pt x="6351" y="5459"/>
                </a:lnTo>
                <a:lnTo>
                  <a:pt x="6249" y="5408"/>
                </a:lnTo>
                <a:lnTo>
                  <a:pt x="6147" y="5383"/>
                </a:lnTo>
                <a:lnTo>
                  <a:pt x="536" y="5383"/>
                </a:lnTo>
                <a:lnTo>
                  <a:pt x="536" y="4847"/>
                </a:lnTo>
                <a:close/>
                <a:moveTo>
                  <a:pt x="17778" y="4847"/>
                </a:moveTo>
                <a:lnTo>
                  <a:pt x="17778" y="5383"/>
                </a:lnTo>
                <a:lnTo>
                  <a:pt x="12167" y="5383"/>
                </a:lnTo>
                <a:lnTo>
                  <a:pt x="12065" y="5408"/>
                </a:lnTo>
                <a:lnTo>
                  <a:pt x="11988" y="5459"/>
                </a:lnTo>
                <a:lnTo>
                  <a:pt x="11912" y="5536"/>
                </a:lnTo>
                <a:lnTo>
                  <a:pt x="11912" y="5663"/>
                </a:lnTo>
                <a:lnTo>
                  <a:pt x="11912" y="7806"/>
                </a:lnTo>
                <a:lnTo>
                  <a:pt x="11912" y="7908"/>
                </a:lnTo>
                <a:lnTo>
                  <a:pt x="11988" y="7985"/>
                </a:lnTo>
                <a:lnTo>
                  <a:pt x="12065" y="8061"/>
                </a:lnTo>
                <a:lnTo>
                  <a:pt x="16120" y="8061"/>
                </a:lnTo>
                <a:lnTo>
                  <a:pt x="16197" y="7985"/>
                </a:lnTo>
                <a:lnTo>
                  <a:pt x="16273" y="7908"/>
                </a:lnTo>
                <a:lnTo>
                  <a:pt x="16299" y="7806"/>
                </a:lnTo>
                <a:lnTo>
                  <a:pt x="16273" y="7704"/>
                </a:lnTo>
                <a:lnTo>
                  <a:pt x="16197" y="7602"/>
                </a:lnTo>
                <a:lnTo>
                  <a:pt x="16120" y="7551"/>
                </a:lnTo>
                <a:lnTo>
                  <a:pt x="16018" y="7525"/>
                </a:lnTo>
                <a:lnTo>
                  <a:pt x="12447" y="7525"/>
                </a:lnTo>
                <a:lnTo>
                  <a:pt x="12447" y="5919"/>
                </a:lnTo>
                <a:lnTo>
                  <a:pt x="13008" y="5919"/>
                </a:lnTo>
                <a:lnTo>
                  <a:pt x="13008" y="6250"/>
                </a:lnTo>
                <a:lnTo>
                  <a:pt x="13034" y="6429"/>
                </a:lnTo>
                <a:lnTo>
                  <a:pt x="13085" y="6582"/>
                </a:lnTo>
                <a:lnTo>
                  <a:pt x="13136" y="6709"/>
                </a:lnTo>
                <a:lnTo>
                  <a:pt x="13238" y="6837"/>
                </a:lnTo>
                <a:lnTo>
                  <a:pt x="13366" y="6939"/>
                </a:lnTo>
                <a:lnTo>
                  <a:pt x="13493" y="7015"/>
                </a:lnTo>
                <a:lnTo>
                  <a:pt x="13646" y="7041"/>
                </a:lnTo>
                <a:lnTo>
                  <a:pt x="13825" y="7066"/>
                </a:lnTo>
                <a:lnTo>
                  <a:pt x="13978" y="7041"/>
                </a:lnTo>
                <a:lnTo>
                  <a:pt x="14131" y="7015"/>
                </a:lnTo>
                <a:lnTo>
                  <a:pt x="14258" y="6939"/>
                </a:lnTo>
                <a:lnTo>
                  <a:pt x="14386" y="6837"/>
                </a:lnTo>
                <a:lnTo>
                  <a:pt x="14488" y="6709"/>
                </a:lnTo>
                <a:lnTo>
                  <a:pt x="14564" y="6582"/>
                </a:lnTo>
                <a:lnTo>
                  <a:pt x="14615" y="6429"/>
                </a:lnTo>
                <a:lnTo>
                  <a:pt x="14615" y="6250"/>
                </a:lnTo>
                <a:lnTo>
                  <a:pt x="14615" y="5919"/>
                </a:lnTo>
                <a:lnTo>
                  <a:pt x="14794" y="5919"/>
                </a:lnTo>
                <a:lnTo>
                  <a:pt x="14794" y="6250"/>
                </a:lnTo>
                <a:lnTo>
                  <a:pt x="14819" y="6429"/>
                </a:lnTo>
                <a:lnTo>
                  <a:pt x="14870" y="6582"/>
                </a:lnTo>
                <a:lnTo>
                  <a:pt x="14947" y="6709"/>
                </a:lnTo>
                <a:lnTo>
                  <a:pt x="15049" y="6837"/>
                </a:lnTo>
                <a:lnTo>
                  <a:pt x="15151" y="6939"/>
                </a:lnTo>
                <a:lnTo>
                  <a:pt x="15304" y="7015"/>
                </a:lnTo>
                <a:lnTo>
                  <a:pt x="15432" y="7041"/>
                </a:lnTo>
                <a:lnTo>
                  <a:pt x="15610" y="7066"/>
                </a:lnTo>
                <a:lnTo>
                  <a:pt x="15763" y="7041"/>
                </a:lnTo>
                <a:lnTo>
                  <a:pt x="15916" y="7015"/>
                </a:lnTo>
                <a:lnTo>
                  <a:pt x="16044" y="6939"/>
                </a:lnTo>
                <a:lnTo>
                  <a:pt x="16171" y="6837"/>
                </a:lnTo>
                <a:lnTo>
                  <a:pt x="16273" y="6709"/>
                </a:lnTo>
                <a:lnTo>
                  <a:pt x="16350" y="6582"/>
                </a:lnTo>
                <a:lnTo>
                  <a:pt x="16401" y="6429"/>
                </a:lnTo>
                <a:lnTo>
                  <a:pt x="16401" y="6250"/>
                </a:lnTo>
                <a:lnTo>
                  <a:pt x="16401" y="5919"/>
                </a:lnTo>
                <a:lnTo>
                  <a:pt x="17778" y="5919"/>
                </a:lnTo>
                <a:lnTo>
                  <a:pt x="17778" y="7525"/>
                </a:lnTo>
                <a:lnTo>
                  <a:pt x="17217" y="7525"/>
                </a:lnTo>
                <a:lnTo>
                  <a:pt x="17115" y="7551"/>
                </a:lnTo>
                <a:lnTo>
                  <a:pt x="17013" y="7602"/>
                </a:lnTo>
                <a:lnTo>
                  <a:pt x="16962" y="7704"/>
                </a:lnTo>
                <a:lnTo>
                  <a:pt x="16937" y="7806"/>
                </a:lnTo>
                <a:lnTo>
                  <a:pt x="16962" y="7908"/>
                </a:lnTo>
                <a:lnTo>
                  <a:pt x="17013" y="7985"/>
                </a:lnTo>
                <a:lnTo>
                  <a:pt x="17115" y="8061"/>
                </a:lnTo>
                <a:lnTo>
                  <a:pt x="17778" y="8061"/>
                </a:lnTo>
                <a:lnTo>
                  <a:pt x="17778" y="8597"/>
                </a:lnTo>
                <a:lnTo>
                  <a:pt x="11351" y="8597"/>
                </a:lnTo>
                <a:lnTo>
                  <a:pt x="11351" y="4847"/>
                </a:lnTo>
                <a:close/>
                <a:moveTo>
                  <a:pt x="10815" y="7704"/>
                </a:moveTo>
                <a:lnTo>
                  <a:pt x="10815" y="10076"/>
                </a:lnTo>
                <a:lnTo>
                  <a:pt x="7499" y="10076"/>
                </a:lnTo>
                <a:lnTo>
                  <a:pt x="7499" y="7704"/>
                </a:lnTo>
                <a:close/>
                <a:moveTo>
                  <a:pt x="2984" y="10229"/>
                </a:moveTo>
                <a:lnTo>
                  <a:pt x="2984" y="10561"/>
                </a:lnTo>
                <a:lnTo>
                  <a:pt x="2959" y="10663"/>
                </a:lnTo>
                <a:lnTo>
                  <a:pt x="2908" y="10739"/>
                </a:lnTo>
                <a:lnTo>
                  <a:pt x="2806" y="10816"/>
                </a:lnTo>
                <a:lnTo>
                  <a:pt x="2602" y="10816"/>
                </a:lnTo>
                <a:lnTo>
                  <a:pt x="2525" y="10739"/>
                </a:lnTo>
                <a:lnTo>
                  <a:pt x="2474" y="10663"/>
                </a:lnTo>
                <a:lnTo>
                  <a:pt x="2449" y="10561"/>
                </a:lnTo>
                <a:lnTo>
                  <a:pt x="2449" y="10229"/>
                </a:lnTo>
                <a:close/>
                <a:moveTo>
                  <a:pt x="4770" y="10229"/>
                </a:moveTo>
                <a:lnTo>
                  <a:pt x="4770" y="10561"/>
                </a:lnTo>
                <a:lnTo>
                  <a:pt x="4744" y="10663"/>
                </a:lnTo>
                <a:lnTo>
                  <a:pt x="4693" y="10739"/>
                </a:lnTo>
                <a:lnTo>
                  <a:pt x="4617" y="10816"/>
                </a:lnTo>
                <a:lnTo>
                  <a:pt x="4387" y="10816"/>
                </a:lnTo>
                <a:lnTo>
                  <a:pt x="4311" y="10739"/>
                </a:lnTo>
                <a:lnTo>
                  <a:pt x="4260" y="10663"/>
                </a:lnTo>
                <a:lnTo>
                  <a:pt x="4234" y="10561"/>
                </a:lnTo>
                <a:lnTo>
                  <a:pt x="4234" y="10229"/>
                </a:lnTo>
                <a:close/>
                <a:moveTo>
                  <a:pt x="14080" y="10229"/>
                </a:moveTo>
                <a:lnTo>
                  <a:pt x="14080" y="10561"/>
                </a:lnTo>
                <a:lnTo>
                  <a:pt x="14054" y="10663"/>
                </a:lnTo>
                <a:lnTo>
                  <a:pt x="14003" y="10739"/>
                </a:lnTo>
                <a:lnTo>
                  <a:pt x="13927" y="10816"/>
                </a:lnTo>
                <a:lnTo>
                  <a:pt x="13723" y="10816"/>
                </a:lnTo>
                <a:lnTo>
                  <a:pt x="13621" y="10739"/>
                </a:lnTo>
                <a:lnTo>
                  <a:pt x="13570" y="10663"/>
                </a:lnTo>
                <a:lnTo>
                  <a:pt x="13544" y="10561"/>
                </a:lnTo>
                <a:lnTo>
                  <a:pt x="13544" y="10229"/>
                </a:lnTo>
                <a:close/>
                <a:moveTo>
                  <a:pt x="15865" y="10229"/>
                </a:moveTo>
                <a:lnTo>
                  <a:pt x="15865" y="10561"/>
                </a:lnTo>
                <a:lnTo>
                  <a:pt x="15865" y="10663"/>
                </a:lnTo>
                <a:lnTo>
                  <a:pt x="15789" y="10739"/>
                </a:lnTo>
                <a:lnTo>
                  <a:pt x="15712" y="10816"/>
                </a:lnTo>
                <a:lnTo>
                  <a:pt x="15508" y="10816"/>
                </a:lnTo>
                <a:lnTo>
                  <a:pt x="15406" y="10739"/>
                </a:lnTo>
                <a:lnTo>
                  <a:pt x="15355" y="10663"/>
                </a:lnTo>
                <a:lnTo>
                  <a:pt x="15330" y="10561"/>
                </a:lnTo>
                <a:lnTo>
                  <a:pt x="15330" y="10229"/>
                </a:lnTo>
                <a:close/>
                <a:moveTo>
                  <a:pt x="10815" y="10612"/>
                </a:moveTo>
                <a:lnTo>
                  <a:pt x="10815" y="11504"/>
                </a:lnTo>
                <a:lnTo>
                  <a:pt x="7499" y="11504"/>
                </a:lnTo>
                <a:lnTo>
                  <a:pt x="7499" y="10612"/>
                </a:lnTo>
                <a:close/>
                <a:moveTo>
                  <a:pt x="5892" y="10229"/>
                </a:moveTo>
                <a:lnTo>
                  <a:pt x="5892" y="11836"/>
                </a:lnTo>
                <a:lnTo>
                  <a:pt x="536" y="11836"/>
                </a:lnTo>
                <a:lnTo>
                  <a:pt x="536" y="10229"/>
                </a:lnTo>
                <a:lnTo>
                  <a:pt x="1913" y="10229"/>
                </a:lnTo>
                <a:lnTo>
                  <a:pt x="1913" y="10561"/>
                </a:lnTo>
                <a:lnTo>
                  <a:pt x="1913" y="10714"/>
                </a:lnTo>
                <a:lnTo>
                  <a:pt x="1964" y="10867"/>
                </a:lnTo>
                <a:lnTo>
                  <a:pt x="2041" y="11020"/>
                </a:lnTo>
                <a:lnTo>
                  <a:pt x="2143" y="11122"/>
                </a:lnTo>
                <a:lnTo>
                  <a:pt x="2270" y="11224"/>
                </a:lnTo>
                <a:lnTo>
                  <a:pt x="2398" y="11300"/>
                </a:lnTo>
                <a:lnTo>
                  <a:pt x="2551" y="11351"/>
                </a:lnTo>
                <a:lnTo>
                  <a:pt x="2704" y="11377"/>
                </a:lnTo>
                <a:lnTo>
                  <a:pt x="2882" y="11351"/>
                </a:lnTo>
                <a:lnTo>
                  <a:pt x="3035" y="11300"/>
                </a:lnTo>
                <a:lnTo>
                  <a:pt x="3163" y="11224"/>
                </a:lnTo>
                <a:lnTo>
                  <a:pt x="3290" y="11122"/>
                </a:lnTo>
                <a:lnTo>
                  <a:pt x="3393" y="11020"/>
                </a:lnTo>
                <a:lnTo>
                  <a:pt x="3444" y="10867"/>
                </a:lnTo>
                <a:lnTo>
                  <a:pt x="3495" y="10714"/>
                </a:lnTo>
                <a:lnTo>
                  <a:pt x="3520" y="10561"/>
                </a:lnTo>
                <a:lnTo>
                  <a:pt x="3520" y="10229"/>
                </a:lnTo>
                <a:lnTo>
                  <a:pt x="3699" y="10229"/>
                </a:lnTo>
                <a:lnTo>
                  <a:pt x="3699" y="10561"/>
                </a:lnTo>
                <a:lnTo>
                  <a:pt x="3724" y="10714"/>
                </a:lnTo>
                <a:lnTo>
                  <a:pt x="3750" y="10867"/>
                </a:lnTo>
                <a:lnTo>
                  <a:pt x="3826" y="11020"/>
                </a:lnTo>
                <a:lnTo>
                  <a:pt x="3928" y="11122"/>
                </a:lnTo>
                <a:lnTo>
                  <a:pt x="4056" y="11224"/>
                </a:lnTo>
                <a:lnTo>
                  <a:pt x="4183" y="11300"/>
                </a:lnTo>
                <a:lnTo>
                  <a:pt x="4336" y="11351"/>
                </a:lnTo>
                <a:lnTo>
                  <a:pt x="4515" y="11377"/>
                </a:lnTo>
                <a:lnTo>
                  <a:pt x="4668" y="11351"/>
                </a:lnTo>
                <a:lnTo>
                  <a:pt x="4821" y="11300"/>
                </a:lnTo>
                <a:lnTo>
                  <a:pt x="4948" y="11224"/>
                </a:lnTo>
                <a:lnTo>
                  <a:pt x="5076" y="11122"/>
                </a:lnTo>
                <a:lnTo>
                  <a:pt x="5178" y="11020"/>
                </a:lnTo>
                <a:lnTo>
                  <a:pt x="5254" y="10867"/>
                </a:lnTo>
                <a:lnTo>
                  <a:pt x="5306" y="10714"/>
                </a:lnTo>
                <a:lnTo>
                  <a:pt x="5306" y="10561"/>
                </a:lnTo>
                <a:lnTo>
                  <a:pt x="5306" y="10229"/>
                </a:lnTo>
                <a:close/>
                <a:moveTo>
                  <a:pt x="17778" y="10229"/>
                </a:moveTo>
                <a:lnTo>
                  <a:pt x="17778" y="11836"/>
                </a:lnTo>
                <a:lnTo>
                  <a:pt x="12447" y="11836"/>
                </a:lnTo>
                <a:lnTo>
                  <a:pt x="12447" y="10229"/>
                </a:lnTo>
                <a:lnTo>
                  <a:pt x="13008" y="10229"/>
                </a:lnTo>
                <a:lnTo>
                  <a:pt x="13008" y="10561"/>
                </a:lnTo>
                <a:lnTo>
                  <a:pt x="13034" y="10714"/>
                </a:lnTo>
                <a:lnTo>
                  <a:pt x="13085" y="10867"/>
                </a:lnTo>
                <a:lnTo>
                  <a:pt x="13136" y="11020"/>
                </a:lnTo>
                <a:lnTo>
                  <a:pt x="13238" y="11122"/>
                </a:lnTo>
                <a:lnTo>
                  <a:pt x="13366" y="11224"/>
                </a:lnTo>
                <a:lnTo>
                  <a:pt x="13493" y="11300"/>
                </a:lnTo>
                <a:lnTo>
                  <a:pt x="13646" y="11351"/>
                </a:lnTo>
                <a:lnTo>
                  <a:pt x="13825" y="11377"/>
                </a:lnTo>
                <a:lnTo>
                  <a:pt x="13978" y="11351"/>
                </a:lnTo>
                <a:lnTo>
                  <a:pt x="14131" y="11300"/>
                </a:lnTo>
                <a:lnTo>
                  <a:pt x="14258" y="11224"/>
                </a:lnTo>
                <a:lnTo>
                  <a:pt x="14386" y="11122"/>
                </a:lnTo>
                <a:lnTo>
                  <a:pt x="14488" y="11020"/>
                </a:lnTo>
                <a:lnTo>
                  <a:pt x="14564" y="10867"/>
                </a:lnTo>
                <a:lnTo>
                  <a:pt x="14615" y="10714"/>
                </a:lnTo>
                <a:lnTo>
                  <a:pt x="14615" y="10561"/>
                </a:lnTo>
                <a:lnTo>
                  <a:pt x="14615" y="10229"/>
                </a:lnTo>
                <a:lnTo>
                  <a:pt x="14794" y="10229"/>
                </a:lnTo>
                <a:lnTo>
                  <a:pt x="14794" y="10561"/>
                </a:lnTo>
                <a:lnTo>
                  <a:pt x="14819" y="10714"/>
                </a:lnTo>
                <a:lnTo>
                  <a:pt x="14870" y="10867"/>
                </a:lnTo>
                <a:lnTo>
                  <a:pt x="14947" y="11020"/>
                </a:lnTo>
                <a:lnTo>
                  <a:pt x="15049" y="11122"/>
                </a:lnTo>
                <a:lnTo>
                  <a:pt x="15151" y="11224"/>
                </a:lnTo>
                <a:lnTo>
                  <a:pt x="15304" y="11300"/>
                </a:lnTo>
                <a:lnTo>
                  <a:pt x="15432" y="11351"/>
                </a:lnTo>
                <a:lnTo>
                  <a:pt x="15610" y="11377"/>
                </a:lnTo>
                <a:lnTo>
                  <a:pt x="15763" y="11351"/>
                </a:lnTo>
                <a:lnTo>
                  <a:pt x="15916" y="11300"/>
                </a:lnTo>
                <a:lnTo>
                  <a:pt x="16044" y="11224"/>
                </a:lnTo>
                <a:lnTo>
                  <a:pt x="16171" y="11122"/>
                </a:lnTo>
                <a:lnTo>
                  <a:pt x="16273" y="11020"/>
                </a:lnTo>
                <a:lnTo>
                  <a:pt x="16350" y="10867"/>
                </a:lnTo>
                <a:lnTo>
                  <a:pt x="16401" y="10714"/>
                </a:lnTo>
                <a:lnTo>
                  <a:pt x="16401" y="10561"/>
                </a:lnTo>
                <a:lnTo>
                  <a:pt x="16401" y="10229"/>
                </a:lnTo>
                <a:close/>
                <a:moveTo>
                  <a:pt x="6963" y="9132"/>
                </a:moveTo>
                <a:lnTo>
                  <a:pt x="6963" y="12907"/>
                </a:lnTo>
                <a:lnTo>
                  <a:pt x="536" y="12907"/>
                </a:lnTo>
                <a:lnTo>
                  <a:pt x="536" y="12372"/>
                </a:lnTo>
                <a:lnTo>
                  <a:pt x="6147" y="12372"/>
                </a:lnTo>
                <a:lnTo>
                  <a:pt x="6249" y="12346"/>
                </a:lnTo>
                <a:lnTo>
                  <a:pt x="6351" y="12295"/>
                </a:lnTo>
                <a:lnTo>
                  <a:pt x="6402" y="12193"/>
                </a:lnTo>
                <a:lnTo>
                  <a:pt x="6428" y="12091"/>
                </a:lnTo>
                <a:lnTo>
                  <a:pt x="6428" y="9949"/>
                </a:lnTo>
                <a:lnTo>
                  <a:pt x="6402" y="9847"/>
                </a:lnTo>
                <a:lnTo>
                  <a:pt x="6351" y="9770"/>
                </a:lnTo>
                <a:lnTo>
                  <a:pt x="6249" y="9693"/>
                </a:lnTo>
                <a:lnTo>
                  <a:pt x="536" y="9693"/>
                </a:lnTo>
                <a:lnTo>
                  <a:pt x="536" y="9132"/>
                </a:lnTo>
                <a:close/>
                <a:moveTo>
                  <a:pt x="10815" y="12040"/>
                </a:moveTo>
                <a:lnTo>
                  <a:pt x="10815" y="12907"/>
                </a:lnTo>
                <a:lnTo>
                  <a:pt x="7499" y="12907"/>
                </a:lnTo>
                <a:lnTo>
                  <a:pt x="7499" y="12040"/>
                </a:lnTo>
                <a:close/>
                <a:moveTo>
                  <a:pt x="17778" y="9132"/>
                </a:moveTo>
                <a:lnTo>
                  <a:pt x="17778" y="9693"/>
                </a:lnTo>
                <a:lnTo>
                  <a:pt x="12065" y="9693"/>
                </a:lnTo>
                <a:lnTo>
                  <a:pt x="11988" y="9770"/>
                </a:lnTo>
                <a:lnTo>
                  <a:pt x="11912" y="9847"/>
                </a:lnTo>
                <a:lnTo>
                  <a:pt x="11912" y="9949"/>
                </a:lnTo>
                <a:lnTo>
                  <a:pt x="11912" y="12091"/>
                </a:lnTo>
                <a:lnTo>
                  <a:pt x="11912" y="12193"/>
                </a:lnTo>
                <a:lnTo>
                  <a:pt x="11988" y="12295"/>
                </a:lnTo>
                <a:lnTo>
                  <a:pt x="12065" y="12346"/>
                </a:lnTo>
                <a:lnTo>
                  <a:pt x="12167" y="12372"/>
                </a:lnTo>
                <a:lnTo>
                  <a:pt x="17778" y="12372"/>
                </a:lnTo>
                <a:lnTo>
                  <a:pt x="17778" y="12907"/>
                </a:lnTo>
                <a:lnTo>
                  <a:pt x="11351" y="12907"/>
                </a:lnTo>
                <a:lnTo>
                  <a:pt x="11351" y="9132"/>
                </a:lnTo>
                <a:close/>
                <a:moveTo>
                  <a:pt x="255" y="1"/>
                </a:moveTo>
                <a:lnTo>
                  <a:pt x="153" y="26"/>
                </a:lnTo>
                <a:lnTo>
                  <a:pt x="77" y="103"/>
                </a:lnTo>
                <a:lnTo>
                  <a:pt x="0" y="180"/>
                </a:lnTo>
                <a:lnTo>
                  <a:pt x="0" y="282"/>
                </a:lnTo>
                <a:lnTo>
                  <a:pt x="0" y="14259"/>
                </a:lnTo>
                <a:lnTo>
                  <a:pt x="0" y="14361"/>
                </a:lnTo>
                <a:lnTo>
                  <a:pt x="77" y="14438"/>
                </a:lnTo>
                <a:lnTo>
                  <a:pt x="153" y="14489"/>
                </a:lnTo>
                <a:lnTo>
                  <a:pt x="255" y="14514"/>
                </a:lnTo>
                <a:lnTo>
                  <a:pt x="4566" y="14514"/>
                </a:lnTo>
                <a:lnTo>
                  <a:pt x="4693" y="14489"/>
                </a:lnTo>
                <a:lnTo>
                  <a:pt x="4770" y="14438"/>
                </a:lnTo>
                <a:lnTo>
                  <a:pt x="4821" y="14361"/>
                </a:lnTo>
                <a:lnTo>
                  <a:pt x="4846" y="14259"/>
                </a:lnTo>
                <a:lnTo>
                  <a:pt x="4821" y="14132"/>
                </a:lnTo>
                <a:lnTo>
                  <a:pt x="4770" y="14055"/>
                </a:lnTo>
                <a:lnTo>
                  <a:pt x="4693" y="14004"/>
                </a:lnTo>
                <a:lnTo>
                  <a:pt x="4566" y="13979"/>
                </a:lnTo>
                <a:lnTo>
                  <a:pt x="536" y="13979"/>
                </a:lnTo>
                <a:lnTo>
                  <a:pt x="536" y="13443"/>
                </a:lnTo>
                <a:lnTo>
                  <a:pt x="17778" y="13443"/>
                </a:lnTo>
                <a:lnTo>
                  <a:pt x="17778" y="13979"/>
                </a:lnTo>
                <a:lnTo>
                  <a:pt x="5739" y="13979"/>
                </a:lnTo>
                <a:lnTo>
                  <a:pt x="5637" y="14004"/>
                </a:lnTo>
                <a:lnTo>
                  <a:pt x="5535" y="14055"/>
                </a:lnTo>
                <a:lnTo>
                  <a:pt x="5484" y="14132"/>
                </a:lnTo>
                <a:lnTo>
                  <a:pt x="5459" y="14259"/>
                </a:lnTo>
                <a:lnTo>
                  <a:pt x="5484" y="14361"/>
                </a:lnTo>
                <a:lnTo>
                  <a:pt x="5535" y="14438"/>
                </a:lnTo>
                <a:lnTo>
                  <a:pt x="5637" y="14489"/>
                </a:lnTo>
                <a:lnTo>
                  <a:pt x="5739" y="14514"/>
                </a:lnTo>
                <a:lnTo>
                  <a:pt x="18059" y="14514"/>
                </a:lnTo>
                <a:lnTo>
                  <a:pt x="18161" y="14489"/>
                </a:lnTo>
                <a:lnTo>
                  <a:pt x="18237" y="14438"/>
                </a:lnTo>
                <a:lnTo>
                  <a:pt x="18314" y="14361"/>
                </a:lnTo>
                <a:lnTo>
                  <a:pt x="18339" y="14259"/>
                </a:lnTo>
                <a:lnTo>
                  <a:pt x="18339" y="282"/>
                </a:lnTo>
                <a:lnTo>
                  <a:pt x="18314" y="180"/>
                </a:lnTo>
                <a:lnTo>
                  <a:pt x="18237" y="103"/>
                </a:lnTo>
                <a:lnTo>
                  <a:pt x="18161" y="26"/>
                </a:lnTo>
                <a:lnTo>
                  <a:pt x="18059" y="1"/>
                </a:lnTo>
                <a:lnTo>
                  <a:pt x="11095" y="1"/>
                </a:lnTo>
                <a:lnTo>
                  <a:pt x="10993" y="26"/>
                </a:lnTo>
                <a:lnTo>
                  <a:pt x="10891" y="103"/>
                </a:lnTo>
                <a:lnTo>
                  <a:pt x="10840" y="180"/>
                </a:lnTo>
                <a:lnTo>
                  <a:pt x="10815" y="282"/>
                </a:lnTo>
                <a:lnTo>
                  <a:pt x="10815" y="1455"/>
                </a:lnTo>
                <a:lnTo>
                  <a:pt x="7499" y="1455"/>
                </a:lnTo>
                <a:lnTo>
                  <a:pt x="7499" y="282"/>
                </a:lnTo>
                <a:lnTo>
                  <a:pt x="7474" y="180"/>
                </a:lnTo>
                <a:lnTo>
                  <a:pt x="7423" y="103"/>
                </a:lnTo>
                <a:lnTo>
                  <a:pt x="7321" y="26"/>
                </a:lnTo>
                <a:lnTo>
                  <a:pt x="7219" y="1"/>
                </a:lnTo>
                <a:lnTo>
                  <a:pt x="2296" y="1"/>
                </a:lnTo>
                <a:lnTo>
                  <a:pt x="2194" y="26"/>
                </a:lnTo>
                <a:lnTo>
                  <a:pt x="2117" y="103"/>
                </a:lnTo>
                <a:lnTo>
                  <a:pt x="2066" y="180"/>
                </a:lnTo>
                <a:lnTo>
                  <a:pt x="2041" y="282"/>
                </a:lnTo>
                <a:lnTo>
                  <a:pt x="2066" y="384"/>
                </a:lnTo>
                <a:lnTo>
                  <a:pt x="2117" y="460"/>
                </a:lnTo>
                <a:lnTo>
                  <a:pt x="2194" y="537"/>
                </a:lnTo>
                <a:lnTo>
                  <a:pt x="6963" y="537"/>
                </a:lnTo>
                <a:lnTo>
                  <a:pt x="6963" y="4312"/>
                </a:lnTo>
                <a:lnTo>
                  <a:pt x="536" y="4312"/>
                </a:lnTo>
                <a:lnTo>
                  <a:pt x="536" y="3776"/>
                </a:lnTo>
                <a:lnTo>
                  <a:pt x="6147" y="3776"/>
                </a:lnTo>
                <a:lnTo>
                  <a:pt x="6249" y="3750"/>
                </a:lnTo>
                <a:lnTo>
                  <a:pt x="6351" y="3699"/>
                </a:lnTo>
                <a:lnTo>
                  <a:pt x="6402" y="3597"/>
                </a:lnTo>
                <a:lnTo>
                  <a:pt x="6428" y="3495"/>
                </a:lnTo>
                <a:lnTo>
                  <a:pt x="6428" y="1353"/>
                </a:lnTo>
                <a:lnTo>
                  <a:pt x="6402" y="1251"/>
                </a:lnTo>
                <a:lnTo>
                  <a:pt x="6351" y="1174"/>
                </a:lnTo>
                <a:lnTo>
                  <a:pt x="6249" y="1098"/>
                </a:lnTo>
                <a:lnTo>
                  <a:pt x="536" y="1098"/>
                </a:lnTo>
                <a:lnTo>
                  <a:pt x="536" y="537"/>
                </a:lnTo>
                <a:lnTo>
                  <a:pt x="1224" y="537"/>
                </a:lnTo>
                <a:lnTo>
                  <a:pt x="1326" y="460"/>
                </a:lnTo>
                <a:lnTo>
                  <a:pt x="1377" y="384"/>
                </a:lnTo>
                <a:lnTo>
                  <a:pt x="1403" y="282"/>
                </a:lnTo>
                <a:lnTo>
                  <a:pt x="1377" y="180"/>
                </a:lnTo>
                <a:lnTo>
                  <a:pt x="1326" y="103"/>
                </a:lnTo>
                <a:lnTo>
                  <a:pt x="1224" y="26"/>
                </a:lnTo>
                <a:lnTo>
                  <a:pt x="11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70"/>
          <p:cNvGrpSpPr/>
          <p:nvPr/>
        </p:nvGrpSpPr>
        <p:grpSpPr>
          <a:xfrm>
            <a:off x="2496931" y="1387096"/>
            <a:ext cx="455423" cy="456070"/>
            <a:chOff x="1723875" y="1272575"/>
            <a:chExt cx="457850" cy="458500"/>
          </a:xfrm>
        </p:grpSpPr>
        <p:sp>
          <p:nvSpPr>
            <p:cNvPr id="1571" name="Google Shape;1571;p70"/>
            <p:cNvSpPr/>
            <p:nvPr/>
          </p:nvSpPr>
          <p:spPr>
            <a:xfrm>
              <a:off x="1723875" y="1272575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877" y="561"/>
                  </a:moveTo>
                  <a:lnTo>
                    <a:pt x="8877" y="2168"/>
                  </a:lnTo>
                  <a:lnTo>
                    <a:pt x="8239" y="2219"/>
                  </a:lnTo>
                  <a:lnTo>
                    <a:pt x="7627" y="2321"/>
                  </a:lnTo>
                  <a:lnTo>
                    <a:pt x="7015" y="2500"/>
                  </a:lnTo>
                  <a:lnTo>
                    <a:pt x="6428" y="2704"/>
                  </a:lnTo>
                  <a:lnTo>
                    <a:pt x="5892" y="2959"/>
                  </a:lnTo>
                  <a:lnTo>
                    <a:pt x="5357" y="3290"/>
                  </a:lnTo>
                  <a:lnTo>
                    <a:pt x="4847" y="3622"/>
                  </a:lnTo>
                  <a:lnTo>
                    <a:pt x="4387" y="4030"/>
                  </a:lnTo>
                  <a:lnTo>
                    <a:pt x="3240" y="2882"/>
                  </a:lnTo>
                  <a:lnTo>
                    <a:pt x="3546" y="2627"/>
                  </a:lnTo>
                  <a:lnTo>
                    <a:pt x="3852" y="2372"/>
                  </a:lnTo>
                  <a:lnTo>
                    <a:pt x="4158" y="2143"/>
                  </a:lnTo>
                  <a:lnTo>
                    <a:pt x="4489" y="1913"/>
                  </a:lnTo>
                  <a:lnTo>
                    <a:pt x="4821" y="1709"/>
                  </a:lnTo>
                  <a:lnTo>
                    <a:pt x="5153" y="1530"/>
                  </a:lnTo>
                  <a:lnTo>
                    <a:pt x="5510" y="1352"/>
                  </a:lnTo>
                  <a:lnTo>
                    <a:pt x="5841" y="1199"/>
                  </a:lnTo>
                  <a:lnTo>
                    <a:pt x="6224" y="1046"/>
                  </a:lnTo>
                  <a:lnTo>
                    <a:pt x="6581" y="944"/>
                  </a:lnTo>
                  <a:lnTo>
                    <a:pt x="6964" y="816"/>
                  </a:lnTo>
                  <a:lnTo>
                    <a:pt x="7321" y="740"/>
                  </a:lnTo>
                  <a:lnTo>
                    <a:pt x="7703" y="663"/>
                  </a:lnTo>
                  <a:lnTo>
                    <a:pt x="8111" y="612"/>
                  </a:lnTo>
                  <a:lnTo>
                    <a:pt x="8494" y="561"/>
                  </a:lnTo>
                  <a:close/>
                  <a:moveTo>
                    <a:pt x="9820" y="561"/>
                  </a:moveTo>
                  <a:lnTo>
                    <a:pt x="10203" y="612"/>
                  </a:lnTo>
                  <a:lnTo>
                    <a:pt x="10611" y="663"/>
                  </a:lnTo>
                  <a:lnTo>
                    <a:pt x="10994" y="740"/>
                  </a:lnTo>
                  <a:lnTo>
                    <a:pt x="11376" y="842"/>
                  </a:lnTo>
                  <a:lnTo>
                    <a:pt x="11733" y="944"/>
                  </a:lnTo>
                  <a:lnTo>
                    <a:pt x="12116" y="1071"/>
                  </a:lnTo>
                  <a:lnTo>
                    <a:pt x="12473" y="1199"/>
                  </a:lnTo>
                  <a:lnTo>
                    <a:pt x="12830" y="1352"/>
                  </a:lnTo>
                  <a:lnTo>
                    <a:pt x="13162" y="1530"/>
                  </a:lnTo>
                  <a:lnTo>
                    <a:pt x="13519" y="1709"/>
                  </a:lnTo>
                  <a:lnTo>
                    <a:pt x="13850" y="1913"/>
                  </a:lnTo>
                  <a:lnTo>
                    <a:pt x="14156" y="2143"/>
                  </a:lnTo>
                  <a:lnTo>
                    <a:pt x="14463" y="2372"/>
                  </a:lnTo>
                  <a:lnTo>
                    <a:pt x="14769" y="2627"/>
                  </a:lnTo>
                  <a:lnTo>
                    <a:pt x="15075" y="2882"/>
                  </a:lnTo>
                  <a:lnTo>
                    <a:pt x="13927" y="4030"/>
                  </a:lnTo>
                  <a:lnTo>
                    <a:pt x="13468" y="3622"/>
                  </a:lnTo>
                  <a:lnTo>
                    <a:pt x="12958" y="3290"/>
                  </a:lnTo>
                  <a:lnTo>
                    <a:pt x="12422" y="2959"/>
                  </a:lnTo>
                  <a:lnTo>
                    <a:pt x="11886" y="2704"/>
                  </a:lnTo>
                  <a:lnTo>
                    <a:pt x="11300" y="2500"/>
                  </a:lnTo>
                  <a:lnTo>
                    <a:pt x="10688" y="2321"/>
                  </a:lnTo>
                  <a:lnTo>
                    <a:pt x="10075" y="2219"/>
                  </a:lnTo>
                  <a:lnTo>
                    <a:pt x="9438" y="2168"/>
                  </a:lnTo>
                  <a:lnTo>
                    <a:pt x="9438" y="561"/>
                  </a:lnTo>
                  <a:close/>
                  <a:moveTo>
                    <a:pt x="2857" y="3265"/>
                  </a:moveTo>
                  <a:lnTo>
                    <a:pt x="4005" y="4413"/>
                  </a:lnTo>
                  <a:lnTo>
                    <a:pt x="3622" y="4872"/>
                  </a:lnTo>
                  <a:lnTo>
                    <a:pt x="3265" y="5382"/>
                  </a:lnTo>
                  <a:lnTo>
                    <a:pt x="2959" y="5892"/>
                  </a:lnTo>
                  <a:lnTo>
                    <a:pt x="2678" y="6453"/>
                  </a:lnTo>
                  <a:lnTo>
                    <a:pt x="2474" y="7040"/>
                  </a:lnTo>
                  <a:lnTo>
                    <a:pt x="2296" y="7652"/>
                  </a:lnTo>
                  <a:lnTo>
                    <a:pt x="2194" y="8264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519"/>
                  </a:lnTo>
                  <a:lnTo>
                    <a:pt x="587" y="8111"/>
                  </a:lnTo>
                  <a:lnTo>
                    <a:pt x="638" y="7728"/>
                  </a:lnTo>
                  <a:lnTo>
                    <a:pt x="714" y="7346"/>
                  </a:lnTo>
                  <a:lnTo>
                    <a:pt x="817" y="6963"/>
                  </a:lnTo>
                  <a:lnTo>
                    <a:pt x="919" y="6606"/>
                  </a:lnTo>
                  <a:lnTo>
                    <a:pt x="1046" y="6224"/>
                  </a:lnTo>
                  <a:lnTo>
                    <a:pt x="1174" y="5867"/>
                  </a:lnTo>
                  <a:lnTo>
                    <a:pt x="1327" y="5509"/>
                  </a:lnTo>
                  <a:lnTo>
                    <a:pt x="1505" y="5178"/>
                  </a:lnTo>
                  <a:lnTo>
                    <a:pt x="1684" y="4821"/>
                  </a:lnTo>
                  <a:lnTo>
                    <a:pt x="1888" y="4489"/>
                  </a:lnTo>
                  <a:lnTo>
                    <a:pt x="2117" y="4183"/>
                  </a:lnTo>
                  <a:lnTo>
                    <a:pt x="2347" y="3877"/>
                  </a:lnTo>
                  <a:lnTo>
                    <a:pt x="2602" y="3571"/>
                  </a:lnTo>
                  <a:lnTo>
                    <a:pt x="2857" y="3265"/>
                  </a:lnTo>
                  <a:close/>
                  <a:moveTo>
                    <a:pt x="2143" y="9437"/>
                  </a:moveTo>
                  <a:lnTo>
                    <a:pt x="2194" y="9973"/>
                  </a:lnTo>
                  <a:lnTo>
                    <a:pt x="2270" y="10483"/>
                  </a:lnTo>
                  <a:lnTo>
                    <a:pt x="2372" y="10993"/>
                  </a:lnTo>
                  <a:lnTo>
                    <a:pt x="2525" y="11503"/>
                  </a:lnTo>
                  <a:lnTo>
                    <a:pt x="2729" y="11988"/>
                  </a:lnTo>
                  <a:lnTo>
                    <a:pt x="2959" y="12447"/>
                  </a:lnTo>
                  <a:lnTo>
                    <a:pt x="3214" y="12906"/>
                  </a:lnTo>
                  <a:lnTo>
                    <a:pt x="3520" y="13365"/>
                  </a:lnTo>
                  <a:lnTo>
                    <a:pt x="3750" y="13646"/>
                  </a:lnTo>
                  <a:lnTo>
                    <a:pt x="4005" y="13952"/>
                  </a:lnTo>
                  <a:lnTo>
                    <a:pt x="2857" y="15074"/>
                  </a:lnTo>
                  <a:lnTo>
                    <a:pt x="2602" y="14794"/>
                  </a:lnTo>
                  <a:lnTo>
                    <a:pt x="2347" y="14488"/>
                  </a:lnTo>
                  <a:lnTo>
                    <a:pt x="2117" y="14182"/>
                  </a:lnTo>
                  <a:lnTo>
                    <a:pt x="1888" y="13850"/>
                  </a:lnTo>
                  <a:lnTo>
                    <a:pt x="1684" y="13518"/>
                  </a:lnTo>
                  <a:lnTo>
                    <a:pt x="1505" y="13187"/>
                  </a:lnTo>
                  <a:lnTo>
                    <a:pt x="1327" y="12830"/>
                  </a:lnTo>
                  <a:lnTo>
                    <a:pt x="1174" y="12473"/>
                  </a:lnTo>
                  <a:lnTo>
                    <a:pt x="1046" y="12116"/>
                  </a:lnTo>
                  <a:lnTo>
                    <a:pt x="919" y="11759"/>
                  </a:lnTo>
                  <a:lnTo>
                    <a:pt x="817" y="11376"/>
                  </a:lnTo>
                  <a:lnTo>
                    <a:pt x="714" y="10993"/>
                  </a:lnTo>
                  <a:lnTo>
                    <a:pt x="638" y="10611"/>
                  </a:lnTo>
                  <a:lnTo>
                    <a:pt x="587" y="10228"/>
                  </a:lnTo>
                  <a:lnTo>
                    <a:pt x="561" y="9846"/>
                  </a:lnTo>
                  <a:lnTo>
                    <a:pt x="536" y="9437"/>
                  </a:lnTo>
                  <a:close/>
                  <a:moveTo>
                    <a:pt x="17778" y="9437"/>
                  </a:moveTo>
                  <a:lnTo>
                    <a:pt x="17753" y="9846"/>
                  </a:lnTo>
                  <a:lnTo>
                    <a:pt x="17727" y="10228"/>
                  </a:lnTo>
                  <a:lnTo>
                    <a:pt x="17676" y="10611"/>
                  </a:lnTo>
                  <a:lnTo>
                    <a:pt x="17600" y="10993"/>
                  </a:lnTo>
                  <a:lnTo>
                    <a:pt x="17498" y="11376"/>
                  </a:lnTo>
                  <a:lnTo>
                    <a:pt x="17396" y="11759"/>
                  </a:lnTo>
                  <a:lnTo>
                    <a:pt x="17268" y="12116"/>
                  </a:lnTo>
                  <a:lnTo>
                    <a:pt x="17141" y="12473"/>
                  </a:lnTo>
                  <a:lnTo>
                    <a:pt x="16988" y="12830"/>
                  </a:lnTo>
                  <a:lnTo>
                    <a:pt x="16809" y="13187"/>
                  </a:lnTo>
                  <a:lnTo>
                    <a:pt x="16631" y="13518"/>
                  </a:lnTo>
                  <a:lnTo>
                    <a:pt x="16427" y="13850"/>
                  </a:lnTo>
                  <a:lnTo>
                    <a:pt x="16197" y="14182"/>
                  </a:lnTo>
                  <a:lnTo>
                    <a:pt x="15967" y="14488"/>
                  </a:lnTo>
                  <a:lnTo>
                    <a:pt x="15712" y="14794"/>
                  </a:lnTo>
                  <a:lnTo>
                    <a:pt x="15457" y="15074"/>
                  </a:lnTo>
                  <a:lnTo>
                    <a:pt x="14309" y="13952"/>
                  </a:lnTo>
                  <a:lnTo>
                    <a:pt x="14692" y="13467"/>
                  </a:lnTo>
                  <a:lnTo>
                    <a:pt x="15049" y="12983"/>
                  </a:lnTo>
                  <a:lnTo>
                    <a:pt x="15355" y="12447"/>
                  </a:lnTo>
                  <a:lnTo>
                    <a:pt x="15636" y="11886"/>
                  </a:lnTo>
                  <a:lnTo>
                    <a:pt x="15840" y="11325"/>
                  </a:lnTo>
                  <a:lnTo>
                    <a:pt x="16018" y="10713"/>
                  </a:lnTo>
                  <a:lnTo>
                    <a:pt x="16120" y="10075"/>
                  </a:lnTo>
                  <a:lnTo>
                    <a:pt x="16171" y="9437"/>
                  </a:lnTo>
                  <a:close/>
                  <a:moveTo>
                    <a:pt x="9489" y="2704"/>
                  </a:moveTo>
                  <a:lnTo>
                    <a:pt x="9820" y="2729"/>
                  </a:lnTo>
                  <a:lnTo>
                    <a:pt x="10152" y="2780"/>
                  </a:lnTo>
                  <a:lnTo>
                    <a:pt x="10458" y="2831"/>
                  </a:lnTo>
                  <a:lnTo>
                    <a:pt x="10764" y="2908"/>
                  </a:lnTo>
                  <a:lnTo>
                    <a:pt x="11070" y="2984"/>
                  </a:lnTo>
                  <a:lnTo>
                    <a:pt x="11376" y="3086"/>
                  </a:lnTo>
                  <a:lnTo>
                    <a:pt x="11682" y="3214"/>
                  </a:lnTo>
                  <a:lnTo>
                    <a:pt x="11963" y="3341"/>
                  </a:lnTo>
                  <a:lnTo>
                    <a:pt x="12243" y="3469"/>
                  </a:lnTo>
                  <a:lnTo>
                    <a:pt x="12779" y="3800"/>
                  </a:lnTo>
                  <a:lnTo>
                    <a:pt x="13289" y="4183"/>
                  </a:lnTo>
                  <a:lnTo>
                    <a:pt x="13748" y="4591"/>
                  </a:lnTo>
                  <a:lnTo>
                    <a:pt x="14156" y="5050"/>
                  </a:lnTo>
                  <a:lnTo>
                    <a:pt x="14539" y="5560"/>
                  </a:lnTo>
                  <a:lnTo>
                    <a:pt x="14845" y="6096"/>
                  </a:lnTo>
                  <a:lnTo>
                    <a:pt x="14998" y="6377"/>
                  </a:lnTo>
                  <a:lnTo>
                    <a:pt x="15126" y="6657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2" y="7550"/>
                  </a:lnTo>
                  <a:lnTo>
                    <a:pt x="15508" y="7882"/>
                  </a:lnTo>
                  <a:lnTo>
                    <a:pt x="15559" y="8188"/>
                  </a:lnTo>
                  <a:lnTo>
                    <a:pt x="15610" y="8519"/>
                  </a:lnTo>
                  <a:lnTo>
                    <a:pt x="15636" y="8851"/>
                  </a:lnTo>
                  <a:lnTo>
                    <a:pt x="15636" y="9182"/>
                  </a:lnTo>
                  <a:lnTo>
                    <a:pt x="15636" y="9514"/>
                  </a:lnTo>
                  <a:lnTo>
                    <a:pt x="15610" y="9846"/>
                  </a:lnTo>
                  <a:lnTo>
                    <a:pt x="15559" y="10152"/>
                  </a:lnTo>
                  <a:lnTo>
                    <a:pt x="15508" y="10483"/>
                  </a:lnTo>
                  <a:lnTo>
                    <a:pt x="15432" y="10789"/>
                  </a:lnTo>
                  <a:lnTo>
                    <a:pt x="15355" y="11095"/>
                  </a:lnTo>
                  <a:lnTo>
                    <a:pt x="15253" y="11401"/>
                  </a:lnTo>
                  <a:lnTo>
                    <a:pt x="15126" y="11708"/>
                  </a:lnTo>
                  <a:lnTo>
                    <a:pt x="14998" y="11988"/>
                  </a:lnTo>
                  <a:lnTo>
                    <a:pt x="14845" y="12269"/>
                  </a:lnTo>
                  <a:lnTo>
                    <a:pt x="14539" y="12804"/>
                  </a:lnTo>
                  <a:lnTo>
                    <a:pt x="14156" y="13289"/>
                  </a:lnTo>
                  <a:lnTo>
                    <a:pt x="13748" y="13748"/>
                  </a:lnTo>
                  <a:lnTo>
                    <a:pt x="13289" y="14182"/>
                  </a:lnTo>
                  <a:lnTo>
                    <a:pt x="12779" y="14539"/>
                  </a:lnTo>
                  <a:lnTo>
                    <a:pt x="12243" y="14870"/>
                  </a:lnTo>
                  <a:lnTo>
                    <a:pt x="11963" y="15023"/>
                  </a:lnTo>
                  <a:lnTo>
                    <a:pt x="11682" y="15151"/>
                  </a:lnTo>
                  <a:lnTo>
                    <a:pt x="11376" y="15253"/>
                  </a:lnTo>
                  <a:lnTo>
                    <a:pt x="11070" y="15355"/>
                  </a:lnTo>
                  <a:lnTo>
                    <a:pt x="10764" y="15457"/>
                  </a:lnTo>
                  <a:lnTo>
                    <a:pt x="10458" y="15533"/>
                  </a:lnTo>
                  <a:lnTo>
                    <a:pt x="10152" y="15584"/>
                  </a:lnTo>
                  <a:lnTo>
                    <a:pt x="9820" y="15636"/>
                  </a:lnTo>
                  <a:lnTo>
                    <a:pt x="9489" y="15661"/>
                  </a:lnTo>
                  <a:lnTo>
                    <a:pt x="9157" y="15661"/>
                  </a:lnTo>
                  <a:lnTo>
                    <a:pt x="8698" y="15636"/>
                  </a:lnTo>
                  <a:lnTo>
                    <a:pt x="8264" y="15584"/>
                  </a:lnTo>
                  <a:lnTo>
                    <a:pt x="8162" y="15610"/>
                  </a:lnTo>
                  <a:lnTo>
                    <a:pt x="8060" y="15661"/>
                  </a:lnTo>
                  <a:lnTo>
                    <a:pt x="7984" y="15738"/>
                  </a:lnTo>
                  <a:lnTo>
                    <a:pt x="7958" y="15814"/>
                  </a:lnTo>
                  <a:lnTo>
                    <a:pt x="7958" y="15942"/>
                  </a:lnTo>
                  <a:lnTo>
                    <a:pt x="8009" y="16018"/>
                  </a:lnTo>
                  <a:lnTo>
                    <a:pt x="8086" y="16095"/>
                  </a:lnTo>
                  <a:lnTo>
                    <a:pt x="8188" y="16120"/>
                  </a:lnTo>
                  <a:lnTo>
                    <a:pt x="8545" y="16171"/>
                  </a:lnTo>
                  <a:lnTo>
                    <a:pt x="8877" y="16197"/>
                  </a:lnTo>
                  <a:lnTo>
                    <a:pt x="8877" y="17804"/>
                  </a:lnTo>
                  <a:lnTo>
                    <a:pt x="8494" y="17778"/>
                  </a:lnTo>
                  <a:lnTo>
                    <a:pt x="8111" y="17753"/>
                  </a:lnTo>
                  <a:lnTo>
                    <a:pt x="7703" y="17676"/>
                  </a:lnTo>
                  <a:lnTo>
                    <a:pt x="7321" y="17625"/>
                  </a:lnTo>
                  <a:lnTo>
                    <a:pt x="6964" y="17523"/>
                  </a:lnTo>
                  <a:lnTo>
                    <a:pt x="6581" y="17421"/>
                  </a:lnTo>
                  <a:lnTo>
                    <a:pt x="6224" y="17293"/>
                  </a:lnTo>
                  <a:lnTo>
                    <a:pt x="5841" y="17166"/>
                  </a:lnTo>
                  <a:lnTo>
                    <a:pt x="5510" y="16987"/>
                  </a:lnTo>
                  <a:lnTo>
                    <a:pt x="5153" y="16834"/>
                  </a:lnTo>
                  <a:lnTo>
                    <a:pt x="4821" y="16630"/>
                  </a:lnTo>
                  <a:lnTo>
                    <a:pt x="4489" y="16426"/>
                  </a:lnTo>
                  <a:lnTo>
                    <a:pt x="4158" y="16222"/>
                  </a:lnTo>
                  <a:lnTo>
                    <a:pt x="3852" y="15993"/>
                  </a:lnTo>
                  <a:lnTo>
                    <a:pt x="3546" y="15738"/>
                  </a:lnTo>
                  <a:lnTo>
                    <a:pt x="3240" y="15457"/>
                  </a:lnTo>
                  <a:lnTo>
                    <a:pt x="4387" y="14335"/>
                  </a:lnTo>
                  <a:lnTo>
                    <a:pt x="4668" y="14564"/>
                  </a:lnTo>
                  <a:lnTo>
                    <a:pt x="4974" y="14819"/>
                  </a:lnTo>
                  <a:lnTo>
                    <a:pt x="5306" y="15023"/>
                  </a:lnTo>
                  <a:lnTo>
                    <a:pt x="5637" y="15227"/>
                  </a:lnTo>
                  <a:lnTo>
                    <a:pt x="5969" y="15431"/>
                  </a:lnTo>
                  <a:lnTo>
                    <a:pt x="6300" y="15584"/>
                  </a:lnTo>
                  <a:lnTo>
                    <a:pt x="6658" y="15738"/>
                  </a:lnTo>
                  <a:lnTo>
                    <a:pt x="7015" y="15865"/>
                  </a:lnTo>
                  <a:lnTo>
                    <a:pt x="7142" y="15865"/>
                  </a:lnTo>
                  <a:lnTo>
                    <a:pt x="7219" y="15840"/>
                  </a:lnTo>
                  <a:lnTo>
                    <a:pt x="7321" y="15789"/>
                  </a:lnTo>
                  <a:lnTo>
                    <a:pt x="7372" y="15687"/>
                  </a:lnTo>
                  <a:lnTo>
                    <a:pt x="7372" y="15584"/>
                  </a:lnTo>
                  <a:lnTo>
                    <a:pt x="7346" y="15482"/>
                  </a:lnTo>
                  <a:lnTo>
                    <a:pt x="7270" y="15406"/>
                  </a:lnTo>
                  <a:lnTo>
                    <a:pt x="7193" y="15355"/>
                  </a:lnTo>
                  <a:lnTo>
                    <a:pt x="6709" y="15176"/>
                  </a:lnTo>
                  <a:lnTo>
                    <a:pt x="6249" y="14972"/>
                  </a:lnTo>
                  <a:lnTo>
                    <a:pt x="5816" y="14717"/>
                  </a:lnTo>
                  <a:lnTo>
                    <a:pt x="5382" y="14437"/>
                  </a:lnTo>
                  <a:lnTo>
                    <a:pt x="5000" y="14131"/>
                  </a:lnTo>
                  <a:lnTo>
                    <a:pt x="4617" y="13799"/>
                  </a:lnTo>
                  <a:lnTo>
                    <a:pt x="4260" y="13416"/>
                  </a:lnTo>
                  <a:lnTo>
                    <a:pt x="3954" y="13034"/>
                  </a:lnTo>
                  <a:lnTo>
                    <a:pt x="3648" y="12600"/>
                  </a:lnTo>
                  <a:lnTo>
                    <a:pt x="3393" y="12141"/>
                  </a:lnTo>
                  <a:lnTo>
                    <a:pt x="3189" y="11682"/>
                  </a:lnTo>
                  <a:lnTo>
                    <a:pt x="3010" y="11197"/>
                  </a:lnTo>
                  <a:lnTo>
                    <a:pt x="2857" y="10713"/>
                  </a:lnTo>
                  <a:lnTo>
                    <a:pt x="2755" y="10203"/>
                  </a:lnTo>
                  <a:lnTo>
                    <a:pt x="2704" y="9692"/>
                  </a:lnTo>
                  <a:lnTo>
                    <a:pt x="2678" y="9182"/>
                  </a:lnTo>
                  <a:lnTo>
                    <a:pt x="2678" y="8851"/>
                  </a:lnTo>
                  <a:lnTo>
                    <a:pt x="2704" y="8519"/>
                  </a:lnTo>
                  <a:lnTo>
                    <a:pt x="2755" y="8188"/>
                  </a:lnTo>
                  <a:lnTo>
                    <a:pt x="2806" y="7882"/>
                  </a:lnTo>
                  <a:lnTo>
                    <a:pt x="2883" y="7550"/>
                  </a:lnTo>
                  <a:lnTo>
                    <a:pt x="2959" y="7244"/>
                  </a:lnTo>
                  <a:lnTo>
                    <a:pt x="3061" y="6938"/>
                  </a:lnTo>
                  <a:lnTo>
                    <a:pt x="3189" y="6657"/>
                  </a:lnTo>
                  <a:lnTo>
                    <a:pt x="3316" y="6377"/>
                  </a:lnTo>
                  <a:lnTo>
                    <a:pt x="3469" y="6096"/>
                  </a:lnTo>
                  <a:lnTo>
                    <a:pt x="3775" y="5560"/>
                  </a:lnTo>
                  <a:lnTo>
                    <a:pt x="4158" y="5050"/>
                  </a:lnTo>
                  <a:lnTo>
                    <a:pt x="4566" y="4591"/>
                  </a:lnTo>
                  <a:lnTo>
                    <a:pt x="5025" y="4183"/>
                  </a:lnTo>
                  <a:lnTo>
                    <a:pt x="5535" y="3800"/>
                  </a:lnTo>
                  <a:lnTo>
                    <a:pt x="6071" y="3469"/>
                  </a:lnTo>
                  <a:lnTo>
                    <a:pt x="6351" y="3341"/>
                  </a:lnTo>
                  <a:lnTo>
                    <a:pt x="6632" y="3214"/>
                  </a:lnTo>
                  <a:lnTo>
                    <a:pt x="6938" y="3086"/>
                  </a:lnTo>
                  <a:lnTo>
                    <a:pt x="7244" y="2984"/>
                  </a:lnTo>
                  <a:lnTo>
                    <a:pt x="7550" y="2908"/>
                  </a:lnTo>
                  <a:lnTo>
                    <a:pt x="7856" y="2831"/>
                  </a:lnTo>
                  <a:lnTo>
                    <a:pt x="8162" y="2780"/>
                  </a:lnTo>
                  <a:lnTo>
                    <a:pt x="8494" y="2729"/>
                  </a:lnTo>
                  <a:lnTo>
                    <a:pt x="8826" y="2704"/>
                  </a:lnTo>
                  <a:close/>
                  <a:moveTo>
                    <a:pt x="13927" y="14335"/>
                  </a:moveTo>
                  <a:lnTo>
                    <a:pt x="15075" y="15457"/>
                  </a:lnTo>
                  <a:lnTo>
                    <a:pt x="14769" y="15738"/>
                  </a:lnTo>
                  <a:lnTo>
                    <a:pt x="14463" y="15993"/>
                  </a:lnTo>
                  <a:lnTo>
                    <a:pt x="14156" y="16222"/>
                  </a:lnTo>
                  <a:lnTo>
                    <a:pt x="13825" y="16426"/>
                  </a:lnTo>
                  <a:lnTo>
                    <a:pt x="13493" y="16630"/>
                  </a:lnTo>
                  <a:lnTo>
                    <a:pt x="13162" y="16834"/>
                  </a:lnTo>
                  <a:lnTo>
                    <a:pt x="12805" y="16987"/>
                  </a:lnTo>
                  <a:lnTo>
                    <a:pt x="12473" y="17166"/>
                  </a:lnTo>
                  <a:lnTo>
                    <a:pt x="12090" y="17293"/>
                  </a:lnTo>
                  <a:lnTo>
                    <a:pt x="11733" y="17421"/>
                  </a:lnTo>
                  <a:lnTo>
                    <a:pt x="11351" y="17523"/>
                  </a:lnTo>
                  <a:lnTo>
                    <a:pt x="10994" y="17625"/>
                  </a:lnTo>
                  <a:lnTo>
                    <a:pt x="10611" y="17676"/>
                  </a:lnTo>
                  <a:lnTo>
                    <a:pt x="10203" y="17753"/>
                  </a:lnTo>
                  <a:lnTo>
                    <a:pt x="9820" y="17778"/>
                  </a:lnTo>
                  <a:lnTo>
                    <a:pt x="9438" y="17804"/>
                  </a:lnTo>
                  <a:lnTo>
                    <a:pt x="9438" y="16197"/>
                  </a:lnTo>
                  <a:lnTo>
                    <a:pt x="10075" y="16146"/>
                  </a:lnTo>
                  <a:lnTo>
                    <a:pt x="10688" y="16018"/>
                  </a:lnTo>
                  <a:lnTo>
                    <a:pt x="11300" y="15865"/>
                  </a:lnTo>
                  <a:lnTo>
                    <a:pt x="11886" y="15636"/>
                  </a:lnTo>
                  <a:lnTo>
                    <a:pt x="12422" y="15380"/>
                  </a:lnTo>
                  <a:lnTo>
                    <a:pt x="12958" y="15074"/>
                  </a:lnTo>
                  <a:lnTo>
                    <a:pt x="13468" y="14717"/>
                  </a:lnTo>
                  <a:lnTo>
                    <a:pt x="13927" y="1433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39" y="51"/>
                  </a:lnTo>
                  <a:lnTo>
                    <a:pt x="7805" y="102"/>
                  </a:lnTo>
                  <a:lnTo>
                    <a:pt x="7346" y="179"/>
                  </a:lnTo>
                  <a:lnTo>
                    <a:pt x="6913" y="281"/>
                  </a:lnTo>
                  <a:lnTo>
                    <a:pt x="6479" y="408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93"/>
                  </a:lnTo>
                  <a:lnTo>
                    <a:pt x="4847" y="1071"/>
                  </a:lnTo>
                  <a:lnTo>
                    <a:pt x="4464" y="1301"/>
                  </a:lnTo>
                  <a:lnTo>
                    <a:pt x="4081" y="1530"/>
                  </a:lnTo>
                  <a:lnTo>
                    <a:pt x="3699" y="1811"/>
                  </a:lnTo>
                  <a:lnTo>
                    <a:pt x="3342" y="2092"/>
                  </a:lnTo>
                  <a:lnTo>
                    <a:pt x="3010" y="2372"/>
                  </a:lnTo>
                  <a:lnTo>
                    <a:pt x="2678" y="2704"/>
                  </a:lnTo>
                  <a:lnTo>
                    <a:pt x="2347" y="3035"/>
                  </a:lnTo>
                  <a:lnTo>
                    <a:pt x="2066" y="3367"/>
                  </a:lnTo>
                  <a:lnTo>
                    <a:pt x="1786" y="3724"/>
                  </a:lnTo>
                  <a:lnTo>
                    <a:pt x="1531" y="4081"/>
                  </a:lnTo>
                  <a:lnTo>
                    <a:pt x="1276" y="4464"/>
                  </a:lnTo>
                  <a:lnTo>
                    <a:pt x="1072" y="4872"/>
                  </a:lnTo>
                  <a:lnTo>
                    <a:pt x="868" y="5254"/>
                  </a:lnTo>
                  <a:lnTo>
                    <a:pt x="689" y="5662"/>
                  </a:lnTo>
                  <a:lnTo>
                    <a:pt x="510" y="6071"/>
                  </a:lnTo>
                  <a:lnTo>
                    <a:pt x="383" y="6504"/>
                  </a:lnTo>
                  <a:lnTo>
                    <a:pt x="255" y="6938"/>
                  </a:lnTo>
                  <a:lnTo>
                    <a:pt x="153" y="7371"/>
                  </a:lnTo>
                  <a:lnTo>
                    <a:pt x="77" y="7805"/>
                  </a:lnTo>
                  <a:lnTo>
                    <a:pt x="26" y="8264"/>
                  </a:lnTo>
                  <a:lnTo>
                    <a:pt x="0" y="8723"/>
                  </a:lnTo>
                  <a:lnTo>
                    <a:pt x="0" y="9182"/>
                  </a:lnTo>
                  <a:lnTo>
                    <a:pt x="0" y="9641"/>
                  </a:lnTo>
                  <a:lnTo>
                    <a:pt x="26" y="10075"/>
                  </a:lnTo>
                  <a:lnTo>
                    <a:pt x="77" y="10534"/>
                  </a:lnTo>
                  <a:lnTo>
                    <a:pt x="153" y="10968"/>
                  </a:lnTo>
                  <a:lnTo>
                    <a:pt x="255" y="11427"/>
                  </a:lnTo>
                  <a:lnTo>
                    <a:pt x="383" y="11835"/>
                  </a:lnTo>
                  <a:lnTo>
                    <a:pt x="510" y="12269"/>
                  </a:lnTo>
                  <a:lnTo>
                    <a:pt x="689" y="12677"/>
                  </a:lnTo>
                  <a:lnTo>
                    <a:pt x="868" y="13085"/>
                  </a:lnTo>
                  <a:lnTo>
                    <a:pt x="1072" y="13493"/>
                  </a:lnTo>
                  <a:lnTo>
                    <a:pt x="1276" y="13876"/>
                  </a:lnTo>
                  <a:lnTo>
                    <a:pt x="1531" y="14258"/>
                  </a:lnTo>
                  <a:lnTo>
                    <a:pt x="1786" y="14615"/>
                  </a:lnTo>
                  <a:lnTo>
                    <a:pt x="2066" y="14972"/>
                  </a:lnTo>
                  <a:lnTo>
                    <a:pt x="2347" y="15329"/>
                  </a:lnTo>
                  <a:lnTo>
                    <a:pt x="2678" y="15661"/>
                  </a:lnTo>
                  <a:lnTo>
                    <a:pt x="3010" y="15967"/>
                  </a:lnTo>
                  <a:lnTo>
                    <a:pt x="3342" y="16273"/>
                  </a:lnTo>
                  <a:lnTo>
                    <a:pt x="3699" y="16554"/>
                  </a:lnTo>
                  <a:lnTo>
                    <a:pt x="4081" y="16809"/>
                  </a:lnTo>
                  <a:lnTo>
                    <a:pt x="4464" y="17038"/>
                  </a:lnTo>
                  <a:lnTo>
                    <a:pt x="4847" y="17268"/>
                  </a:lnTo>
                  <a:lnTo>
                    <a:pt x="5229" y="17472"/>
                  </a:lnTo>
                  <a:lnTo>
                    <a:pt x="5637" y="17651"/>
                  </a:lnTo>
                  <a:lnTo>
                    <a:pt x="6071" y="17804"/>
                  </a:lnTo>
                  <a:lnTo>
                    <a:pt x="6479" y="17957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7"/>
                  </a:lnTo>
                  <a:lnTo>
                    <a:pt x="8239" y="18288"/>
                  </a:lnTo>
                  <a:lnTo>
                    <a:pt x="8698" y="18339"/>
                  </a:lnTo>
                  <a:lnTo>
                    <a:pt x="9616" y="18339"/>
                  </a:lnTo>
                  <a:lnTo>
                    <a:pt x="10075" y="18288"/>
                  </a:lnTo>
                  <a:lnTo>
                    <a:pt x="10509" y="18237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57"/>
                  </a:lnTo>
                  <a:lnTo>
                    <a:pt x="12243" y="17804"/>
                  </a:lnTo>
                  <a:lnTo>
                    <a:pt x="12677" y="17651"/>
                  </a:lnTo>
                  <a:lnTo>
                    <a:pt x="13085" y="17472"/>
                  </a:lnTo>
                  <a:lnTo>
                    <a:pt x="13468" y="17268"/>
                  </a:lnTo>
                  <a:lnTo>
                    <a:pt x="13850" y="17038"/>
                  </a:lnTo>
                  <a:lnTo>
                    <a:pt x="14233" y="16809"/>
                  </a:lnTo>
                  <a:lnTo>
                    <a:pt x="14616" y="16554"/>
                  </a:lnTo>
                  <a:lnTo>
                    <a:pt x="14973" y="16273"/>
                  </a:lnTo>
                  <a:lnTo>
                    <a:pt x="15304" y="15967"/>
                  </a:lnTo>
                  <a:lnTo>
                    <a:pt x="15636" y="15661"/>
                  </a:lnTo>
                  <a:lnTo>
                    <a:pt x="15967" y="15329"/>
                  </a:lnTo>
                  <a:lnTo>
                    <a:pt x="16248" y="14972"/>
                  </a:lnTo>
                  <a:lnTo>
                    <a:pt x="16529" y="14615"/>
                  </a:lnTo>
                  <a:lnTo>
                    <a:pt x="16784" y="14258"/>
                  </a:lnTo>
                  <a:lnTo>
                    <a:pt x="17039" y="13876"/>
                  </a:lnTo>
                  <a:lnTo>
                    <a:pt x="17243" y="13493"/>
                  </a:lnTo>
                  <a:lnTo>
                    <a:pt x="17447" y="13085"/>
                  </a:lnTo>
                  <a:lnTo>
                    <a:pt x="17625" y="12677"/>
                  </a:lnTo>
                  <a:lnTo>
                    <a:pt x="17804" y="12269"/>
                  </a:lnTo>
                  <a:lnTo>
                    <a:pt x="17931" y="11835"/>
                  </a:lnTo>
                  <a:lnTo>
                    <a:pt x="18059" y="11427"/>
                  </a:lnTo>
                  <a:lnTo>
                    <a:pt x="18161" y="10968"/>
                  </a:lnTo>
                  <a:lnTo>
                    <a:pt x="18237" y="10534"/>
                  </a:lnTo>
                  <a:lnTo>
                    <a:pt x="18288" y="10075"/>
                  </a:lnTo>
                  <a:lnTo>
                    <a:pt x="18314" y="9641"/>
                  </a:lnTo>
                  <a:lnTo>
                    <a:pt x="18314" y="9182"/>
                  </a:lnTo>
                  <a:lnTo>
                    <a:pt x="18314" y="8545"/>
                  </a:lnTo>
                  <a:lnTo>
                    <a:pt x="18237" y="7907"/>
                  </a:lnTo>
                  <a:lnTo>
                    <a:pt x="18135" y="7269"/>
                  </a:lnTo>
                  <a:lnTo>
                    <a:pt x="17982" y="6657"/>
                  </a:lnTo>
                  <a:lnTo>
                    <a:pt x="17778" y="6071"/>
                  </a:lnTo>
                  <a:lnTo>
                    <a:pt x="17549" y="5484"/>
                  </a:lnTo>
                  <a:lnTo>
                    <a:pt x="17268" y="4897"/>
                  </a:lnTo>
                  <a:lnTo>
                    <a:pt x="16962" y="4362"/>
                  </a:lnTo>
                  <a:lnTo>
                    <a:pt x="16886" y="4285"/>
                  </a:lnTo>
                  <a:lnTo>
                    <a:pt x="16784" y="4234"/>
                  </a:lnTo>
                  <a:lnTo>
                    <a:pt x="16682" y="4234"/>
                  </a:lnTo>
                  <a:lnTo>
                    <a:pt x="16580" y="4260"/>
                  </a:lnTo>
                  <a:lnTo>
                    <a:pt x="16503" y="4336"/>
                  </a:lnTo>
                  <a:lnTo>
                    <a:pt x="16478" y="4438"/>
                  </a:lnTo>
                  <a:lnTo>
                    <a:pt x="16452" y="4540"/>
                  </a:lnTo>
                  <a:lnTo>
                    <a:pt x="16503" y="4642"/>
                  </a:lnTo>
                  <a:lnTo>
                    <a:pt x="16784" y="5127"/>
                  </a:lnTo>
                  <a:lnTo>
                    <a:pt x="17039" y="5637"/>
                  </a:lnTo>
                  <a:lnTo>
                    <a:pt x="17243" y="6147"/>
                  </a:lnTo>
                  <a:lnTo>
                    <a:pt x="17421" y="6683"/>
                  </a:lnTo>
                  <a:lnTo>
                    <a:pt x="17574" y="7218"/>
                  </a:lnTo>
                  <a:lnTo>
                    <a:pt x="17676" y="7779"/>
                  </a:lnTo>
                  <a:lnTo>
                    <a:pt x="17753" y="8341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4"/>
                  </a:lnTo>
                  <a:lnTo>
                    <a:pt x="16018" y="7652"/>
                  </a:lnTo>
                  <a:lnTo>
                    <a:pt x="15840" y="7040"/>
                  </a:lnTo>
                  <a:lnTo>
                    <a:pt x="15636" y="6453"/>
                  </a:lnTo>
                  <a:lnTo>
                    <a:pt x="15355" y="5892"/>
                  </a:lnTo>
                  <a:lnTo>
                    <a:pt x="15049" y="5382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lnTo>
                    <a:pt x="15865" y="3724"/>
                  </a:lnTo>
                  <a:lnTo>
                    <a:pt x="15942" y="3800"/>
                  </a:lnTo>
                  <a:lnTo>
                    <a:pt x="16044" y="3826"/>
                  </a:lnTo>
                  <a:lnTo>
                    <a:pt x="16146" y="3826"/>
                  </a:lnTo>
                  <a:lnTo>
                    <a:pt x="16222" y="3775"/>
                  </a:lnTo>
                  <a:lnTo>
                    <a:pt x="16299" y="3698"/>
                  </a:lnTo>
                  <a:lnTo>
                    <a:pt x="16324" y="3596"/>
                  </a:lnTo>
                  <a:lnTo>
                    <a:pt x="16324" y="3494"/>
                  </a:lnTo>
                  <a:lnTo>
                    <a:pt x="16273" y="3392"/>
                  </a:lnTo>
                  <a:lnTo>
                    <a:pt x="15942" y="3010"/>
                  </a:lnTo>
                  <a:lnTo>
                    <a:pt x="15585" y="2627"/>
                  </a:lnTo>
                  <a:lnTo>
                    <a:pt x="15202" y="2270"/>
                  </a:lnTo>
                  <a:lnTo>
                    <a:pt x="14820" y="1964"/>
                  </a:lnTo>
                  <a:lnTo>
                    <a:pt x="14411" y="1658"/>
                  </a:lnTo>
                  <a:lnTo>
                    <a:pt x="13978" y="1377"/>
                  </a:lnTo>
                  <a:lnTo>
                    <a:pt x="13544" y="1122"/>
                  </a:lnTo>
                  <a:lnTo>
                    <a:pt x="13085" y="893"/>
                  </a:lnTo>
                  <a:lnTo>
                    <a:pt x="12626" y="689"/>
                  </a:lnTo>
                  <a:lnTo>
                    <a:pt x="12167" y="510"/>
                  </a:lnTo>
                  <a:lnTo>
                    <a:pt x="11682" y="357"/>
                  </a:lnTo>
                  <a:lnTo>
                    <a:pt x="11198" y="230"/>
                  </a:lnTo>
                  <a:lnTo>
                    <a:pt x="10688" y="128"/>
                  </a:lnTo>
                  <a:lnTo>
                    <a:pt x="10177" y="77"/>
                  </a:lnTo>
                  <a:lnTo>
                    <a:pt x="9667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0"/>
            <p:cNvSpPr/>
            <p:nvPr/>
          </p:nvSpPr>
          <p:spPr>
            <a:xfrm>
              <a:off x="1825250" y="1361200"/>
              <a:ext cx="255100" cy="281875"/>
            </a:xfrm>
            <a:custGeom>
              <a:avLst/>
              <a:gdLst/>
              <a:ahLst/>
              <a:cxnLst/>
              <a:rect l="l" t="t" r="r" b="b"/>
              <a:pathLst>
                <a:path w="10204" h="11275" extrusionOk="0">
                  <a:moveTo>
                    <a:pt x="2705" y="4464"/>
                  </a:moveTo>
                  <a:lnTo>
                    <a:pt x="2577" y="4745"/>
                  </a:lnTo>
                  <a:lnTo>
                    <a:pt x="2500" y="5025"/>
                  </a:lnTo>
                  <a:lnTo>
                    <a:pt x="2449" y="5331"/>
                  </a:lnTo>
                  <a:lnTo>
                    <a:pt x="2424" y="5637"/>
                  </a:lnTo>
                  <a:lnTo>
                    <a:pt x="2449" y="5943"/>
                  </a:lnTo>
                  <a:lnTo>
                    <a:pt x="2500" y="6250"/>
                  </a:lnTo>
                  <a:lnTo>
                    <a:pt x="2577" y="6530"/>
                  </a:lnTo>
                  <a:lnTo>
                    <a:pt x="2705" y="6785"/>
                  </a:lnTo>
                  <a:lnTo>
                    <a:pt x="1633" y="6785"/>
                  </a:lnTo>
                  <a:lnTo>
                    <a:pt x="1608" y="6734"/>
                  </a:lnTo>
                  <a:lnTo>
                    <a:pt x="1608" y="4515"/>
                  </a:lnTo>
                  <a:lnTo>
                    <a:pt x="1633" y="4490"/>
                  </a:lnTo>
                  <a:lnTo>
                    <a:pt x="1659" y="4464"/>
                  </a:lnTo>
                  <a:close/>
                  <a:moveTo>
                    <a:pt x="8546" y="4464"/>
                  </a:moveTo>
                  <a:lnTo>
                    <a:pt x="8571" y="4490"/>
                  </a:lnTo>
                  <a:lnTo>
                    <a:pt x="8597" y="4515"/>
                  </a:lnTo>
                  <a:lnTo>
                    <a:pt x="8597" y="6734"/>
                  </a:lnTo>
                  <a:lnTo>
                    <a:pt x="8571" y="6785"/>
                  </a:lnTo>
                  <a:lnTo>
                    <a:pt x="7500" y="6785"/>
                  </a:lnTo>
                  <a:lnTo>
                    <a:pt x="7627" y="6530"/>
                  </a:lnTo>
                  <a:lnTo>
                    <a:pt x="7704" y="6250"/>
                  </a:lnTo>
                  <a:lnTo>
                    <a:pt x="7755" y="5943"/>
                  </a:lnTo>
                  <a:lnTo>
                    <a:pt x="7780" y="5637"/>
                  </a:lnTo>
                  <a:lnTo>
                    <a:pt x="7755" y="5331"/>
                  </a:lnTo>
                  <a:lnTo>
                    <a:pt x="7704" y="5025"/>
                  </a:lnTo>
                  <a:lnTo>
                    <a:pt x="7627" y="4745"/>
                  </a:lnTo>
                  <a:lnTo>
                    <a:pt x="7500" y="4464"/>
                  </a:lnTo>
                  <a:close/>
                  <a:moveTo>
                    <a:pt x="5102" y="3495"/>
                  </a:moveTo>
                  <a:lnTo>
                    <a:pt x="5332" y="3520"/>
                  </a:lnTo>
                  <a:lnTo>
                    <a:pt x="5536" y="3546"/>
                  </a:lnTo>
                  <a:lnTo>
                    <a:pt x="5740" y="3597"/>
                  </a:lnTo>
                  <a:lnTo>
                    <a:pt x="5918" y="3673"/>
                  </a:lnTo>
                  <a:lnTo>
                    <a:pt x="6122" y="3750"/>
                  </a:lnTo>
                  <a:lnTo>
                    <a:pt x="6301" y="3877"/>
                  </a:lnTo>
                  <a:lnTo>
                    <a:pt x="6454" y="3979"/>
                  </a:lnTo>
                  <a:lnTo>
                    <a:pt x="6607" y="4132"/>
                  </a:lnTo>
                  <a:lnTo>
                    <a:pt x="6735" y="4286"/>
                  </a:lnTo>
                  <a:lnTo>
                    <a:pt x="6862" y="4439"/>
                  </a:lnTo>
                  <a:lnTo>
                    <a:pt x="6964" y="4617"/>
                  </a:lnTo>
                  <a:lnTo>
                    <a:pt x="7066" y="4796"/>
                  </a:lnTo>
                  <a:lnTo>
                    <a:pt x="7143" y="5000"/>
                  </a:lnTo>
                  <a:lnTo>
                    <a:pt x="7194" y="5204"/>
                  </a:lnTo>
                  <a:lnTo>
                    <a:pt x="7219" y="5408"/>
                  </a:lnTo>
                  <a:lnTo>
                    <a:pt x="7245" y="5637"/>
                  </a:lnTo>
                  <a:lnTo>
                    <a:pt x="7219" y="5841"/>
                  </a:lnTo>
                  <a:lnTo>
                    <a:pt x="7194" y="6071"/>
                  </a:lnTo>
                  <a:lnTo>
                    <a:pt x="7143" y="6275"/>
                  </a:lnTo>
                  <a:lnTo>
                    <a:pt x="7066" y="6454"/>
                  </a:lnTo>
                  <a:lnTo>
                    <a:pt x="6964" y="6658"/>
                  </a:lnTo>
                  <a:lnTo>
                    <a:pt x="6862" y="6811"/>
                  </a:lnTo>
                  <a:lnTo>
                    <a:pt x="6735" y="6989"/>
                  </a:lnTo>
                  <a:lnTo>
                    <a:pt x="6607" y="7142"/>
                  </a:lnTo>
                  <a:lnTo>
                    <a:pt x="6454" y="7270"/>
                  </a:lnTo>
                  <a:lnTo>
                    <a:pt x="6301" y="7397"/>
                  </a:lnTo>
                  <a:lnTo>
                    <a:pt x="6122" y="7499"/>
                  </a:lnTo>
                  <a:lnTo>
                    <a:pt x="5918" y="7601"/>
                  </a:lnTo>
                  <a:lnTo>
                    <a:pt x="5740" y="7678"/>
                  </a:lnTo>
                  <a:lnTo>
                    <a:pt x="5536" y="7729"/>
                  </a:lnTo>
                  <a:lnTo>
                    <a:pt x="5332" y="7754"/>
                  </a:lnTo>
                  <a:lnTo>
                    <a:pt x="4873" y="7754"/>
                  </a:lnTo>
                  <a:lnTo>
                    <a:pt x="4669" y="7729"/>
                  </a:lnTo>
                  <a:lnTo>
                    <a:pt x="4464" y="7678"/>
                  </a:lnTo>
                  <a:lnTo>
                    <a:pt x="4286" y="7601"/>
                  </a:lnTo>
                  <a:lnTo>
                    <a:pt x="4082" y="7499"/>
                  </a:lnTo>
                  <a:lnTo>
                    <a:pt x="3903" y="7397"/>
                  </a:lnTo>
                  <a:lnTo>
                    <a:pt x="3750" y="7270"/>
                  </a:lnTo>
                  <a:lnTo>
                    <a:pt x="3597" y="7142"/>
                  </a:lnTo>
                  <a:lnTo>
                    <a:pt x="3470" y="6989"/>
                  </a:lnTo>
                  <a:lnTo>
                    <a:pt x="3342" y="6811"/>
                  </a:lnTo>
                  <a:lnTo>
                    <a:pt x="3240" y="6658"/>
                  </a:lnTo>
                  <a:lnTo>
                    <a:pt x="3138" y="6454"/>
                  </a:lnTo>
                  <a:lnTo>
                    <a:pt x="3062" y="6275"/>
                  </a:lnTo>
                  <a:lnTo>
                    <a:pt x="3011" y="6071"/>
                  </a:lnTo>
                  <a:lnTo>
                    <a:pt x="2985" y="5841"/>
                  </a:lnTo>
                  <a:lnTo>
                    <a:pt x="2960" y="5637"/>
                  </a:lnTo>
                  <a:lnTo>
                    <a:pt x="2985" y="5408"/>
                  </a:lnTo>
                  <a:lnTo>
                    <a:pt x="3011" y="5204"/>
                  </a:lnTo>
                  <a:lnTo>
                    <a:pt x="3062" y="5000"/>
                  </a:lnTo>
                  <a:lnTo>
                    <a:pt x="3138" y="4796"/>
                  </a:lnTo>
                  <a:lnTo>
                    <a:pt x="3240" y="4617"/>
                  </a:lnTo>
                  <a:lnTo>
                    <a:pt x="3342" y="4439"/>
                  </a:lnTo>
                  <a:lnTo>
                    <a:pt x="3470" y="4286"/>
                  </a:lnTo>
                  <a:lnTo>
                    <a:pt x="3597" y="4132"/>
                  </a:lnTo>
                  <a:lnTo>
                    <a:pt x="3750" y="3979"/>
                  </a:lnTo>
                  <a:lnTo>
                    <a:pt x="3903" y="3877"/>
                  </a:lnTo>
                  <a:lnTo>
                    <a:pt x="4082" y="3750"/>
                  </a:lnTo>
                  <a:lnTo>
                    <a:pt x="4286" y="3673"/>
                  </a:lnTo>
                  <a:lnTo>
                    <a:pt x="4464" y="3597"/>
                  </a:lnTo>
                  <a:lnTo>
                    <a:pt x="4669" y="3546"/>
                  </a:lnTo>
                  <a:lnTo>
                    <a:pt x="4873" y="3520"/>
                  </a:lnTo>
                  <a:lnTo>
                    <a:pt x="5102" y="3495"/>
                  </a:lnTo>
                  <a:close/>
                  <a:moveTo>
                    <a:pt x="9311" y="3393"/>
                  </a:moveTo>
                  <a:lnTo>
                    <a:pt x="9387" y="3418"/>
                  </a:lnTo>
                  <a:lnTo>
                    <a:pt x="9464" y="3469"/>
                  </a:lnTo>
                  <a:lnTo>
                    <a:pt x="9540" y="3520"/>
                  </a:lnTo>
                  <a:lnTo>
                    <a:pt x="9591" y="3597"/>
                  </a:lnTo>
                  <a:lnTo>
                    <a:pt x="9642" y="3673"/>
                  </a:lnTo>
                  <a:lnTo>
                    <a:pt x="9668" y="3750"/>
                  </a:lnTo>
                  <a:lnTo>
                    <a:pt x="9668" y="3852"/>
                  </a:lnTo>
                  <a:lnTo>
                    <a:pt x="9668" y="7423"/>
                  </a:lnTo>
                  <a:lnTo>
                    <a:pt x="9668" y="7499"/>
                  </a:lnTo>
                  <a:lnTo>
                    <a:pt x="9642" y="7601"/>
                  </a:lnTo>
                  <a:lnTo>
                    <a:pt x="9591" y="7678"/>
                  </a:lnTo>
                  <a:lnTo>
                    <a:pt x="9540" y="7729"/>
                  </a:lnTo>
                  <a:lnTo>
                    <a:pt x="9464" y="7805"/>
                  </a:lnTo>
                  <a:lnTo>
                    <a:pt x="9387" y="7831"/>
                  </a:lnTo>
                  <a:lnTo>
                    <a:pt x="9311" y="7856"/>
                  </a:lnTo>
                  <a:lnTo>
                    <a:pt x="9209" y="7882"/>
                  </a:lnTo>
                  <a:lnTo>
                    <a:pt x="6556" y="7882"/>
                  </a:lnTo>
                  <a:lnTo>
                    <a:pt x="6862" y="7627"/>
                  </a:lnTo>
                  <a:lnTo>
                    <a:pt x="7015" y="7474"/>
                  </a:lnTo>
                  <a:lnTo>
                    <a:pt x="7168" y="7321"/>
                  </a:lnTo>
                  <a:lnTo>
                    <a:pt x="8648" y="7321"/>
                  </a:lnTo>
                  <a:lnTo>
                    <a:pt x="8775" y="7295"/>
                  </a:lnTo>
                  <a:lnTo>
                    <a:pt x="8877" y="7219"/>
                  </a:lnTo>
                  <a:lnTo>
                    <a:pt x="8954" y="7168"/>
                  </a:lnTo>
                  <a:lnTo>
                    <a:pt x="9030" y="7066"/>
                  </a:lnTo>
                  <a:lnTo>
                    <a:pt x="9081" y="6964"/>
                  </a:lnTo>
                  <a:lnTo>
                    <a:pt x="9107" y="6862"/>
                  </a:lnTo>
                  <a:lnTo>
                    <a:pt x="9132" y="6734"/>
                  </a:lnTo>
                  <a:lnTo>
                    <a:pt x="9132" y="4515"/>
                  </a:lnTo>
                  <a:lnTo>
                    <a:pt x="9107" y="4413"/>
                  </a:lnTo>
                  <a:lnTo>
                    <a:pt x="9081" y="4286"/>
                  </a:lnTo>
                  <a:lnTo>
                    <a:pt x="9030" y="4183"/>
                  </a:lnTo>
                  <a:lnTo>
                    <a:pt x="8954" y="4107"/>
                  </a:lnTo>
                  <a:lnTo>
                    <a:pt x="8877" y="4030"/>
                  </a:lnTo>
                  <a:lnTo>
                    <a:pt x="8775" y="3979"/>
                  </a:lnTo>
                  <a:lnTo>
                    <a:pt x="8648" y="3954"/>
                  </a:lnTo>
                  <a:lnTo>
                    <a:pt x="8546" y="3928"/>
                  </a:lnTo>
                  <a:lnTo>
                    <a:pt x="7168" y="3928"/>
                  </a:lnTo>
                  <a:lnTo>
                    <a:pt x="7015" y="3775"/>
                  </a:lnTo>
                  <a:lnTo>
                    <a:pt x="6862" y="3648"/>
                  </a:lnTo>
                  <a:lnTo>
                    <a:pt x="6556" y="3393"/>
                  </a:lnTo>
                  <a:close/>
                  <a:moveTo>
                    <a:pt x="5000" y="0"/>
                  </a:moveTo>
                  <a:lnTo>
                    <a:pt x="4924" y="77"/>
                  </a:lnTo>
                  <a:lnTo>
                    <a:pt x="4847" y="153"/>
                  </a:lnTo>
                  <a:lnTo>
                    <a:pt x="4822" y="255"/>
                  </a:lnTo>
                  <a:lnTo>
                    <a:pt x="4822" y="2857"/>
                  </a:lnTo>
                  <a:lnTo>
                    <a:pt x="3215" y="2857"/>
                  </a:lnTo>
                  <a:lnTo>
                    <a:pt x="3215" y="1990"/>
                  </a:lnTo>
                  <a:lnTo>
                    <a:pt x="3189" y="1862"/>
                  </a:lnTo>
                  <a:lnTo>
                    <a:pt x="3138" y="1786"/>
                  </a:lnTo>
                  <a:lnTo>
                    <a:pt x="3062" y="1735"/>
                  </a:lnTo>
                  <a:lnTo>
                    <a:pt x="2960" y="1709"/>
                  </a:lnTo>
                  <a:lnTo>
                    <a:pt x="2858" y="1735"/>
                  </a:lnTo>
                  <a:lnTo>
                    <a:pt x="2756" y="1786"/>
                  </a:lnTo>
                  <a:lnTo>
                    <a:pt x="2705" y="1862"/>
                  </a:lnTo>
                  <a:lnTo>
                    <a:pt x="2679" y="1990"/>
                  </a:lnTo>
                  <a:lnTo>
                    <a:pt x="2679" y="2857"/>
                  </a:lnTo>
                  <a:lnTo>
                    <a:pt x="996" y="2857"/>
                  </a:lnTo>
                  <a:lnTo>
                    <a:pt x="792" y="2883"/>
                  </a:lnTo>
                  <a:lnTo>
                    <a:pt x="613" y="2934"/>
                  </a:lnTo>
                  <a:lnTo>
                    <a:pt x="434" y="3036"/>
                  </a:lnTo>
                  <a:lnTo>
                    <a:pt x="281" y="3138"/>
                  </a:lnTo>
                  <a:lnTo>
                    <a:pt x="179" y="3291"/>
                  </a:lnTo>
                  <a:lnTo>
                    <a:pt x="77" y="3469"/>
                  </a:lnTo>
                  <a:lnTo>
                    <a:pt x="26" y="3648"/>
                  </a:lnTo>
                  <a:lnTo>
                    <a:pt x="1" y="3852"/>
                  </a:lnTo>
                  <a:lnTo>
                    <a:pt x="1" y="4464"/>
                  </a:lnTo>
                  <a:lnTo>
                    <a:pt x="26" y="4566"/>
                  </a:lnTo>
                  <a:lnTo>
                    <a:pt x="77" y="4643"/>
                  </a:lnTo>
                  <a:lnTo>
                    <a:pt x="154" y="4719"/>
                  </a:lnTo>
                  <a:lnTo>
                    <a:pt x="383" y="4719"/>
                  </a:lnTo>
                  <a:lnTo>
                    <a:pt x="460" y="4643"/>
                  </a:lnTo>
                  <a:lnTo>
                    <a:pt x="511" y="4566"/>
                  </a:lnTo>
                  <a:lnTo>
                    <a:pt x="536" y="4464"/>
                  </a:lnTo>
                  <a:lnTo>
                    <a:pt x="536" y="3852"/>
                  </a:lnTo>
                  <a:lnTo>
                    <a:pt x="536" y="3750"/>
                  </a:lnTo>
                  <a:lnTo>
                    <a:pt x="562" y="3673"/>
                  </a:lnTo>
                  <a:lnTo>
                    <a:pt x="613" y="3597"/>
                  </a:lnTo>
                  <a:lnTo>
                    <a:pt x="664" y="3520"/>
                  </a:lnTo>
                  <a:lnTo>
                    <a:pt x="741" y="3469"/>
                  </a:lnTo>
                  <a:lnTo>
                    <a:pt x="817" y="3418"/>
                  </a:lnTo>
                  <a:lnTo>
                    <a:pt x="894" y="3393"/>
                  </a:lnTo>
                  <a:lnTo>
                    <a:pt x="3648" y="3393"/>
                  </a:lnTo>
                  <a:lnTo>
                    <a:pt x="3342" y="3648"/>
                  </a:lnTo>
                  <a:lnTo>
                    <a:pt x="3189" y="3775"/>
                  </a:lnTo>
                  <a:lnTo>
                    <a:pt x="3036" y="3928"/>
                  </a:lnTo>
                  <a:lnTo>
                    <a:pt x="1659" y="3928"/>
                  </a:lnTo>
                  <a:lnTo>
                    <a:pt x="1557" y="3954"/>
                  </a:lnTo>
                  <a:lnTo>
                    <a:pt x="1429" y="3979"/>
                  </a:lnTo>
                  <a:lnTo>
                    <a:pt x="1327" y="4030"/>
                  </a:lnTo>
                  <a:lnTo>
                    <a:pt x="1251" y="4107"/>
                  </a:lnTo>
                  <a:lnTo>
                    <a:pt x="1174" y="4183"/>
                  </a:lnTo>
                  <a:lnTo>
                    <a:pt x="1123" y="4286"/>
                  </a:lnTo>
                  <a:lnTo>
                    <a:pt x="1098" y="4413"/>
                  </a:lnTo>
                  <a:lnTo>
                    <a:pt x="1072" y="4515"/>
                  </a:lnTo>
                  <a:lnTo>
                    <a:pt x="1072" y="6734"/>
                  </a:lnTo>
                  <a:lnTo>
                    <a:pt x="1098" y="6862"/>
                  </a:lnTo>
                  <a:lnTo>
                    <a:pt x="1123" y="6964"/>
                  </a:lnTo>
                  <a:lnTo>
                    <a:pt x="1174" y="7066"/>
                  </a:lnTo>
                  <a:lnTo>
                    <a:pt x="1251" y="7168"/>
                  </a:lnTo>
                  <a:lnTo>
                    <a:pt x="1327" y="7219"/>
                  </a:lnTo>
                  <a:lnTo>
                    <a:pt x="1429" y="7295"/>
                  </a:lnTo>
                  <a:lnTo>
                    <a:pt x="1557" y="7321"/>
                  </a:lnTo>
                  <a:lnTo>
                    <a:pt x="3036" y="7321"/>
                  </a:lnTo>
                  <a:lnTo>
                    <a:pt x="3189" y="7474"/>
                  </a:lnTo>
                  <a:lnTo>
                    <a:pt x="3342" y="7627"/>
                  </a:lnTo>
                  <a:lnTo>
                    <a:pt x="3648" y="7882"/>
                  </a:lnTo>
                  <a:lnTo>
                    <a:pt x="996" y="7882"/>
                  </a:lnTo>
                  <a:lnTo>
                    <a:pt x="894" y="7856"/>
                  </a:lnTo>
                  <a:lnTo>
                    <a:pt x="817" y="7831"/>
                  </a:lnTo>
                  <a:lnTo>
                    <a:pt x="741" y="7805"/>
                  </a:lnTo>
                  <a:lnTo>
                    <a:pt x="664" y="7729"/>
                  </a:lnTo>
                  <a:lnTo>
                    <a:pt x="613" y="7678"/>
                  </a:lnTo>
                  <a:lnTo>
                    <a:pt x="562" y="7601"/>
                  </a:lnTo>
                  <a:lnTo>
                    <a:pt x="536" y="7499"/>
                  </a:lnTo>
                  <a:lnTo>
                    <a:pt x="536" y="7423"/>
                  </a:lnTo>
                  <a:lnTo>
                    <a:pt x="536" y="5637"/>
                  </a:lnTo>
                  <a:lnTo>
                    <a:pt x="511" y="5535"/>
                  </a:lnTo>
                  <a:lnTo>
                    <a:pt x="460" y="5433"/>
                  </a:lnTo>
                  <a:lnTo>
                    <a:pt x="383" y="5382"/>
                  </a:lnTo>
                  <a:lnTo>
                    <a:pt x="256" y="5357"/>
                  </a:lnTo>
                  <a:lnTo>
                    <a:pt x="154" y="5382"/>
                  </a:lnTo>
                  <a:lnTo>
                    <a:pt x="77" y="5433"/>
                  </a:lnTo>
                  <a:lnTo>
                    <a:pt x="26" y="5535"/>
                  </a:lnTo>
                  <a:lnTo>
                    <a:pt x="1" y="5637"/>
                  </a:lnTo>
                  <a:lnTo>
                    <a:pt x="1" y="7423"/>
                  </a:lnTo>
                  <a:lnTo>
                    <a:pt x="26" y="7627"/>
                  </a:lnTo>
                  <a:lnTo>
                    <a:pt x="77" y="7805"/>
                  </a:lnTo>
                  <a:lnTo>
                    <a:pt x="179" y="7984"/>
                  </a:lnTo>
                  <a:lnTo>
                    <a:pt x="281" y="8111"/>
                  </a:lnTo>
                  <a:lnTo>
                    <a:pt x="434" y="8239"/>
                  </a:lnTo>
                  <a:lnTo>
                    <a:pt x="613" y="8341"/>
                  </a:lnTo>
                  <a:lnTo>
                    <a:pt x="792" y="8392"/>
                  </a:lnTo>
                  <a:lnTo>
                    <a:pt x="996" y="8418"/>
                  </a:lnTo>
                  <a:lnTo>
                    <a:pt x="2679" y="8418"/>
                  </a:lnTo>
                  <a:lnTo>
                    <a:pt x="2679" y="9285"/>
                  </a:lnTo>
                  <a:lnTo>
                    <a:pt x="2705" y="9387"/>
                  </a:lnTo>
                  <a:lnTo>
                    <a:pt x="2756" y="9463"/>
                  </a:lnTo>
                  <a:lnTo>
                    <a:pt x="2858" y="9540"/>
                  </a:lnTo>
                  <a:lnTo>
                    <a:pt x="2960" y="9565"/>
                  </a:lnTo>
                  <a:lnTo>
                    <a:pt x="3062" y="9540"/>
                  </a:lnTo>
                  <a:lnTo>
                    <a:pt x="3138" y="9463"/>
                  </a:lnTo>
                  <a:lnTo>
                    <a:pt x="3189" y="9387"/>
                  </a:lnTo>
                  <a:lnTo>
                    <a:pt x="3215" y="9285"/>
                  </a:lnTo>
                  <a:lnTo>
                    <a:pt x="3215" y="8418"/>
                  </a:lnTo>
                  <a:lnTo>
                    <a:pt x="4822" y="8418"/>
                  </a:lnTo>
                  <a:lnTo>
                    <a:pt x="4822" y="10994"/>
                  </a:lnTo>
                  <a:lnTo>
                    <a:pt x="4847" y="11096"/>
                  </a:lnTo>
                  <a:lnTo>
                    <a:pt x="4924" y="11198"/>
                  </a:lnTo>
                  <a:lnTo>
                    <a:pt x="5000" y="11249"/>
                  </a:lnTo>
                  <a:lnTo>
                    <a:pt x="5102" y="11274"/>
                  </a:lnTo>
                  <a:lnTo>
                    <a:pt x="5204" y="11249"/>
                  </a:lnTo>
                  <a:lnTo>
                    <a:pt x="5281" y="11198"/>
                  </a:lnTo>
                  <a:lnTo>
                    <a:pt x="5357" y="11096"/>
                  </a:lnTo>
                  <a:lnTo>
                    <a:pt x="5383" y="10994"/>
                  </a:lnTo>
                  <a:lnTo>
                    <a:pt x="5383" y="8418"/>
                  </a:lnTo>
                  <a:lnTo>
                    <a:pt x="6990" y="8418"/>
                  </a:lnTo>
                  <a:lnTo>
                    <a:pt x="6990" y="9285"/>
                  </a:lnTo>
                  <a:lnTo>
                    <a:pt x="7015" y="9387"/>
                  </a:lnTo>
                  <a:lnTo>
                    <a:pt x="7066" y="9463"/>
                  </a:lnTo>
                  <a:lnTo>
                    <a:pt x="7143" y="9540"/>
                  </a:lnTo>
                  <a:lnTo>
                    <a:pt x="7245" y="9565"/>
                  </a:lnTo>
                  <a:lnTo>
                    <a:pt x="7347" y="9540"/>
                  </a:lnTo>
                  <a:lnTo>
                    <a:pt x="7449" y="9463"/>
                  </a:lnTo>
                  <a:lnTo>
                    <a:pt x="7500" y="9387"/>
                  </a:lnTo>
                  <a:lnTo>
                    <a:pt x="7525" y="9285"/>
                  </a:lnTo>
                  <a:lnTo>
                    <a:pt x="7525" y="8418"/>
                  </a:lnTo>
                  <a:lnTo>
                    <a:pt x="9209" y="8418"/>
                  </a:lnTo>
                  <a:lnTo>
                    <a:pt x="9413" y="8392"/>
                  </a:lnTo>
                  <a:lnTo>
                    <a:pt x="9591" y="8341"/>
                  </a:lnTo>
                  <a:lnTo>
                    <a:pt x="9770" y="8239"/>
                  </a:lnTo>
                  <a:lnTo>
                    <a:pt x="9923" y="8111"/>
                  </a:lnTo>
                  <a:lnTo>
                    <a:pt x="10025" y="7984"/>
                  </a:lnTo>
                  <a:lnTo>
                    <a:pt x="10127" y="7805"/>
                  </a:lnTo>
                  <a:lnTo>
                    <a:pt x="10178" y="7627"/>
                  </a:lnTo>
                  <a:lnTo>
                    <a:pt x="10203" y="7423"/>
                  </a:lnTo>
                  <a:lnTo>
                    <a:pt x="10203" y="3852"/>
                  </a:lnTo>
                  <a:lnTo>
                    <a:pt x="10178" y="3648"/>
                  </a:lnTo>
                  <a:lnTo>
                    <a:pt x="10127" y="3469"/>
                  </a:lnTo>
                  <a:lnTo>
                    <a:pt x="10025" y="3291"/>
                  </a:lnTo>
                  <a:lnTo>
                    <a:pt x="9923" y="3138"/>
                  </a:lnTo>
                  <a:lnTo>
                    <a:pt x="9770" y="3036"/>
                  </a:lnTo>
                  <a:lnTo>
                    <a:pt x="9591" y="2934"/>
                  </a:lnTo>
                  <a:lnTo>
                    <a:pt x="9413" y="2883"/>
                  </a:lnTo>
                  <a:lnTo>
                    <a:pt x="9209" y="2857"/>
                  </a:lnTo>
                  <a:lnTo>
                    <a:pt x="7525" y="2857"/>
                  </a:lnTo>
                  <a:lnTo>
                    <a:pt x="7525" y="1990"/>
                  </a:lnTo>
                  <a:lnTo>
                    <a:pt x="7500" y="1862"/>
                  </a:lnTo>
                  <a:lnTo>
                    <a:pt x="7449" y="1786"/>
                  </a:lnTo>
                  <a:lnTo>
                    <a:pt x="7347" y="1735"/>
                  </a:lnTo>
                  <a:lnTo>
                    <a:pt x="7245" y="1709"/>
                  </a:lnTo>
                  <a:lnTo>
                    <a:pt x="7143" y="1735"/>
                  </a:lnTo>
                  <a:lnTo>
                    <a:pt x="7066" y="1786"/>
                  </a:lnTo>
                  <a:lnTo>
                    <a:pt x="7015" y="1862"/>
                  </a:lnTo>
                  <a:lnTo>
                    <a:pt x="6990" y="1990"/>
                  </a:lnTo>
                  <a:lnTo>
                    <a:pt x="6990" y="2857"/>
                  </a:lnTo>
                  <a:lnTo>
                    <a:pt x="5383" y="2857"/>
                  </a:lnTo>
                  <a:lnTo>
                    <a:pt x="5383" y="255"/>
                  </a:lnTo>
                  <a:lnTo>
                    <a:pt x="5357" y="153"/>
                  </a:lnTo>
                  <a:lnTo>
                    <a:pt x="5281" y="77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0"/>
            <p:cNvSpPr/>
            <p:nvPr/>
          </p:nvSpPr>
          <p:spPr>
            <a:xfrm>
              <a:off x="1926000" y="147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174" y="536"/>
                  </a:moveTo>
                  <a:lnTo>
                    <a:pt x="1276" y="587"/>
                  </a:lnTo>
                  <a:lnTo>
                    <a:pt x="1378" y="638"/>
                  </a:lnTo>
                  <a:lnTo>
                    <a:pt x="1455" y="689"/>
                  </a:lnTo>
                  <a:lnTo>
                    <a:pt x="1506" y="765"/>
                  </a:lnTo>
                  <a:lnTo>
                    <a:pt x="1557" y="867"/>
                  </a:lnTo>
                  <a:lnTo>
                    <a:pt x="1582" y="969"/>
                  </a:lnTo>
                  <a:lnTo>
                    <a:pt x="1608" y="1071"/>
                  </a:lnTo>
                  <a:lnTo>
                    <a:pt x="1582" y="1173"/>
                  </a:lnTo>
                  <a:lnTo>
                    <a:pt x="1557" y="1275"/>
                  </a:lnTo>
                  <a:lnTo>
                    <a:pt x="1506" y="1352"/>
                  </a:lnTo>
                  <a:lnTo>
                    <a:pt x="1455" y="1428"/>
                  </a:lnTo>
                  <a:lnTo>
                    <a:pt x="1378" y="1505"/>
                  </a:lnTo>
                  <a:lnTo>
                    <a:pt x="1276" y="1556"/>
                  </a:lnTo>
                  <a:lnTo>
                    <a:pt x="1174" y="1581"/>
                  </a:lnTo>
                  <a:lnTo>
                    <a:pt x="970" y="1581"/>
                  </a:lnTo>
                  <a:lnTo>
                    <a:pt x="868" y="1556"/>
                  </a:lnTo>
                  <a:lnTo>
                    <a:pt x="766" y="1505"/>
                  </a:lnTo>
                  <a:lnTo>
                    <a:pt x="690" y="1428"/>
                  </a:lnTo>
                  <a:lnTo>
                    <a:pt x="639" y="1352"/>
                  </a:lnTo>
                  <a:lnTo>
                    <a:pt x="588" y="1275"/>
                  </a:lnTo>
                  <a:lnTo>
                    <a:pt x="562" y="1173"/>
                  </a:lnTo>
                  <a:lnTo>
                    <a:pt x="537" y="1071"/>
                  </a:lnTo>
                  <a:lnTo>
                    <a:pt x="562" y="969"/>
                  </a:lnTo>
                  <a:lnTo>
                    <a:pt x="588" y="867"/>
                  </a:lnTo>
                  <a:lnTo>
                    <a:pt x="639" y="765"/>
                  </a:lnTo>
                  <a:lnTo>
                    <a:pt x="690" y="689"/>
                  </a:lnTo>
                  <a:lnTo>
                    <a:pt x="766" y="638"/>
                  </a:lnTo>
                  <a:lnTo>
                    <a:pt x="868" y="587"/>
                  </a:lnTo>
                  <a:lnTo>
                    <a:pt x="970" y="536"/>
                  </a:lnTo>
                  <a:close/>
                  <a:moveTo>
                    <a:pt x="1072" y="0"/>
                  </a:moveTo>
                  <a:lnTo>
                    <a:pt x="868" y="26"/>
                  </a:lnTo>
                  <a:lnTo>
                    <a:pt x="664" y="77"/>
                  </a:lnTo>
                  <a:lnTo>
                    <a:pt x="485" y="179"/>
                  </a:lnTo>
                  <a:lnTo>
                    <a:pt x="307" y="306"/>
                  </a:lnTo>
                  <a:lnTo>
                    <a:pt x="179" y="459"/>
                  </a:lnTo>
                  <a:lnTo>
                    <a:pt x="103" y="663"/>
                  </a:lnTo>
                  <a:lnTo>
                    <a:pt x="26" y="842"/>
                  </a:lnTo>
                  <a:lnTo>
                    <a:pt x="1" y="1071"/>
                  </a:lnTo>
                  <a:lnTo>
                    <a:pt x="26" y="1275"/>
                  </a:lnTo>
                  <a:lnTo>
                    <a:pt x="103" y="1479"/>
                  </a:lnTo>
                  <a:lnTo>
                    <a:pt x="179" y="1658"/>
                  </a:lnTo>
                  <a:lnTo>
                    <a:pt x="307" y="1811"/>
                  </a:lnTo>
                  <a:lnTo>
                    <a:pt x="485" y="1939"/>
                  </a:lnTo>
                  <a:lnTo>
                    <a:pt x="664" y="2041"/>
                  </a:lnTo>
                  <a:lnTo>
                    <a:pt x="868" y="2117"/>
                  </a:lnTo>
                  <a:lnTo>
                    <a:pt x="1072" y="2143"/>
                  </a:lnTo>
                  <a:lnTo>
                    <a:pt x="1276" y="2117"/>
                  </a:lnTo>
                  <a:lnTo>
                    <a:pt x="1480" y="2041"/>
                  </a:lnTo>
                  <a:lnTo>
                    <a:pt x="1659" y="1939"/>
                  </a:lnTo>
                  <a:lnTo>
                    <a:pt x="1837" y="1811"/>
                  </a:lnTo>
                  <a:lnTo>
                    <a:pt x="1965" y="1658"/>
                  </a:lnTo>
                  <a:lnTo>
                    <a:pt x="2041" y="1479"/>
                  </a:lnTo>
                  <a:lnTo>
                    <a:pt x="2118" y="1275"/>
                  </a:lnTo>
                  <a:lnTo>
                    <a:pt x="2143" y="1071"/>
                  </a:lnTo>
                  <a:lnTo>
                    <a:pt x="2118" y="842"/>
                  </a:lnTo>
                  <a:lnTo>
                    <a:pt x="2041" y="663"/>
                  </a:lnTo>
                  <a:lnTo>
                    <a:pt x="1965" y="459"/>
                  </a:lnTo>
                  <a:lnTo>
                    <a:pt x="1837" y="306"/>
                  </a:lnTo>
                  <a:lnTo>
                    <a:pt x="1659" y="179"/>
                  </a:lnTo>
                  <a:lnTo>
                    <a:pt x="1480" y="77"/>
                  </a:lnTo>
                  <a:lnTo>
                    <a:pt x="1276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70"/>
          <p:cNvGrpSpPr/>
          <p:nvPr/>
        </p:nvGrpSpPr>
        <p:grpSpPr>
          <a:xfrm>
            <a:off x="3332281" y="1387096"/>
            <a:ext cx="262626" cy="456070"/>
            <a:chOff x="2563675" y="1272575"/>
            <a:chExt cx="264025" cy="458500"/>
          </a:xfrm>
        </p:grpSpPr>
        <p:sp>
          <p:nvSpPr>
            <p:cNvPr id="1575" name="Google Shape;1575;p70"/>
            <p:cNvSpPr/>
            <p:nvPr/>
          </p:nvSpPr>
          <p:spPr>
            <a:xfrm>
              <a:off x="2563675" y="1495100"/>
              <a:ext cx="264025" cy="235975"/>
            </a:xfrm>
            <a:custGeom>
              <a:avLst/>
              <a:gdLst/>
              <a:ahLst/>
              <a:cxnLst/>
              <a:rect l="l" t="t" r="r" b="b"/>
              <a:pathLst>
                <a:path w="10561" h="9439" extrusionOk="0">
                  <a:moveTo>
                    <a:pt x="5408" y="1"/>
                  </a:moveTo>
                  <a:lnTo>
                    <a:pt x="5331" y="26"/>
                  </a:lnTo>
                  <a:lnTo>
                    <a:pt x="5255" y="26"/>
                  </a:lnTo>
                  <a:lnTo>
                    <a:pt x="5178" y="77"/>
                  </a:lnTo>
                  <a:lnTo>
                    <a:pt x="5127" y="128"/>
                  </a:lnTo>
                  <a:lnTo>
                    <a:pt x="5076" y="179"/>
                  </a:lnTo>
                  <a:lnTo>
                    <a:pt x="5025" y="256"/>
                  </a:lnTo>
                  <a:lnTo>
                    <a:pt x="5000" y="332"/>
                  </a:lnTo>
                  <a:lnTo>
                    <a:pt x="5000" y="409"/>
                  </a:lnTo>
                  <a:lnTo>
                    <a:pt x="5000" y="1378"/>
                  </a:lnTo>
                  <a:lnTo>
                    <a:pt x="5025" y="1480"/>
                  </a:lnTo>
                  <a:lnTo>
                    <a:pt x="5076" y="1582"/>
                  </a:lnTo>
                  <a:lnTo>
                    <a:pt x="5153" y="1633"/>
                  </a:lnTo>
                  <a:lnTo>
                    <a:pt x="5255" y="1659"/>
                  </a:lnTo>
                  <a:lnTo>
                    <a:pt x="5357" y="1633"/>
                  </a:lnTo>
                  <a:lnTo>
                    <a:pt x="5459" y="1582"/>
                  </a:lnTo>
                  <a:lnTo>
                    <a:pt x="5510" y="1480"/>
                  </a:lnTo>
                  <a:lnTo>
                    <a:pt x="5535" y="1378"/>
                  </a:lnTo>
                  <a:lnTo>
                    <a:pt x="5535" y="536"/>
                  </a:lnTo>
                  <a:lnTo>
                    <a:pt x="6148" y="536"/>
                  </a:lnTo>
                  <a:lnTo>
                    <a:pt x="6148" y="2704"/>
                  </a:lnTo>
                  <a:lnTo>
                    <a:pt x="6148" y="2781"/>
                  </a:lnTo>
                  <a:lnTo>
                    <a:pt x="6173" y="2858"/>
                  </a:lnTo>
                  <a:lnTo>
                    <a:pt x="6199" y="2934"/>
                  </a:lnTo>
                  <a:lnTo>
                    <a:pt x="6250" y="2985"/>
                  </a:lnTo>
                  <a:lnTo>
                    <a:pt x="6326" y="3036"/>
                  </a:lnTo>
                  <a:lnTo>
                    <a:pt x="6403" y="3062"/>
                  </a:lnTo>
                  <a:lnTo>
                    <a:pt x="6479" y="3087"/>
                  </a:lnTo>
                  <a:lnTo>
                    <a:pt x="6556" y="3113"/>
                  </a:lnTo>
                  <a:lnTo>
                    <a:pt x="7397" y="3113"/>
                  </a:lnTo>
                  <a:lnTo>
                    <a:pt x="7499" y="3087"/>
                  </a:lnTo>
                  <a:lnTo>
                    <a:pt x="7576" y="3062"/>
                  </a:lnTo>
                  <a:lnTo>
                    <a:pt x="7627" y="3036"/>
                  </a:lnTo>
                  <a:lnTo>
                    <a:pt x="7703" y="2985"/>
                  </a:lnTo>
                  <a:lnTo>
                    <a:pt x="7754" y="2934"/>
                  </a:lnTo>
                  <a:lnTo>
                    <a:pt x="7780" y="2858"/>
                  </a:lnTo>
                  <a:lnTo>
                    <a:pt x="7805" y="2781"/>
                  </a:lnTo>
                  <a:lnTo>
                    <a:pt x="7831" y="2704"/>
                  </a:lnTo>
                  <a:lnTo>
                    <a:pt x="7831" y="2118"/>
                  </a:lnTo>
                  <a:lnTo>
                    <a:pt x="8418" y="2118"/>
                  </a:lnTo>
                  <a:lnTo>
                    <a:pt x="8418" y="3164"/>
                  </a:lnTo>
                  <a:lnTo>
                    <a:pt x="8443" y="3266"/>
                  </a:lnTo>
                  <a:lnTo>
                    <a:pt x="8494" y="3342"/>
                  </a:lnTo>
                  <a:lnTo>
                    <a:pt x="8596" y="3393"/>
                  </a:lnTo>
                  <a:lnTo>
                    <a:pt x="8698" y="3419"/>
                  </a:lnTo>
                  <a:lnTo>
                    <a:pt x="9106" y="3419"/>
                  </a:lnTo>
                  <a:lnTo>
                    <a:pt x="9208" y="3444"/>
                  </a:lnTo>
                  <a:lnTo>
                    <a:pt x="9285" y="3470"/>
                  </a:lnTo>
                  <a:lnTo>
                    <a:pt x="9336" y="3546"/>
                  </a:lnTo>
                  <a:lnTo>
                    <a:pt x="9387" y="3597"/>
                  </a:lnTo>
                  <a:lnTo>
                    <a:pt x="9718" y="4617"/>
                  </a:lnTo>
                  <a:lnTo>
                    <a:pt x="842" y="4617"/>
                  </a:lnTo>
                  <a:lnTo>
                    <a:pt x="1174" y="3623"/>
                  </a:lnTo>
                  <a:lnTo>
                    <a:pt x="1225" y="3546"/>
                  </a:lnTo>
                  <a:lnTo>
                    <a:pt x="1276" y="3470"/>
                  </a:lnTo>
                  <a:lnTo>
                    <a:pt x="1352" y="3444"/>
                  </a:lnTo>
                  <a:lnTo>
                    <a:pt x="1454" y="3419"/>
                  </a:lnTo>
                  <a:lnTo>
                    <a:pt x="1862" y="3419"/>
                  </a:lnTo>
                  <a:lnTo>
                    <a:pt x="1964" y="3393"/>
                  </a:lnTo>
                  <a:lnTo>
                    <a:pt x="2041" y="3342"/>
                  </a:lnTo>
                  <a:lnTo>
                    <a:pt x="2117" y="3266"/>
                  </a:lnTo>
                  <a:lnTo>
                    <a:pt x="2117" y="3164"/>
                  </a:lnTo>
                  <a:lnTo>
                    <a:pt x="2117" y="1506"/>
                  </a:lnTo>
                  <a:lnTo>
                    <a:pt x="2730" y="1506"/>
                  </a:lnTo>
                  <a:lnTo>
                    <a:pt x="2730" y="2475"/>
                  </a:lnTo>
                  <a:lnTo>
                    <a:pt x="2755" y="2551"/>
                  </a:lnTo>
                  <a:lnTo>
                    <a:pt x="2781" y="2628"/>
                  </a:lnTo>
                  <a:lnTo>
                    <a:pt x="2806" y="2704"/>
                  </a:lnTo>
                  <a:lnTo>
                    <a:pt x="2857" y="2755"/>
                  </a:lnTo>
                  <a:lnTo>
                    <a:pt x="2908" y="2807"/>
                  </a:lnTo>
                  <a:lnTo>
                    <a:pt x="2985" y="2858"/>
                  </a:lnTo>
                  <a:lnTo>
                    <a:pt x="3061" y="2883"/>
                  </a:lnTo>
                  <a:lnTo>
                    <a:pt x="3877" y="2883"/>
                  </a:lnTo>
                  <a:lnTo>
                    <a:pt x="3877" y="3011"/>
                  </a:lnTo>
                  <a:lnTo>
                    <a:pt x="3877" y="3087"/>
                  </a:lnTo>
                  <a:lnTo>
                    <a:pt x="3903" y="3164"/>
                  </a:lnTo>
                  <a:lnTo>
                    <a:pt x="3954" y="3240"/>
                  </a:lnTo>
                  <a:lnTo>
                    <a:pt x="4005" y="3317"/>
                  </a:lnTo>
                  <a:lnTo>
                    <a:pt x="4056" y="3368"/>
                  </a:lnTo>
                  <a:lnTo>
                    <a:pt x="4132" y="3393"/>
                  </a:lnTo>
                  <a:lnTo>
                    <a:pt x="4209" y="3419"/>
                  </a:lnTo>
                  <a:lnTo>
                    <a:pt x="5204" y="3419"/>
                  </a:lnTo>
                  <a:lnTo>
                    <a:pt x="5280" y="3393"/>
                  </a:lnTo>
                  <a:lnTo>
                    <a:pt x="5357" y="3368"/>
                  </a:lnTo>
                  <a:lnTo>
                    <a:pt x="5408" y="3317"/>
                  </a:lnTo>
                  <a:lnTo>
                    <a:pt x="5459" y="3240"/>
                  </a:lnTo>
                  <a:lnTo>
                    <a:pt x="5510" y="3164"/>
                  </a:lnTo>
                  <a:lnTo>
                    <a:pt x="5535" y="3087"/>
                  </a:lnTo>
                  <a:lnTo>
                    <a:pt x="5535" y="3011"/>
                  </a:lnTo>
                  <a:lnTo>
                    <a:pt x="5535" y="2551"/>
                  </a:lnTo>
                  <a:lnTo>
                    <a:pt x="5510" y="2449"/>
                  </a:lnTo>
                  <a:lnTo>
                    <a:pt x="5459" y="2373"/>
                  </a:lnTo>
                  <a:lnTo>
                    <a:pt x="5357" y="2296"/>
                  </a:lnTo>
                  <a:lnTo>
                    <a:pt x="5153" y="2296"/>
                  </a:lnTo>
                  <a:lnTo>
                    <a:pt x="5076" y="2373"/>
                  </a:lnTo>
                  <a:lnTo>
                    <a:pt x="5025" y="2449"/>
                  </a:lnTo>
                  <a:lnTo>
                    <a:pt x="5000" y="2551"/>
                  </a:lnTo>
                  <a:lnTo>
                    <a:pt x="5000" y="2883"/>
                  </a:lnTo>
                  <a:lnTo>
                    <a:pt x="4413" y="2883"/>
                  </a:lnTo>
                  <a:lnTo>
                    <a:pt x="4413" y="2755"/>
                  </a:lnTo>
                  <a:lnTo>
                    <a:pt x="4413" y="2679"/>
                  </a:lnTo>
                  <a:lnTo>
                    <a:pt x="4388" y="2602"/>
                  </a:lnTo>
                  <a:lnTo>
                    <a:pt x="4337" y="2526"/>
                  </a:lnTo>
                  <a:lnTo>
                    <a:pt x="4286" y="2475"/>
                  </a:lnTo>
                  <a:lnTo>
                    <a:pt x="4235" y="2424"/>
                  </a:lnTo>
                  <a:lnTo>
                    <a:pt x="4158" y="2373"/>
                  </a:lnTo>
                  <a:lnTo>
                    <a:pt x="4081" y="2347"/>
                  </a:lnTo>
                  <a:lnTo>
                    <a:pt x="3265" y="2347"/>
                  </a:lnTo>
                  <a:lnTo>
                    <a:pt x="3265" y="1378"/>
                  </a:lnTo>
                  <a:lnTo>
                    <a:pt x="3265" y="1302"/>
                  </a:lnTo>
                  <a:lnTo>
                    <a:pt x="3240" y="1225"/>
                  </a:lnTo>
                  <a:lnTo>
                    <a:pt x="3214" y="1149"/>
                  </a:lnTo>
                  <a:lnTo>
                    <a:pt x="3163" y="1098"/>
                  </a:lnTo>
                  <a:lnTo>
                    <a:pt x="3087" y="1047"/>
                  </a:lnTo>
                  <a:lnTo>
                    <a:pt x="3010" y="996"/>
                  </a:lnTo>
                  <a:lnTo>
                    <a:pt x="2934" y="970"/>
                  </a:lnTo>
                  <a:lnTo>
                    <a:pt x="1913" y="970"/>
                  </a:lnTo>
                  <a:lnTo>
                    <a:pt x="1837" y="996"/>
                  </a:lnTo>
                  <a:lnTo>
                    <a:pt x="1786" y="1047"/>
                  </a:lnTo>
                  <a:lnTo>
                    <a:pt x="1709" y="1098"/>
                  </a:lnTo>
                  <a:lnTo>
                    <a:pt x="1658" y="1149"/>
                  </a:lnTo>
                  <a:lnTo>
                    <a:pt x="1633" y="1225"/>
                  </a:lnTo>
                  <a:lnTo>
                    <a:pt x="1607" y="1302"/>
                  </a:lnTo>
                  <a:lnTo>
                    <a:pt x="1582" y="1378"/>
                  </a:lnTo>
                  <a:lnTo>
                    <a:pt x="1582" y="2883"/>
                  </a:lnTo>
                  <a:lnTo>
                    <a:pt x="1454" y="2883"/>
                  </a:lnTo>
                  <a:lnTo>
                    <a:pt x="1327" y="2909"/>
                  </a:lnTo>
                  <a:lnTo>
                    <a:pt x="1199" y="2934"/>
                  </a:lnTo>
                  <a:lnTo>
                    <a:pt x="1072" y="2985"/>
                  </a:lnTo>
                  <a:lnTo>
                    <a:pt x="970" y="3036"/>
                  </a:lnTo>
                  <a:lnTo>
                    <a:pt x="868" y="3113"/>
                  </a:lnTo>
                  <a:lnTo>
                    <a:pt x="791" y="3215"/>
                  </a:lnTo>
                  <a:lnTo>
                    <a:pt x="715" y="3317"/>
                  </a:lnTo>
                  <a:lnTo>
                    <a:pt x="664" y="3444"/>
                  </a:lnTo>
                  <a:lnTo>
                    <a:pt x="51" y="5281"/>
                  </a:lnTo>
                  <a:lnTo>
                    <a:pt x="26" y="5459"/>
                  </a:lnTo>
                  <a:lnTo>
                    <a:pt x="0" y="5663"/>
                  </a:lnTo>
                  <a:lnTo>
                    <a:pt x="0" y="8392"/>
                  </a:lnTo>
                  <a:lnTo>
                    <a:pt x="26" y="8596"/>
                  </a:lnTo>
                  <a:lnTo>
                    <a:pt x="77" y="8801"/>
                  </a:lnTo>
                  <a:lnTo>
                    <a:pt x="179" y="8979"/>
                  </a:lnTo>
                  <a:lnTo>
                    <a:pt x="307" y="9132"/>
                  </a:lnTo>
                  <a:lnTo>
                    <a:pt x="460" y="9260"/>
                  </a:lnTo>
                  <a:lnTo>
                    <a:pt x="638" y="9362"/>
                  </a:lnTo>
                  <a:lnTo>
                    <a:pt x="842" y="9413"/>
                  </a:lnTo>
                  <a:lnTo>
                    <a:pt x="1046" y="9438"/>
                  </a:lnTo>
                  <a:lnTo>
                    <a:pt x="2066" y="9438"/>
                  </a:lnTo>
                  <a:lnTo>
                    <a:pt x="2168" y="9413"/>
                  </a:lnTo>
                  <a:lnTo>
                    <a:pt x="2245" y="9362"/>
                  </a:lnTo>
                  <a:lnTo>
                    <a:pt x="2296" y="9285"/>
                  </a:lnTo>
                  <a:lnTo>
                    <a:pt x="2322" y="9183"/>
                  </a:lnTo>
                  <a:lnTo>
                    <a:pt x="2296" y="9081"/>
                  </a:lnTo>
                  <a:lnTo>
                    <a:pt x="2245" y="8979"/>
                  </a:lnTo>
                  <a:lnTo>
                    <a:pt x="2168" y="8928"/>
                  </a:lnTo>
                  <a:lnTo>
                    <a:pt x="2066" y="8903"/>
                  </a:lnTo>
                  <a:lnTo>
                    <a:pt x="944" y="8903"/>
                  </a:lnTo>
                  <a:lnTo>
                    <a:pt x="842" y="8877"/>
                  </a:lnTo>
                  <a:lnTo>
                    <a:pt x="766" y="8826"/>
                  </a:lnTo>
                  <a:lnTo>
                    <a:pt x="689" y="8750"/>
                  </a:lnTo>
                  <a:lnTo>
                    <a:pt x="613" y="8673"/>
                  </a:lnTo>
                  <a:lnTo>
                    <a:pt x="562" y="8596"/>
                  </a:lnTo>
                  <a:lnTo>
                    <a:pt x="536" y="8494"/>
                  </a:lnTo>
                  <a:lnTo>
                    <a:pt x="536" y="8392"/>
                  </a:lnTo>
                  <a:lnTo>
                    <a:pt x="536" y="5663"/>
                  </a:lnTo>
                  <a:lnTo>
                    <a:pt x="536" y="5561"/>
                  </a:lnTo>
                  <a:lnTo>
                    <a:pt x="562" y="5459"/>
                  </a:lnTo>
                  <a:lnTo>
                    <a:pt x="613" y="5383"/>
                  </a:lnTo>
                  <a:lnTo>
                    <a:pt x="689" y="5306"/>
                  </a:lnTo>
                  <a:lnTo>
                    <a:pt x="766" y="5230"/>
                  </a:lnTo>
                  <a:lnTo>
                    <a:pt x="842" y="5179"/>
                  </a:lnTo>
                  <a:lnTo>
                    <a:pt x="944" y="5153"/>
                  </a:lnTo>
                  <a:lnTo>
                    <a:pt x="9616" y="5153"/>
                  </a:lnTo>
                  <a:lnTo>
                    <a:pt x="9718" y="5179"/>
                  </a:lnTo>
                  <a:lnTo>
                    <a:pt x="9795" y="5230"/>
                  </a:lnTo>
                  <a:lnTo>
                    <a:pt x="9871" y="5306"/>
                  </a:lnTo>
                  <a:lnTo>
                    <a:pt x="9922" y="5383"/>
                  </a:lnTo>
                  <a:lnTo>
                    <a:pt x="9973" y="5459"/>
                  </a:lnTo>
                  <a:lnTo>
                    <a:pt x="10025" y="5561"/>
                  </a:lnTo>
                  <a:lnTo>
                    <a:pt x="10025" y="5663"/>
                  </a:lnTo>
                  <a:lnTo>
                    <a:pt x="10025" y="8392"/>
                  </a:lnTo>
                  <a:lnTo>
                    <a:pt x="10025" y="8494"/>
                  </a:lnTo>
                  <a:lnTo>
                    <a:pt x="9973" y="8596"/>
                  </a:lnTo>
                  <a:lnTo>
                    <a:pt x="9922" y="8673"/>
                  </a:lnTo>
                  <a:lnTo>
                    <a:pt x="9871" y="8750"/>
                  </a:lnTo>
                  <a:lnTo>
                    <a:pt x="9795" y="8826"/>
                  </a:lnTo>
                  <a:lnTo>
                    <a:pt x="9718" y="8877"/>
                  </a:lnTo>
                  <a:lnTo>
                    <a:pt x="9616" y="8903"/>
                  </a:lnTo>
                  <a:lnTo>
                    <a:pt x="3214" y="8903"/>
                  </a:lnTo>
                  <a:lnTo>
                    <a:pt x="3112" y="8928"/>
                  </a:lnTo>
                  <a:lnTo>
                    <a:pt x="3036" y="8979"/>
                  </a:lnTo>
                  <a:lnTo>
                    <a:pt x="2985" y="9081"/>
                  </a:lnTo>
                  <a:lnTo>
                    <a:pt x="2959" y="9183"/>
                  </a:lnTo>
                  <a:lnTo>
                    <a:pt x="2985" y="9285"/>
                  </a:lnTo>
                  <a:lnTo>
                    <a:pt x="3036" y="9362"/>
                  </a:lnTo>
                  <a:lnTo>
                    <a:pt x="3112" y="9413"/>
                  </a:lnTo>
                  <a:lnTo>
                    <a:pt x="3214" y="9438"/>
                  </a:lnTo>
                  <a:lnTo>
                    <a:pt x="9514" y="9438"/>
                  </a:lnTo>
                  <a:lnTo>
                    <a:pt x="9718" y="9413"/>
                  </a:lnTo>
                  <a:lnTo>
                    <a:pt x="9922" y="9362"/>
                  </a:lnTo>
                  <a:lnTo>
                    <a:pt x="10101" y="9260"/>
                  </a:lnTo>
                  <a:lnTo>
                    <a:pt x="10254" y="9132"/>
                  </a:lnTo>
                  <a:lnTo>
                    <a:pt x="10382" y="8979"/>
                  </a:lnTo>
                  <a:lnTo>
                    <a:pt x="10484" y="8801"/>
                  </a:lnTo>
                  <a:lnTo>
                    <a:pt x="10535" y="8596"/>
                  </a:lnTo>
                  <a:lnTo>
                    <a:pt x="10560" y="8392"/>
                  </a:lnTo>
                  <a:lnTo>
                    <a:pt x="10560" y="5663"/>
                  </a:lnTo>
                  <a:lnTo>
                    <a:pt x="10535" y="5485"/>
                  </a:lnTo>
                  <a:lnTo>
                    <a:pt x="10484" y="5306"/>
                  </a:lnTo>
                  <a:lnTo>
                    <a:pt x="9897" y="3444"/>
                  </a:lnTo>
                  <a:lnTo>
                    <a:pt x="9846" y="3317"/>
                  </a:lnTo>
                  <a:lnTo>
                    <a:pt x="9769" y="3215"/>
                  </a:lnTo>
                  <a:lnTo>
                    <a:pt x="9693" y="3113"/>
                  </a:lnTo>
                  <a:lnTo>
                    <a:pt x="9591" y="3036"/>
                  </a:lnTo>
                  <a:lnTo>
                    <a:pt x="9489" y="2985"/>
                  </a:lnTo>
                  <a:lnTo>
                    <a:pt x="9361" y="2934"/>
                  </a:lnTo>
                  <a:lnTo>
                    <a:pt x="9234" y="2909"/>
                  </a:lnTo>
                  <a:lnTo>
                    <a:pt x="9106" y="2883"/>
                  </a:lnTo>
                  <a:lnTo>
                    <a:pt x="8953" y="2883"/>
                  </a:lnTo>
                  <a:lnTo>
                    <a:pt x="8953" y="1990"/>
                  </a:lnTo>
                  <a:lnTo>
                    <a:pt x="8953" y="1914"/>
                  </a:lnTo>
                  <a:lnTo>
                    <a:pt x="8928" y="1837"/>
                  </a:lnTo>
                  <a:lnTo>
                    <a:pt x="8902" y="1761"/>
                  </a:lnTo>
                  <a:lnTo>
                    <a:pt x="8851" y="1710"/>
                  </a:lnTo>
                  <a:lnTo>
                    <a:pt x="8775" y="1659"/>
                  </a:lnTo>
                  <a:lnTo>
                    <a:pt x="8724" y="1608"/>
                  </a:lnTo>
                  <a:lnTo>
                    <a:pt x="8622" y="1582"/>
                  </a:lnTo>
                  <a:lnTo>
                    <a:pt x="7601" y="1582"/>
                  </a:lnTo>
                  <a:lnTo>
                    <a:pt x="7525" y="1608"/>
                  </a:lnTo>
                  <a:lnTo>
                    <a:pt x="7474" y="1659"/>
                  </a:lnTo>
                  <a:lnTo>
                    <a:pt x="7397" y="1710"/>
                  </a:lnTo>
                  <a:lnTo>
                    <a:pt x="7346" y="1761"/>
                  </a:lnTo>
                  <a:lnTo>
                    <a:pt x="7321" y="1837"/>
                  </a:lnTo>
                  <a:lnTo>
                    <a:pt x="7295" y="1914"/>
                  </a:lnTo>
                  <a:lnTo>
                    <a:pt x="7295" y="1990"/>
                  </a:lnTo>
                  <a:lnTo>
                    <a:pt x="7295" y="2577"/>
                  </a:lnTo>
                  <a:lnTo>
                    <a:pt x="6683" y="2577"/>
                  </a:lnTo>
                  <a:lnTo>
                    <a:pt x="6683" y="409"/>
                  </a:lnTo>
                  <a:lnTo>
                    <a:pt x="6658" y="332"/>
                  </a:lnTo>
                  <a:lnTo>
                    <a:pt x="6632" y="256"/>
                  </a:lnTo>
                  <a:lnTo>
                    <a:pt x="6607" y="179"/>
                  </a:lnTo>
                  <a:lnTo>
                    <a:pt x="6556" y="128"/>
                  </a:lnTo>
                  <a:lnTo>
                    <a:pt x="6505" y="77"/>
                  </a:lnTo>
                  <a:lnTo>
                    <a:pt x="6428" y="26"/>
                  </a:lnTo>
                  <a:lnTo>
                    <a:pt x="6352" y="26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0"/>
            <p:cNvSpPr/>
            <p:nvPr/>
          </p:nvSpPr>
          <p:spPr>
            <a:xfrm>
              <a:off x="2745400" y="1475975"/>
              <a:ext cx="42125" cy="43400"/>
            </a:xfrm>
            <a:custGeom>
              <a:avLst/>
              <a:gdLst/>
              <a:ahLst/>
              <a:cxnLst/>
              <a:rect l="l" t="t" r="r" b="b"/>
              <a:pathLst>
                <a:path w="1685" h="1736" extrusionOk="0">
                  <a:moveTo>
                    <a:pt x="1149" y="536"/>
                  </a:moveTo>
                  <a:lnTo>
                    <a:pt x="1149" y="1199"/>
                  </a:lnTo>
                  <a:lnTo>
                    <a:pt x="562" y="1199"/>
                  </a:lnTo>
                  <a:lnTo>
                    <a:pt x="562" y="536"/>
                  </a:lnTo>
                  <a:close/>
                  <a:moveTo>
                    <a:pt x="332" y="1"/>
                  </a:moveTo>
                  <a:lnTo>
                    <a:pt x="256" y="26"/>
                  </a:lnTo>
                  <a:lnTo>
                    <a:pt x="205" y="77"/>
                  </a:lnTo>
                  <a:lnTo>
                    <a:pt x="128" y="128"/>
                  </a:lnTo>
                  <a:lnTo>
                    <a:pt x="77" y="179"/>
                  </a:lnTo>
                  <a:lnTo>
                    <a:pt x="52" y="256"/>
                  </a:lnTo>
                  <a:lnTo>
                    <a:pt x="26" y="332"/>
                  </a:lnTo>
                  <a:lnTo>
                    <a:pt x="1" y="409"/>
                  </a:lnTo>
                  <a:lnTo>
                    <a:pt x="1" y="1327"/>
                  </a:lnTo>
                  <a:lnTo>
                    <a:pt x="26" y="1403"/>
                  </a:lnTo>
                  <a:lnTo>
                    <a:pt x="52" y="1480"/>
                  </a:lnTo>
                  <a:lnTo>
                    <a:pt x="77" y="1556"/>
                  </a:lnTo>
                  <a:lnTo>
                    <a:pt x="128" y="1633"/>
                  </a:lnTo>
                  <a:lnTo>
                    <a:pt x="205" y="1684"/>
                  </a:lnTo>
                  <a:lnTo>
                    <a:pt x="256" y="1710"/>
                  </a:lnTo>
                  <a:lnTo>
                    <a:pt x="332" y="1735"/>
                  </a:lnTo>
                  <a:lnTo>
                    <a:pt x="1353" y="1735"/>
                  </a:lnTo>
                  <a:lnTo>
                    <a:pt x="1455" y="1710"/>
                  </a:lnTo>
                  <a:lnTo>
                    <a:pt x="1506" y="1684"/>
                  </a:lnTo>
                  <a:lnTo>
                    <a:pt x="1582" y="1633"/>
                  </a:lnTo>
                  <a:lnTo>
                    <a:pt x="1633" y="1556"/>
                  </a:lnTo>
                  <a:lnTo>
                    <a:pt x="1659" y="1480"/>
                  </a:lnTo>
                  <a:lnTo>
                    <a:pt x="1684" y="1403"/>
                  </a:lnTo>
                  <a:lnTo>
                    <a:pt x="1684" y="1327"/>
                  </a:lnTo>
                  <a:lnTo>
                    <a:pt x="1684" y="409"/>
                  </a:lnTo>
                  <a:lnTo>
                    <a:pt x="1684" y="332"/>
                  </a:lnTo>
                  <a:lnTo>
                    <a:pt x="1659" y="256"/>
                  </a:lnTo>
                  <a:lnTo>
                    <a:pt x="1633" y="179"/>
                  </a:lnTo>
                  <a:lnTo>
                    <a:pt x="1582" y="128"/>
                  </a:lnTo>
                  <a:lnTo>
                    <a:pt x="1506" y="77"/>
                  </a:lnTo>
                  <a:lnTo>
                    <a:pt x="1455" y="26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0"/>
            <p:cNvSpPr/>
            <p:nvPr/>
          </p:nvSpPr>
          <p:spPr>
            <a:xfrm>
              <a:off x="2632550" y="1454925"/>
              <a:ext cx="42100" cy="50400"/>
            </a:xfrm>
            <a:custGeom>
              <a:avLst/>
              <a:gdLst/>
              <a:ahLst/>
              <a:cxnLst/>
              <a:rect l="l" t="t" r="r" b="b"/>
              <a:pathLst>
                <a:path w="1684" h="2016" extrusionOk="0">
                  <a:moveTo>
                    <a:pt x="1148" y="537"/>
                  </a:moveTo>
                  <a:lnTo>
                    <a:pt x="1148" y="1480"/>
                  </a:lnTo>
                  <a:lnTo>
                    <a:pt x="536" y="1480"/>
                  </a:lnTo>
                  <a:lnTo>
                    <a:pt x="536" y="537"/>
                  </a:lnTo>
                  <a:close/>
                  <a:moveTo>
                    <a:pt x="434" y="1"/>
                  </a:moveTo>
                  <a:lnTo>
                    <a:pt x="332" y="26"/>
                  </a:lnTo>
                  <a:lnTo>
                    <a:pt x="255" y="52"/>
                  </a:lnTo>
                  <a:lnTo>
                    <a:pt x="204" y="77"/>
                  </a:lnTo>
                  <a:lnTo>
                    <a:pt x="128" y="128"/>
                  </a:lnTo>
                  <a:lnTo>
                    <a:pt x="77" y="205"/>
                  </a:lnTo>
                  <a:lnTo>
                    <a:pt x="51" y="256"/>
                  </a:lnTo>
                  <a:lnTo>
                    <a:pt x="26" y="332"/>
                  </a:lnTo>
                  <a:lnTo>
                    <a:pt x="0" y="434"/>
                  </a:lnTo>
                  <a:lnTo>
                    <a:pt x="0" y="1608"/>
                  </a:lnTo>
                  <a:lnTo>
                    <a:pt x="26" y="1684"/>
                  </a:lnTo>
                  <a:lnTo>
                    <a:pt x="51" y="1761"/>
                  </a:lnTo>
                  <a:lnTo>
                    <a:pt x="77" y="1837"/>
                  </a:lnTo>
                  <a:lnTo>
                    <a:pt x="128" y="1888"/>
                  </a:lnTo>
                  <a:lnTo>
                    <a:pt x="204" y="1939"/>
                  </a:lnTo>
                  <a:lnTo>
                    <a:pt x="255" y="1990"/>
                  </a:lnTo>
                  <a:lnTo>
                    <a:pt x="332" y="2016"/>
                  </a:lnTo>
                  <a:lnTo>
                    <a:pt x="1352" y="2016"/>
                  </a:lnTo>
                  <a:lnTo>
                    <a:pt x="1429" y="1990"/>
                  </a:lnTo>
                  <a:lnTo>
                    <a:pt x="1505" y="1939"/>
                  </a:lnTo>
                  <a:lnTo>
                    <a:pt x="1582" y="1888"/>
                  </a:lnTo>
                  <a:lnTo>
                    <a:pt x="1633" y="1837"/>
                  </a:lnTo>
                  <a:lnTo>
                    <a:pt x="1658" y="1761"/>
                  </a:lnTo>
                  <a:lnTo>
                    <a:pt x="1684" y="1684"/>
                  </a:lnTo>
                  <a:lnTo>
                    <a:pt x="1684" y="1608"/>
                  </a:lnTo>
                  <a:lnTo>
                    <a:pt x="1684" y="434"/>
                  </a:lnTo>
                  <a:lnTo>
                    <a:pt x="1684" y="332"/>
                  </a:lnTo>
                  <a:lnTo>
                    <a:pt x="1658" y="256"/>
                  </a:lnTo>
                  <a:lnTo>
                    <a:pt x="1633" y="205"/>
                  </a:lnTo>
                  <a:lnTo>
                    <a:pt x="1582" y="128"/>
                  </a:lnTo>
                  <a:lnTo>
                    <a:pt x="1505" y="77"/>
                  </a:lnTo>
                  <a:lnTo>
                    <a:pt x="1429" y="52"/>
                  </a:lnTo>
                  <a:lnTo>
                    <a:pt x="1352" y="26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0"/>
            <p:cNvSpPr/>
            <p:nvPr/>
          </p:nvSpPr>
          <p:spPr>
            <a:xfrm>
              <a:off x="2590450" y="16373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9" y="970"/>
                  </a:lnTo>
                  <a:lnTo>
                    <a:pt x="2092" y="1072"/>
                  </a:lnTo>
                  <a:lnTo>
                    <a:pt x="2016" y="1123"/>
                  </a:lnTo>
                  <a:lnTo>
                    <a:pt x="1914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59" y="970"/>
                  </a:lnTo>
                  <a:lnTo>
                    <a:pt x="1659" y="868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70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7"/>
                  </a:lnTo>
                  <a:lnTo>
                    <a:pt x="1174" y="1174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55" y="1531"/>
                  </a:lnTo>
                  <a:lnTo>
                    <a:pt x="1608" y="1608"/>
                  </a:lnTo>
                  <a:lnTo>
                    <a:pt x="1761" y="1659"/>
                  </a:lnTo>
                  <a:lnTo>
                    <a:pt x="1914" y="1684"/>
                  </a:lnTo>
                  <a:lnTo>
                    <a:pt x="2067" y="1659"/>
                  </a:lnTo>
                  <a:lnTo>
                    <a:pt x="2220" y="1608"/>
                  </a:lnTo>
                  <a:lnTo>
                    <a:pt x="2373" y="1531"/>
                  </a:lnTo>
                  <a:lnTo>
                    <a:pt x="2475" y="1455"/>
                  </a:lnTo>
                  <a:lnTo>
                    <a:pt x="2577" y="1327"/>
                  </a:lnTo>
                  <a:lnTo>
                    <a:pt x="2653" y="1174"/>
                  </a:lnTo>
                  <a:lnTo>
                    <a:pt x="2704" y="1047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7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6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699" y="1684"/>
                  </a:lnTo>
                  <a:lnTo>
                    <a:pt x="3878" y="1659"/>
                  </a:lnTo>
                  <a:lnTo>
                    <a:pt x="4031" y="1608"/>
                  </a:lnTo>
                  <a:lnTo>
                    <a:pt x="4158" y="1531"/>
                  </a:lnTo>
                  <a:lnTo>
                    <a:pt x="4286" y="1455"/>
                  </a:lnTo>
                  <a:lnTo>
                    <a:pt x="4362" y="1327"/>
                  </a:lnTo>
                  <a:lnTo>
                    <a:pt x="4439" y="1174"/>
                  </a:lnTo>
                  <a:lnTo>
                    <a:pt x="4490" y="1047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9"/>
                  </a:lnTo>
                  <a:lnTo>
                    <a:pt x="8137" y="2679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0"/>
            <p:cNvSpPr/>
            <p:nvPr/>
          </p:nvSpPr>
          <p:spPr>
            <a:xfrm>
              <a:off x="2563675" y="1272575"/>
              <a:ext cx="264025" cy="199600"/>
            </a:xfrm>
            <a:custGeom>
              <a:avLst/>
              <a:gdLst/>
              <a:ahLst/>
              <a:cxnLst/>
              <a:rect l="l" t="t" r="r" b="b"/>
              <a:pathLst>
                <a:path w="10561" h="7984" extrusionOk="0">
                  <a:moveTo>
                    <a:pt x="9616" y="2270"/>
                  </a:moveTo>
                  <a:lnTo>
                    <a:pt x="9718" y="2296"/>
                  </a:lnTo>
                  <a:lnTo>
                    <a:pt x="9795" y="2347"/>
                  </a:lnTo>
                  <a:lnTo>
                    <a:pt x="9871" y="2423"/>
                  </a:lnTo>
                  <a:lnTo>
                    <a:pt x="9922" y="2500"/>
                  </a:lnTo>
                  <a:lnTo>
                    <a:pt x="9973" y="2576"/>
                  </a:lnTo>
                  <a:lnTo>
                    <a:pt x="10025" y="2678"/>
                  </a:lnTo>
                  <a:lnTo>
                    <a:pt x="10025" y="2780"/>
                  </a:lnTo>
                  <a:lnTo>
                    <a:pt x="10025" y="5509"/>
                  </a:lnTo>
                  <a:lnTo>
                    <a:pt x="10025" y="5611"/>
                  </a:lnTo>
                  <a:lnTo>
                    <a:pt x="9973" y="5713"/>
                  </a:lnTo>
                  <a:lnTo>
                    <a:pt x="9922" y="5790"/>
                  </a:lnTo>
                  <a:lnTo>
                    <a:pt x="9871" y="5867"/>
                  </a:lnTo>
                  <a:lnTo>
                    <a:pt x="9795" y="5943"/>
                  </a:lnTo>
                  <a:lnTo>
                    <a:pt x="9718" y="5994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94"/>
                  </a:lnTo>
                  <a:lnTo>
                    <a:pt x="766" y="5943"/>
                  </a:lnTo>
                  <a:lnTo>
                    <a:pt x="689" y="5867"/>
                  </a:lnTo>
                  <a:lnTo>
                    <a:pt x="613" y="5790"/>
                  </a:lnTo>
                  <a:lnTo>
                    <a:pt x="562" y="5713"/>
                  </a:lnTo>
                  <a:lnTo>
                    <a:pt x="536" y="5611"/>
                  </a:lnTo>
                  <a:lnTo>
                    <a:pt x="536" y="5509"/>
                  </a:lnTo>
                  <a:lnTo>
                    <a:pt x="536" y="2780"/>
                  </a:lnTo>
                  <a:lnTo>
                    <a:pt x="536" y="2678"/>
                  </a:lnTo>
                  <a:lnTo>
                    <a:pt x="562" y="2576"/>
                  </a:lnTo>
                  <a:lnTo>
                    <a:pt x="613" y="2500"/>
                  </a:lnTo>
                  <a:lnTo>
                    <a:pt x="689" y="2423"/>
                  </a:lnTo>
                  <a:lnTo>
                    <a:pt x="766" y="2347"/>
                  </a:lnTo>
                  <a:lnTo>
                    <a:pt x="842" y="2296"/>
                  </a:lnTo>
                  <a:lnTo>
                    <a:pt x="944" y="2270"/>
                  </a:lnTo>
                  <a:close/>
                  <a:moveTo>
                    <a:pt x="8418" y="6555"/>
                  </a:moveTo>
                  <a:lnTo>
                    <a:pt x="8418" y="7116"/>
                  </a:lnTo>
                  <a:lnTo>
                    <a:pt x="7831" y="7116"/>
                  </a:lnTo>
                  <a:lnTo>
                    <a:pt x="7831" y="6555"/>
                  </a:lnTo>
                  <a:close/>
                  <a:moveTo>
                    <a:pt x="6148" y="6555"/>
                  </a:moveTo>
                  <a:lnTo>
                    <a:pt x="6148" y="7448"/>
                  </a:lnTo>
                  <a:lnTo>
                    <a:pt x="5535" y="7448"/>
                  </a:lnTo>
                  <a:lnTo>
                    <a:pt x="5535" y="6555"/>
                  </a:lnTo>
                  <a:close/>
                  <a:moveTo>
                    <a:pt x="1454" y="0"/>
                  </a:moveTo>
                  <a:lnTo>
                    <a:pt x="1327" y="26"/>
                  </a:lnTo>
                  <a:lnTo>
                    <a:pt x="1199" y="51"/>
                  </a:lnTo>
                  <a:lnTo>
                    <a:pt x="1072" y="102"/>
                  </a:lnTo>
                  <a:lnTo>
                    <a:pt x="970" y="153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5" y="434"/>
                  </a:lnTo>
                  <a:lnTo>
                    <a:pt x="664" y="561"/>
                  </a:lnTo>
                  <a:lnTo>
                    <a:pt x="51" y="2423"/>
                  </a:lnTo>
                  <a:lnTo>
                    <a:pt x="26" y="2576"/>
                  </a:lnTo>
                  <a:lnTo>
                    <a:pt x="0" y="2780"/>
                  </a:lnTo>
                  <a:lnTo>
                    <a:pt x="0" y="5509"/>
                  </a:lnTo>
                  <a:lnTo>
                    <a:pt x="26" y="5713"/>
                  </a:lnTo>
                  <a:lnTo>
                    <a:pt x="77" y="5918"/>
                  </a:lnTo>
                  <a:lnTo>
                    <a:pt x="179" y="6096"/>
                  </a:lnTo>
                  <a:lnTo>
                    <a:pt x="307" y="6249"/>
                  </a:lnTo>
                  <a:lnTo>
                    <a:pt x="460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5000" y="6555"/>
                  </a:lnTo>
                  <a:lnTo>
                    <a:pt x="5000" y="7575"/>
                  </a:lnTo>
                  <a:lnTo>
                    <a:pt x="5000" y="7652"/>
                  </a:lnTo>
                  <a:lnTo>
                    <a:pt x="5025" y="7728"/>
                  </a:lnTo>
                  <a:lnTo>
                    <a:pt x="5076" y="7805"/>
                  </a:lnTo>
                  <a:lnTo>
                    <a:pt x="5127" y="7856"/>
                  </a:lnTo>
                  <a:lnTo>
                    <a:pt x="5178" y="7907"/>
                  </a:lnTo>
                  <a:lnTo>
                    <a:pt x="5255" y="7958"/>
                  </a:lnTo>
                  <a:lnTo>
                    <a:pt x="5331" y="7984"/>
                  </a:lnTo>
                  <a:lnTo>
                    <a:pt x="6352" y="7984"/>
                  </a:lnTo>
                  <a:lnTo>
                    <a:pt x="6428" y="7958"/>
                  </a:lnTo>
                  <a:lnTo>
                    <a:pt x="6505" y="7907"/>
                  </a:lnTo>
                  <a:lnTo>
                    <a:pt x="6556" y="7856"/>
                  </a:lnTo>
                  <a:lnTo>
                    <a:pt x="6607" y="7805"/>
                  </a:lnTo>
                  <a:lnTo>
                    <a:pt x="6632" y="7728"/>
                  </a:lnTo>
                  <a:lnTo>
                    <a:pt x="6658" y="7652"/>
                  </a:lnTo>
                  <a:lnTo>
                    <a:pt x="6683" y="7575"/>
                  </a:lnTo>
                  <a:lnTo>
                    <a:pt x="6683" y="6555"/>
                  </a:lnTo>
                  <a:lnTo>
                    <a:pt x="7295" y="6555"/>
                  </a:lnTo>
                  <a:lnTo>
                    <a:pt x="7295" y="7244"/>
                  </a:lnTo>
                  <a:lnTo>
                    <a:pt x="7295" y="7320"/>
                  </a:lnTo>
                  <a:lnTo>
                    <a:pt x="7321" y="7397"/>
                  </a:lnTo>
                  <a:lnTo>
                    <a:pt x="7346" y="7473"/>
                  </a:lnTo>
                  <a:lnTo>
                    <a:pt x="7397" y="7524"/>
                  </a:lnTo>
                  <a:lnTo>
                    <a:pt x="7474" y="7575"/>
                  </a:lnTo>
                  <a:lnTo>
                    <a:pt x="7525" y="7626"/>
                  </a:lnTo>
                  <a:lnTo>
                    <a:pt x="7601" y="7652"/>
                  </a:lnTo>
                  <a:lnTo>
                    <a:pt x="8622" y="7652"/>
                  </a:lnTo>
                  <a:lnTo>
                    <a:pt x="8724" y="7626"/>
                  </a:lnTo>
                  <a:lnTo>
                    <a:pt x="8775" y="7575"/>
                  </a:lnTo>
                  <a:lnTo>
                    <a:pt x="8851" y="7524"/>
                  </a:lnTo>
                  <a:lnTo>
                    <a:pt x="8902" y="7473"/>
                  </a:lnTo>
                  <a:lnTo>
                    <a:pt x="8928" y="7397"/>
                  </a:lnTo>
                  <a:lnTo>
                    <a:pt x="8953" y="7320"/>
                  </a:lnTo>
                  <a:lnTo>
                    <a:pt x="8953" y="7244"/>
                  </a:lnTo>
                  <a:lnTo>
                    <a:pt x="8953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382" y="6096"/>
                  </a:lnTo>
                  <a:lnTo>
                    <a:pt x="10484" y="5918"/>
                  </a:lnTo>
                  <a:lnTo>
                    <a:pt x="10535" y="5713"/>
                  </a:lnTo>
                  <a:lnTo>
                    <a:pt x="10560" y="5509"/>
                  </a:lnTo>
                  <a:lnTo>
                    <a:pt x="10560" y="2780"/>
                  </a:lnTo>
                  <a:lnTo>
                    <a:pt x="10535" y="2602"/>
                  </a:lnTo>
                  <a:lnTo>
                    <a:pt x="10484" y="2423"/>
                  </a:lnTo>
                  <a:lnTo>
                    <a:pt x="9897" y="561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102"/>
                  </a:lnTo>
                  <a:lnTo>
                    <a:pt x="9361" y="51"/>
                  </a:lnTo>
                  <a:lnTo>
                    <a:pt x="9234" y="26"/>
                  </a:lnTo>
                  <a:lnTo>
                    <a:pt x="9106" y="0"/>
                  </a:lnTo>
                  <a:lnTo>
                    <a:pt x="7576" y="0"/>
                  </a:lnTo>
                  <a:lnTo>
                    <a:pt x="7474" y="26"/>
                  </a:lnTo>
                  <a:lnTo>
                    <a:pt x="7372" y="77"/>
                  </a:lnTo>
                  <a:lnTo>
                    <a:pt x="7321" y="179"/>
                  </a:lnTo>
                  <a:lnTo>
                    <a:pt x="7295" y="281"/>
                  </a:lnTo>
                  <a:lnTo>
                    <a:pt x="7321" y="383"/>
                  </a:lnTo>
                  <a:lnTo>
                    <a:pt x="7372" y="459"/>
                  </a:lnTo>
                  <a:lnTo>
                    <a:pt x="7474" y="536"/>
                  </a:lnTo>
                  <a:lnTo>
                    <a:pt x="9106" y="536"/>
                  </a:lnTo>
                  <a:lnTo>
                    <a:pt x="9208" y="561"/>
                  </a:lnTo>
                  <a:lnTo>
                    <a:pt x="9285" y="587"/>
                  </a:lnTo>
                  <a:lnTo>
                    <a:pt x="9336" y="663"/>
                  </a:lnTo>
                  <a:lnTo>
                    <a:pt x="9387" y="740"/>
                  </a:lnTo>
                  <a:lnTo>
                    <a:pt x="9718" y="1760"/>
                  </a:lnTo>
                  <a:lnTo>
                    <a:pt x="9514" y="1734"/>
                  </a:lnTo>
                  <a:lnTo>
                    <a:pt x="1046" y="1734"/>
                  </a:lnTo>
                  <a:lnTo>
                    <a:pt x="842" y="1760"/>
                  </a:lnTo>
                  <a:lnTo>
                    <a:pt x="1174" y="740"/>
                  </a:lnTo>
                  <a:lnTo>
                    <a:pt x="1225" y="663"/>
                  </a:lnTo>
                  <a:lnTo>
                    <a:pt x="1276" y="587"/>
                  </a:lnTo>
                  <a:lnTo>
                    <a:pt x="1352" y="561"/>
                  </a:lnTo>
                  <a:lnTo>
                    <a:pt x="1454" y="536"/>
                  </a:lnTo>
                  <a:lnTo>
                    <a:pt x="6530" y="536"/>
                  </a:lnTo>
                  <a:lnTo>
                    <a:pt x="6607" y="459"/>
                  </a:lnTo>
                  <a:lnTo>
                    <a:pt x="6658" y="383"/>
                  </a:lnTo>
                  <a:lnTo>
                    <a:pt x="6683" y="281"/>
                  </a:lnTo>
                  <a:lnTo>
                    <a:pt x="6658" y="179"/>
                  </a:lnTo>
                  <a:lnTo>
                    <a:pt x="6607" y="77"/>
                  </a:lnTo>
                  <a:lnTo>
                    <a:pt x="6530" y="26"/>
                  </a:lnTo>
                  <a:lnTo>
                    <a:pt x="6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0"/>
            <p:cNvSpPr/>
            <p:nvPr/>
          </p:nvSpPr>
          <p:spPr>
            <a:xfrm>
              <a:off x="2590450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9" y="970"/>
                  </a:lnTo>
                  <a:lnTo>
                    <a:pt x="2092" y="1072"/>
                  </a:lnTo>
                  <a:lnTo>
                    <a:pt x="2016" y="1123"/>
                  </a:lnTo>
                  <a:lnTo>
                    <a:pt x="1914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59" y="970"/>
                  </a:lnTo>
                  <a:lnTo>
                    <a:pt x="1659" y="868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70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55" y="1531"/>
                  </a:lnTo>
                  <a:lnTo>
                    <a:pt x="1608" y="1608"/>
                  </a:lnTo>
                  <a:lnTo>
                    <a:pt x="1761" y="1659"/>
                  </a:lnTo>
                  <a:lnTo>
                    <a:pt x="1914" y="1684"/>
                  </a:lnTo>
                  <a:lnTo>
                    <a:pt x="2067" y="1659"/>
                  </a:lnTo>
                  <a:lnTo>
                    <a:pt x="2220" y="1608"/>
                  </a:lnTo>
                  <a:lnTo>
                    <a:pt x="2373" y="1531"/>
                  </a:lnTo>
                  <a:lnTo>
                    <a:pt x="2475" y="1455"/>
                  </a:lnTo>
                  <a:lnTo>
                    <a:pt x="2577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6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699" y="1684"/>
                  </a:lnTo>
                  <a:lnTo>
                    <a:pt x="3878" y="1659"/>
                  </a:lnTo>
                  <a:lnTo>
                    <a:pt x="4031" y="1608"/>
                  </a:lnTo>
                  <a:lnTo>
                    <a:pt x="4158" y="1531"/>
                  </a:lnTo>
                  <a:lnTo>
                    <a:pt x="4286" y="1455"/>
                  </a:lnTo>
                  <a:lnTo>
                    <a:pt x="4362" y="1327"/>
                  </a:lnTo>
                  <a:lnTo>
                    <a:pt x="4439" y="1200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9"/>
                  </a:lnTo>
                  <a:lnTo>
                    <a:pt x="8137" y="2679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70"/>
          <p:cNvGrpSpPr/>
          <p:nvPr/>
        </p:nvGrpSpPr>
        <p:grpSpPr>
          <a:xfrm>
            <a:off x="3974185" y="1447971"/>
            <a:ext cx="456070" cy="334294"/>
            <a:chOff x="3209000" y="1333775"/>
            <a:chExt cx="458500" cy="336075"/>
          </a:xfrm>
        </p:grpSpPr>
        <p:sp>
          <p:nvSpPr>
            <p:cNvPr id="1582" name="Google Shape;1582;p70"/>
            <p:cNvSpPr/>
            <p:nvPr/>
          </p:nvSpPr>
          <p:spPr>
            <a:xfrm>
              <a:off x="3209000" y="1333775"/>
              <a:ext cx="458500" cy="336075"/>
            </a:xfrm>
            <a:custGeom>
              <a:avLst/>
              <a:gdLst/>
              <a:ahLst/>
              <a:cxnLst/>
              <a:rect l="l" t="t" r="r" b="b"/>
              <a:pathLst>
                <a:path w="18340" h="13443" extrusionOk="0">
                  <a:moveTo>
                    <a:pt x="11912" y="562"/>
                  </a:moveTo>
                  <a:lnTo>
                    <a:pt x="12269" y="587"/>
                  </a:lnTo>
                  <a:lnTo>
                    <a:pt x="12651" y="638"/>
                  </a:lnTo>
                  <a:lnTo>
                    <a:pt x="13008" y="715"/>
                  </a:lnTo>
                  <a:lnTo>
                    <a:pt x="13366" y="791"/>
                  </a:lnTo>
                  <a:lnTo>
                    <a:pt x="13697" y="919"/>
                  </a:lnTo>
                  <a:lnTo>
                    <a:pt x="14054" y="1046"/>
                  </a:lnTo>
                  <a:lnTo>
                    <a:pt x="14360" y="1199"/>
                  </a:lnTo>
                  <a:lnTo>
                    <a:pt x="14692" y="1352"/>
                  </a:lnTo>
                  <a:lnTo>
                    <a:pt x="14998" y="1557"/>
                  </a:lnTo>
                  <a:lnTo>
                    <a:pt x="15279" y="1761"/>
                  </a:lnTo>
                  <a:lnTo>
                    <a:pt x="15559" y="1965"/>
                  </a:lnTo>
                  <a:lnTo>
                    <a:pt x="15840" y="2194"/>
                  </a:lnTo>
                  <a:lnTo>
                    <a:pt x="16095" y="2449"/>
                  </a:lnTo>
                  <a:lnTo>
                    <a:pt x="16324" y="2704"/>
                  </a:lnTo>
                  <a:lnTo>
                    <a:pt x="16554" y="2985"/>
                  </a:lnTo>
                  <a:lnTo>
                    <a:pt x="16758" y="3291"/>
                  </a:lnTo>
                  <a:lnTo>
                    <a:pt x="16248" y="3597"/>
                  </a:lnTo>
                  <a:lnTo>
                    <a:pt x="16171" y="3648"/>
                  </a:lnTo>
                  <a:lnTo>
                    <a:pt x="16120" y="3750"/>
                  </a:lnTo>
                  <a:lnTo>
                    <a:pt x="16120" y="3852"/>
                  </a:lnTo>
                  <a:lnTo>
                    <a:pt x="16171" y="3954"/>
                  </a:lnTo>
                  <a:lnTo>
                    <a:pt x="16197" y="4005"/>
                  </a:lnTo>
                  <a:lnTo>
                    <a:pt x="16273" y="4056"/>
                  </a:lnTo>
                  <a:lnTo>
                    <a:pt x="16324" y="4082"/>
                  </a:lnTo>
                  <a:lnTo>
                    <a:pt x="16452" y="4082"/>
                  </a:lnTo>
                  <a:lnTo>
                    <a:pt x="16528" y="4056"/>
                  </a:lnTo>
                  <a:lnTo>
                    <a:pt x="17038" y="3725"/>
                  </a:lnTo>
                  <a:lnTo>
                    <a:pt x="17217" y="4082"/>
                  </a:lnTo>
                  <a:lnTo>
                    <a:pt x="17370" y="4413"/>
                  </a:lnTo>
                  <a:lnTo>
                    <a:pt x="17498" y="4796"/>
                  </a:lnTo>
                  <a:lnTo>
                    <a:pt x="17600" y="5153"/>
                  </a:lnTo>
                  <a:lnTo>
                    <a:pt x="17702" y="5536"/>
                  </a:lnTo>
                  <a:lnTo>
                    <a:pt x="17753" y="5918"/>
                  </a:lnTo>
                  <a:lnTo>
                    <a:pt x="17804" y="6326"/>
                  </a:lnTo>
                  <a:lnTo>
                    <a:pt x="17804" y="6734"/>
                  </a:lnTo>
                  <a:lnTo>
                    <a:pt x="17778" y="7219"/>
                  </a:lnTo>
                  <a:lnTo>
                    <a:pt x="12422" y="6556"/>
                  </a:lnTo>
                  <a:lnTo>
                    <a:pt x="15559" y="4643"/>
                  </a:lnTo>
                  <a:lnTo>
                    <a:pt x="15636" y="4566"/>
                  </a:lnTo>
                  <a:lnTo>
                    <a:pt x="15687" y="4464"/>
                  </a:lnTo>
                  <a:lnTo>
                    <a:pt x="15687" y="4362"/>
                  </a:lnTo>
                  <a:lnTo>
                    <a:pt x="15636" y="4286"/>
                  </a:lnTo>
                  <a:lnTo>
                    <a:pt x="15559" y="4184"/>
                  </a:lnTo>
                  <a:lnTo>
                    <a:pt x="15483" y="4158"/>
                  </a:lnTo>
                  <a:lnTo>
                    <a:pt x="15381" y="4158"/>
                  </a:lnTo>
                  <a:lnTo>
                    <a:pt x="15279" y="4184"/>
                  </a:lnTo>
                  <a:lnTo>
                    <a:pt x="11912" y="6250"/>
                  </a:lnTo>
                  <a:lnTo>
                    <a:pt x="11912" y="562"/>
                  </a:lnTo>
                  <a:close/>
                  <a:moveTo>
                    <a:pt x="13493" y="7219"/>
                  </a:moveTo>
                  <a:lnTo>
                    <a:pt x="17727" y="7729"/>
                  </a:lnTo>
                  <a:lnTo>
                    <a:pt x="17600" y="8316"/>
                  </a:lnTo>
                  <a:lnTo>
                    <a:pt x="17421" y="8877"/>
                  </a:lnTo>
                  <a:lnTo>
                    <a:pt x="13493" y="7219"/>
                  </a:lnTo>
                  <a:close/>
                  <a:moveTo>
                    <a:pt x="9514" y="8061"/>
                  </a:moveTo>
                  <a:lnTo>
                    <a:pt x="9616" y="8086"/>
                  </a:lnTo>
                  <a:lnTo>
                    <a:pt x="9718" y="8112"/>
                  </a:lnTo>
                  <a:lnTo>
                    <a:pt x="9820" y="8163"/>
                  </a:lnTo>
                  <a:lnTo>
                    <a:pt x="9897" y="8214"/>
                  </a:lnTo>
                  <a:lnTo>
                    <a:pt x="9948" y="8290"/>
                  </a:lnTo>
                  <a:lnTo>
                    <a:pt x="9999" y="8392"/>
                  </a:lnTo>
                  <a:lnTo>
                    <a:pt x="10024" y="8494"/>
                  </a:lnTo>
                  <a:lnTo>
                    <a:pt x="10050" y="8596"/>
                  </a:lnTo>
                  <a:lnTo>
                    <a:pt x="10050" y="11300"/>
                  </a:lnTo>
                  <a:lnTo>
                    <a:pt x="10024" y="11428"/>
                  </a:lnTo>
                  <a:lnTo>
                    <a:pt x="9999" y="11504"/>
                  </a:lnTo>
                  <a:lnTo>
                    <a:pt x="9948" y="11606"/>
                  </a:lnTo>
                  <a:lnTo>
                    <a:pt x="9897" y="11683"/>
                  </a:lnTo>
                  <a:lnTo>
                    <a:pt x="9820" y="11734"/>
                  </a:lnTo>
                  <a:lnTo>
                    <a:pt x="9718" y="11785"/>
                  </a:lnTo>
                  <a:lnTo>
                    <a:pt x="9616" y="11810"/>
                  </a:lnTo>
                  <a:lnTo>
                    <a:pt x="9514" y="11836"/>
                  </a:lnTo>
                  <a:lnTo>
                    <a:pt x="1071" y="11836"/>
                  </a:lnTo>
                  <a:lnTo>
                    <a:pt x="969" y="11810"/>
                  </a:lnTo>
                  <a:lnTo>
                    <a:pt x="867" y="11785"/>
                  </a:lnTo>
                  <a:lnTo>
                    <a:pt x="765" y="11734"/>
                  </a:lnTo>
                  <a:lnTo>
                    <a:pt x="689" y="11683"/>
                  </a:lnTo>
                  <a:lnTo>
                    <a:pt x="638" y="11606"/>
                  </a:lnTo>
                  <a:lnTo>
                    <a:pt x="587" y="11504"/>
                  </a:lnTo>
                  <a:lnTo>
                    <a:pt x="561" y="11428"/>
                  </a:lnTo>
                  <a:lnTo>
                    <a:pt x="536" y="11300"/>
                  </a:lnTo>
                  <a:lnTo>
                    <a:pt x="536" y="8596"/>
                  </a:lnTo>
                  <a:lnTo>
                    <a:pt x="561" y="8494"/>
                  </a:lnTo>
                  <a:lnTo>
                    <a:pt x="587" y="8392"/>
                  </a:lnTo>
                  <a:lnTo>
                    <a:pt x="638" y="8290"/>
                  </a:lnTo>
                  <a:lnTo>
                    <a:pt x="689" y="8214"/>
                  </a:lnTo>
                  <a:lnTo>
                    <a:pt x="765" y="8163"/>
                  </a:lnTo>
                  <a:lnTo>
                    <a:pt x="867" y="8112"/>
                  </a:lnTo>
                  <a:lnTo>
                    <a:pt x="969" y="8086"/>
                  </a:lnTo>
                  <a:lnTo>
                    <a:pt x="1071" y="8061"/>
                  </a:lnTo>
                  <a:close/>
                  <a:moveTo>
                    <a:pt x="11631" y="1"/>
                  </a:moveTo>
                  <a:lnTo>
                    <a:pt x="11019" y="52"/>
                  </a:lnTo>
                  <a:lnTo>
                    <a:pt x="10407" y="128"/>
                  </a:lnTo>
                  <a:lnTo>
                    <a:pt x="9795" y="256"/>
                  </a:lnTo>
                  <a:lnTo>
                    <a:pt x="9233" y="460"/>
                  </a:lnTo>
                  <a:lnTo>
                    <a:pt x="8672" y="715"/>
                  </a:lnTo>
                  <a:lnTo>
                    <a:pt x="8137" y="995"/>
                  </a:lnTo>
                  <a:lnTo>
                    <a:pt x="7627" y="1352"/>
                  </a:lnTo>
                  <a:lnTo>
                    <a:pt x="7142" y="1735"/>
                  </a:lnTo>
                  <a:lnTo>
                    <a:pt x="6708" y="2143"/>
                  </a:lnTo>
                  <a:lnTo>
                    <a:pt x="6326" y="2602"/>
                  </a:lnTo>
                  <a:lnTo>
                    <a:pt x="5994" y="3087"/>
                  </a:lnTo>
                  <a:lnTo>
                    <a:pt x="5688" y="3597"/>
                  </a:lnTo>
                  <a:lnTo>
                    <a:pt x="5433" y="4107"/>
                  </a:lnTo>
                  <a:lnTo>
                    <a:pt x="5229" y="4668"/>
                  </a:lnTo>
                  <a:lnTo>
                    <a:pt x="5076" y="5229"/>
                  </a:lnTo>
                  <a:lnTo>
                    <a:pt x="4974" y="5816"/>
                  </a:lnTo>
                  <a:lnTo>
                    <a:pt x="3443" y="5816"/>
                  </a:lnTo>
                  <a:lnTo>
                    <a:pt x="3341" y="5842"/>
                  </a:lnTo>
                  <a:lnTo>
                    <a:pt x="3265" y="5893"/>
                  </a:lnTo>
                  <a:lnTo>
                    <a:pt x="3214" y="5969"/>
                  </a:lnTo>
                  <a:lnTo>
                    <a:pt x="3188" y="6071"/>
                  </a:lnTo>
                  <a:lnTo>
                    <a:pt x="3214" y="6199"/>
                  </a:lnTo>
                  <a:lnTo>
                    <a:pt x="3265" y="6275"/>
                  </a:lnTo>
                  <a:lnTo>
                    <a:pt x="3341" y="6326"/>
                  </a:lnTo>
                  <a:lnTo>
                    <a:pt x="3443" y="6352"/>
                  </a:lnTo>
                  <a:lnTo>
                    <a:pt x="9131" y="6352"/>
                  </a:lnTo>
                  <a:lnTo>
                    <a:pt x="9208" y="6377"/>
                  </a:lnTo>
                  <a:lnTo>
                    <a:pt x="9284" y="6403"/>
                  </a:lnTo>
                  <a:lnTo>
                    <a:pt x="9361" y="6454"/>
                  </a:lnTo>
                  <a:lnTo>
                    <a:pt x="9386" y="6530"/>
                  </a:lnTo>
                  <a:lnTo>
                    <a:pt x="9718" y="7551"/>
                  </a:lnTo>
                  <a:lnTo>
                    <a:pt x="9514" y="7525"/>
                  </a:lnTo>
                  <a:lnTo>
                    <a:pt x="1071" y="7525"/>
                  </a:lnTo>
                  <a:lnTo>
                    <a:pt x="842" y="7551"/>
                  </a:lnTo>
                  <a:lnTo>
                    <a:pt x="842" y="7551"/>
                  </a:lnTo>
                  <a:lnTo>
                    <a:pt x="1199" y="6530"/>
                  </a:lnTo>
                  <a:lnTo>
                    <a:pt x="1224" y="6454"/>
                  </a:lnTo>
                  <a:lnTo>
                    <a:pt x="1301" y="6403"/>
                  </a:lnTo>
                  <a:lnTo>
                    <a:pt x="1377" y="6377"/>
                  </a:lnTo>
                  <a:lnTo>
                    <a:pt x="1454" y="6352"/>
                  </a:lnTo>
                  <a:lnTo>
                    <a:pt x="2296" y="6352"/>
                  </a:lnTo>
                  <a:lnTo>
                    <a:pt x="2398" y="6326"/>
                  </a:lnTo>
                  <a:lnTo>
                    <a:pt x="2474" y="6275"/>
                  </a:lnTo>
                  <a:lnTo>
                    <a:pt x="2551" y="6199"/>
                  </a:lnTo>
                  <a:lnTo>
                    <a:pt x="2576" y="6071"/>
                  </a:lnTo>
                  <a:lnTo>
                    <a:pt x="2551" y="5969"/>
                  </a:lnTo>
                  <a:lnTo>
                    <a:pt x="2474" y="5893"/>
                  </a:lnTo>
                  <a:lnTo>
                    <a:pt x="2398" y="5842"/>
                  </a:lnTo>
                  <a:lnTo>
                    <a:pt x="2296" y="5816"/>
                  </a:lnTo>
                  <a:lnTo>
                    <a:pt x="1326" y="5816"/>
                  </a:lnTo>
                  <a:lnTo>
                    <a:pt x="1199" y="5867"/>
                  </a:lnTo>
                  <a:lnTo>
                    <a:pt x="1097" y="5893"/>
                  </a:lnTo>
                  <a:lnTo>
                    <a:pt x="969" y="5969"/>
                  </a:lnTo>
                  <a:lnTo>
                    <a:pt x="893" y="6046"/>
                  </a:lnTo>
                  <a:lnTo>
                    <a:pt x="791" y="6148"/>
                  </a:lnTo>
                  <a:lnTo>
                    <a:pt x="740" y="6250"/>
                  </a:lnTo>
                  <a:lnTo>
                    <a:pt x="689" y="6377"/>
                  </a:lnTo>
                  <a:lnTo>
                    <a:pt x="77" y="8214"/>
                  </a:lnTo>
                  <a:lnTo>
                    <a:pt x="26" y="8367"/>
                  </a:lnTo>
                  <a:lnTo>
                    <a:pt x="0" y="8596"/>
                  </a:lnTo>
                  <a:lnTo>
                    <a:pt x="0" y="11300"/>
                  </a:lnTo>
                  <a:lnTo>
                    <a:pt x="26" y="11530"/>
                  </a:lnTo>
                  <a:lnTo>
                    <a:pt x="102" y="11734"/>
                  </a:lnTo>
                  <a:lnTo>
                    <a:pt x="179" y="11912"/>
                  </a:lnTo>
                  <a:lnTo>
                    <a:pt x="332" y="12065"/>
                  </a:lnTo>
                  <a:lnTo>
                    <a:pt x="485" y="12193"/>
                  </a:lnTo>
                  <a:lnTo>
                    <a:pt x="663" y="12295"/>
                  </a:lnTo>
                  <a:lnTo>
                    <a:pt x="842" y="12346"/>
                  </a:lnTo>
                  <a:lnTo>
                    <a:pt x="1071" y="12371"/>
                  </a:lnTo>
                  <a:lnTo>
                    <a:pt x="7984" y="12371"/>
                  </a:lnTo>
                  <a:lnTo>
                    <a:pt x="8009" y="12397"/>
                  </a:lnTo>
                  <a:lnTo>
                    <a:pt x="8417" y="12626"/>
                  </a:lnTo>
                  <a:lnTo>
                    <a:pt x="8851" y="12830"/>
                  </a:lnTo>
                  <a:lnTo>
                    <a:pt x="9284" y="13034"/>
                  </a:lnTo>
                  <a:lnTo>
                    <a:pt x="9744" y="13162"/>
                  </a:lnTo>
                  <a:lnTo>
                    <a:pt x="10203" y="13290"/>
                  </a:lnTo>
                  <a:lnTo>
                    <a:pt x="10662" y="13366"/>
                  </a:lnTo>
                  <a:lnTo>
                    <a:pt x="11146" y="13417"/>
                  </a:lnTo>
                  <a:lnTo>
                    <a:pt x="11631" y="13443"/>
                  </a:lnTo>
                  <a:lnTo>
                    <a:pt x="12141" y="13417"/>
                  </a:lnTo>
                  <a:lnTo>
                    <a:pt x="12651" y="13366"/>
                  </a:lnTo>
                  <a:lnTo>
                    <a:pt x="13161" y="13264"/>
                  </a:lnTo>
                  <a:lnTo>
                    <a:pt x="13646" y="13136"/>
                  </a:lnTo>
                  <a:lnTo>
                    <a:pt x="13723" y="13085"/>
                  </a:lnTo>
                  <a:lnTo>
                    <a:pt x="13799" y="13009"/>
                  </a:lnTo>
                  <a:lnTo>
                    <a:pt x="13825" y="12907"/>
                  </a:lnTo>
                  <a:lnTo>
                    <a:pt x="13825" y="12805"/>
                  </a:lnTo>
                  <a:lnTo>
                    <a:pt x="13774" y="12703"/>
                  </a:lnTo>
                  <a:lnTo>
                    <a:pt x="13697" y="12652"/>
                  </a:lnTo>
                  <a:lnTo>
                    <a:pt x="13595" y="12601"/>
                  </a:lnTo>
                  <a:lnTo>
                    <a:pt x="13493" y="12626"/>
                  </a:lnTo>
                  <a:lnTo>
                    <a:pt x="13034" y="12754"/>
                  </a:lnTo>
                  <a:lnTo>
                    <a:pt x="12575" y="12830"/>
                  </a:lnTo>
                  <a:lnTo>
                    <a:pt x="12090" y="12881"/>
                  </a:lnTo>
                  <a:lnTo>
                    <a:pt x="11631" y="12907"/>
                  </a:lnTo>
                  <a:lnTo>
                    <a:pt x="11299" y="12907"/>
                  </a:lnTo>
                  <a:lnTo>
                    <a:pt x="10968" y="12881"/>
                  </a:lnTo>
                  <a:lnTo>
                    <a:pt x="10662" y="12830"/>
                  </a:lnTo>
                  <a:lnTo>
                    <a:pt x="10330" y="12779"/>
                  </a:lnTo>
                  <a:lnTo>
                    <a:pt x="10024" y="12703"/>
                  </a:lnTo>
                  <a:lnTo>
                    <a:pt x="9718" y="12601"/>
                  </a:lnTo>
                  <a:lnTo>
                    <a:pt x="9412" y="12499"/>
                  </a:lnTo>
                  <a:lnTo>
                    <a:pt x="9106" y="12371"/>
                  </a:lnTo>
                  <a:lnTo>
                    <a:pt x="9514" y="12371"/>
                  </a:lnTo>
                  <a:lnTo>
                    <a:pt x="9718" y="12346"/>
                  </a:lnTo>
                  <a:lnTo>
                    <a:pt x="9922" y="12295"/>
                  </a:lnTo>
                  <a:lnTo>
                    <a:pt x="10101" y="12193"/>
                  </a:lnTo>
                  <a:lnTo>
                    <a:pt x="10254" y="12065"/>
                  </a:lnTo>
                  <a:lnTo>
                    <a:pt x="10381" y="11912"/>
                  </a:lnTo>
                  <a:lnTo>
                    <a:pt x="10483" y="11734"/>
                  </a:lnTo>
                  <a:lnTo>
                    <a:pt x="10560" y="11530"/>
                  </a:lnTo>
                  <a:lnTo>
                    <a:pt x="10585" y="11300"/>
                  </a:lnTo>
                  <a:lnTo>
                    <a:pt x="10585" y="8596"/>
                  </a:lnTo>
                  <a:lnTo>
                    <a:pt x="10560" y="8392"/>
                  </a:lnTo>
                  <a:lnTo>
                    <a:pt x="10509" y="8214"/>
                  </a:lnTo>
                  <a:lnTo>
                    <a:pt x="9897" y="6377"/>
                  </a:lnTo>
                  <a:lnTo>
                    <a:pt x="9846" y="6250"/>
                  </a:lnTo>
                  <a:lnTo>
                    <a:pt x="9769" y="6148"/>
                  </a:lnTo>
                  <a:lnTo>
                    <a:pt x="9693" y="6046"/>
                  </a:lnTo>
                  <a:lnTo>
                    <a:pt x="9591" y="5969"/>
                  </a:lnTo>
                  <a:lnTo>
                    <a:pt x="9489" y="5893"/>
                  </a:lnTo>
                  <a:lnTo>
                    <a:pt x="9386" y="5867"/>
                  </a:lnTo>
                  <a:lnTo>
                    <a:pt x="9259" y="5816"/>
                  </a:lnTo>
                  <a:lnTo>
                    <a:pt x="5509" y="5816"/>
                  </a:lnTo>
                  <a:lnTo>
                    <a:pt x="5612" y="5280"/>
                  </a:lnTo>
                  <a:lnTo>
                    <a:pt x="5765" y="4770"/>
                  </a:lnTo>
                  <a:lnTo>
                    <a:pt x="5943" y="4286"/>
                  </a:lnTo>
                  <a:lnTo>
                    <a:pt x="6198" y="3801"/>
                  </a:lnTo>
                  <a:lnTo>
                    <a:pt x="6453" y="3342"/>
                  </a:lnTo>
                  <a:lnTo>
                    <a:pt x="6759" y="2908"/>
                  </a:lnTo>
                  <a:lnTo>
                    <a:pt x="7116" y="2526"/>
                  </a:lnTo>
                  <a:lnTo>
                    <a:pt x="7499" y="2143"/>
                  </a:lnTo>
                  <a:lnTo>
                    <a:pt x="7907" y="1786"/>
                  </a:lnTo>
                  <a:lnTo>
                    <a:pt x="8341" y="1480"/>
                  </a:lnTo>
                  <a:lnTo>
                    <a:pt x="8800" y="1225"/>
                  </a:lnTo>
                  <a:lnTo>
                    <a:pt x="9284" y="1021"/>
                  </a:lnTo>
                  <a:lnTo>
                    <a:pt x="9795" y="817"/>
                  </a:lnTo>
                  <a:lnTo>
                    <a:pt x="10305" y="689"/>
                  </a:lnTo>
                  <a:lnTo>
                    <a:pt x="10840" y="613"/>
                  </a:lnTo>
                  <a:lnTo>
                    <a:pt x="11350" y="562"/>
                  </a:lnTo>
                  <a:lnTo>
                    <a:pt x="11350" y="6734"/>
                  </a:lnTo>
                  <a:lnTo>
                    <a:pt x="11376" y="6785"/>
                  </a:lnTo>
                  <a:lnTo>
                    <a:pt x="11402" y="6862"/>
                  </a:lnTo>
                  <a:lnTo>
                    <a:pt x="11453" y="6913"/>
                  </a:lnTo>
                  <a:lnTo>
                    <a:pt x="11529" y="6964"/>
                  </a:lnTo>
                  <a:lnTo>
                    <a:pt x="17217" y="9387"/>
                  </a:lnTo>
                  <a:lnTo>
                    <a:pt x="16987" y="9821"/>
                  </a:lnTo>
                  <a:lnTo>
                    <a:pt x="16732" y="10229"/>
                  </a:lnTo>
                  <a:lnTo>
                    <a:pt x="16426" y="10637"/>
                  </a:lnTo>
                  <a:lnTo>
                    <a:pt x="16095" y="10994"/>
                  </a:lnTo>
                  <a:lnTo>
                    <a:pt x="15738" y="11351"/>
                  </a:lnTo>
                  <a:lnTo>
                    <a:pt x="15355" y="11657"/>
                  </a:lnTo>
                  <a:lnTo>
                    <a:pt x="14947" y="11938"/>
                  </a:lnTo>
                  <a:lnTo>
                    <a:pt x="14488" y="12193"/>
                  </a:lnTo>
                  <a:lnTo>
                    <a:pt x="14411" y="12269"/>
                  </a:lnTo>
                  <a:lnTo>
                    <a:pt x="14360" y="12371"/>
                  </a:lnTo>
                  <a:lnTo>
                    <a:pt x="14360" y="12473"/>
                  </a:lnTo>
                  <a:lnTo>
                    <a:pt x="14386" y="12575"/>
                  </a:lnTo>
                  <a:lnTo>
                    <a:pt x="14437" y="12626"/>
                  </a:lnTo>
                  <a:lnTo>
                    <a:pt x="14488" y="12677"/>
                  </a:lnTo>
                  <a:lnTo>
                    <a:pt x="14539" y="12703"/>
                  </a:lnTo>
                  <a:lnTo>
                    <a:pt x="14692" y="12703"/>
                  </a:lnTo>
                  <a:lnTo>
                    <a:pt x="14743" y="12677"/>
                  </a:lnTo>
                  <a:lnTo>
                    <a:pt x="15151" y="12448"/>
                  </a:lnTo>
                  <a:lnTo>
                    <a:pt x="15534" y="12193"/>
                  </a:lnTo>
                  <a:lnTo>
                    <a:pt x="15891" y="11912"/>
                  </a:lnTo>
                  <a:lnTo>
                    <a:pt x="16248" y="11606"/>
                  </a:lnTo>
                  <a:lnTo>
                    <a:pt x="16554" y="11300"/>
                  </a:lnTo>
                  <a:lnTo>
                    <a:pt x="16860" y="10943"/>
                  </a:lnTo>
                  <a:lnTo>
                    <a:pt x="17140" y="10586"/>
                  </a:lnTo>
                  <a:lnTo>
                    <a:pt x="17370" y="10203"/>
                  </a:lnTo>
                  <a:lnTo>
                    <a:pt x="17600" y="9821"/>
                  </a:lnTo>
                  <a:lnTo>
                    <a:pt x="17804" y="9413"/>
                  </a:lnTo>
                  <a:lnTo>
                    <a:pt x="17957" y="8979"/>
                  </a:lnTo>
                  <a:lnTo>
                    <a:pt x="18084" y="8545"/>
                  </a:lnTo>
                  <a:lnTo>
                    <a:pt x="18212" y="8112"/>
                  </a:lnTo>
                  <a:lnTo>
                    <a:pt x="18288" y="7653"/>
                  </a:lnTo>
                  <a:lnTo>
                    <a:pt x="18339" y="7193"/>
                  </a:lnTo>
                  <a:lnTo>
                    <a:pt x="18339" y="6734"/>
                  </a:lnTo>
                  <a:lnTo>
                    <a:pt x="18339" y="6377"/>
                  </a:lnTo>
                  <a:lnTo>
                    <a:pt x="18314" y="6046"/>
                  </a:lnTo>
                  <a:lnTo>
                    <a:pt x="18263" y="5714"/>
                  </a:lnTo>
                  <a:lnTo>
                    <a:pt x="18212" y="5383"/>
                  </a:lnTo>
                  <a:lnTo>
                    <a:pt x="18135" y="5051"/>
                  </a:lnTo>
                  <a:lnTo>
                    <a:pt x="18033" y="4745"/>
                  </a:lnTo>
                  <a:lnTo>
                    <a:pt x="17931" y="4413"/>
                  </a:lnTo>
                  <a:lnTo>
                    <a:pt x="17829" y="4107"/>
                  </a:lnTo>
                  <a:lnTo>
                    <a:pt x="17676" y="3827"/>
                  </a:lnTo>
                  <a:lnTo>
                    <a:pt x="17523" y="3521"/>
                  </a:lnTo>
                  <a:lnTo>
                    <a:pt x="17370" y="3240"/>
                  </a:lnTo>
                  <a:lnTo>
                    <a:pt x="17191" y="2985"/>
                  </a:lnTo>
                  <a:lnTo>
                    <a:pt x="17013" y="2704"/>
                  </a:lnTo>
                  <a:lnTo>
                    <a:pt x="16809" y="2449"/>
                  </a:lnTo>
                  <a:lnTo>
                    <a:pt x="16605" y="2220"/>
                  </a:lnTo>
                  <a:lnTo>
                    <a:pt x="16375" y="1990"/>
                  </a:lnTo>
                  <a:lnTo>
                    <a:pt x="16146" y="1761"/>
                  </a:lnTo>
                  <a:lnTo>
                    <a:pt x="15891" y="1557"/>
                  </a:lnTo>
                  <a:lnTo>
                    <a:pt x="15636" y="1352"/>
                  </a:lnTo>
                  <a:lnTo>
                    <a:pt x="15381" y="1174"/>
                  </a:lnTo>
                  <a:lnTo>
                    <a:pt x="15100" y="995"/>
                  </a:lnTo>
                  <a:lnTo>
                    <a:pt x="14819" y="817"/>
                  </a:lnTo>
                  <a:lnTo>
                    <a:pt x="14539" y="664"/>
                  </a:lnTo>
                  <a:lnTo>
                    <a:pt x="14233" y="536"/>
                  </a:lnTo>
                  <a:lnTo>
                    <a:pt x="13927" y="409"/>
                  </a:lnTo>
                  <a:lnTo>
                    <a:pt x="13621" y="307"/>
                  </a:lnTo>
                  <a:lnTo>
                    <a:pt x="13314" y="230"/>
                  </a:lnTo>
                  <a:lnTo>
                    <a:pt x="12983" y="154"/>
                  </a:lnTo>
                  <a:lnTo>
                    <a:pt x="12651" y="103"/>
                  </a:lnTo>
                  <a:lnTo>
                    <a:pt x="12320" y="52"/>
                  </a:lnTo>
                  <a:lnTo>
                    <a:pt x="11988" y="26"/>
                  </a:lnTo>
                  <a:lnTo>
                    <a:pt x="116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0"/>
            <p:cNvSpPr/>
            <p:nvPr/>
          </p:nvSpPr>
          <p:spPr>
            <a:xfrm>
              <a:off x="3235775" y="154867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61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41" y="1148"/>
                  </a:lnTo>
                  <a:lnTo>
                    <a:pt x="1811" y="1148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61"/>
                  </a:lnTo>
                  <a:close/>
                  <a:moveTo>
                    <a:pt x="3979" y="561"/>
                  </a:moveTo>
                  <a:lnTo>
                    <a:pt x="3979" y="893"/>
                  </a:lnTo>
                  <a:lnTo>
                    <a:pt x="3979" y="995"/>
                  </a:lnTo>
                  <a:lnTo>
                    <a:pt x="3903" y="1072"/>
                  </a:lnTo>
                  <a:lnTo>
                    <a:pt x="3826" y="1148"/>
                  </a:lnTo>
                  <a:lnTo>
                    <a:pt x="3622" y="1148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61"/>
                  </a:lnTo>
                  <a:close/>
                  <a:moveTo>
                    <a:pt x="7882" y="561"/>
                  </a:moveTo>
                  <a:lnTo>
                    <a:pt x="7882" y="2168"/>
                  </a:lnTo>
                  <a:lnTo>
                    <a:pt x="561" y="2168"/>
                  </a:lnTo>
                  <a:lnTo>
                    <a:pt x="561" y="561"/>
                  </a:lnTo>
                  <a:lnTo>
                    <a:pt x="1123" y="561"/>
                  </a:lnTo>
                  <a:lnTo>
                    <a:pt x="1123" y="893"/>
                  </a:lnTo>
                  <a:lnTo>
                    <a:pt x="1148" y="1046"/>
                  </a:lnTo>
                  <a:lnTo>
                    <a:pt x="1174" y="1199"/>
                  </a:lnTo>
                  <a:lnTo>
                    <a:pt x="1250" y="1352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52"/>
                  </a:lnTo>
                  <a:lnTo>
                    <a:pt x="2679" y="1199"/>
                  </a:lnTo>
                  <a:lnTo>
                    <a:pt x="2730" y="1046"/>
                  </a:lnTo>
                  <a:lnTo>
                    <a:pt x="2730" y="893"/>
                  </a:lnTo>
                  <a:lnTo>
                    <a:pt x="2730" y="561"/>
                  </a:lnTo>
                  <a:lnTo>
                    <a:pt x="2908" y="561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1" y="1352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418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52"/>
                  </a:lnTo>
                  <a:lnTo>
                    <a:pt x="4464" y="1199"/>
                  </a:lnTo>
                  <a:lnTo>
                    <a:pt x="4515" y="1046"/>
                  </a:lnTo>
                  <a:lnTo>
                    <a:pt x="4515" y="893"/>
                  </a:lnTo>
                  <a:lnTo>
                    <a:pt x="4515" y="561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2" y="102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102" y="2628"/>
                  </a:lnTo>
                  <a:lnTo>
                    <a:pt x="179" y="2679"/>
                  </a:lnTo>
                  <a:lnTo>
                    <a:pt x="281" y="2704"/>
                  </a:lnTo>
                  <a:lnTo>
                    <a:pt x="8162" y="2704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1" y="102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0"/>
            <p:cNvSpPr/>
            <p:nvPr/>
          </p:nvSpPr>
          <p:spPr>
            <a:xfrm>
              <a:off x="3437275" y="1400725"/>
              <a:ext cx="42750" cy="61875"/>
            </a:xfrm>
            <a:custGeom>
              <a:avLst/>
              <a:gdLst/>
              <a:ahLst/>
              <a:cxnLst/>
              <a:rect l="l" t="t" r="r" b="b"/>
              <a:pathLst>
                <a:path w="1710" h="2475" extrusionOk="0">
                  <a:moveTo>
                    <a:pt x="817" y="536"/>
                  </a:moveTo>
                  <a:lnTo>
                    <a:pt x="893" y="562"/>
                  </a:lnTo>
                  <a:lnTo>
                    <a:pt x="944" y="587"/>
                  </a:lnTo>
                  <a:lnTo>
                    <a:pt x="995" y="638"/>
                  </a:lnTo>
                  <a:lnTo>
                    <a:pt x="995" y="715"/>
                  </a:lnTo>
                  <a:lnTo>
                    <a:pt x="995" y="792"/>
                  </a:lnTo>
                  <a:lnTo>
                    <a:pt x="944" y="843"/>
                  </a:lnTo>
                  <a:lnTo>
                    <a:pt x="893" y="868"/>
                  </a:lnTo>
                  <a:lnTo>
                    <a:pt x="817" y="894"/>
                  </a:lnTo>
                  <a:lnTo>
                    <a:pt x="536" y="894"/>
                  </a:lnTo>
                  <a:lnTo>
                    <a:pt x="536" y="536"/>
                  </a:lnTo>
                  <a:close/>
                  <a:moveTo>
                    <a:pt x="919" y="1429"/>
                  </a:moveTo>
                  <a:lnTo>
                    <a:pt x="1021" y="1455"/>
                  </a:lnTo>
                  <a:lnTo>
                    <a:pt x="1097" y="1506"/>
                  </a:lnTo>
                  <a:lnTo>
                    <a:pt x="1148" y="1582"/>
                  </a:lnTo>
                  <a:lnTo>
                    <a:pt x="1174" y="1684"/>
                  </a:lnTo>
                  <a:lnTo>
                    <a:pt x="1148" y="1786"/>
                  </a:lnTo>
                  <a:lnTo>
                    <a:pt x="1097" y="1863"/>
                  </a:lnTo>
                  <a:lnTo>
                    <a:pt x="1021" y="1914"/>
                  </a:lnTo>
                  <a:lnTo>
                    <a:pt x="919" y="1939"/>
                  </a:lnTo>
                  <a:lnTo>
                    <a:pt x="536" y="1939"/>
                  </a:lnTo>
                  <a:lnTo>
                    <a:pt x="536" y="1429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220"/>
                  </a:lnTo>
                  <a:lnTo>
                    <a:pt x="26" y="2322"/>
                  </a:lnTo>
                  <a:lnTo>
                    <a:pt x="77" y="2398"/>
                  </a:lnTo>
                  <a:lnTo>
                    <a:pt x="153" y="2449"/>
                  </a:lnTo>
                  <a:lnTo>
                    <a:pt x="255" y="2475"/>
                  </a:lnTo>
                  <a:lnTo>
                    <a:pt x="919" y="2475"/>
                  </a:lnTo>
                  <a:lnTo>
                    <a:pt x="1072" y="2449"/>
                  </a:lnTo>
                  <a:lnTo>
                    <a:pt x="1225" y="2424"/>
                  </a:lnTo>
                  <a:lnTo>
                    <a:pt x="1352" y="2347"/>
                  </a:lnTo>
                  <a:lnTo>
                    <a:pt x="1480" y="2245"/>
                  </a:lnTo>
                  <a:lnTo>
                    <a:pt x="1582" y="2118"/>
                  </a:lnTo>
                  <a:lnTo>
                    <a:pt x="1658" y="1990"/>
                  </a:lnTo>
                  <a:lnTo>
                    <a:pt x="1709" y="1837"/>
                  </a:lnTo>
                  <a:lnTo>
                    <a:pt x="1709" y="1684"/>
                  </a:lnTo>
                  <a:lnTo>
                    <a:pt x="1684" y="1506"/>
                  </a:lnTo>
                  <a:lnTo>
                    <a:pt x="1633" y="1353"/>
                  </a:lnTo>
                  <a:lnTo>
                    <a:pt x="1556" y="1200"/>
                  </a:lnTo>
                  <a:lnTo>
                    <a:pt x="1429" y="1072"/>
                  </a:lnTo>
                  <a:lnTo>
                    <a:pt x="1505" y="919"/>
                  </a:lnTo>
                  <a:lnTo>
                    <a:pt x="1531" y="715"/>
                  </a:lnTo>
                  <a:lnTo>
                    <a:pt x="1531" y="562"/>
                  </a:lnTo>
                  <a:lnTo>
                    <a:pt x="1480" y="434"/>
                  </a:lnTo>
                  <a:lnTo>
                    <a:pt x="1429" y="307"/>
                  </a:lnTo>
                  <a:lnTo>
                    <a:pt x="1327" y="205"/>
                  </a:lnTo>
                  <a:lnTo>
                    <a:pt x="1225" y="128"/>
                  </a:lnTo>
                  <a:lnTo>
                    <a:pt x="1097" y="52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0"/>
            <p:cNvSpPr/>
            <p:nvPr/>
          </p:nvSpPr>
          <p:spPr>
            <a:xfrm>
              <a:off x="3390075" y="1400725"/>
              <a:ext cx="40200" cy="61875"/>
            </a:xfrm>
            <a:custGeom>
              <a:avLst/>
              <a:gdLst/>
              <a:ahLst/>
              <a:cxnLst/>
              <a:rect l="l" t="t" r="r" b="b"/>
              <a:pathLst>
                <a:path w="1608" h="2475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537" y="536"/>
                  </a:lnTo>
                  <a:lnTo>
                    <a:pt x="537" y="2220"/>
                  </a:lnTo>
                  <a:lnTo>
                    <a:pt x="562" y="2322"/>
                  </a:lnTo>
                  <a:lnTo>
                    <a:pt x="613" y="2398"/>
                  </a:lnTo>
                  <a:lnTo>
                    <a:pt x="690" y="2449"/>
                  </a:lnTo>
                  <a:lnTo>
                    <a:pt x="792" y="2475"/>
                  </a:lnTo>
                  <a:lnTo>
                    <a:pt x="894" y="2449"/>
                  </a:lnTo>
                  <a:lnTo>
                    <a:pt x="996" y="2398"/>
                  </a:lnTo>
                  <a:lnTo>
                    <a:pt x="1047" y="2322"/>
                  </a:lnTo>
                  <a:lnTo>
                    <a:pt x="1072" y="2220"/>
                  </a:lnTo>
                  <a:lnTo>
                    <a:pt x="1072" y="536"/>
                  </a:lnTo>
                  <a:lnTo>
                    <a:pt x="1327" y="536"/>
                  </a:lnTo>
                  <a:lnTo>
                    <a:pt x="1429" y="511"/>
                  </a:lnTo>
                  <a:lnTo>
                    <a:pt x="1531" y="460"/>
                  </a:lnTo>
                  <a:lnTo>
                    <a:pt x="1582" y="383"/>
                  </a:lnTo>
                  <a:lnTo>
                    <a:pt x="1608" y="256"/>
                  </a:lnTo>
                  <a:lnTo>
                    <a:pt x="1582" y="154"/>
                  </a:lnTo>
                  <a:lnTo>
                    <a:pt x="1531" y="77"/>
                  </a:lnTo>
                  <a:lnTo>
                    <a:pt x="1429" y="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70"/>
          <p:cNvGrpSpPr/>
          <p:nvPr/>
        </p:nvGrpSpPr>
        <p:grpSpPr>
          <a:xfrm>
            <a:off x="5452061" y="1411814"/>
            <a:ext cx="456070" cy="407230"/>
            <a:chOff x="4694750" y="1297425"/>
            <a:chExt cx="458500" cy="409400"/>
          </a:xfrm>
        </p:grpSpPr>
        <p:sp>
          <p:nvSpPr>
            <p:cNvPr id="1587" name="Google Shape;1587;p70"/>
            <p:cNvSpPr/>
            <p:nvPr/>
          </p:nvSpPr>
          <p:spPr>
            <a:xfrm>
              <a:off x="4694750" y="1297425"/>
              <a:ext cx="458500" cy="409400"/>
            </a:xfrm>
            <a:custGeom>
              <a:avLst/>
              <a:gdLst/>
              <a:ahLst/>
              <a:cxnLst/>
              <a:rect l="l" t="t" r="r" b="b"/>
              <a:pathLst>
                <a:path w="18340" h="16376" extrusionOk="0">
                  <a:moveTo>
                    <a:pt x="16146" y="3827"/>
                  </a:moveTo>
                  <a:lnTo>
                    <a:pt x="16248" y="3852"/>
                  </a:lnTo>
                  <a:lnTo>
                    <a:pt x="16325" y="3878"/>
                  </a:lnTo>
                  <a:lnTo>
                    <a:pt x="16401" y="3903"/>
                  </a:lnTo>
                  <a:lnTo>
                    <a:pt x="16478" y="3954"/>
                  </a:lnTo>
                  <a:lnTo>
                    <a:pt x="16529" y="4031"/>
                  </a:lnTo>
                  <a:lnTo>
                    <a:pt x="16580" y="4107"/>
                  </a:lnTo>
                  <a:lnTo>
                    <a:pt x="16605" y="4184"/>
                  </a:lnTo>
                  <a:lnTo>
                    <a:pt x="16605" y="4286"/>
                  </a:lnTo>
                  <a:lnTo>
                    <a:pt x="16605" y="13596"/>
                  </a:lnTo>
                  <a:lnTo>
                    <a:pt x="16605" y="13672"/>
                  </a:lnTo>
                  <a:lnTo>
                    <a:pt x="16580" y="13774"/>
                  </a:lnTo>
                  <a:lnTo>
                    <a:pt x="16529" y="13851"/>
                  </a:lnTo>
                  <a:lnTo>
                    <a:pt x="16478" y="13902"/>
                  </a:lnTo>
                  <a:lnTo>
                    <a:pt x="16401" y="13953"/>
                  </a:lnTo>
                  <a:lnTo>
                    <a:pt x="16325" y="14004"/>
                  </a:lnTo>
                  <a:lnTo>
                    <a:pt x="16248" y="14029"/>
                  </a:lnTo>
                  <a:lnTo>
                    <a:pt x="2092" y="14029"/>
                  </a:lnTo>
                  <a:lnTo>
                    <a:pt x="2015" y="14004"/>
                  </a:lnTo>
                  <a:lnTo>
                    <a:pt x="1939" y="13953"/>
                  </a:lnTo>
                  <a:lnTo>
                    <a:pt x="1862" y="13902"/>
                  </a:lnTo>
                  <a:lnTo>
                    <a:pt x="1811" y="13851"/>
                  </a:lnTo>
                  <a:lnTo>
                    <a:pt x="1786" y="13774"/>
                  </a:lnTo>
                  <a:lnTo>
                    <a:pt x="1760" y="13672"/>
                  </a:lnTo>
                  <a:lnTo>
                    <a:pt x="1735" y="13596"/>
                  </a:lnTo>
                  <a:lnTo>
                    <a:pt x="1735" y="4286"/>
                  </a:lnTo>
                  <a:lnTo>
                    <a:pt x="1760" y="4184"/>
                  </a:lnTo>
                  <a:lnTo>
                    <a:pt x="1786" y="4107"/>
                  </a:lnTo>
                  <a:lnTo>
                    <a:pt x="1811" y="4031"/>
                  </a:lnTo>
                  <a:lnTo>
                    <a:pt x="1862" y="3954"/>
                  </a:lnTo>
                  <a:lnTo>
                    <a:pt x="1939" y="3903"/>
                  </a:lnTo>
                  <a:lnTo>
                    <a:pt x="2015" y="3878"/>
                  </a:lnTo>
                  <a:lnTo>
                    <a:pt x="2092" y="3852"/>
                  </a:lnTo>
                  <a:lnTo>
                    <a:pt x="2194" y="3827"/>
                  </a:lnTo>
                  <a:lnTo>
                    <a:pt x="5051" y="3827"/>
                  </a:lnTo>
                  <a:lnTo>
                    <a:pt x="5025" y="4184"/>
                  </a:lnTo>
                  <a:lnTo>
                    <a:pt x="5051" y="4362"/>
                  </a:lnTo>
                  <a:lnTo>
                    <a:pt x="2551" y="4362"/>
                  </a:lnTo>
                  <a:lnTo>
                    <a:pt x="2449" y="4388"/>
                  </a:lnTo>
                  <a:lnTo>
                    <a:pt x="2347" y="4439"/>
                  </a:lnTo>
                  <a:lnTo>
                    <a:pt x="2296" y="4541"/>
                  </a:lnTo>
                  <a:lnTo>
                    <a:pt x="2270" y="4643"/>
                  </a:lnTo>
                  <a:lnTo>
                    <a:pt x="2270" y="10458"/>
                  </a:lnTo>
                  <a:lnTo>
                    <a:pt x="2296" y="10560"/>
                  </a:lnTo>
                  <a:lnTo>
                    <a:pt x="2347" y="10637"/>
                  </a:lnTo>
                  <a:lnTo>
                    <a:pt x="2449" y="10714"/>
                  </a:lnTo>
                  <a:lnTo>
                    <a:pt x="2653" y="10714"/>
                  </a:lnTo>
                  <a:lnTo>
                    <a:pt x="2730" y="10637"/>
                  </a:lnTo>
                  <a:lnTo>
                    <a:pt x="2806" y="10560"/>
                  </a:lnTo>
                  <a:lnTo>
                    <a:pt x="2806" y="10458"/>
                  </a:lnTo>
                  <a:lnTo>
                    <a:pt x="2806" y="4898"/>
                  </a:lnTo>
                  <a:lnTo>
                    <a:pt x="5076" y="4898"/>
                  </a:lnTo>
                  <a:lnTo>
                    <a:pt x="5178" y="5357"/>
                  </a:lnTo>
                  <a:lnTo>
                    <a:pt x="5306" y="5740"/>
                  </a:lnTo>
                  <a:lnTo>
                    <a:pt x="5484" y="6122"/>
                  </a:lnTo>
                  <a:lnTo>
                    <a:pt x="5663" y="6428"/>
                  </a:lnTo>
                  <a:lnTo>
                    <a:pt x="5867" y="6734"/>
                  </a:lnTo>
                  <a:lnTo>
                    <a:pt x="6096" y="7015"/>
                  </a:lnTo>
                  <a:lnTo>
                    <a:pt x="6581" y="7551"/>
                  </a:lnTo>
                  <a:lnTo>
                    <a:pt x="7117" y="8112"/>
                  </a:lnTo>
                  <a:lnTo>
                    <a:pt x="7346" y="8418"/>
                  </a:lnTo>
                  <a:lnTo>
                    <a:pt x="7550" y="8749"/>
                  </a:lnTo>
                  <a:lnTo>
                    <a:pt x="7754" y="9132"/>
                  </a:lnTo>
                  <a:lnTo>
                    <a:pt x="7933" y="9489"/>
                  </a:lnTo>
                  <a:lnTo>
                    <a:pt x="8188" y="10127"/>
                  </a:lnTo>
                  <a:lnTo>
                    <a:pt x="8367" y="10586"/>
                  </a:lnTo>
                  <a:lnTo>
                    <a:pt x="8469" y="10765"/>
                  </a:lnTo>
                  <a:lnTo>
                    <a:pt x="8571" y="10943"/>
                  </a:lnTo>
                  <a:lnTo>
                    <a:pt x="8698" y="11096"/>
                  </a:lnTo>
                  <a:lnTo>
                    <a:pt x="8851" y="11198"/>
                  </a:lnTo>
                  <a:lnTo>
                    <a:pt x="9004" y="11249"/>
                  </a:lnTo>
                  <a:lnTo>
                    <a:pt x="9208" y="11275"/>
                  </a:lnTo>
                  <a:lnTo>
                    <a:pt x="9412" y="11249"/>
                  </a:lnTo>
                  <a:lnTo>
                    <a:pt x="9591" y="11198"/>
                  </a:lnTo>
                  <a:lnTo>
                    <a:pt x="9718" y="11096"/>
                  </a:lnTo>
                  <a:lnTo>
                    <a:pt x="9846" y="10943"/>
                  </a:lnTo>
                  <a:lnTo>
                    <a:pt x="9948" y="10790"/>
                  </a:lnTo>
                  <a:lnTo>
                    <a:pt x="10050" y="10586"/>
                  </a:lnTo>
                  <a:lnTo>
                    <a:pt x="10228" y="10127"/>
                  </a:lnTo>
                  <a:lnTo>
                    <a:pt x="10484" y="9489"/>
                  </a:lnTo>
                  <a:lnTo>
                    <a:pt x="10662" y="9132"/>
                  </a:lnTo>
                  <a:lnTo>
                    <a:pt x="10866" y="8749"/>
                  </a:lnTo>
                  <a:lnTo>
                    <a:pt x="11070" y="8418"/>
                  </a:lnTo>
                  <a:lnTo>
                    <a:pt x="11300" y="8112"/>
                  </a:lnTo>
                  <a:lnTo>
                    <a:pt x="11810" y="7551"/>
                  </a:lnTo>
                  <a:lnTo>
                    <a:pt x="12295" y="7015"/>
                  </a:lnTo>
                  <a:lnTo>
                    <a:pt x="12524" y="6734"/>
                  </a:lnTo>
                  <a:lnTo>
                    <a:pt x="12728" y="6428"/>
                  </a:lnTo>
                  <a:lnTo>
                    <a:pt x="12932" y="6122"/>
                  </a:lnTo>
                  <a:lnTo>
                    <a:pt x="13111" y="5740"/>
                  </a:lnTo>
                  <a:lnTo>
                    <a:pt x="13238" y="5357"/>
                  </a:lnTo>
                  <a:lnTo>
                    <a:pt x="13315" y="4898"/>
                  </a:lnTo>
                  <a:lnTo>
                    <a:pt x="15534" y="4898"/>
                  </a:lnTo>
                  <a:lnTo>
                    <a:pt x="15534" y="12958"/>
                  </a:lnTo>
                  <a:lnTo>
                    <a:pt x="2806" y="12958"/>
                  </a:lnTo>
                  <a:lnTo>
                    <a:pt x="2806" y="11606"/>
                  </a:lnTo>
                  <a:lnTo>
                    <a:pt x="2806" y="11504"/>
                  </a:lnTo>
                  <a:lnTo>
                    <a:pt x="2730" y="11428"/>
                  </a:lnTo>
                  <a:lnTo>
                    <a:pt x="2653" y="11351"/>
                  </a:lnTo>
                  <a:lnTo>
                    <a:pt x="2551" y="11326"/>
                  </a:lnTo>
                  <a:lnTo>
                    <a:pt x="2449" y="11351"/>
                  </a:lnTo>
                  <a:lnTo>
                    <a:pt x="2347" y="11428"/>
                  </a:lnTo>
                  <a:lnTo>
                    <a:pt x="2296" y="11504"/>
                  </a:lnTo>
                  <a:lnTo>
                    <a:pt x="2270" y="11606"/>
                  </a:lnTo>
                  <a:lnTo>
                    <a:pt x="2270" y="13239"/>
                  </a:lnTo>
                  <a:lnTo>
                    <a:pt x="2296" y="13341"/>
                  </a:lnTo>
                  <a:lnTo>
                    <a:pt x="2347" y="13417"/>
                  </a:lnTo>
                  <a:lnTo>
                    <a:pt x="2449" y="13468"/>
                  </a:lnTo>
                  <a:lnTo>
                    <a:pt x="2551" y="13494"/>
                  </a:lnTo>
                  <a:lnTo>
                    <a:pt x="15789" y="13494"/>
                  </a:lnTo>
                  <a:lnTo>
                    <a:pt x="15891" y="13468"/>
                  </a:lnTo>
                  <a:lnTo>
                    <a:pt x="15993" y="13417"/>
                  </a:lnTo>
                  <a:lnTo>
                    <a:pt x="16044" y="13341"/>
                  </a:lnTo>
                  <a:lnTo>
                    <a:pt x="16069" y="13239"/>
                  </a:lnTo>
                  <a:lnTo>
                    <a:pt x="16069" y="4643"/>
                  </a:lnTo>
                  <a:lnTo>
                    <a:pt x="16044" y="4541"/>
                  </a:lnTo>
                  <a:lnTo>
                    <a:pt x="15993" y="4439"/>
                  </a:lnTo>
                  <a:lnTo>
                    <a:pt x="15891" y="4388"/>
                  </a:lnTo>
                  <a:lnTo>
                    <a:pt x="15789" y="4362"/>
                  </a:lnTo>
                  <a:lnTo>
                    <a:pt x="13366" y="4362"/>
                  </a:lnTo>
                  <a:lnTo>
                    <a:pt x="13391" y="4184"/>
                  </a:lnTo>
                  <a:lnTo>
                    <a:pt x="13366" y="3827"/>
                  </a:lnTo>
                  <a:close/>
                  <a:moveTo>
                    <a:pt x="10560" y="14565"/>
                  </a:moveTo>
                  <a:lnTo>
                    <a:pt x="10560" y="14744"/>
                  </a:lnTo>
                  <a:lnTo>
                    <a:pt x="10535" y="14795"/>
                  </a:lnTo>
                  <a:lnTo>
                    <a:pt x="10509" y="14846"/>
                  </a:lnTo>
                  <a:lnTo>
                    <a:pt x="10458" y="14897"/>
                  </a:lnTo>
                  <a:lnTo>
                    <a:pt x="7882" y="14897"/>
                  </a:lnTo>
                  <a:lnTo>
                    <a:pt x="7831" y="14846"/>
                  </a:lnTo>
                  <a:lnTo>
                    <a:pt x="7805" y="14795"/>
                  </a:lnTo>
                  <a:lnTo>
                    <a:pt x="7805" y="14744"/>
                  </a:lnTo>
                  <a:lnTo>
                    <a:pt x="7805" y="14565"/>
                  </a:lnTo>
                  <a:close/>
                  <a:moveTo>
                    <a:pt x="9208" y="1"/>
                  </a:moveTo>
                  <a:lnTo>
                    <a:pt x="8800" y="26"/>
                  </a:lnTo>
                  <a:lnTo>
                    <a:pt x="8392" y="103"/>
                  </a:lnTo>
                  <a:lnTo>
                    <a:pt x="7984" y="205"/>
                  </a:lnTo>
                  <a:lnTo>
                    <a:pt x="7601" y="332"/>
                  </a:lnTo>
                  <a:lnTo>
                    <a:pt x="7244" y="511"/>
                  </a:lnTo>
                  <a:lnTo>
                    <a:pt x="6887" y="715"/>
                  </a:lnTo>
                  <a:lnTo>
                    <a:pt x="6556" y="970"/>
                  </a:lnTo>
                  <a:lnTo>
                    <a:pt x="6249" y="1251"/>
                  </a:lnTo>
                  <a:lnTo>
                    <a:pt x="6045" y="1455"/>
                  </a:lnTo>
                  <a:lnTo>
                    <a:pt x="5867" y="1684"/>
                  </a:lnTo>
                  <a:lnTo>
                    <a:pt x="5688" y="1939"/>
                  </a:lnTo>
                  <a:lnTo>
                    <a:pt x="5535" y="2194"/>
                  </a:lnTo>
                  <a:lnTo>
                    <a:pt x="5408" y="2449"/>
                  </a:lnTo>
                  <a:lnTo>
                    <a:pt x="5306" y="2730"/>
                  </a:lnTo>
                  <a:lnTo>
                    <a:pt x="5204" y="3011"/>
                  </a:lnTo>
                  <a:lnTo>
                    <a:pt x="5127" y="3291"/>
                  </a:lnTo>
                  <a:lnTo>
                    <a:pt x="2194" y="3291"/>
                  </a:lnTo>
                  <a:lnTo>
                    <a:pt x="1990" y="3317"/>
                  </a:lnTo>
                  <a:lnTo>
                    <a:pt x="1811" y="3368"/>
                  </a:lnTo>
                  <a:lnTo>
                    <a:pt x="1633" y="3470"/>
                  </a:lnTo>
                  <a:lnTo>
                    <a:pt x="1505" y="3572"/>
                  </a:lnTo>
                  <a:lnTo>
                    <a:pt x="1378" y="3725"/>
                  </a:lnTo>
                  <a:lnTo>
                    <a:pt x="1276" y="3903"/>
                  </a:lnTo>
                  <a:lnTo>
                    <a:pt x="1225" y="4082"/>
                  </a:lnTo>
                  <a:lnTo>
                    <a:pt x="1199" y="4286"/>
                  </a:lnTo>
                  <a:lnTo>
                    <a:pt x="1199" y="13596"/>
                  </a:lnTo>
                  <a:lnTo>
                    <a:pt x="1225" y="13825"/>
                  </a:lnTo>
                  <a:lnTo>
                    <a:pt x="1301" y="14029"/>
                  </a:lnTo>
                  <a:lnTo>
                    <a:pt x="408" y="14029"/>
                  </a:lnTo>
                  <a:lnTo>
                    <a:pt x="332" y="14055"/>
                  </a:lnTo>
                  <a:lnTo>
                    <a:pt x="255" y="14080"/>
                  </a:lnTo>
                  <a:lnTo>
                    <a:pt x="179" y="14106"/>
                  </a:lnTo>
                  <a:lnTo>
                    <a:pt x="128" y="14157"/>
                  </a:lnTo>
                  <a:lnTo>
                    <a:pt x="77" y="14208"/>
                  </a:lnTo>
                  <a:lnTo>
                    <a:pt x="26" y="14284"/>
                  </a:lnTo>
                  <a:lnTo>
                    <a:pt x="0" y="14361"/>
                  </a:lnTo>
                  <a:lnTo>
                    <a:pt x="0" y="14437"/>
                  </a:lnTo>
                  <a:lnTo>
                    <a:pt x="0" y="15177"/>
                  </a:lnTo>
                  <a:lnTo>
                    <a:pt x="26" y="15407"/>
                  </a:lnTo>
                  <a:lnTo>
                    <a:pt x="102" y="15636"/>
                  </a:lnTo>
                  <a:lnTo>
                    <a:pt x="204" y="15840"/>
                  </a:lnTo>
                  <a:lnTo>
                    <a:pt x="357" y="16019"/>
                  </a:lnTo>
                  <a:lnTo>
                    <a:pt x="536" y="16172"/>
                  </a:lnTo>
                  <a:lnTo>
                    <a:pt x="740" y="16274"/>
                  </a:lnTo>
                  <a:lnTo>
                    <a:pt x="970" y="16350"/>
                  </a:lnTo>
                  <a:lnTo>
                    <a:pt x="1199" y="16376"/>
                  </a:lnTo>
                  <a:lnTo>
                    <a:pt x="14896" y="16376"/>
                  </a:lnTo>
                  <a:lnTo>
                    <a:pt x="14998" y="16350"/>
                  </a:lnTo>
                  <a:lnTo>
                    <a:pt x="15100" y="16299"/>
                  </a:lnTo>
                  <a:lnTo>
                    <a:pt x="15151" y="16197"/>
                  </a:lnTo>
                  <a:lnTo>
                    <a:pt x="15177" y="16095"/>
                  </a:lnTo>
                  <a:lnTo>
                    <a:pt x="15151" y="15993"/>
                  </a:lnTo>
                  <a:lnTo>
                    <a:pt x="15100" y="15917"/>
                  </a:lnTo>
                  <a:lnTo>
                    <a:pt x="14998" y="15840"/>
                  </a:lnTo>
                  <a:lnTo>
                    <a:pt x="1199" y="15840"/>
                  </a:lnTo>
                  <a:lnTo>
                    <a:pt x="1072" y="15815"/>
                  </a:lnTo>
                  <a:lnTo>
                    <a:pt x="944" y="15764"/>
                  </a:lnTo>
                  <a:lnTo>
                    <a:pt x="842" y="15713"/>
                  </a:lnTo>
                  <a:lnTo>
                    <a:pt x="740" y="15636"/>
                  </a:lnTo>
                  <a:lnTo>
                    <a:pt x="664" y="15534"/>
                  </a:lnTo>
                  <a:lnTo>
                    <a:pt x="587" y="15432"/>
                  </a:lnTo>
                  <a:lnTo>
                    <a:pt x="562" y="15305"/>
                  </a:lnTo>
                  <a:lnTo>
                    <a:pt x="536" y="15177"/>
                  </a:lnTo>
                  <a:lnTo>
                    <a:pt x="536" y="14565"/>
                  </a:lnTo>
                  <a:lnTo>
                    <a:pt x="7244" y="14565"/>
                  </a:lnTo>
                  <a:lnTo>
                    <a:pt x="7244" y="14744"/>
                  </a:lnTo>
                  <a:lnTo>
                    <a:pt x="7270" y="14871"/>
                  </a:lnTo>
                  <a:lnTo>
                    <a:pt x="7321" y="14999"/>
                  </a:lnTo>
                  <a:lnTo>
                    <a:pt x="7372" y="15126"/>
                  </a:lnTo>
                  <a:lnTo>
                    <a:pt x="7474" y="15228"/>
                  </a:lnTo>
                  <a:lnTo>
                    <a:pt x="7576" y="15305"/>
                  </a:lnTo>
                  <a:lnTo>
                    <a:pt x="7678" y="15381"/>
                  </a:lnTo>
                  <a:lnTo>
                    <a:pt x="7805" y="15432"/>
                  </a:lnTo>
                  <a:lnTo>
                    <a:pt x="10535" y="15432"/>
                  </a:lnTo>
                  <a:lnTo>
                    <a:pt x="10662" y="15381"/>
                  </a:lnTo>
                  <a:lnTo>
                    <a:pt x="10790" y="15305"/>
                  </a:lnTo>
                  <a:lnTo>
                    <a:pt x="10892" y="15228"/>
                  </a:lnTo>
                  <a:lnTo>
                    <a:pt x="10968" y="15126"/>
                  </a:lnTo>
                  <a:lnTo>
                    <a:pt x="11045" y="14999"/>
                  </a:lnTo>
                  <a:lnTo>
                    <a:pt x="11070" y="14871"/>
                  </a:lnTo>
                  <a:lnTo>
                    <a:pt x="11096" y="14744"/>
                  </a:lnTo>
                  <a:lnTo>
                    <a:pt x="11096" y="14565"/>
                  </a:lnTo>
                  <a:lnTo>
                    <a:pt x="17804" y="14565"/>
                  </a:lnTo>
                  <a:lnTo>
                    <a:pt x="17804" y="15177"/>
                  </a:lnTo>
                  <a:lnTo>
                    <a:pt x="17778" y="15305"/>
                  </a:lnTo>
                  <a:lnTo>
                    <a:pt x="17753" y="15432"/>
                  </a:lnTo>
                  <a:lnTo>
                    <a:pt x="17702" y="15534"/>
                  </a:lnTo>
                  <a:lnTo>
                    <a:pt x="17600" y="15636"/>
                  </a:lnTo>
                  <a:lnTo>
                    <a:pt x="17523" y="15713"/>
                  </a:lnTo>
                  <a:lnTo>
                    <a:pt x="17396" y="15764"/>
                  </a:lnTo>
                  <a:lnTo>
                    <a:pt x="17268" y="15815"/>
                  </a:lnTo>
                  <a:lnTo>
                    <a:pt x="17141" y="15840"/>
                  </a:lnTo>
                  <a:lnTo>
                    <a:pt x="15942" y="15840"/>
                  </a:lnTo>
                  <a:lnTo>
                    <a:pt x="15865" y="15917"/>
                  </a:lnTo>
                  <a:lnTo>
                    <a:pt x="15789" y="15993"/>
                  </a:lnTo>
                  <a:lnTo>
                    <a:pt x="15763" y="16095"/>
                  </a:lnTo>
                  <a:lnTo>
                    <a:pt x="15789" y="16197"/>
                  </a:lnTo>
                  <a:lnTo>
                    <a:pt x="15865" y="16299"/>
                  </a:lnTo>
                  <a:lnTo>
                    <a:pt x="15942" y="16350"/>
                  </a:lnTo>
                  <a:lnTo>
                    <a:pt x="16044" y="16376"/>
                  </a:lnTo>
                  <a:lnTo>
                    <a:pt x="17141" y="16376"/>
                  </a:lnTo>
                  <a:lnTo>
                    <a:pt x="17370" y="16350"/>
                  </a:lnTo>
                  <a:lnTo>
                    <a:pt x="17600" y="16274"/>
                  </a:lnTo>
                  <a:lnTo>
                    <a:pt x="17804" y="16172"/>
                  </a:lnTo>
                  <a:lnTo>
                    <a:pt x="17982" y="16019"/>
                  </a:lnTo>
                  <a:lnTo>
                    <a:pt x="18136" y="15840"/>
                  </a:lnTo>
                  <a:lnTo>
                    <a:pt x="18238" y="15636"/>
                  </a:lnTo>
                  <a:lnTo>
                    <a:pt x="18314" y="15407"/>
                  </a:lnTo>
                  <a:lnTo>
                    <a:pt x="18340" y="15177"/>
                  </a:lnTo>
                  <a:lnTo>
                    <a:pt x="18340" y="14437"/>
                  </a:lnTo>
                  <a:lnTo>
                    <a:pt x="18340" y="14361"/>
                  </a:lnTo>
                  <a:lnTo>
                    <a:pt x="18314" y="14284"/>
                  </a:lnTo>
                  <a:lnTo>
                    <a:pt x="18263" y="14208"/>
                  </a:lnTo>
                  <a:lnTo>
                    <a:pt x="18212" y="14157"/>
                  </a:lnTo>
                  <a:lnTo>
                    <a:pt x="18161" y="14106"/>
                  </a:lnTo>
                  <a:lnTo>
                    <a:pt x="18085" y="14080"/>
                  </a:lnTo>
                  <a:lnTo>
                    <a:pt x="18008" y="14055"/>
                  </a:lnTo>
                  <a:lnTo>
                    <a:pt x="17931" y="14029"/>
                  </a:lnTo>
                  <a:lnTo>
                    <a:pt x="17039" y="14029"/>
                  </a:lnTo>
                  <a:lnTo>
                    <a:pt x="17115" y="13825"/>
                  </a:lnTo>
                  <a:lnTo>
                    <a:pt x="17141" y="13596"/>
                  </a:lnTo>
                  <a:lnTo>
                    <a:pt x="17141" y="4286"/>
                  </a:lnTo>
                  <a:lnTo>
                    <a:pt x="17115" y="4082"/>
                  </a:lnTo>
                  <a:lnTo>
                    <a:pt x="17064" y="3903"/>
                  </a:lnTo>
                  <a:lnTo>
                    <a:pt x="16962" y="3725"/>
                  </a:lnTo>
                  <a:lnTo>
                    <a:pt x="16860" y="3572"/>
                  </a:lnTo>
                  <a:lnTo>
                    <a:pt x="16707" y="3470"/>
                  </a:lnTo>
                  <a:lnTo>
                    <a:pt x="16529" y="3368"/>
                  </a:lnTo>
                  <a:lnTo>
                    <a:pt x="16350" y="3317"/>
                  </a:lnTo>
                  <a:lnTo>
                    <a:pt x="16146" y="3291"/>
                  </a:lnTo>
                  <a:lnTo>
                    <a:pt x="13289" y="3291"/>
                  </a:lnTo>
                  <a:lnTo>
                    <a:pt x="13187" y="2883"/>
                  </a:lnTo>
                  <a:lnTo>
                    <a:pt x="13034" y="2475"/>
                  </a:lnTo>
                  <a:lnTo>
                    <a:pt x="12856" y="2092"/>
                  </a:lnTo>
                  <a:lnTo>
                    <a:pt x="12626" y="1710"/>
                  </a:lnTo>
                  <a:lnTo>
                    <a:pt x="12550" y="1659"/>
                  </a:lnTo>
                  <a:lnTo>
                    <a:pt x="12448" y="1608"/>
                  </a:lnTo>
                  <a:lnTo>
                    <a:pt x="12346" y="1608"/>
                  </a:lnTo>
                  <a:lnTo>
                    <a:pt x="12244" y="1659"/>
                  </a:lnTo>
                  <a:lnTo>
                    <a:pt x="12167" y="1735"/>
                  </a:lnTo>
                  <a:lnTo>
                    <a:pt x="12141" y="1837"/>
                  </a:lnTo>
                  <a:lnTo>
                    <a:pt x="12141" y="1939"/>
                  </a:lnTo>
                  <a:lnTo>
                    <a:pt x="12192" y="2041"/>
                  </a:lnTo>
                  <a:lnTo>
                    <a:pt x="12346" y="2271"/>
                  </a:lnTo>
                  <a:lnTo>
                    <a:pt x="12473" y="2526"/>
                  </a:lnTo>
                  <a:lnTo>
                    <a:pt x="12575" y="2781"/>
                  </a:lnTo>
                  <a:lnTo>
                    <a:pt x="12677" y="3036"/>
                  </a:lnTo>
                  <a:lnTo>
                    <a:pt x="12754" y="3317"/>
                  </a:lnTo>
                  <a:lnTo>
                    <a:pt x="12805" y="3597"/>
                  </a:lnTo>
                  <a:lnTo>
                    <a:pt x="12830" y="3903"/>
                  </a:lnTo>
                  <a:lnTo>
                    <a:pt x="12856" y="4184"/>
                  </a:lnTo>
                  <a:lnTo>
                    <a:pt x="12830" y="4464"/>
                  </a:lnTo>
                  <a:lnTo>
                    <a:pt x="12805" y="4719"/>
                  </a:lnTo>
                  <a:lnTo>
                    <a:pt x="12779" y="4949"/>
                  </a:lnTo>
                  <a:lnTo>
                    <a:pt x="12728" y="5179"/>
                  </a:lnTo>
                  <a:lnTo>
                    <a:pt x="12575" y="5587"/>
                  </a:lnTo>
                  <a:lnTo>
                    <a:pt x="12397" y="5969"/>
                  </a:lnTo>
                  <a:lnTo>
                    <a:pt x="12192" y="6301"/>
                  </a:lnTo>
                  <a:lnTo>
                    <a:pt x="11937" y="6607"/>
                  </a:lnTo>
                  <a:lnTo>
                    <a:pt x="11682" y="6888"/>
                  </a:lnTo>
                  <a:lnTo>
                    <a:pt x="11427" y="7194"/>
                  </a:lnTo>
                  <a:lnTo>
                    <a:pt x="11147" y="7474"/>
                  </a:lnTo>
                  <a:lnTo>
                    <a:pt x="10892" y="7780"/>
                  </a:lnTo>
                  <a:lnTo>
                    <a:pt x="10637" y="8112"/>
                  </a:lnTo>
                  <a:lnTo>
                    <a:pt x="10407" y="8469"/>
                  </a:lnTo>
                  <a:lnTo>
                    <a:pt x="10177" y="8903"/>
                  </a:lnTo>
                  <a:lnTo>
                    <a:pt x="9999" y="9285"/>
                  </a:lnTo>
                  <a:lnTo>
                    <a:pt x="9718" y="9948"/>
                  </a:lnTo>
                  <a:lnTo>
                    <a:pt x="9565" y="10331"/>
                  </a:lnTo>
                  <a:lnTo>
                    <a:pt x="9463" y="10560"/>
                  </a:lnTo>
                  <a:lnTo>
                    <a:pt x="9387" y="10637"/>
                  </a:lnTo>
                  <a:lnTo>
                    <a:pt x="9336" y="10714"/>
                  </a:lnTo>
                  <a:lnTo>
                    <a:pt x="9285" y="10739"/>
                  </a:lnTo>
                  <a:lnTo>
                    <a:pt x="9132" y="10739"/>
                  </a:lnTo>
                  <a:lnTo>
                    <a:pt x="9081" y="10688"/>
                  </a:lnTo>
                  <a:lnTo>
                    <a:pt x="9030" y="10637"/>
                  </a:lnTo>
                  <a:lnTo>
                    <a:pt x="8979" y="10560"/>
                  </a:lnTo>
                  <a:lnTo>
                    <a:pt x="8851" y="10305"/>
                  </a:lnTo>
                  <a:lnTo>
                    <a:pt x="8698" y="9923"/>
                  </a:lnTo>
                  <a:lnTo>
                    <a:pt x="8418" y="9260"/>
                  </a:lnTo>
                  <a:lnTo>
                    <a:pt x="8239" y="8877"/>
                  </a:lnTo>
                  <a:lnTo>
                    <a:pt x="8009" y="8469"/>
                  </a:lnTo>
                  <a:lnTo>
                    <a:pt x="7780" y="8112"/>
                  </a:lnTo>
                  <a:lnTo>
                    <a:pt x="7525" y="7780"/>
                  </a:lnTo>
                  <a:lnTo>
                    <a:pt x="7244" y="7474"/>
                  </a:lnTo>
                  <a:lnTo>
                    <a:pt x="6989" y="7194"/>
                  </a:lnTo>
                  <a:lnTo>
                    <a:pt x="6709" y="6888"/>
                  </a:lnTo>
                  <a:lnTo>
                    <a:pt x="6454" y="6607"/>
                  </a:lnTo>
                  <a:lnTo>
                    <a:pt x="6224" y="6301"/>
                  </a:lnTo>
                  <a:lnTo>
                    <a:pt x="5994" y="5969"/>
                  </a:lnTo>
                  <a:lnTo>
                    <a:pt x="5816" y="5587"/>
                  </a:lnTo>
                  <a:lnTo>
                    <a:pt x="5688" y="5179"/>
                  </a:lnTo>
                  <a:lnTo>
                    <a:pt x="5637" y="4949"/>
                  </a:lnTo>
                  <a:lnTo>
                    <a:pt x="5612" y="4719"/>
                  </a:lnTo>
                  <a:lnTo>
                    <a:pt x="5586" y="4464"/>
                  </a:lnTo>
                  <a:lnTo>
                    <a:pt x="5561" y="4184"/>
                  </a:lnTo>
                  <a:lnTo>
                    <a:pt x="5586" y="3827"/>
                  </a:lnTo>
                  <a:lnTo>
                    <a:pt x="5637" y="3470"/>
                  </a:lnTo>
                  <a:lnTo>
                    <a:pt x="5739" y="3138"/>
                  </a:lnTo>
                  <a:lnTo>
                    <a:pt x="5841" y="2806"/>
                  </a:lnTo>
                  <a:lnTo>
                    <a:pt x="5994" y="2475"/>
                  </a:lnTo>
                  <a:lnTo>
                    <a:pt x="6173" y="2169"/>
                  </a:lnTo>
                  <a:lnTo>
                    <a:pt x="6403" y="1888"/>
                  </a:lnTo>
                  <a:lnTo>
                    <a:pt x="6632" y="1633"/>
                  </a:lnTo>
                  <a:lnTo>
                    <a:pt x="6913" y="1378"/>
                  </a:lnTo>
                  <a:lnTo>
                    <a:pt x="7193" y="1174"/>
                  </a:lnTo>
                  <a:lnTo>
                    <a:pt x="7499" y="996"/>
                  </a:lnTo>
                  <a:lnTo>
                    <a:pt x="7805" y="842"/>
                  </a:lnTo>
                  <a:lnTo>
                    <a:pt x="8137" y="715"/>
                  </a:lnTo>
                  <a:lnTo>
                    <a:pt x="8494" y="613"/>
                  </a:lnTo>
                  <a:lnTo>
                    <a:pt x="8851" y="562"/>
                  </a:lnTo>
                  <a:lnTo>
                    <a:pt x="9208" y="536"/>
                  </a:lnTo>
                  <a:lnTo>
                    <a:pt x="9514" y="536"/>
                  </a:lnTo>
                  <a:lnTo>
                    <a:pt x="9820" y="587"/>
                  </a:lnTo>
                  <a:lnTo>
                    <a:pt x="10101" y="638"/>
                  </a:lnTo>
                  <a:lnTo>
                    <a:pt x="10407" y="715"/>
                  </a:lnTo>
                  <a:lnTo>
                    <a:pt x="10662" y="817"/>
                  </a:lnTo>
                  <a:lnTo>
                    <a:pt x="10943" y="944"/>
                  </a:lnTo>
                  <a:lnTo>
                    <a:pt x="11198" y="1098"/>
                  </a:lnTo>
                  <a:lnTo>
                    <a:pt x="11453" y="1251"/>
                  </a:lnTo>
                  <a:lnTo>
                    <a:pt x="11529" y="1302"/>
                  </a:lnTo>
                  <a:lnTo>
                    <a:pt x="11631" y="1327"/>
                  </a:lnTo>
                  <a:lnTo>
                    <a:pt x="11733" y="1276"/>
                  </a:lnTo>
                  <a:lnTo>
                    <a:pt x="11810" y="1225"/>
                  </a:lnTo>
                  <a:lnTo>
                    <a:pt x="11861" y="1123"/>
                  </a:lnTo>
                  <a:lnTo>
                    <a:pt x="11861" y="1021"/>
                  </a:lnTo>
                  <a:lnTo>
                    <a:pt x="11835" y="919"/>
                  </a:lnTo>
                  <a:lnTo>
                    <a:pt x="11759" y="842"/>
                  </a:lnTo>
                  <a:lnTo>
                    <a:pt x="11478" y="638"/>
                  </a:lnTo>
                  <a:lnTo>
                    <a:pt x="11198" y="460"/>
                  </a:lnTo>
                  <a:lnTo>
                    <a:pt x="10892" y="307"/>
                  </a:lnTo>
                  <a:lnTo>
                    <a:pt x="10560" y="205"/>
                  </a:lnTo>
                  <a:lnTo>
                    <a:pt x="10228" y="103"/>
                  </a:lnTo>
                  <a:lnTo>
                    <a:pt x="9897" y="52"/>
                  </a:lnTo>
                  <a:lnTo>
                    <a:pt x="9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0"/>
            <p:cNvSpPr/>
            <p:nvPr/>
          </p:nvSpPr>
          <p:spPr>
            <a:xfrm>
              <a:off x="4879675" y="1357375"/>
              <a:ext cx="88650" cy="88650"/>
            </a:xfrm>
            <a:custGeom>
              <a:avLst/>
              <a:gdLst/>
              <a:ahLst/>
              <a:cxnLst/>
              <a:rect l="l" t="t" r="r" b="b"/>
              <a:pathLst>
                <a:path w="3546" h="3546" extrusionOk="0">
                  <a:moveTo>
                    <a:pt x="1786" y="536"/>
                  </a:moveTo>
                  <a:lnTo>
                    <a:pt x="2015" y="562"/>
                  </a:lnTo>
                  <a:lnTo>
                    <a:pt x="2245" y="638"/>
                  </a:lnTo>
                  <a:lnTo>
                    <a:pt x="2474" y="740"/>
                  </a:lnTo>
                  <a:lnTo>
                    <a:pt x="2653" y="893"/>
                  </a:lnTo>
                  <a:lnTo>
                    <a:pt x="2806" y="1072"/>
                  </a:lnTo>
                  <a:lnTo>
                    <a:pt x="2908" y="1301"/>
                  </a:lnTo>
                  <a:lnTo>
                    <a:pt x="2985" y="1531"/>
                  </a:lnTo>
                  <a:lnTo>
                    <a:pt x="3010" y="1786"/>
                  </a:lnTo>
                  <a:lnTo>
                    <a:pt x="2985" y="2015"/>
                  </a:lnTo>
                  <a:lnTo>
                    <a:pt x="2908" y="2245"/>
                  </a:lnTo>
                  <a:lnTo>
                    <a:pt x="2806" y="2475"/>
                  </a:lnTo>
                  <a:lnTo>
                    <a:pt x="2653" y="2653"/>
                  </a:lnTo>
                  <a:lnTo>
                    <a:pt x="2474" y="2806"/>
                  </a:lnTo>
                  <a:lnTo>
                    <a:pt x="2245" y="2908"/>
                  </a:lnTo>
                  <a:lnTo>
                    <a:pt x="2015" y="2985"/>
                  </a:lnTo>
                  <a:lnTo>
                    <a:pt x="1786" y="3010"/>
                  </a:lnTo>
                  <a:lnTo>
                    <a:pt x="1531" y="2985"/>
                  </a:lnTo>
                  <a:lnTo>
                    <a:pt x="1301" y="2908"/>
                  </a:lnTo>
                  <a:lnTo>
                    <a:pt x="1097" y="2806"/>
                  </a:lnTo>
                  <a:lnTo>
                    <a:pt x="893" y="2653"/>
                  </a:lnTo>
                  <a:lnTo>
                    <a:pt x="740" y="2475"/>
                  </a:lnTo>
                  <a:lnTo>
                    <a:pt x="638" y="2245"/>
                  </a:lnTo>
                  <a:lnTo>
                    <a:pt x="561" y="2015"/>
                  </a:lnTo>
                  <a:lnTo>
                    <a:pt x="536" y="1786"/>
                  </a:lnTo>
                  <a:lnTo>
                    <a:pt x="561" y="1531"/>
                  </a:lnTo>
                  <a:lnTo>
                    <a:pt x="638" y="1301"/>
                  </a:lnTo>
                  <a:lnTo>
                    <a:pt x="740" y="1072"/>
                  </a:lnTo>
                  <a:lnTo>
                    <a:pt x="893" y="893"/>
                  </a:lnTo>
                  <a:lnTo>
                    <a:pt x="1097" y="740"/>
                  </a:lnTo>
                  <a:lnTo>
                    <a:pt x="1301" y="638"/>
                  </a:lnTo>
                  <a:lnTo>
                    <a:pt x="1531" y="562"/>
                  </a:lnTo>
                  <a:lnTo>
                    <a:pt x="1786" y="536"/>
                  </a:lnTo>
                  <a:close/>
                  <a:moveTo>
                    <a:pt x="1607" y="0"/>
                  </a:moveTo>
                  <a:lnTo>
                    <a:pt x="1429" y="26"/>
                  </a:lnTo>
                  <a:lnTo>
                    <a:pt x="1250" y="77"/>
                  </a:lnTo>
                  <a:lnTo>
                    <a:pt x="1097" y="128"/>
                  </a:lnTo>
                  <a:lnTo>
                    <a:pt x="944" y="204"/>
                  </a:lnTo>
                  <a:lnTo>
                    <a:pt x="791" y="306"/>
                  </a:lnTo>
                  <a:lnTo>
                    <a:pt x="638" y="408"/>
                  </a:lnTo>
                  <a:lnTo>
                    <a:pt x="510" y="511"/>
                  </a:lnTo>
                  <a:lnTo>
                    <a:pt x="408" y="638"/>
                  </a:lnTo>
                  <a:lnTo>
                    <a:pt x="306" y="791"/>
                  </a:lnTo>
                  <a:lnTo>
                    <a:pt x="230" y="919"/>
                  </a:lnTo>
                  <a:lnTo>
                    <a:pt x="153" y="1072"/>
                  </a:lnTo>
                  <a:lnTo>
                    <a:pt x="77" y="1250"/>
                  </a:lnTo>
                  <a:lnTo>
                    <a:pt x="51" y="1429"/>
                  </a:lnTo>
                  <a:lnTo>
                    <a:pt x="0" y="1582"/>
                  </a:lnTo>
                  <a:lnTo>
                    <a:pt x="0" y="1786"/>
                  </a:lnTo>
                  <a:lnTo>
                    <a:pt x="0" y="1964"/>
                  </a:lnTo>
                  <a:lnTo>
                    <a:pt x="51" y="2143"/>
                  </a:lnTo>
                  <a:lnTo>
                    <a:pt x="77" y="2296"/>
                  </a:lnTo>
                  <a:lnTo>
                    <a:pt x="153" y="2475"/>
                  </a:lnTo>
                  <a:lnTo>
                    <a:pt x="230" y="2628"/>
                  </a:lnTo>
                  <a:lnTo>
                    <a:pt x="306" y="2755"/>
                  </a:lnTo>
                  <a:lnTo>
                    <a:pt x="408" y="2908"/>
                  </a:lnTo>
                  <a:lnTo>
                    <a:pt x="510" y="3036"/>
                  </a:lnTo>
                  <a:lnTo>
                    <a:pt x="638" y="3138"/>
                  </a:lnTo>
                  <a:lnTo>
                    <a:pt x="791" y="3240"/>
                  </a:lnTo>
                  <a:lnTo>
                    <a:pt x="944" y="3342"/>
                  </a:lnTo>
                  <a:lnTo>
                    <a:pt x="1097" y="3418"/>
                  </a:lnTo>
                  <a:lnTo>
                    <a:pt x="1250" y="3469"/>
                  </a:lnTo>
                  <a:lnTo>
                    <a:pt x="1429" y="3520"/>
                  </a:lnTo>
                  <a:lnTo>
                    <a:pt x="1607" y="3546"/>
                  </a:lnTo>
                  <a:lnTo>
                    <a:pt x="1964" y="3546"/>
                  </a:lnTo>
                  <a:lnTo>
                    <a:pt x="2143" y="3520"/>
                  </a:lnTo>
                  <a:lnTo>
                    <a:pt x="2296" y="3469"/>
                  </a:lnTo>
                  <a:lnTo>
                    <a:pt x="2474" y="3418"/>
                  </a:lnTo>
                  <a:lnTo>
                    <a:pt x="2627" y="3342"/>
                  </a:lnTo>
                  <a:lnTo>
                    <a:pt x="2755" y="3240"/>
                  </a:lnTo>
                  <a:lnTo>
                    <a:pt x="2908" y="3138"/>
                  </a:lnTo>
                  <a:lnTo>
                    <a:pt x="3036" y="3036"/>
                  </a:lnTo>
                  <a:lnTo>
                    <a:pt x="3138" y="2908"/>
                  </a:lnTo>
                  <a:lnTo>
                    <a:pt x="3240" y="2755"/>
                  </a:lnTo>
                  <a:lnTo>
                    <a:pt x="3342" y="2628"/>
                  </a:lnTo>
                  <a:lnTo>
                    <a:pt x="3418" y="2475"/>
                  </a:lnTo>
                  <a:lnTo>
                    <a:pt x="3469" y="2296"/>
                  </a:lnTo>
                  <a:lnTo>
                    <a:pt x="3520" y="2143"/>
                  </a:lnTo>
                  <a:lnTo>
                    <a:pt x="3546" y="1964"/>
                  </a:lnTo>
                  <a:lnTo>
                    <a:pt x="3546" y="1786"/>
                  </a:lnTo>
                  <a:lnTo>
                    <a:pt x="3546" y="1582"/>
                  </a:lnTo>
                  <a:lnTo>
                    <a:pt x="3520" y="1429"/>
                  </a:lnTo>
                  <a:lnTo>
                    <a:pt x="3469" y="1250"/>
                  </a:lnTo>
                  <a:lnTo>
                    <a:pt x="3418" y="1072"/>
                  </a:lnTo>
                  <a:lnTo>
                    <a:pt x="3342" y="919"/>
                  </a:lnTo>
                  <a:lnTo>
                    <a:pt x="3240" y="791"/>
                  </a:lnTo>
                  <a:lnTo>
                    <a:pt x="3138" y="638"/>
                  </a:lnTo>
                  <a:lnTo>
                    <a:pt x="3036" y="511"/>
                  </a:lnTo>
                  <a:lnTo>
                    <a:pt x="2908" y="408"/>
                  </a:lnTo>
                  <a:lnTo>
                    <a:pt x="2755" y="306"/>
                  </a:lnTo>
                  <a:lnTo>
                    <a:pt x="2627" y="204"/>
                  </a:lnTo>
                  <a:lnTo>
                    <a:pt x="2474" y="128"/>
                  </a:lnTo>
                  <a:lnTo>
                    <a:pt x="2296" y="77"/>
                  </a:lnTo>
                  <a:lnTo>
                    <a:pt x="2143" y="26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70"/>
          <p:cNvGrpSpPr/>
          <p:nvPr/>
        </p:nvGrpSpPr>
        <p:grpSpPr>
          <a:xfrm>
            <a:off x="4713123" y="1387096"/>
            <a:ext cx="456070" cy="456070"/>
            <a:chOff x="3951875" y="1272575"/>
            <a:chExt cx="458500" cy="458500"/>
          </a:xfrm>
        </p:grpSpPr>
        <p:sp>
          <p:nvSpPr>
            <p:cNvPr id="1590" name="Google Shape;1590;p70"/>
            <p:cNvSpPr/>
            <p:nvPr/>
          </p:nvSpPr>
          <p:spPr>
            <a:xfrm>
              <a:off x="395187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6069" y="536"/>
                  </a:moveTo>
                  <a:lnTo>
                    <a:pt x="16197" y="561"/>
                  </a:lnTo>
                  <a:lnTo>
                    <a:pt x="16299" y="587"/>
                  </a:lnTo>
                  <a:lnTo>
                    <a:pt x="16401" y="638"/>
                  </a:lnTo>
                  <a:lnTo>
                    <a:pt x="16503" y="714"/>
                  </a:lnTo>
                  <a:lnTo>
                    <a:pt x="16579" y="816"/>
                  </a:lnTo>
                  <a:lnTo>
                    <a:pt x="16630" y="918"/>
                  </a:lnTo>
                  <a:lnTo>
                    <a:pt x="16656" y="1020"/>
                  </a:lnTo>
                  <a:lnTo>
                    <a:pt x="16682" y="1148"/>
                  </a:lnTo>
                  <a:lnTo>
                    <a:pt x="16682" y="5203"/>
                  </a:lnTo>
                  <a:lnTo>
                    <a:pt x="16656" y="5331"/>
                  </a:lnTo>
                  <a:lnTo>
                    <a:pt x="16630" y="5433"/>
                  </a:lnTo>
                  <a:lnTo>
                    <a:pt x="16579" y="5535"/>
                  </a:lnTo>
                  <a:lnTo>
                    <a:pt x="16503" y="5637"/>
                  </a:lnTo>
                  <a:lnTo>
                    <a:pt x="16401" y="5713"/>
                  </a:lnTo>
                  <a:lnTo>
                    <a:pt x="16299" y="5764"/>
                  </a:lnTo>
                  <a:lnTo>
                    <a:pt x="16197" y="5790"/>
                  </a:lnTo>
                  <a:lnTo>
                    <a:pt x="16069" y="5815"/>
                  </a:lnTo>
                  <a:lnTo>
                    <a:pt x="12014" y="5815"/>
                  </a:lnTo>
                  <a:lnTo>
                    <a:pt x="11886" y="5790"/>
                  </a:lnTo>
                  <a:lnTo>
                    <a:pt x="11784" y="5764"/>
                  </a:lnTo>
                  <a:lnTo>
                    <a:pt x="11682" y="5713"/>
                  </a:lnTo>
                  <a:lnTo>
                    <a:pt x="11580" y="5637"/>
                  </a:lnTo>
                  <a:lnTo>
                    <a:pt x="11504" y="5535"/>
                  </a:lnTo>
                  <a:lnTo>
                    <a:pt x="11453" y="5433"/>
                  </a:lnTo>
                  <a:lnTo>
                    <a:pt x="11427" y="5331"/>
                  </a:lnTo>
                  <a:lnTo>
                    <a:pt x="11402" y="5203"/>
                  </a:lnTo>
                  <a:lnTo>
                    <a:pt x="11402" y="1148"/>
                  </a:lnTo>
                  <a:lnTo>
                    <a:pt x="11427" y="1020"/>
                  </a:lnTo>
                  <a:lnTo>
                    <a:pt x="11453" y="918"/>
                  </a:lnTo>
                  <a:lnTo>
                    <a:pt x="11504" y="816"/>
                  </a:lnTo>
                  <a:lnTo>
                    <a:pt x="11580" y="714"/>
                  </a:lnTo>
                  <a:lnTo>
                    <a:pt x="11682" y="638"/>
                  </a:lnTo>
                  <a:lnTo>
                    <a:pt x="11784" y="587"/>
                  </a:lnTo>
                  <a:lnTo>
                    <a:pt x="11886" y="561"/>
                  </a:lnTo>
                  <a:lnTo>
                    <a:pt x="12014" y="536"/>
                  </a:lnTo>
                  <a:close/>
                  <a:moveTo>
                    <a:pt x="7346" y="5764"/>
                  </a:moveTo>
                  <a:lnTo>
                    <a:pt x="7423" y="5841"/>
                  </a:lnTo>
                  <a:lnTo>
                    <a:pt x="7448" y="5892"/>
                  </a:lnTo>
                  <a:lnTo>
                    <a:pt x="7678" y="6606"/>
                  </a:lnTo>
                  <a:lnTo>
                    <a:pt x="7142" y="6606"/>
                  </a:lnTo>
                  <a:lnTo>
                    <a:pt x="6938" y="6632"/>
                  </a:lnTo>
                  <a:lnTo>
                    <a:pt x="6734" y="6683"/>
                  </a:lnTo>
                  <a:lnTo>
                    <a:pt x="6555" y="6785"/>
                  </a:lnTo>
                  <a:lnTo>
                    <a:pt x="6377" y="6912"/>
                  </a:lnTo>
                  <a:lnTo>
                    <a:pt x="842" y="6912"/>
                  </a:lnTo>
                  <a:lnTo>
                    <a:pt x="1199" y="5892"/>
                  </a:lnTo>
                  <a:lnTo>
                    <a:pt x="1250" y="5815"/>
                  </a:lnTo>
                  <a:lnTo>
                    <a:pt x="1301" y="5764"/>
                  </a:lnTo>
                  <a:lnTo>
                    <a:pt x="1403" y="5892"/>
                  </a:lnTo>
                  <a:lnTo>
                    <a:pt x="1480" y="5994"/>
                  </a:lnTo>
                  <a:lnTo>
                    <a:pt x="1607" y="6096"/>
                  </a:lnTo>
                  <a:lnTo>
                    <a:pt x="1735" y="6173"/>
                  </a:lnTo>
                  <a:lnTo>
                    <a:pt x="1862" y="6249"/>
                  </a:lnTo>
                  <a:lnTo>
                    <a:pt x="1990" y="6300"/>
                  </a:lnTo>
                  <a:lnTo>
                    <a:pt x="2143" y="6326"/>
                  </a:lnTo>
                  <a:lnTo>
                    <a:pt x="2296" y="6351"/>
                  </a:lnTo>
                  <a:lnTo>
                    <a:pt x="6377" y="6351"/>
                  </a:lnTo>
                  <a:lnTo>
                    <a:pt x="6530" y="6326"/>
                  </a:lnTo>
                  <a:lnTo>
                    <a:pt x="6683" y="6300"/>
                  </a:lnTo>
                  <a:lnTo>
                    <a:pt x="6810" y="6249"/>
                  </a:lnTo>
                  <a:lnTo>
                    <a:pt x="6938" y="6198"/>
                  </a:lnTo>
                  <a:lnTo>
                    <a:pt x="7066" y="6096"/>
                  </a:lnTo>
                  <a:lnTo>
                    <a:pt x="7193" y="6020"/>
                  </a:lnTo>
                  <a:lnTo>
                    <a:pt x="7270" y="5892"/>
                  </a:lnTo>
                  <a:lnTo>
                    <a:pt x="7346" y="5764"/>
                  </a:lnTo>
                  <a:close/>
                  <a:moveTo>
                    <a:pt x="17064" y="5764"/>
                  </a:moveTo>
                  <a:lnTo>
                    <a:pt x="17115" y="5841"/>
                  </a:lnTo>
                  <a:lnTo>
                    <a:pt x="17166" y="5892"/>
                  </a:lnTo>
                  <a:lnTo>
                    <a:pt x="17498" y="6912"/>
                  </a:lnTo>
                  <a:lnTo>
                    <a:pt x="11963" y="6912"/>
                  </a:lnTo>
                  <a:lnTo>
                    <a:pt x="11810" y="6785"/>
                  </a:lnTo>
                  <a:lnTo>
                    <a:pt x="11606" y="6683"/>
                  </a:lnTo>
                  <a:lnTo>
                    <a:pt x="11427" y="6632"/>
                  </a:lnTo>
                  <a:lnTo>
                    <a:pt x="11198" y="6606"/>
                  </a:lnTo>
                  <a:lnTo>
                    <a:pt x="10662" y="6606"/>
                  </a:lnTo>
                  <a:lnTo>
                    <a:pt x="10892" y="5892"/>
                  </a:lnTo>
                  <a:lnTo>
                    <a:pt x="10943" y="5815"/>
                  </a:lnTo>
                  <a:lnTo>
                    <a:pt x="11019" y="5764"/>
                  </a:lnTo>
                  <a:lnTo>
                    <a:pt x="11096" y="5892"/>
                  </a:lnTo>
                  <a:lnTo>
                    <a:pt x="11198" y="5994"/>
                  </a:lnTo>
                  <a:lnTo>
                    <a:pt x="11300" y="6096"/>
                  </a:lnTo>
                  <a:lnTo>
                    <a:pt x="11427" y="6173"/>
                  </a:lnTo>
                  <a:lnTo>
                    <a:pt x="11555" y="6249"/>
                  </a:lnTo>
                  <a:lnTo>
                    <a:pt x="11708" y="6300"/>
                  </a:lnTo>
                  <a:lnTo>
                    <a:pt x="11861" y="6326"/>
                  </a:lnTo>
                  <a:lnTo>
                    <a:pt x="12014" y="6351"/>
                  </a:lnTo>
                  <a:lnTo>
                    <a:pt x="16069" y="6351"/>
                  </a:lnTo>
                  <a:lnTo>
                    <a:pt x="16222" y="6326"/>
                  </a:lnTo>
                  <a:lnTo>
                    <a:pt x="16375" y="6300"/>
                  </a:lnTo>
                  <a:lnTo>
                    <a:pt x="16528" y="6249"/>
                  </a:lnTo>
                  <a:lnTo>
                    <a:pt x="16656" y="6198"/>
                  </a:lnTo>
                  <a:lnTo>
                    <a:pt x="16784" y="6096"/>
                  </a:lnTo>
                  <a:lnTo>
                    <a:pt x="16886" y="6020"/>
                  </a:lnTo>
                  <a:lnTo>
                    <a:pt x="16988" y="5892"/>
                  </a:lnTo>
                  <a:lnTo>
                    <a:pt x="17064" y="5764"/>
                  </a:lnTo>
                  <a:close/>
                  <a:moveTo>
                    <a:pt x="3265" y="8519"/>
                  </a:moveTo>
                  <a:lnTo>
                    <a:pt x="3265" y="8851"/>
                  </a:lnTo>
                  <a:lnTo>
                    <a:pt x="3240" y="8953"/>
                  </a:lnTo>
                  <a:lnTo>
                    <a:pt x="3189" y="9055"/>
                  </a:lnTo>
                  <a:lnTo>
                    <a:pt x="3112" y="9106"/>
                  </a:lnTo>
                  <a:lnTo>
                    <a:pt x="2984" y="9131"/>
                  </a:lnTo>
                  <a:lnTo>
                    <a:pt x="2882" y="9106"/>
                  </a:lnTo>
                  <a:lnTo>
                    <a:pt x="2806" y="9055"/>
                  </a:lnTo>
                  <a:lnTo>
                    <a:pt x="2755" y="8953"/>
                  </a:lnTo>
                  <a:lnTo>
                    <a:pt x="2729" y="8851"/>
                  </a:lnTo>
                  <a:lnTo>
                    <a:pt x="2729" y="8519"/>
                  </a:lnTo>
                  <a:close/>
                  <a:moveTo>
                    <a:pt x="5051" y="8519"/>
                  </a:moveTo>
                  <a:lnTo>
                    <a:pt x="5051" y="8851"/>
                  </a:lnTo>
                  <a:lnTo>
                    <a:pt x="5025" y="8953"/>
                  </a:lnTo>
                  <a:lnTo>
                    <a:pt x="4974" y="9055"/>
                  </a:lnTo>
                  <a:lnTo>
                    <a:pt x="4897" y="9106"/>
                  </a:lnTo>
                  <a:lnTo>
                    <a:pt x="4795" y="9131"/>
                  </a:lnTo>
                  <a:lnTo>
                    <a:pt x="4693" y="9106"/>
                  </a:lnTo>
                  <a:lnTo>
                    <a:pt x="4591" y="9055"/>
                  </a:lnTo>
                  <a:lnTo>
                    <a:pt x="4540" y="8953"/>
                  </a:lnTo>
                  <a:lnTo>
                    <a:pt x="4515" y="8851"/>
                  </a:lnTo>
                  <a:lnTo>
                    <a:pt x="4515" y="8519"/>
                  </a:lnTo>
                  <a:close/>
                  <a:moveTo>
                    <a:pt x="12983" y="8519"/>
                  </a:moveTo>
                  <a:lnTo>
                    <a:pt x="12983" y="8851"/>
                  </a:lnTo>
                  <a:lnTo>
                    <a:pt x="12958" y="8953"/>
                  </a:lnTo>
                  <a:lnTo>
                    <a:pt x="12881" y="9055"/>
                  </a:lnTo>
                  <a:lnTo>
                    <a:pt x="12805" y="9106"/>
                  </a:lnTo>
                  <a:lnTo>
                    <a:pt x="12702" y="9131"/>
                  </a:lnTo>
                  <a:lnTo>
                    <a:pt x="12600" y="9106"/>
                  </a:lnTo>
                  <a:lnTo>
                    <a:pt x="12524" y="9055"/>
                  </a:lnTo>
                  <a:lnTo>
                    <a:pt x="12447" y="8953"/>
                  </a:lnTo>
                  <a:lnTo>
                    <a:pt x="12422" y="8851"/>
                  </a:lnTo>
                  <a:lnTo>
                    <a:pt x="12422" y="8519"/>
                  </a:lnTo>
                  <a:close/>
                  <a:moveTo>
                    <a:pt x="14769" y="8519"/>
                  </a:moveTo>
                  <a:lnTo>
                    <a:pt x="14769" y="8851"/>
                  </a:lnTo>
                  <a:lnTo>
                    <a:pt x="14743" y="8953"/>
                  </a:lnTo>
                  <a:lnTo>
                    <a:pt x="14692" y="9055"/>
                  </a:lnTo>
                  <a:lnTo>
                    <a:pt x="14590" y="9106"/>
                  </a:lnTo>
                  <a:lnTo>
                    <a:pt x="14488" y="9131"/>
                  </a:lnTo>
                  <a:lnTo>
                    <a:pt x="14386" y="9106"/>
                  </a:lnTo>
                  <a:lnTo>
                    <a:pt x="14309" y="9055"/>
                  </a:lnTo>
                  <a:lnTo>
                    <a:pt x="14258" y="8953"/>
                  </a:lnTo>
                  <a:lnTo>
                    <a:pt x="14233" y="8851"/>
                  </a:lnTo>
                  <a:lnTo>
                    <a:pt x="14233" y="8519"/>
                  </a:lnTo>
                  <a:close/>
                  <a:moveTo>
                    <a:pt x="5994" y="8519"/>
                  </a:moveTo>
                  <a:lnTo>
                    <a:pt x="5994" y="10126"/>
                  </a:lnTo>
                  <a:lnTo>
                    <a:pt x="1607" y="10126"/>
                  </a:lnTo>
                  <a:lnTo>
                    <a:pt x="1607" y="8519"/>
                  </a:lnTo>
                  <a:lnTo>
                    <a:pt x="2194" y="8519"/>
                  </a:lnTo>
                  <a:lnTo>
                    <a:pt x="2194" y="8851"/>
                  </a:lnTo>
                  <a:lnTo>
                    <a:pt x="2219" y="9004"/>
                  </a:lnTo>
                  <a:lnTo>
                    <a:pt x="2245" y="9157"/>
                  </a:lnTo>
                  <a:lnTo>
                    <a:pt x="2321" y="9310"/>
                  </a:lnTo>
                  <a:lnTo>
                    <a:pt x="2423" y="9412"/>
                  </a:lnTo>
                  <a:lnTo>
                    <a:pt x="2551" y="9514"/>
                  </a:lnTo>
                  <a:lnTo>
                    <a:pt x="2678" y="9590"/>
                  </a:lnTo>
                  <a:lnTo>
                    <a:pt x="2831" y="9641"/>
                  </a:lnTo>
                  <a:lnTo>
                    <a:pt x="2984" y="9667"/>
                  </a:lnTo>
                  <a:lnTo>
                    <a:pt x="3163" y="9641"/>
                  </a:lnTo>
                  <a:lnTo>
                    <a:pt x="3316" y="9590"/>
                  </a:lnTo>
                  <a:lnTo>
                    <a:pt x="3444" y="9514"/>
                  </a:lnTo>
                  <a:lnTo>
                    <a:pt x="3571" y="9412"/>
                  </a:lnTo>
                  <a:lnTo>
                    <a:pt x="3673" y="9310"/>
                  </a:lnTo>
                  <a:lnTo>
                    <a:pt x="3750" y="9157"/>
                  </a:lnTo>
                  <a:lnTo>
                    <a:pt x="3775" y="9004"/>
                  </a:lnTo>
                  <a:lnTo>
                    <a:pt x="3801" y="8851"/>
                  </a:lnTo>
                  <a:lnTo>
                    <a:pt x="3801" y="8519"/>
                  </a:lnTo>
                  <a:lnTo>
                    <a:pt x="3979" y="8519"/>
                  </a:lnTo>
                  <a:lnTo>
                    <a:pt x="3979" y="8851"/>
                  </a:lnTo>
                  <a:lnTo>
                    <a:pt x="4005" y="9004"/>
                  </a:lnTo>
                  <a:lnTo>
                    <a:pt x="4056" y="9157"/>
                  </a:lnTo>
                  <a:lnTo>
                    <a:pt x="4132" y="9310"/>
                  </a:lnTo>
                  <a:lnTo>
                    <a:pt x="4209" y="9412"/>
                  </a:lnTo>
                  <a:lnTo>
                    <a:pt x="4336" y="9514"/>
                  </a:lnTo>
                  <a:lnTo>
                    <a:pt x="4464" y="9590"/>
                  </a:lnTo>
                  <a:lnTo>
                    <a:pt x="4617" y="9641"/>
                  </a:lnTo>
                  <a:lnTo>
                    <a:pt x="4795" y="9667"/>
                  </a:lnTo>
                  <a:lnTo>
                    <a:pt x="4948" y="9641"/>
                  </a:lnTo>
                  <a:lnTo>
                    <a:pt x="5102" y="9590"/>
                  </a:lnTo>
                  <a:lnTo>
                    <a:pt x="5229" y="9514"/>
                  </a:lnTo>
                  <a:lnTo>
                    <a:pt x="5357" y="9412"/>
                  </a:lnTo>
                  <a:lnTo>
                    <a:pt x="5459" y="9310"/>
                  </a:lnTo>
                  <a:lnTo>
                    <a:pt x="5535" y="9157"/>
                  </a:lnTo>
                  <a:lnTo>
                    <a:pt x="5586" y="9004"/>
                  </a:lnTo>
                  <a:lnTo>
                    <a:pt x="5586" y="8851"/>
                  </a:lnTo>
                  <a:lnTo>
                    <a:pt x="5586" y="8519"/>
                  </a:lnTo>
                  <a:close/>
                  <a:moveTo>
                    <a:pt x="16733" y="8519"/>
                  </a:moveTo>
                  <a:lnTo>
                    <a:pt x="16733" y="10126"/>
                  </a:lnTo>
                  <a:lnTo>
                    <a:pt x="12345" y="10126"/>
                  </a:lnTo>
                  <a:lnTo>
                    <a:pt x="12345" y="9565"/>
                  </a:lnTo>
                  <a:lnTo>
                    <a:pt x="12524" y="9641"/>
                  </a:lnTo>
                  <a:lnTo>
                    <a:pt x="12702" y="9667"/>
                  </a:lnTo>
                  <a:lnTo>
                    <a:pt x="12856" y="9641"/>
                  </a:lnTo>
                  <a:lnTo>
                    <a:pt x="13009" y="9590"/>
                  </a:lnTo>
                  <a:lnTo>
                    <a:pt x="13162" y="9514"/>
                  </a:lnTo>
                  <a:lnTo>
                    <a:pt x="13264" y="9412"/>
                  </a:lnTo>
                  <a:lnTo>
                    <a:pt x="13366" y="9310"/>
                  </a:lnTo>
                  <a:lnTo>
                    <a:pt x="13442" y="9157"/>
                  </a:lnTo>
                  <a:lnTo>
                    <a:pt x="13493" y="9004"/>
                  </a:lnTo>
                  <a:lnTo>
                    <a:pt x="13519" y="8851"/>
                  </a:lnTo>
                  <a:lnTo>
                    <a:pt x="13519" y="8519"/>
                  </a:lnTo>
                  <a:lnTo>
                    <a:pt x="13697" y="8519"/>
                  </a:lnTo>
                  <a:lnTo>
                    <a:pt x="13697" y="8851"/>
                  </a:lnTo>
                  <a:lnTo>
                    <a:pt x="13697" y="9004"/>
                  </a:lnTo>
                  <a:lnTo>
                    <a:pt x="13748" y="9157"/>
                  </a:lnTo>
                  <a:lnTo>
                    <a:pt x="13825" y="9310"/>
                  </a:lnTo>
                  <a:lnTo>
                    <a:pt x="13927" y="9412"/>
                  </a:lnTo>
                  <a:lnTo>
                    <a:pt x="14054" y="9514"/>
                  </a:lnTo>
                  <a:lnTo>
                    <a:pt x="14182" y="9590"/>
                  </a:lnTo>
                  <a:lnTo>
                    <a:pt x="14335" y="9641"/>
                  </a:lnTo>
                  <a:lnTo>
                    <a:pt x="14488" y="9667"/>
                  </a:lnTo>
                  <a:lnTo>
                    <a:pt x="14666" y="9641"/>
                  </a:lnTo>
                  <a:lnTo>
                    <a:pt x="14794" y="9590"/>
                  </a:lnTo>
                  <a:lnTo>
                    <a:pt x="14947" y="9514"/>
                  </a:lnTo>
                  <a:lnTo>
                    <a:pt x="15075" y="9412"/>
                  </a:lnTo>
                  <a:lnTo>
                    <a:pt x="15151" y="9310"/>
                  </a:lnTo>
                  <a:lnTo>
                    <a:pt x="15228" y="9157"/>
                  </a:lnTo>
                  <a:lnTo>
                    <a:pt x="15279" y="9004"/>
                  </a:lnTo>
                  <a:lnTo>
                    <a:pt x="15304" y="8851"/>
                  </a:lnTo>
                  <a:lnTo>
                    <a:pt x="15304" y="8519"/>
                  </a:lnTo>
                  <a:close/>
                  <a:moveTo>
                    <a:pt x="6045" y="7448"/>
                  </a:moveTo>
                  <a:lnTo>
                    <a:pt x="6020" y="7601"/>
                  </a:lnTo>
                  <a:lnTo>
                    <a:pt x="5994" y="7754"/>
                  </a:lnTo>
                  <a:lnTo>
                    <a:pt x="5994" y="7984"/>
                  </a:lnTo>
                  <a:lnTo>
                    <a:pt x="1352" y="7984"/>
                  </a:lnTo>
                  <a:lnTo>
                    <a:pt x="1250" y="8009"/>
                  </a:lnTo>
                  <a:lnTo>
                    <a:pt x="1148" y="8060"/>
                  </a:lnTo>
                  <a:lnTo>
                    <a:pt x="1097" y="8137"/>
                  </a:lnTo>
                  <a:lnTo>
                    <a:pt x="1071" y="8239"/>
                  </a:lnTo>
                  <a:lnTo>
                    <a:pt x="1071" y="10381"/>
                  </a:lnTo>
                  <a:lnTo>
                    <a:pt x="1097" y="10509"/>
                  </a:lnTo>
                  <a:lnTo>
                    <a:pt x="1148" y="10585"/>
                  </a:lnTo>
                  <a:lnTo>
                    <a:pt x="1250" y="10636"/>
                  </a:lnTo>
                  <a:lnTo>
                    <a:pt x="1352" y="10662"/>
                  </a:lnTo>
                  <a:lnTo>
                    <a:pt x="5994" y="10662"/>
                  </a:lnTo>
                  <a:lnTo>
                    <a:pt x="5994" y="11197"/>
                  </a:lnTo>
                  <a:lnTo>
                    <a:pt x="969" y="11197"/>
                  </a:lnTo>
                  <a:lnTo>
                    <a:pt x="867" y="11146"/>
                  </a:lnTo>
                  <a:lnTo>
                    <a:pt x="765" y="11121"/>
                  </a:lnTo>
                  <a:lnTo>
                    <a:pt x="689" y="11044"/>
                  </a:lnTo>
                  <a:lnTo>
                    <a:pt x="638" y="10968"/>
                  </a:lnTo>
                  <a:lnTo>
                    <a:pt x="587" y="10891"/>
                  </a:lnTo>
                  <a:lnTo>
                    <a:pt x="561" y="10789"/>
                  </a:lnTo>
                  <a:lnTo>
                    <a:pt x="536" y="10687"/>
                  </a:lnTo>
                  <a:lnTo>
                    <a:pt x="536" y="7958"/>
                  </a:lnTo>
                  <a:lnTo>
                    <a:pt x="561" y="7856"/>
                  </a:lnTo>
                  <a:lnTo>
                    <a:pt x="587" y="7754"/>
                  </a:lnTo>
                  <a:lnTo>
                    <a:pt x="638" y="7677"/>
                  </a:lnTo>
                  <a:lnTo>
                    <a:pt x="689" y="7601"/>
                  </a:lnTo>
                  <a:lnTo>
                    <a:pt x="765" y="7524"/>
                  </a:lnTo>
                  <a:lnTo>
                    <a:pt x="867" y="7473"/>
                  </a:lnTo>
                  <a:lnTo>
                    <a:pt x="969" y="7448"/>
                  </a:lnTo>
                  <a:close/>
                  <a:moveTo>
                    <a:pt x="11198" y="7142"/>
                  </a:moveTo>
                  <a:lnTo>
                    <a:pt x="11325" y="7167"/>
                  </a:lnTo>
                  <a:lnTo>
                    <a:pt x="11453" y="7193"/>
                  </a:lnTo>
                  <a:lnTo>
                    <a:pt x="11555" y="7244"/>
                  </a:lnTo>
                  <a:lnTo>
                    <a:pt x="11631" y="7320"/>
                  </a:lnTo>
                  <a:lnTo>
                    <a:pt x="11708" y="7422"/>
                  </a:lnTo>
                  <a:lnTo>
                    <a:pt x="11759" y="7524"/>
                  </a:lnTo>
                  <a:lnTo>
                    <a:pt x="11784" y="7626"/>
                  </a:lnTo>
                  <a:lnTo>
                    <a:pt x="11810" y="7754"/>
                  </a:lnTo>
                  <a:lnTo>
                    <a:pt x="11810" y="11810"/>
                  </a:lnTo>
                  <a:lnTo>
                    <a:pt x="11784" y="11937"/>
                  </a:lnTo>
                  <a:lnTo>
                    <a:pt x="11759" y="12039"/>
                  </a:lnTo>
                  <a:lnTo>
                    <a:pt x="11708" y="12141"/>
                  </a:lnTo>
                  <a:lnTo>
                    <a:pt x="11631" y="12243"/>
                  </a:lnTo>
                  <a:lnTo>
                    <a:pt x="11555" y="12320"/>
                  </a:lnTo>
                  <a:lnTo>
                    <a:pt x="11453" y="12371"/>
                  </a:lnTo>
                  <a:lnTo>
                    <a:pt x="11325" y="12396"/>
                  </a:lnTo>
                  <a:lnTo>
                    <a:pt x="11198" y="12422"/>
                  </a:lnTo>
                  <a:lnTo>
                    <a:pt x="7142" y="12422"/>
                  </a:lnTo>
                  <a:lnTo>
                    <a:pt x="7015" y="12396"/>
                  </a:lnTo>
                  <a:lnTo>
                    <a:pt x="6912" y="12371"/>
                  </a:lnTo>
                  <a:lnTo>
                    <a:pt x="6810" y="12320"/>
                  </a:lnTo>
                  <a:lnTo>
                    <a:pt x="6708" y="12243"/>
                  </a:lnTo>
                  <a:lnTo>
                    <a:pt x="6657" y="12141"/>
                  </a:lnTo>
                  <a:lnTo>
                    <a:pt x="6581" y="12039"/>
                  </a:lnTo>
                  <a:lnTo>
                    <a:pt x="6555" y="11937"/>
                  </a:lnTo>
                  <a:lnTo>
                    <a:pt x="6555" y="11810"/>
                  </a:lnTo>
                  <a:lnTo>
                    <a:pt x="6555" y="7754"/>
                  </a:lnTo>
                  <a:lnTo>
                    <a:pt x="6555" y="7626"/>
                  </a:lnTo>
                  <a:lnTo>
                    <a:pt x="6581" y="7524"/>
                  </a:lnTo>
                  <a:lnTo>
                    <a:pt x="6657" y="7422"/>
                  </a:lnTo>
                  <a:lnTo>
                    <a:pt x="6708" y="7320"/>
                  </a:lnTo>
                  <a:lnTo>
                    <a:pt x="6810" y="7244"/>
                  </a:lnTo>
                  <a:lnTo>
                    <a:pt x="6912" y="7193"/>
                  </a:lnTo>
                  <a:lnTo>
                    <a:pt x="7015" y="7167"/>
                  </a:lnTo>
                  <a:lnTo>
                    <a:pt x="7142" y="7142"/>
                  </a:lnTo>
                  <a:close/>
                  <a:moveTo>
                    <a:pt x="12192" y="12371"/>
                  </a:moveTo>
                  <a:lnTo>
                    <a:pt x="12269" y="12422"/>
                  </a:lnTo>
                  <a:lnTo>
                    <a:pt x="12294" y="12498"/>
                  </a:lnTo>
                  <a:lnTo>
                    <a:pt x="12651" y="13518"/>
                  </a:lnTo>
                  <a:lnTo>
                    <a:pt x="5714" y="13518"/>
                  </a:lnTo>
                  <a:lnTo>
                    <a:pt x="6045" y="12524"/>
                  </a:lnTo>
                  <a:lnTo>
                    <a:pt x="6096" y="12422"/>
                  </a:lnTo>
                  <a:lnTo>
                    <a:pt x="6147" y="12371"/>
                  </a:lnTo>
                  <a:lnTo>
                    <a:pt x="6224" y="12498"/>
                  </a:lnTo>
                  <a:lnTo>
                    <a:pt x="6326" y="12600"/>
                  </a:lnTo>
                  <a:lnTo>
                    <a:pt x="6428" y="12702"/>
                  </a:lnTo>
                  <a:lnTo>
                    <a:pt x="6555" y="12804"/>
                  </a:lnTo>
                  <a:lnTo>
                    <a:pt x="6683" y="12855"/>
                  </a:lnTo>
                  <a:lnTo>
                    <a:pt x="6836" y="12906"/>
                  </a:lnTo>
                  <a:lnTo>
                    <a:pt x="6989" y="12932"/>
                  </a:lnTo>
                  <a:lnTo>
                    <a:pt x="7142" y="12957"/>
                  </a:lnTo>
                  <a:lnTo>
                    <a:pt x="11198" y="12957"/>
                  </a:lnTo>
                  <a:lnTo>
                    <a:pt x="11376" y="12932"/>
                  </a:lnTo>
                  <a:lnTo>
                    <a:pt x="11504" y="12906"/>
                  </a:lnTo>
                  <a:lnTo>
                    <a:pt x="11657" y="12855"/>
                  </a:lnTo>
                  <a:lnTo>
                    <a:pt x="11784" y="12804"/>
                  </a:lnTo>
                  <a:lnTo>
                    <a:pt x="11912" y="12702"/>
                  </a:lnTo>
                  <a:lnTo>
                    <a:pt x="12014" y="12600"/>
                  </a:lnTo>
                  <a:lnTo>
                    <a:pt x="12116" y="12498"/>
                  </a:lnTo>
                  <a:lnTo>
                    <a:pt x="12192" y="12371"/>
                  </a:lnTo>
                  <a:close/>
                  <a:moveTo>
                    <a:pt x="12549" y="14054"/>
                  </a:moveTo>
                  <a:lnTo>
                    <a:pt x="12626" y="14080"/>
                  </a:lnTo>
                  <a:lnTo>
                    <a:pt x="12728" y="14131"/>
                  </a:lnTo>
                  <a:lnTo>
                    <a:pt x="12805" y="14207"/>
                  </a:lnTo>
                  <a:lnTo>
                    <a:pt x="12856" y="14284"/>
                  </a:lnTo>
                  <a:lnTo>
                    <a:pt x="12907" y="14360"/>
                  </a:lnTo>
                  <a:lnTo>
                    <a:pt x="12932" y="14462"/>
                  </a:lnTo>
                  <a:lnTo>
                    <a:pt x="12958" y="14564"/>
                  </a:lnTo>
                  <a:lnTo>
                    <a:pt x="12958" y="17293"/>
                  </a:lnTo>
                  <a:lnTo>
                    <a:pt x="12932" y="17395"/>
                  </a:lnTo>
                  <a:lnTo>
                    <a:pt x="12907" y="17497"/>
                  </a:lnTo>
                  <a:lnTo>
                    <a:pt x="12856" y="17574"/>
                  </a:lnTo>
                  <a:lnTo>
                    <a:pt x="12805" y="17651"/>
                  </a:lnTo>
                  <a:lnTo>
                    <a:pt x="12728" y="17727"/>
                  </a:lnTo>
                  <a:lnTo>
                    <a:pt x="12626" y="17778"/>
                  </a:lnTo>
                  <a:lnTo>
                    <a:pt x="12549" y="17804"/>
                  </a:lnTo>
                  <a:lnTo>
                    <a:pt x="5816" y="17804"/>
                  </a:lnTo>
                  <a:lnTo>
                    <a:pt x="5714" y="17778"/>
                  </a:lnTo>
                  <a:lnTo>
                    <a:pt x="5637" y="17727"/>
                  </a:lnTo>
                  <a:lnTo>
                    <a:pt x="5561" y="17651"/>
                  </a:lnTo>
                  <a:lnTo>
                    <a:pt x="5484" y="17574"/>
                  </a:lnTo>
                  <a:lnTo>
                    <a:pt x="5433" y="17497"/>
                  </a:lnTo>
                  <a:lnTo>
                    <a:pt x="5408" y="17395"/>
                  </a:lnTo>
                  <a:lnTo>
                    <a:pt x="5408" y="17293"/>
                  </a:lnTo>
                  <a:lnTo>
                    <a:pt x="5408" y="14564"/>
                  </a:lnTo>
                  <a:lnTo>
                    <a:pt x="5408" y="14462"/>
                  </a:lnTo>
                  <a:lnTo>
                    <a:pt x="5433" y="14360"/>
                  </a:lnTo>
                  <a:lnTo>
                    <a:pt x="5484" y="14284"/>
                  </a:lnTo>
                  <a:lnTo>
                    <a:pt x="5561" y="14207"/>
                  </a:lnTo>
                  <a:lnTo>
                    <a:pt x="5637" y="14131"/>
                  </a:lnTo>
                  <a:lnTo>
                    <a:pt x="5714" y="14080"/>
                  </a:lnTo>
                  <a:lnTo>
                    <a:pt x="5816" y="14054"/>
                  </a:lnTo>
                  <a:close/>
                  <a:moveTo>
                    <a:pt x="2296" y="0"/>
                  </a:moveTo>
                  <a:lnTo>
                    <a:pt x="2066" y="26"/>
                  </a:lnTo>
                  <a:lnTo>
                    <a:pt x="1862" y="102"/>
                  </a:lnTo>
                  <a:lnTo>
                    <a:pt x="1684" y="204"/>
                  </a:lnTo>
                  <a:lnTo>
                    <a:pt x="1505" y="332"/>
                  </a:lnTo>
                  <a:lnTo>
                    <a:pt x="1378" y="510"/>
                  </a:lnTo>
                  <a:lnTo>
                    <a:pt x="1250" y="714"/>
                  </a:lnTo>
                  <a:lnTo>
                    <a:pt x="1199" y="918"/>
                  </a:lnTo>
                  <a:lnTo>
                    <a:pt x="1174" y="1148"/>
                  </a:lnTo>
                  <a:lnTo>
                    <a:pt x="1174" y="2270"/>
                  </a:lnTo>
                  <a:lnTo>
                    <a:pt x="1199" y="2398"/>
                  </a:lnTo>
                  <a:lnTo>
                    <a:pt x="1250" y="2474"/>
                  </a:lnTo>
                  <a:lnTo>
                    <a:pt x="1327" y="2525"/>
                  </a:lnTo>
                  <a:lnTo>
                    <a:pt x="1429" y="2551"/>
                  </a:lnTo>
                  <a:lnTo>
                    <a:pt x="1556" y="2525"/>
                  </a:lnTo>
                  <a:lnTo>
                    <a:pt x="1633" y="2474"/>
                  </a:lnTo>
                  <a:lnTo>
                    <a:pt x="1684" y="2398"/>
                  </a:lnTo>
                  <a:lnTo>
                    <a:pt x="1709" y="2270"/>
                  </a:lnTo>
                  <a:lnTo>
                    <a:pt x="1709" y="1148"/>
                  </a:lnTo>
                  <a:lnTo>
                    <a:pt x="1709" y="1020"/>
                  </a:lnTo>
                  <a:lnTo>
                    <a:pt x="1760" y="918"/>
                  </a:lnTo>
                  <a:lnTo>
                    <a:pt x="1811" y="816"/>
                  </a:lnTo>
                  <a:lnTo>
                    <a:pt x="1888" y="714"/>
                  </a:lnTo>
                  <a:lnTo>
                    <a:pt x="1964" y="638"/>
                  </a:lnTo>
                  <a:lnTo>
                    <a:pt x="2066" y="587"/>
                  </a:lnTo>
                  <a:lnTo>
                    <a:pt x="2194" y="561"/>
                  </a:lnTo>
                  <a:lnTo>
                    <a:pt x="2296" y="536"/>
                  </a:lnTo>
                  <a:lnTo>
                    <a:pt x="6377" y="536"/>
                  </a:lnTo>
                  <a:lnTo>
                    <a:pt x="6504" y="561"/>
                  </a:lnTo>
                  <a:lnTo>
                    <a:pt x="6606" y="587"/>
                  </a:lnTo>
                  <a:lnTo>
                    <a:pt x="6708" y="638"/>
                  </a:lnTo>
                  <a:lnTo>
                    <a:pt x="6785" y="714"/>
                  </a:lnTo>
                  <a:lnTo>
                    <a:pt x="6861" y="816"/>
                  </a:lnTo>
                  <a:lnTo>
                    <a:pt x="6938" y="918"/>
                  </a:lnTo>
                  <a:lnTo>
                    <a:pt x="6964" y="1020"/>
                  </a:lnTo>
                  <a:lnTo>
                    <a:pt x="6964" y="1148"/>
                  </a:lnTo>
                  <a:lnTo>
                    <a:pt x="6964" y="5203"/>
                  </a:lnTo>
                  <a:lnTo>
                    <a:pt x="6964" y="5331"/>
                  </a:lnTo>
                  <a:lnTo>
                    <a:pt x="6938" y="5433"/>
                  </a:lnTo>
                  <a:lnTo>
                    <a:pt x="6861" y="5535"/>
                  </a:lnTo>
                  <a:lnTo>
                    <a:pt x="6785" y="5637"/>
                  </a:lnTo>
                  <a:lnTo>
                    <a:pt x="6708" y="5713"/>
                  </a:lnTo>
                  <a:lnTo>
                    <a:pt x="6606" y="5764"/>
                  </a:lnTo>
                  <a:lnTo>
                    <a:pt x="6504" y="5790"/>
                  </a:lnTo>
                  <a:lnTo>
                    <a:pt x="6377" y="5815"/>
                  </a:lnTo>
                  <a:lnTo>
                    <a:pt x="2296" y="5815"/>
                  </a:lnTo>
                  <a:lnTo>
                    <a:pt x="2194" y="5790"/>
                  </a:lnTo>
                  <a:lnTo>
                    <a:pt x="2066" y="5764"/>
                  </a:lnTo>
                  <a:lnTo>
                    <a:pt x="1964" y="5713"/>
                  </a:lnTo>
                  <a:lnTo>
                    <a:pt x="1888" y="5637"/>
                  </a:lnTo>
                  <a:lnTo>
                    <a:pt x="1811" y="5535"/>
                  </a:lnTo>
                  <a:lnTo>
                    <a:pt x="1760" y="5433"/>
                  </a:lnTo>
                  <a:lnTo>
                    <a:pt x="1709" y="5331"/>
                  </a:lnTo>
                  <a:lnTo>
                    <a:pt x="1709" y="5203"/>
                  </a:lnTo>
                  <a:lnTo>
                    <a:pt x="1709" y="3469"/>
                  </a:lnTo>
                  <a:lnTo>
                    <a:pt x="1684" y="3367"/>
                  </a:lnTo>
                  <a:lnTo>
                    <a:pt x="1633" y="3290"/>
                  </a:lnTo>
                  <a:lnTo>
                    <a:pt x="1556" y="3214"/>
                  </a:lnTo>
                  <a:lnTo>
                    <a:pt x="1429" y="3188"/>
                  </a:lnTo>
                  <a:lnTo>
                    <a:pt x="1327" y="3214"/>
                  </a:lnTo>
                  <a:lnTo>
                    <a:pt x="1250" y="3290"/>
                  </a:lnTo>
                  <a:lnTo>
                    <a:pt x="1199" y="3367"/>
                  </a:lnTo>
                  <a:lnTo>
                    <a:pt x="1174" y="3469"/>
                  </a:lnTo>
                  <a:lnTo>
                    <a:pt x="1174" y="5203"/>
                  </a:lnTo>
                  <a:lnTo>
                    <a:pt x="1174" y="5229"/>
                  </a:lnTo>
                  <a:lnTo>
                    <a:pt x="1020" y="5305"/>
                  </a:lnTo>
                  <a:lnTo>
                    <a:pt x="867" y="5433"/>
                  </a:lnTo>
                  <a:lnTo>
                    <a:pt x="765" y="5560"/>
                  </a:lnTo>
                  <a:lnTo>
                    <a:pt x="689" y="5739"/>
                  </a:lnTo>
                  <a:lnTo>
                    <a:pt x="77" y="7575"/>
                  </a:lnTo>
                  <a:lnTo>
                    <a:pt x="26" y="7728"/>
                  </a:lnTo>
                  <a:lnTo>
                    <a:pt x="0" y="7958"/>
                  </a:lnTo>
                  <a:lnTo>
                    <a:pt x="0" y="10687"/>
                  </a:lnTo>
                  <a:lnTo>
                    <a:pt x="26" y="10891"/>
                  </a:lnTo>
                  <a:lnTo>
                    <a:pt x="102" y="11095"/>
                  </a:lnTo>
                  <a:lnTo>
                    <a:pt x="179" y="11274"/>
                  </a:lnTo>
                  <a:lnTo>
                    <a:pt x="306" y="11427"/>
                  </a:lnTo>
                  <a:lnTo>
                    <a:pt x="485" y="11554"/>
                  </a:lnTo>
                  <a:lnTo>
                    <a:pt x="663" y="11656"/>
                  </a:lnTo>
                  <a:lnTo>
                    <a:pt x="842" y="11708"/>
                  </a:lnTo>
                  <a:lnTo>
                    <a:pt x="1071" y="11733"/>
                  </a:lnTo>
                  <a:lnTo>
                    <a:pt x="5994" y="11733"/>
                  </a:lnTo>
                  <a:lnTo>
                    <a:pt x="5994" y="11810"/>
                  </a:lnTo>
                  <a:lnTo>
                    <a:pt x="5994" y="11861"/>
                  </a:lnTo>
                  <a:lnTo>
                    <a:pt x="5841" y="11937"/>
                  </a:lnTo>
                  <a:lnTo>
                    <a:pt x="5714" y="12039"/>
                  </a:lnTo>
                  <a:lnTo>
                    <a:pt x="5612" y="12167"/>
                  </a:lnTo>
                  <a:lnTo>
                    <a:pt x="5535" y="12345"/>
                  </a:lnTo>
                  <a:lnTo>
                    <a:pt x="4923" y="14182"/>
                  </a:lnTo>
                  <a:lnTo>
                    <a:pt x="4897" y="14360"/>
                  </a:lnTo>
                  <a:lnTo>
                    <a:pt x="4872" y="14564"/>
                  </a:lnTo>
                  <a:lnTo>
                    <a:pt x="4872" y="17293"/>
                  </a:lnTo>
                  <a:lnTo>
                    <a:pt x="4872" y="17497"/>
                  </a:lnTo>
                  <a:lnTo>
                    <a:pt x="4948" y="17702"/>
                  </a:lnTo>
                  <a:lnTo>
                    <a:pt x="5051" y="17880"/>
                  </a:lnTo>
                  <a:lnTo>
                    <a:pt x="5178" y="18033"/>
                  </a:lnTo>
                  <a:lnTo>
                    <a:pt x="5331" y="18161"/>
                  </a:lnTo>
                  <a:lnTo>
                    <a:pt x="5510" y="18263"/>
                  </a:lnTo>
                  <a:lnTo>
                    <a:pt x="5714" y="18314"/>
                  </a:lnTo>
                  <a:lnTo>
                    <a:pt x="5918" y="18339"/>
                  </a:lnTo>
                  <a:lnTo>
                    <a:pt x="12422" y="18339"/>
                  </a:lnTo>
                  <a:lnTo>
                    <a:pt x="12651" y="18314"/>
                  </a:lnTo>
                  <a:lnTo>
                    <a:pt x="12856" y="18263"/>
                  </a:lnTo>
                  <a:lnTo>
                    <a:pt x="13034" y="18161"/>
                  </a:lnTo>
                  <a:lnTo>
                    <a:pt x="13187" y="18033"/>
                  </a:lnTo>
                  <a:lnTo>
                    <a:pt x="13315" y="17880"/>
                  </a:lnTo>
                  <a:lnTo>
                    <a:pt x="13417" y="17702"/>
                  </a:lnTo>
                  <a:lnTo>
                    <a:pt x="13468" y="17497"/>
                  </a:lnTo>
                  <a:lnTo>
                    <a:pt x="13493" y="17293"/>
                  </a:lnTo>
                  <a:lnTo>
                    <a:pt x="13493" y="14564"/>
                  </a:lnTo>
                  <a:lnTo>
                    <a:pt x="13468" y="14386"/>
                  </a:lnTo>
                  <a:lnTo>
                    <a:pt x="13417" y="14207"/>
                  </a:lnTo>
                  <a:lnTo>
                    <a:pt x="12805" y="12345"/>
                  </a:lnTo>
                  <a:lnTo>
                    <a:pt x="12728" y="12167"/>
                  </a:lnTo>
                  <a:lnTo>
                    <a:pt x="12626" y="12039"/>
                  </a:lnTo>
                  <a:lnTo>
                    <a:pt x="12498" y="11937"/>
                  </a:lnTo>
                  <a:lnTo>
                    <a:pt x="12345" y="11861"/>
                  </a:lnTo>
                  <a:lnTo>
                    <a:pt x="12345" y="11810"/>
                  </a:lnTo>
                  <a:lnTo>
                    <a:pt x="12345" y="11733"/>
                  </a:lnTo>
                  <a:lnTo>
                    <a:pt x="17294" y="11733"/>
                  </a:lnTo>
                  <a:lnTo>
                    <a:pt x="17498" y="11708"/>
                  </a:lnTo>
                  <a:lnTo>
                    <a:pt x="17702" y="11656"/>
                  </a:lnTo>
                  <a:lnTo>
                    <a:pt x="17880" y="11554"/>
                  </a:lnTo>
                  <a:lnTo>
                    <a:pt x="18033" y="11427"/>
                  </a:lnTo>
                  <a:lnTo>
                    <a:pt x="18161" y="11274"/>
                  </a:lnTo>
                  <a:lnTo>
                    <a:pt x="18263" y="11095"/>
                  </a:lnTo>
                  <a:lnTo>
                    <a:pt x="18314" y="10891"/>
                  </a:lnTo>
                  <a:lnTo>
                    <a:pt x="18339" y="10687"/>
                  </a:lnTo>
                  <a:lnTo>
                    <a:pt x="18339" y="10305"/>
                  </a:lnTo>
                  <a:lnTo>
                    <a:pt x="18314" y="10203"/>
                  </a:lnTo>
                  <a:lnTo>
                    <a:pt x="18263" y="10126"/>
                  </a:lnTo>
                  <a:lnTo>
                    <a:pt x="18186" y="10075"/>
                  </a:lnTo>
                  <a:lnTo>
                    <a:pt x="18084" y="10050"/>
                  </a:lnTo>
                  <a:lnTo>
                    <a:pt x="17982" y="10075"/>
                  </a:lnTo>
                  <a:lnTo>
                    <a:pt x="17880" y="10126"/>
                  </a:lnTo>
                  <a:lnTo>
                    <a:pt x="17829" y="10203"/>
                  </a:lnTo>
                  <a:lnTo>
                    <a:pt x="17804" y="10305"/>
                  </a:lnTo>
                  <a:lnTo>
                    <a:pt x="17804" y="10687"/>
                  </a:lnTo>
                  <a:lnTo>
                    <a:pt x="17804" y="10789"/>
                  </a:lnTo>
                  <a:lnTo>
                    <a:pt x="17753" y="10891"/>
                  </a:lnTo>
                  <a:lnTo>
                    <a:pt x="17727" y="10968"/>
                  </a:lnTo>
                  <a:lnTo>
                    <a:pt x="17651" y="11044"/>
                  </a:lnTo>
                  <a:lnTo>
                    <a:pt x="17574" y="11121"/>
                  </a:lnTo>
                  <a:lnTo>
                    <a:pt x="17498" y="11146"/>
                  </a:lnTo>
                  <a:lnTo>
                    <a:pt x="17396" y="11197"/>
                  </a:lnTo>
                  <a:lnTo>
                    <a:pt x="12345" y="11197"/>
                  </a:lnTo>
                  <a:lnTo>
                    <a:pt x="12345" y="10662"/>
                  </a:lnTo>
                  <a:lnTo>
                    <a:pt x="17013" y="10662"/>
                  </a:lnTo>
                  <a:lnTo>
                    <a:pt x="17115" y="10636"/>
                  </a:lnTo>
                  <a:lnTo>
                    <a:pt x="17192" y="10585"/>
                  </a:lnTo>
                  <a:lnTo>
                    <a:pt x="17243" y="10509"/>
                  </a:lnTo>
                  <a:lnTo>
                    <a:pt x="17268" y="10381"/>
                  </a:lnTo>
                  <a:lnTo>
                    <a:pt x="17268" y="8239"/>
                  </a:lnTo>
                  <a:lnTo>
                    <a:pt x="17243" y="8137"/>
                  </a:lnTo>
                  <a:lnTo>
                    <a:pt x="17192" y="8060"/>
                  </a:lnTo>
                  <a:lnTo>
                    <a:pt x="17115" y="8009"/>
                  </a:lnTo>
                  <a:lnTo>
                    <a:pt x="17013" y="7984"/>
                  </a:lnTo>
                  <a:lnTo>
                    <a:pt x="12345" y="7984"/>
                  </a:lnTo>
                  <a:lnTo>
                    <a:pt x="12345" y="7754"/>
                  </a:lnTo>
                  <a:lnTo>
                    <a:pt x="12345" y="7601"/>
                  </a:lnTo>
                  <a:lnTo>
                    <a:pt x="12294" y="7448"/>
                  </a:lnTo>
                  <a:lnTo>
                    <a:pt x="17396" y="7448"/>
                  </a:lnTo>
                  <a:lnTo>
                    <a:pt x="17498" y="7473"/>
                  </a:lnTo>
                  <a:lnTo>
                    <a:pt x="17574" y="7524"/>
                  </a:lnTo>
                  <a:lnTo>
                    <a:pt x="17651" y="7601"/>
                  </a:lnTo>
                  <a:lnTo>
                    <a:pt x="17727" y="7677"/>
                  </a:lnTo>
                  <a:lnTo>
                    <a:pt x="17753" y="7754"/>
                  </a:lnTo>
                  <a:lnTo>
                    <a:pt x="17804" y="7856"/>
                  </a:lnTo>
                  <a:lnTo>
                    <a:pt x="17804" y="7958"/>
                  </a:lnTo>
                  <a:lnTo>
                    <a:pt x="17804" y="9182"/>
                  </a:lnTo>
                  <a:lnTo>
                    <a:pt x="17829" y="9284"/>
                  </a:lnTo>
                  <a:lnTo>
                    <a:pt x="17880" y="9361"/>
                  </a:lnTo>
                  <a:lnTo>
                    <a:pt x="17982" y="9412"/>
                  </a:lnTo>
                  <a:lnTo>
                    <a:pt x="18084" y="9437"/>
                  </a:lnTo>
                  <a:lnTo>
                    <a:pt x="18186" y="9412"/>
                  </a:lnTo>
                  <a:lnTo>
                    <a:pt x="18263" y="9361"/>
                  </a:lnTo>
                  <a:lnTo>
                    <a:pt x="18314" y="9284"/>
                  </a:lnTo>
                  <a:lnTo>
                    <a:pt x="18339" y="9182"/>
                  </a:lnTo>
                  <a:lnTo>
                    <a:pt x="18339" y="7958"/>
                  </a:lnTo>
                  <a:lnTo>
                    <a:pt x="18314" y="7779"/>
                  </a:lnTo>
                  <a:lnTo>
                    <a:pt x="18288" y="7601"/>
                  </a:lnTo>
                  <a:lnTo>
                    <a:pt x="18288" y="7575"/>
                  </a:lnTo>
                  <a:lnTo>
                    <a:pt x="17676" y="5739"/>
                  </a:lnTo>
                  <a:lnTo>
                    <a:pt x="17600" y="5586"/>
                  </a:lnTo>
                  <a:lnTo>
                    <a:pt x="17498" y="5433"/>
                  </a:lnTo>
                  <a:lnTo>
                    <a:pt x="17370" y="5331"/>
                  </a:lnTo>
                  <a:lnTo>
                    <a:pt x="17217" y="5254"/>
                  </a:lnTo>
                  <a:lnTo>
                    <a:pt x="17217" y="5203"/>
                  </a:lnTo>
                  <a:lnTo>
                    <a:pt x="17217" y="1148"/>
                  </a:lnTo>
                  <a:lnTo>
                    <a:pt x="17192" y="918"/>
                  </a:lnTo>
                  <a:lnTo>
                    <a:pt x="17115" y="714"/>
                  </a:lnTo>
                  <a:lnTo>
                    <a:pt x="17013" y="510"/>
                  </a:lnTo>
                  <a:lnTo>
                    <a:pt x="16886" y="332"/>
                  </a:lnTo>
                  <a:lnTo>
                    <a:pt x="16707" y="204"/>
                  </a:lnTo>
                  <a:lnTo>
                    <a:pt x="16528" y="102"/>
                  </a:lnTo>
                  <a:lnTo>
                    <a:pt x="16299" y="26"/>
                  </a:lnTo>
                  <a:lnTo>
                    <a:pt x="16069" y="0"/>
                  </a:lnTo>
                  <a:lnTo>
                    <a:pt x="12014" y="0"/>
                  </a:lnTo>
                  <a:lnTo>
                    <a:pt x="11784" y="26"/>
                  </a:lnTo>
                  <a:lnTo>
                    <a:pt x="11580" y="102"/>
                  </a:lnTo>
                  <a:lnTo>
                    <a:pt x="11376" y="204"/>
                  </a:lnTo>
                  <a:lnTo>
                    <a:pt x="11198" y="332"/>
                  </a:lnTo>
                  <a:lnTo>
                    <a:pt x="11070" y="510"/>
                  </a:lnTo>
                  <a:lnTo>
                    <a:pt x="10968" y="714"/>
                  </a:lnTo>
                  <a:lnTo>
                    <a:pt x="10892" y="918"/>
                  </a:lnTo>
                  <a:lnTo>
                    <a:pt x="10866" y="1148"/>
                  </a:lnTo>
                  <a:lnTo>
                    <a:pt x="10866" y="5203"/>
                  </a:lnTo>
                  <a:lnTo>
                    <a:pt x="10866" y="5229"/>
                  </a:lnTo>
                  <a:lnTo>
                    <a:pt x="10713" y="5305"/>
                  </a:lnTo>
                  <a:lnTo>
                    <a:pt x="10585" y="5433"/>
                  </a:lnTo>
                  <a:lnTo>
                    <a:pt x="10458" y="5560"/>
                  </a:lnTo>
                  <a:lnTo>
                    <a:pt x="10381" y="5739"/>
                  </a:lnTo>
                  <a:lnTo>
                    <a:pt x="10101" y="6606"/>
                  </a:lnTo>
                  <a:lnTo>
                    <a:pt x="8264" y="6606"/>
                  </a:lnTo>
                  <a:lnTo>
                    <a:pt x="7958" y="5739"/>
                  </a:lnTo>
                  <a:lnTo>
                    <a:pt x="7882" y="5586"/>
                  </a:lnTo>
                  <a:lnTo>
                    <a:pt x="7780" y="5433"/>
                  </a:lnTo>
                  <a:lnTo>
                    <a:pt x="7652" y="5331"/>
                  </a:lnTo>
                  <a:lnTo>
                    <a:pt x="7499" y="5254"/>
                  </a:lnTo>
                  <a:lnTo>
                    <a:pt x="7499" y="5203"/>
                  </a:lnTo>
                  <a:lnTo>
                    <a:pt x="7499" y="1148"/>
                  </a:lnTo>
                  <a:lnTo>
                    <a:pt x="7499" y="918"/>
                  </a:lnTo>
                  <a:lnTo>
                    <a:pt x="7423" y="714"/>
                  </a:lnTo>
                  <a:lnTo>
                    <a:pt x="7321" y="510"/>
                  </a:lnTo>
                  <a:lnTo>
                    <a:pt x="7168" y="332"/>
                  </a:lnTo>
                  <a:lnTo>
                    <a:pt x="7015" y="204"/>
                  </a:lnTo>
                  <a:lnTo>
                    <a:pt x="6810" y="102"/>
                  </a:lnTo>
                  <a:lnTo>
                    <a:pt x="6606" y="26"/>
                  </a:lnTo>
                  <a:lnTo>
                    <a:pt x="6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0"/>
            <p:cNvSpPr/>
            <p:nvPr/>
          </p:nvSpPr>
          <p:spPr>
            <a:xfrm>
              <a:off x="4100450" y="1637300"/>
              <a:ext cx="161975" cy="66975"/>
            </a:xfrm>
            <a:custGeom>
              <a:avLst/>
              <a:gdLst/>
              <a:ahLst/>
              <a:cxnLst/>
              <a:rect l="l" t="t" r="r" b="b"/>
              <a:pathLst>
                <a:path w="6479" h="2679" extrusionOk="0">
                  <a:moveTo>
                    <a:pt x="2168" y="536"/>
                  </a:moveTo>
                  <a:lnTo>
                    <a:pt x="2168" y="868"/>
                  </a:lnTo>
                  <a:lnTo>
                    <a:pt x="2143" y="970"/>
                  </a:lnTo>
                  <a:lnTo>
                    <a:pt x="2092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09" y="1072"/>
                  </a:lnTo>
                  <a:lnTo>
                    <a:pt x="1658" y="970"/>
                  </a:lnTo>
                  <a:lnTo>
                    <a:pt x="1633" y="868"/>
                  </a:lnTo>
                  <a:lnTo>
                    <a:pt x="1633" y="536"/>
                  </a:lnTo>
                  <a:close/>
                  <a:moveTo>
                    <a:pt x="3954" y="536"/>
                  </a:moveTo>
                  <a:lnTo>
                    <a:pt x="3954" y="868"/>
                  </a:lnTo>
                  <a:lnTo>
                    <a:pt x="3954" y="970"/>
                  </a:lnTo>
                  <a:lnTo>
                    <a:pt x="3877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44" y="970"/>
                  </a:lnTo>
                  <a:lnTo>
                    <a:pt x="3418" y="868"/>
                  </a:lnTo>
                  <a:lnTo>
                    <a:pt x="3418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0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55" y="2679"/>
                  </a:lnTo>
                  <a:lnTo>
                    <a:pt x="4362" y="2679"/>
                  </a:lnTo>
                  <a:lnTo>
                    <a:pt x="4489" y="2653"/>
                  </a:lnTo>
                  <a:lnTo>
                    <a:pt x="4566" y="2602"/>
                  </a:lnTo>
                  <a:lnTo>
                    <a:pt x="4617" y="2526"/>
                  </a:lnTo>
                  <a:lnTo>
                    <a:pt x="4642" y="2424"/>
                  </a:lnTo>
                  <a:lnTo>
                    <a:pt x="4617" y="2296"/>
                  </a:lnTo>
                  <a:lnTo>
                    <a:pt x="4566" y="2220"/>
                  </a:lnTo>
                  <a:lnTo>
                    <a:pt x="4489" y="2169"/>
                  </a:lnTo>
                  <a:lnTo>
                    <a:pt x="436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7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27" y="1455"/>
                  </a:lnTo>
                  <a:lnTo>
                    <a:pt x="1454" y="1531"/>
                  </a:lnTo>
                  <a:lnTo>
                    <a:pt x="1582" y="1608"/>
                  </a:lnTo>
                  <a:lnTo>
                    <a:pt x="1735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08"/>
                  </a:lnTo>
                  <a:lnTo>
                    <a:pt x="2347" y="1531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174"/>
                  </a:lnTo>
                  <a:lnTo>
                    <a:pt x="2704" y="1047"/>
                  </a:lnTo>
                  <a:lnTo>
                    <a:pt x="2704" y="868"/>
                  </a:lnTo>
                  <a:lnTo>
                    <a:pt x="2704" y="536"/>
                  </a:lnTo>
                  <a:lnTo>
                    <a:pt x="2882" y="536"/>
                  </a:lnTo>
                  <a:lnTo>
                    <a:pt x="2882" y="868"/>
                  </a:lnTo>
                  <a:lnTo>
                    <a:pt x="2908" y="1047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40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699" y="1684"/>
                  </a:lnTo>
                  <a:lnTo>
                    <a:pt x="3852" y="1659"/>
                  </a:lnTo>
                  <a:lnTo>
                    <a:pt x="4005" y="1608"/>
                  </a:lnTo>
                  <a:lnTo>
                    <a:pt x="4158" y="1531"/>
                  </a:lnTo>
                  <a:lnTo>
                    <a:pt x="4260" y="1455"/>
                  </a:lnTo>
                  <a:lnTo>
                    <a:pt x="4362" y="1327"/>
                  </a:lnTo>
                  <a:lnTo>
                    <a:pt x="4438" y="1174"/>
                  </a:lnTo>
                  <a:lnTo>
                    <a:pt x="4489" y="1047"/>
                  </a:lnTo>
                  <a:lnTo>
                    <a:pt x="4515" y="868"/>
                  </a:lnTo>
                  <a:lnTo>
                    <a:pt x="4515" y="536"/>
                  </a:lnTo>
                  <a:lnTo>
                    <a:pt x="5943" y="536"/>
                  </a:lnTo>
                  <a:lnTo>
                    <a:pt x="5943" y="2143"/>
                  </a:lnTo>
                  <a:lnTo>
                    <a:pt x="5535" y="2143"/>
                  </a:lnTo>
                  <a:lnTo>
                    <a:pt x="5433" y="2169"/>
                  </a:lnTo>
                  <a:lnTo>
                    <a:pt x="5331" y="2220"/>
                  </a:lnTo>
                  <a:lnTo>
                    <a:pt x="5280" y="2296"/>
                  </a:lnTo>
                  <a:lnTo>
                    <a:pt x="5255" y="2424"/>
                  </a:lnTo>
                  <a:lnTo>
                    <a:pt x="5280" y="2526"/>
                  </a:lnTo>
                  <a:lnTo>
                    <a:pt x="5331" y="2602"/>
                  </a:lnTo>
                  <a:lnTo>
                    <a:pt x="5433" y="2653"/>
                  </a:lnTo>
                  <a:lnTo>
                    <a:pt x="5535" y="2679"/>
                  </a:lnTo>
                  <a:lnTo>
                    <a:pt x="6198" y="2679"/>
                  </a:lnTo>
                  <a:lnTo>
                    <a:pt x="6300" y="2653"/>
                  </a:lnTo>
                  <a:lnTo>
                    <a:pt x="6402" y="2602"/>
                  </a:lnTo>
                  <a:lnTo>
                    <a:pt x="6453" y="2526"/>
                  </a:lnTo>
                  <a:lnTo>
                    <a:pt x="6479" y="2424"/>
                  </a:lnTo>
                  <a:lnTo>
                    <a:pt x="6479" y="256"/>
                  </a:lnTo>
                  <a:lnTo>
                    <a:pt x="6453" y="154"/>
                  </a:lnTo>
                  <a:lnTo>
                    <a:pt x="6402" y="77"/>
                  </a:lnTo>
                  <a:lnTo>
                    <a:pt x="6300" y="26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0"/>
            <p:cNvSpPr/>
            <p:nvPr/>
          </p:nvSpPr>
          <p:spPr>
            <a:xfrm>
              <a:off x="4129150" y="1464500"/>
              <a:ext cx="104600" cy="105250"/>
            </a:xfrm>
            <a:custGeom>
              <a:avLst/>
              <a:gdLst/>
              <a:ahLst/>
              <a:cxnLst/>
              <a:rect l="l" t="t" r="r" b="b"/>
              <a:pathLst>
                <a:path w="4184" h="4210" extrusionOk="0">
                  <a:moveTo>
                    <a:pt x="3647" y="562"/>
                  </a:moveTo>
                  <a:lnTo>
                    <a:pt x="3647" y="3673"/>
                  </a:lnTo>
                  <a:lnTo>
                    <a:pt x="536" y="3673"/>
                  </a:lnTo>
                  <a:lnTo>
                    <a:pt x="536" y="562"/>
                  </a:lnTo>
                  <a:close/>
                  <a:moveTo>
                    <a:pt x="332" y="0"/>
                  </a:moveTo>
                  <a:lnTo>
                    <a:pt x="204" y="51"/>
                  </a:lnTo>
                  <a:lnTo>
                    <a:pt x="77" y="102"/>
                  </a:lnTo>
                  <a:lnTo>
                    <a:pt x="26" y="230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26" y="4005"/>
                  </a:lnTo>
                  <a:lnTo>
                    <a:pt x="77" y="4107"/>
                  </a:lnTo>
                  <a:lnTo>
                    <a:pt x="204" y="4184"/>
                  </a:lnTo>
                  <a:lnTo>
                    <a:pt x="332" y="4209"/>
                  </a:lnTo>
                  <a:lnTo>
                    <a:pt x="3852" y="4209"/>
                  </a:lnTo>
                  <a:lnTo>
                    <a:pt x="3979" y="4184"/>
                  </a:lnTo>
                  <a:lnTo>
                    <a:pt x="4081" y="4107"/>
                  </a:lnTo>
                  <a:lnTo>
                    <a:pt x="4158" y="4005"/>
                  </a:lnTo>
                  <a:lnTo>
                    <a:pt x="4183" y="3852"/>
                  </a:lnTo>
                  <a:lnTo>
                    <a:pt x="4183" y="358"/>
                  </a:lnTo>
                  <a:lnTo>
                    <a:pt x="4158" y="230"/>
                  </a:lnTo>
                  <a:lnTo>
                    <a:pt x="4081" y="102"/>
                  </a:lnTo>
                  <a:lnTo>
                    <a:pt x="3979" y="51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0"/>
            <p:cNvSpPr/>
            <p:nvPr/>
          </p:nvSpPr>
          <p:spPr>
            <a:xfrm>
              <a:off x="4157200" y="1488725"/>
              <a:ext cx="48475" cy="56775"/>
            </a:xfrm>
            <a:custGeom>
              <a:avLst/>
              <a:gdLst/>
              <a:ahLst/>
              <a:cxnLst/>
              <a:rect l="l" t="t" r="r" b="b"/>
              <a:pathLst>
                <a:path w="1939" h="2271" extrusionOk="0">
                  <a:moveTo>
                    <a:pt x="536" y="638"/>
                  </a:moveTo>
                  <a:lnTo>
                    <a:pt x="1301" y="1149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434" y="1"/>
                  </a:moveTo>
                  <a:lnTo>
                    <a:pt x="332" y="26"/>
                  </a:lnTo>
                  <a:lnTo>
                    <a:pt x="230" y="52"/>
                  </a:lnTo>
                  <a:lnTo>
                    <a:pt x="128" y="128"/>
                  </a:lnTo>
                  <a:lnTo>
                    <a:pt x="51" y="230"/>
                  </a:lnTo>
                  <a:lnTo>
                    <a:pt x="0" y="332"/>
                  </a:lnTo>
                  <a:lnTo>
                    <a:pt x="0" y="434"/>
                  </a:lnTo>
                  <a:lnTo>
                    <a:pt x="0" y="1837"/>
                  </a:lnTo>
                  <a:lnTo>
                    <a:pt x="0" y="1965"/>
                  </a:lnTo>
                  <a:lnTo>
                    <a:pt x="51" y="2067"/>
                  </a:lnTo>
                  <a:lnTo>
                    <a:pt x="128" y="2143"/>
                  </a:lnTo>
                  <a:lnTo>
                    <a:pt x="230" y="2220"/>
                  </a:lnTo>
                  <a:lnTo>
                    <a:pt x="306" y="2245"/>
                  </a:lnTo>
                  <a:lnTo>
                    <a:pt x="434" y="2271"/>
                  </a:lnTo>
                  <a:lnTo>
                    <a:pt x="536" y="2245"/>
                  </a:lnTo>
                  <a:lnTo>
                    <a:pt x="664" y="2194"/>
                  </a:lnTo>
                  <a:lnTo>
                    <a:pt x="1735" y="1506"/>
                  </a:lnTo>
                  <a:lnTo>
                    <a:pt x="1811" y="1429"/>
                  </a:lnTo>
                  <a:lnTo>
                    <a:pt x="1888" y="1353"/>
                  </a:lnTo>
                  <a:lnTo>
                    <a:pt x="1913" y="1251"/>
                  </a:lnTo>
                  <a:lnTo>
                    <a:pt x="1939" y="1149"/>
                  </a:lnTo>
                  <a:lnTo>
                    <a:pt x="1913" y="1021"/>
                  </a:lnTo>
                  <a:lnTo>
                    <a:pt x="1888" y="944"/>
                  </a:lnTo>
                  <a:lnTo>
                    <a:pt x="1811" y="842"/>
                  </a:lnTo>
                  <a:lnTo>
                    <a:pt x="1735" y="766"/>
                  </a:lnTo>
                  <a:lnTo>
                    <a:pt x="664" y="77"/>
                  </a:lnTo>
                  <a:lnTo>
                    <a:pt x="561" y="26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0"/>
            <p:cNvSpPr/>
            <p:nvPr/>
          </p:nvSpPr>
          <p:spPr>
            <a:xfrm>
              <a:off x="4250925" y="1299350"/>
              <a:ext cx="104600" cy="105225"/>
            </a:xfrm>
            <a:custGeom>
              <a:avLst/>
              <a:gdLst/>
              <a:ahLst/>
              <a:cxnLst/>
              <a:rect l="l" t="t" r="r" b="b"/>
              <a:pathLst>
                <a:path w="4184" h="4209" extrusionOk="0">
                  <a:moveTo>
                    <a:pt x="3648" y="536"/>
                  </a:moveTo>
                  <a:lnTo>
                    <a:pt x="3648" y="3673"/>
                  </a:lnTo>
                  <a:lnTo>
                    <a:pt x="536" y="3673"/>
                  </a:lnTo>
                  <a:lnTo>
                    <a:pt x="536" y="536"/>
                  </a:lnTo>
                  <a:close/>
                  <a:moveTo>
                    <a:pt x="332" y="0"/>
                  </a:moveTo>
                  <a:lnTo>
                    <a:pt x="205" y="26"/>
                  </a:lnTo>
                  <a:lnTo>
                    <a:pt x="77" y="102"/>
                  </a:lnTo>
                  <a:lnTo>
                    <a:pt x="26" y="230"/>
                  </a:lnTo>
                  <a:lnTo>
                    <a:pt x="1" y="357"/>
                  </a:lnTo>
                  <a:lnTo>
                    <a:pt x="1" y="3852"/>
                  </a:lnTo>
                  <a:lnTo>
                    <a:pt x="26" y="4005"/>
                  </a:lnTo>
                  <a:lnTo>
                    <a:pt x="77" y="4107"/>
                  </a:lnTo>
                  <a:lnTo>
                    <a:pt x="205" y="4183"/>
                  </a:lnTo>
                  <a:lnTo>
                    <a:pt x="332" y="4209"/>
                  </a:lnTo>
                  <a:lnTo>
                    <a:pt x="3827" y="4209"/>
                  </a:lnTo>
                  <a:lnTo>
                    <a:pt x="3980" y="4183"/>
                  </a:lnTo>
                  <a:lnTo>
                    <a:pt x="4082" y="4107"/>
                  </a:lnTo>
                  <a:lnTo>
                    <a:pt x="4158" y="4005"/>
                  </a:lnTo>
                  <a:lnTo>
                    <a:pt x="4184" y="3852"/>
                  </a:lnTo>
                  <a:lnTo>
                    <a:pt x="4184" y="357"/>
                  </a:lnTo>
                  <a:lnTo>
                    <a:pt x="4158" y="230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0"/>
            <p:cNvSpPr/>
            <p:nvPr/>
          </p:nvSpPr>
          <p:spPr>
            <a:xfrm>
              <a:off x="4273250" y="1323575"/>
              <a:ext cx="55500" cy="53600"/>
            </a:xfrm>
            <a:custGeom>
              <a:avLst/>
              <a:gdLst/>
              <a:ahLst/>
              <a:cxnLst/>
              <a:rect l="l" t="t" r="r" b="b"/>
              <a:pathLst>
                <a:path w="2220" h="2144" extrusionOk="0">
                  <a:moveTo>
                    <a:pt x="562" y="1"/>
                  </a:moveTo>
                  <a:lnTo>
                    <a:pt x="460" y="26"/>
                  </a:lnTo>
                  <a:lnTo>
                    <a:pt x="358" y="77"/>
                  </a:lnTo>
                  <a:lnTo>
                    <a:pt x="307" y="154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154" y="1633"/>
                  </a:lnTo>
                  <a:lnTo>
                    <a:pt x="77" y="1684"/>
                  </a:lnTo>
                  <a:lnTo>
                    <a:pt x="26" y="1786"/>
                  </a:lnTo>
                  <a:lnTo>
                    <a:pt x="1" y="1888"/>
                  </a:lnTo>
                  <a:lnTo>
                    <a:pt x="26" y="1990"/>
                  </a:lnTo>
                  <a:lnTo>
                    <a:pt x="77" y="2067"/>
                  </a:lnTo>
                  <a:lnTo>
                    <a:pt x="154" y="2118"/>
                  </a:lnTo>
                  <a:lnTo>
                    <a:pt x="281" y="2143"/>
                  </a:lnTo>
                  <a:lnTo>
                    <a:pt x="562" y="2143"/>
                  </a:lnTo>
                  <a:lnTo>
                    <a:pt x="664" y="2118"/>
                  </a:lnTo>
                  <a:lnTo>
                    <a:pt x="740" y="2067"/>
                  </a:lnTo>
                  <a:lnTo>
                    <a:pt x="817" y="1990"/>
                  </a:lnTo>
                  <a:lnTo>
                    <a:pt x="817" y="1888"/>
                  </a:lnTo>
                  <a:lnTo>
                    <a:pt x="817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78" y="1786"/>
                  </a:lnTo>
                  <a:lnTo>
                    <a:pt x="1352" y="1888"/>
                  </a:lnTo>
                  <a:lnTo>
                    <a:pt x="1378" y="1990"/>
                  </a:lnTo>
                  <a:lnTo>
                    <a:pt x="1429" y="2067"/>
                  </a:lnTo>
                  <a:lnTo>
                    <a:pt x="1505" y="2118"/>
                  </a:lnTo>
                  <a:lnTo>
                    <a:pt x="1607" y="2143"/>
                  </a:lnTo>
                  <a:lnTo>
                    <a:pt x="1965" y="2143"/>
                  </a:lnTo>
                  <a:lnTo>
                    <a:pt x="2067" y="2118"/>
                  </a:lnTo>
                  <a:lnTo>
                    <a:pt x="2143" y="2067"/>
                  </a:lnTo>
                  <a:lnTo>
                    <a:pt x="2194" y="1990"/>
                  </a:lnTo>
                  <a:lnTo>
                    <a:pt x="2220" y="1888"/>
                  </a:lnTo>
                  <a:lnTo>
                    <a:pt x="2220" y="281"/>
                  </a:lnTo>
                  <a:lnTo>
                    <a:pt x="2194" y="154"/>
                  </a:lnTo>
                  <a:lnTo>
                    <a:pt x="2143" y="77"/>
                  </a:lnTo>
                  <a:lnTo>
                    <a:pt x="2067" y="26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0"/>
            <p:cNvSpPr/>
            <p:nvPr/>
          </p:nvSpPr>
          <p:spPr>
            <a:xfrm>
              <a:off x="4007975" y="1299350"/>
              <a:ext cx="104600" cy="105225"/>
            </a:xfrm>
            <a:custGeom>
              <a:avLst/>
              <a:gdLst/>
              <a:ahLst/>
              <a:cxnLst/>
              <a:rect l="l" t="t" r="r" b="b"/>
              <a:pathLst>
                <a:path w="4184" h="4209" extrusionOk="0">
                  <a:moveTo>
                    <a:pt x="3648" y="536"/>
                  </a:moveTo>
                  <a:lnTo>
                    <a:pt x="3648" y="1913"/>
                  </a:lnTo>
                  <a:lnTo>
                    <a:pt x="3266" y="1454"/>
                  </a:lnTo>
                  <a:lnTo>
                    <a:pt x="3215" y="1403"/>
                  </a:lnTo>
                  <a:lnTo>
                    <a:pt x="3164" y="1352"/>
                  </a:lnTo>
                  <a:lnTo>
                    <a:pt x="3087" y="1327"/>
                  </a:lnTo>
                  <a:lnTo>
                    <a:pt x="2934" y="1327"/>
                  </a:lnTo>
                  <a:lnTo>
                    <a:pt x="2858" y="1352"/>
                  </a:lnTo>
                  <a:lnTo>
                    <a:pt x="2807" y="1403"/>
                  </a:lnTo>
                  <a:lnTo>
                    <a:pt x="2756" y="1454"/>
                  </a:lnTo>
                  <a:lnTo>
                    <a:pt x="2322" y="1990"/>
                  </a:lnTo>
                  <a:lnTo>
                    <a:pt x="1659" y="1174"/>
                  </a:lnTo>
                  <a:lnTo>
                    <a:pt x="1608" y="1123"/>
                  </a:lnTo>
                  <a:lnTo>
                    <a:pt x="1557" y="1072"/>
                  </a:lnTo>
                  <a:lnTo>
                    <a:pt x="1480" y="1046"/>
                  </a:lnTo>
                  <a:lnTo>
                    <a:pt x="1327" y="1046"/>
                  </a:lnTo>
                  <a:lnTo>
                    <a:pt x="1251" y="1072"/>
                  </a:lnTo>
                  <a:lnTo>
                    <a:pt x="1174" y="1123"/>
                  </a:lnTo>
                  <a:lnTo>
                    <a:pt x="1123" y="1174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4" y="1709"/>
                  </a:moveTo>
                  <a:lnTo>
                    <a:pt x="1965" y="2423"/>
                  </a:lnTo>
                  <a:lnTo>
                    <a:pt x="817" y="2423"/>
                  </a:lnTo>
                  <a:lnTo>
                    <a:pt x="1404" y="1709"/>
                  </a:lnTo>
                  <a:close/>
                  <a:moveTo>
                    <a:pt x="3011" y="1964"/>
                  </a:moveTo>
                  <a:lnTo>
                    <a:pt x="3368" y="2423"/>
                  </a:lnTo>
                  <a:lnTo>
                    <a:pt x="2653" y="2423"/>
                  </a:lnTo>
                  <a:lnTo>
                    <a:pt x="3011" y="1964"/>
                  </a:lnTo>
                  <a:close/>
                  <a:moveTo>
                    <a:pt x="3648" y="2959"/>
                  </a:moveTo>
                  <a:lnTo>
                    <a:pt x="3648" y="3673"/>
                  </a:lnTo>
                  <a:lnTo>
                    <a:pt x="536" y="3673"/>
                  </a:lnTo>
                  <a:lnTo>
                    <a:pt x="536" y="2959"/>
                  </a:lnTo>
                  <a:close/>
                  <a:moveTo>
                    <a:pt x="332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30"/>
                  </a:lnTo>
                  <a:lnTo>
                    <a:pt x="1" y="357"/>
                  </a:lnTo>
                  <a:lnTo>
                    <a:pt x="1" y="3852"/>
                  </a:lnTo>
                  <a:lnTo>
                    <a:pt x="26" y="4005"/>
                  </a:lnTo>
                  <a:lnTo>
                    <a:pt x="103" y="4107"/>
                  </a:lnTo>
                  <a:lnTo>
                    <a:pt x="205" y="4183"/>
                  </a:lnTo>
                  <a:lnTo>
                    <a:pt x="332" y="4209"/>
                  </a:lnTo>
                  <a:lnTo>
                    <a:pt x="3852" y="4209"/>
                  </a:lnTo>
                  <a:lnTo>
                    <a:pt x="3980" y="4183"/>
                  </a:lnTo>
                  <a:lnTo>
                    <a:pt x="4082" y="4107"/>
                  </a:lnTo>
                  <a:lnTo>
                    <a:pt x="4158" y="4005"/>
                  </a:lnTo>
                  <a:lnTo>
                    <a:pt x="4184" y="3852"/>
                  </a:lnTo>
                  <a:lnTo>
                    <a:pt x="4184" y="357"/>
                  </a:lnTo>
                  <a:lnTo>
                    <a:pt x="4158" y="230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70"/>
          <p:cNvGrpSpPr/>
          <p:nvPr/>
        </p:nvGrpSpPr>
        <p:grpSpPr>
          <a:xfrm>
            <a:off x="6287410" y="1387096"/>
            <a:ext cx="263247" cy="456070"/>
            <a:chOff x="5534550" y="1272575"/>
            <a:chExt cx="264650" cy="458500"/>
          </a:xfrm>
        </p:grpSpPr>
        <p:sp>
          <p:nvSpPr>
            <p:cNvPr id="1598" name="Google Shape;1598;p70"/>
            <p:cNvSpPr/>
            <p:nvPr/>
          </p:nvSpPr>
          <p:spPr>
            <a:xfrm>
              <a:off x="5534550" y="1567175"/>
              <a:ext cx="264650" cy="163900"/>
            </a:xfrm>
            <a:custGeom>
              <a:avLst/>
              <a:gdLst/>
              <a:ahLst/>
              <a:cxnLst/>
              <a:rect l="l" t="t" r="r" b="b"/>
              <a:pathLst>
                <a:path w="10586" h="6556" extrusionOk="0">
                  <a:moveTo>
                    <a:pt x="1454" y="0"/>
                  </a:moveTo>
                  <a:lnTo>
                    <a:pt x="1327" y="26"/>
                  </a:lnTo>
                  <a:lnTo>
                    <a:pt x="1199" y="51"/>
                  </a:lnTo>
                  <a:lnTo>
                    <a:pt x="1097" y="102"/>
                  </a:lnTo>
                  <a:lnTo>
                    <a:pt x="970" y="153"/>
                  </a:lnTo>
                  <a:lnTo>
                    <a:pt x="893" y="230"/>
                  </a:lnTo>
                  <a:lnTo>
                    <a:pt x="791" y="332"/>
                  </a:lnTo>
                  <a:lnTo>
                    <a:pt x="740" y="434"/>
                  </a:lnTo>
                  <a:lnTo>
                    <a:pt x="689" y="561"/>
                  </a:lnTo>
                  <a:lnTo>
                    <a:pt x="77" y="2398"/>
                  </a:lnTo>
                  <a:lnTo>
                    <a:pt x="26" y="2576"/>
                  </a:lnTo>
                  <a:lnTo>
                    <a:pt x="1" y="2780"/>
                  </a:lnTo>
                  <a:lnTo>
                    <a:pt x="1" y="5509"/>
                  </a:lnTo>
                  <a:lnTo>
                    <a:pt x="26" y="5713"/>
                  </a:lnTo>
                  <a:lnTo>
                    <a:pt x="103" y="5918"/>
                  </a:lnTo>
                  <a:lnTo>
                    <a:pt x="179" y="6096"/>
                  </a:lnTo>
                  <a:lnTo>
                    <a:pt x="332" y="6249"/>
                  </a:lnTo>
                  <a:lnTo>
                    <a:pt x="485" y="6377"/>
                  </a:lnTo>
                  <a:lnTo>
                    <a:pt x="664" y="6479"/>
                  </a:lnTo>
                  <a:lnTo>
                    <a:pt x="842" y="6530"/>
                  </a:lnTo>
                  <a:lnTo>
                    <a:pt x="1072" y="6555"/>
                  </a:lnTo>
                  <a:lnTo>
                    <a:pt x="9514" y="6555"/>
                  </a:lnTo>
                  <a:lnTo>
                    <a:pt x="9744" y="6530"/>
                  </a:lnTo>
                  <a:lnTo>
                    <a:pt x="9923" y="6479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407" y="6096"/>
                  </a:lnTo>
                  <a:lnTo>
                    <a:pt x="10484" y="5918"/>
                  </a:lnTo>
                  <a:lnTo>
                    <a:pt x="10560" y="5713"/>
                  </a:lnTo>
                  <a:lnTo>
                    <a:pt x="10586" y="5509"/>
                  </a:lnTo>
                  <a:lnTo>
                    <a:pt x="10586" y="5280"/>
                  </a:lnTo>
                  <a:lnTo>
                    <a:pt x="10560" y="5178"/>
                  </a:lnTo>
                  <a:lnTo>
                    <a:pt x="10509" y="5076"/>
                  </a:lnTo>
                  <a:lnTo>
                    <a:pt x="10407" y="5025"/>
                  </a:lnTo>
                  <a:lnTo>
                    <a:pt x="10305" y="4999"/>
                  </a:lnTo>
                  <a:lnTo>
                    <a:pt x="10203" y="5025"/>
                  </a:lnTo>
                  <a:lnTo>
                    <a:pt x="10127" y="5076"/>
                  </a:lnTo>
                  <a:lnTo>
                    <a:pt x="10050" y="5178"/>
                  </a:lnTo>
                  <a:lnTo>
                    <a:pt x="10050" y="5280"/>
                  </a:lnTo>
                  <a:lnTo>
                    <a:pt x="10050" y="5509"/>
                  </a:lnTo>
                  <a:lnTo>
                    <a:pt x="10025" y="5611"/>
                  </a:lnTo>
                  <a:lnTo>
                    <a:pt x="9999" y="5713"/>
                  </a:lnTo>
                  <a:lnTo>
                    <a:pt x="9948" y="5790"/>
                  </a:lnTo>
                  <a:lnTo>
                    <a:pt x="9897" y="5867"/>
                  </a:lnTo>
                  <a:lnTo>
                    <a:pt x="9821" y="5943"/>
                  </a:lnTo>
                  <a:lnTo>
                    <a:pt x="9719" y="5994"/>
                  </a:lnTo>
                  <a:lnTo>
                    <a:pt x="9616" y="6020"/>
                  </a:lnTo>
                  <a:lnTo>
                    <a:pt x="970" y="6020"/>
                  </a:lnTo>
                  <a:lnTo>
                    <a:pt x="868" y="5994"/>
                  </a:lnTo>
                  <a:lnTo>
                    <a:pt x="766" y="5943"/>
                  </a:lnTo>
                  <a:lnTo>
                    <a:pt x="689" y="5867"/>
                  </a:lnTo>
                  <a:lnTo>
                    <a:pt x="638" y="5790"/>
                  </a:lnTo>
                  <a:lnTo>
                    <a:pt x="587" y="5713"/>
                  </a:lnTo>
                  <a:lnTo>
                    <a:pt x="562" y="5611"/>
                  </a:lnTo>
                  <a:lnTo>
                    <a:pt x="536" y="5509"/>
                  </a:lnTo>
                  <a:lnTo>
                    <a:pt x="536" y="2780"/>
                  </a:lnTo>
                  <a:lnTo>
                    <a:pt x="562" y="2678"/>
                  </a:lnTo>
                  <a:lnTo>
                    <a:pt x="587" y="2576"/>
                  </a:lnTo>
                  <a:lnTo>
                    <a:pt x="638" y="2500"/>
                  </a:lnTo>
                  <a:lnTo>
                    <a:pt x="689" y="2423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70" y="2270"/>
                  </a:lnTo>
                  <a:lnTo>
                    <a:pt x="9616" y="2270"/>
                  </a:lnTo>
                  <a:lnTo>
                    <a:pt x="9719" y="2296"/>
                  </a:lnTo>
                  <a:lnTo>
                    <a:pt x="9821" y="2347"/>
                  </a:lnTo>
                  <a:lnTo>
                    <a:pt x="9897" y="2423"/>
                  </a:lnTo>
                  <a:lnTo>
                    <a:pt x="9948" y="2500"/>
                  </a:lnTo>
                  <a:lnTo>
                    <a:pt x="9999" y="2576"/>
                  </a:lnTo>
                  <a:lnTo>
                    <a:pt x="10025" y="2678"/>
                  </a:lnTo>
                  <a:lnTo>
                    <a:pt x="10050" y="2780"/>
                  </a:lnTo>
                  <a:lnTo>
                    <a:pt x="10050" y="4132"/>
                  </a:lnTo>
                  <a:lnTo>
                    <a:pt x="10050" y="4260"/>
                  </a:lnTo>
                  <a:lnTo>
                    <a:pt x="10127" y="4336"/>
                  </a:lnTo>
                  <a:lnTo>
                    <a:pt x="10203" y="4387"/>
                  </a:lnTo>
                  <a:lnTo>
                    <a:pt x="10305" y="4413"/>
                  </a:lnTo>
                  <a:lnTo>
                    <a:pt x="10407" y="4387"/>
                  </a:lnTo>
                  <a:lnTo>
                    <a:pt x="10509" y="4336"/>
                  </a:lnTo>
                  <a:lnTo>
                    <a:pt x="10560" y="4260"/>
                  </a:lnTo>
                  <a:lnTo>
                    <a:pt x="10586" y="4132"/>
                  </a:lnTo>
                  <a:lnTo>
                    <a:pt x="10586" y="2780"/>
                  </a:lnTo>
                  <a:lnTo>
                    <a:pt x="10560" y="2602"/>
                  </a:lnTo>
                  <a:lnTo>
                    <a:pt x="10509" y="2423"/>
                  </a:lnTo>
                  <a:lnTo>
                    <a:pt x="9897" y="561"/>
                  </a:lnTo>
                  <a:lnTo>
                    <a:pt x="9846" y="434"/>
                  </a:lnTo>
                  <a:lnTo>
                    <a:pt x="9795" y="332"/>
                  </a:lnTo>
                  <a:lnTo>
                    <a:pt x="9693" y="230"/>
                  </a:lnTo>
                  <a:lnTo>
                    <a:pt x="9616" y="153"/>
                  </a:lnTo>
                  <a:lnTo>
                    <a:pt x="9489" y="102"/>
                  </a:lnTo>
                  <a:lnTo>
                    <a:pt x="9387" y="51"/>
                  </a:lnTo>
                  <a:lnTo>
                    <a:pt x="9259" y="26"/>
                  </a:lnTo>
                  <a:lnTo>
                    <a:pt x="9132" y="0"/>
                  </a:lnTo>
                  <a:lnTo>
                    <a:pt x="3010" y="0"/>
                  </a:lnTo>
                  <a:lnTo>
                    <a:pt x="2908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30" y="281"/>
                  </a:lnTo>
                  <a:lnTo>
                    <a:pt x="2755" y="383"/>
                  </a:lnTo>
                  <a:lnTo>
                    <a:pt x="2806" y="459"/>
                  </a:lnTo>
                  <a:lnTo>
                    <a:pt x="2908" y="510"/>
                  </a:lnTo>
                  <a:lnTo>
                    <a:pt x="3010" y="536"/>
                  </a:lnTo>
                  <a:lnTo>
                    <a:pt x="9132" y="536"/>
                  </a:lnTo>
                  <a:lnTo>
                    <a:pt x="9208" y="561"/>
                  </a:lnTo>
                  <a:lnTo>
                    <a:pt x="9285" y="587"/>
                  </a:lnTo>
                  <a:lnTo>
                    <a:pt x="9361" y="663"/>
                  </a:lnTo>
                  <a:lnTo>
                    <a:pt x="9387" y="714"/>
                  </a:lnTo>
                  <a:lnTo>
                    <a:pt x="9719" y="1734"/>
                  </a:lnTo>
                  <a:lnTo>
                    <a:pt x="868" y="1734"/>
                  </a:lnTo>
                  <a:lnTo>
                    <a:pt x="1199" y="740"/>
                  </a:lnTo>
                  <a:lnTo>
                    <a:pt x="1225" y="663"/>
                  </a:lnTo>
                  <a:lnTo>
                    <a:pt x="1301" y="587"/>
                  </a:lnTo>
                  <a:lnTo>
                    <a:pt x="1378" y="561"/>
                  </a:lnTo>
                  <a:lnTo>
                    <a:pt x="1454" y="536"/>
                  </a:lnTo>
                  <a:lnTo>
                    <a:pt x="1862" y="536"/>
                  </a:lnTo>
                  <a:lnTo>
                    <a:pt x="1965" y="510"/>
                  </a:lnTo>
                  <a:lnTo>
                    <a:pt x="2041" y="459"/>
                  </a:lnTo>
                  <a:lnTo>
                    <a:pt x="2092" y="383"/>
                  </a:lnTo>
                  <a:lnTo>
                    <a:pt x="2118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65" y="26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0"/>
            <p:cNvSpPr/>
            <p:nvPr/>
          </p:nvSpPr>
          <p:spPr>
            <a:xfrm>
              <a:off x="5561975" y="1637300"/>
              <a:ext cx="209800" cy="66975"/>
            </a:xfrm>
            <a:custGeom>
              <a:avLst/>
              <a:gdLst/>
              <a:ahLst/>
              <a:cxnLst/>
              <a:rect l="l" t="t" r="r" b="b"/>
              <a:pathLst>
                <a:path w="8392" h="2679" extrusionOk="0">
                  <a:moveTo>
                    <a:pt x="2168" y="536"/>
                  </a:moveTo>
                  <a:lnTo>
                    <a:pt x="2168" y="868"/>
                  </a:lnTo>
                  <a:lnTo>
                    <a:pt x="2143" y="970"/>
                  </a:lnTo>
                  <a:lnTo>
                    <a:pt x="2092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09" y="1072"/>
                  </a:lnTo>
                  <a:lnTo>
                    <a:pt x="1658" y="970"/>
                  </a:lnTo>
                  <a:lnTo>
                    <a:pt x="1633" y="868"/>
                  </a:lnTo>
                  <a:lnTo>
                    <a:pt x="1633" y="536"/>
                  </a:lnTo>
                  <a:close/>
                  <a:moveTo>
                    <a:pt x="3954" y="536"/>
                  </a:moveTo>
                  <a:lnTo>
                    <a:pt x="3954" y="868"/>
                  </a:lnTo>
                  <a:lnTo>
                    <a:pt x="3954" y="970"/>
                  </a:lnTo>
                  <a:lnTo>
                    <a:pt x="3877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495" y="1072"/>
                  </a:lnTo>
                  <a:lnTo>
                    <a:pt x="3444" y="970"/>
                  </a:lnTo>
                  <a:lnTo>
                    <a:pt x="3418" y="868"/>
                  </a:lnTo>
                  <a:lnTo>
                    <a:pt x="3418" y="536"/>
                  </a:lnTo>
                  <a:close/>
                  <a:moveTo>
                    <a:pt x="7856" y="536"/>
                  </a:moveTo>
                  <a:lnTo>
                    <a:pt x="7856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7"/>
                  </a:lnTo>
                  <a:lnTo>
                    <a:pt x="1174" y="1174"/>
                  </a:lnTo>
                  <a:lnTo>
                    <a:pt x="1225" y="1327"/>
                  </a:lnTo>
                  <a:lnTo>
                    <a:pt x="1327" y="1455"/>
                  </a:lnTo>
                  <a:lnTo>
                    <a:pt x="1454" y="1531"/>
                  </a:lnTo>
                  <a:lnTo>
                    <a:pt x="1582" y="1608"/>
                  </a:lnTo>
                  <a:lnTo>
                    <a:pt x="1735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08"/>
                  </a:lnTo>
                  <a:lnTo>
                    <a:pt x="2347" y="1531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174"/>
                  </a:lnTo>
                  <a:lnTo>
                    <a:pt x="2704" y="1047"/>
                  </a:lnTo>
                  <a:lnTo>
                    <a:pt x="2704" y="868"/>
                  </a:lnTo>
                  <a:lnTo>
                    <a:pt x="2704" y="536"/>
                  </a:lnTo>
                  <a:lnTo>
                    <a:pt x="2883" y="536"/>
                  </a:lnTo>
                  <a:lnTo>
                    <a:pt x="2883" y="868"/>
                  </a:lnTo>
                  <a:lnTo>
                    <a:pt x="2908" y="1047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40" y="1531"/>
                  </a:lnTo>
                  <a:lnTo>
                    <a:pt x="3393" y="1608"/>
                  </a:lnTo>
                  <a:lnTo>
                    <a:pt x="3520" y="1659"/>
                  </a:lnTo>
                  <a:lnTo>
                    <a:pt x="3699" y="1684"/>
                  </a:lnTo>
                  <a:lnTo>
                    <a:pt x="3852" y="1659"/>
                  </a:lnTo>
                  <a:lnTo>
                    <a:pt x="4005" y="1608"/>
                  </a:lnTo>
                  <a:lnTo>
                    <a:pt x="4158" y="1531"/>
                  </a:lnTo>
                  <a:lnTo>
                    <a:pt x="4260" y="1455"/>
                  </a:lnTo>
                  <a:lnTo>
                    <a:pt x="4362" y="1327"/>
                  </a:lnTo>
                  <a:lnTo>
                    <a:pt x="4438" y="1174"/>
                  </a:lnTo>
                  <a:lnTo>
                    <a:pt x="4489" y="1047"/>
                  </a:lnTo>
                  <a:lnTo>
                    <a:pt x="4489" y="868"/>
                  </a:lnTo>
                  <a:lnTo>
                    <a:pt x="4489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0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55" y="2679"/>
                  </a:lnTo>
                  <a:lnTo>
                    <a:pt x="8137" y="2679"/>
                  </a:lnTo>
                  <a:lnTo>
                    <a:pt x="8239" y="2653"/>
                  </a:lnTo>
                  <a:lnTo>
                    <a:pt x="8315" y="2602"/>
                  </a:lnTo>
                  <a:lnTo>
                    <a:pt x="8392" y="2526"/>
                  </a:lnTo>
                  <a:lnTo>
                    <a:pt x="8392" y="2424"/>
                  </a:lnTo>
                  <a:lnTo>
                    <a:pt x="8392" y="256"/>
                  </a:lnTo>
                  <a:lnTo>
                    <a:pt x="8392" y="154"/>
                  </a:lnTo>
                  <a:lnTo>
                    <a:pt x="8315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0"/>
            <p:cNvSpPr/>
            <p:nvPr/>
          </p:nvSpPr>
          <p:spPr>
            <a:xfrm>
              <a:off x="5562600" y="1272575"/>
              <a:ext cx="208550" cy="282500"/>
            </a:xfrm>
            <a:custGeom>
              <a:avLst/>
              <a:gdLst/>
              <a:ahLst/>
              <a:cxnLst/>
              <a:rect l="l" t="t" r="r" b="b"/>
              <a:pathLst>
                <a:path w="8342" h="11300" extrusionOk="0">
                  <a:moveTo>
                    <a:pt x="4184" y="0"/>
                  </a:moveTo>
                  <a:lnTo>
                    <a:pt x="3750" y="26"/>
                  </a:lnTo>
                  <a:lnTo>
                    <a:pt x="3342" y="102"/>
                  </a:lnTo>
                  <a:lnTo>
                    <a:pt x="2934" y="204"/>
                  </a:lnTo>
                  <a:lnTo>
                    <a:pt x="2551" y="332"/>
                  </a:lnTo>
                  <a:lnTo>
                    <a:pt x="2194" y="510"/>
                  </a:lnTo>
                  <a:lnTo>
                    <a:pt x="1837" y="714"/>
                  </a:lnTo>
                  <a:lnTo>
                    <a:pt x="1531" y="969"/>
                  </a:lnTo>
                  <a:lnTo>
                    <a:pt x="1225" y="1250"/>
                  </a:lnTo>
                  <a:lnTo>
                    <a:pt x="945" y="1530"/>
                  </a:lnTo>
                  <a:lnTo>
                    <a:pt x="715" y="1862"/>
                  </a:lnTo>
                  <a:lnTo>
                    <a:pt x="511" y="2194"/>
                  </a:lnTo>
                  <a:lnTo>
                    <a:pt x="332" y="2576"/>
                  </a:lnTo>
                  <a:lnTo>
                    <a:pt x="179" y="2959"/>
                  </a:lnTo>
                  <a:lnTo>
                    <a:pt x="77" y="3367"/>
                  </a:lnTo>
                  <a:lnTo>
                    <a:pt x="26" y="3775"/>
                  </a:lnTo>
                  <a:lnTo>
                    <a:pt x="1" y="4209"/>
                  </a:lnTo>
                  <a:lnTo>
                    <a:pt x="1" y="4515"/>
                  </a:lnTo>
                  <a:lnTo>
                    <a:pt x="26" y="4795"/>
                  </a:lnTo>
                  <a:lnTo>
                    <a:pt x="77" y="5076"/>
                  </a:lnTo>
                  <a:lnTo>
                    <a:pt x="128" y="5331"/>
                  </a:lnTo>
                  <a:lnTo>
                    <a:pt x="205" y="5586"/>
                  </a:lnTo>
                  <a:lnTo>
                    <a:pt x="281" y="5815"/>
                  </a:lnTo>
                  <a:lnTo>
                    <a:pt x="485" y="6224"/>
                  </a:lnTo>
                  <a:lnTo>
                    <a:pt x="715" y="6606"/>
                  </a:lnTo>
                  <a:lnTo>
                    <a:pt x="996" y="6938"/>
                  </a:lnTo>
                  <a:lnTo>
                    <a:pt x="1276" y="7244"/>
                  </a:lnTo>
                  <a:lnTo>
                    <a:pt x="1557" y="7550"/>
                  </a:lnTo>
                  <a:lnTo>
                    <a:pt x="2067" y="8137"/>
                  </a:lnTo>
                  <a:lnTo>
                    <a:pt x="2296" y="8417"/>
                  </a:lnTo>
                  <a:lnTo>
                    <a:pt x="2526" y="8749"/>
                  </a:lnTo>
                  <a:lnTo>
                    <a:pt x="2730" y="9131"/>
                  </a:lnTo>
                  <a:lnTo>
                    <a:pt x="2883" y="9488"/>
                  </a:lnTo>
                  <a:lnTo>
                    <a:pt x="3164" y="10126"/>
                  </a:lnTo>
                  <a:lnTo>
                    <a:pt x="3342" y="10585"/>
                  </a:lnTo>
                  <a:lnTo>
                    <a:pt x="3444" y="10789"/>
                  </a:lnTo>
                  <a:lnTo>
                    <a:pt x="3546" y="10942"/>
                  </a:lnTo>
                  <a:lnTo>
                    <a:pt x="3674" y="11095"/>
                  </a:lnTo>
                  <a:lnTo>
                    <a:pt x="3801" y="11197"/>
                  </a:lnTo>
                  <a:lnTo>
                    <a:pt x="3980" y="11274"/>
                  </a:lnTo>
                  <a:lnTo>
                    <a:pt x="4184" y="11299"/>
                  </a:lnTo>
                  <a:lnTo>
                    <a:pt x="4362" y="11274"/>
                  </a:lnTo>
                  <a:lnTo>
                    <a:pt x="4541" y="11197"/>
                  </a:lnTo>
                  <a:lnTo>
                    <a:pt x="4694" y="11095"/>
                  </a:lnTo>
                  <a:lnTo>
                    <a:pt x="4796" y="10968"/>
                  </a:lnTo>
                  <a:lnTo>
                    <a:pt x="4924" y="10789"/>
                  </a:lnTo>
                  <a:lnTo>
                    <a:pt x="5000" y="10585"/>
                  </a:lnTo>
                  <a:lnTo>
                    <a:pt x="5204" y="10152"/>
                  </a:lnTo>
                  <a:lnTo>
                    <a:pt x="5459" y="9514"/>
                  </a:lnTo>
                  <a:lnTo>
                    <a:pt x="5612" y="9131"/>
                  </a:lnTo>
                  <a:lnTo>
                    <a:pt x="5816" y="8749"/>
                  </a:lnTo>
                  <a:lnTo>
                    <a:pt x="6020" y="8417"/>
                  </a:lnTo>
                  <a:lnTo>
                    <a:pt x="6275" y="8137"/>
                  </a:lnTo>
                  <a:lnTo>
                    <a:pt x="6505" y="7856"/>
                  </a:lnTo>
                  <a:lnTo>
                    <a:pt x="6786" y="7575"/>
                  </a:lnTo>
                  <a:lnTo>
                    <a:pt x="7066" y="7269"/>
                  </a:lnTo>
                  <a:lnTo>
                    <a:pt x="7347" y="6938"/>
                  </a:lnTo>
                  <a:lnTo>
                    <a:pt x="7602" y="6606"/>
                  </a:lnTo>
                  <a:lnTo>
                    <a:pt x="7857" y="6224"/>
                  </a:lnTo>
                  <a:lnTo>
                    <a:pt x="8061" y="5815"/>
                  </a:lnTo>
                  <a:lnTo>
                    <a:pt x="8137" y="5586"/>
                  </a:lnTo>
                  <a:lnTo>
                    <a:pt x="8214" y="5331"/>
                  </a:lnTo>
                  <a:lnTo>
                    <a:pt x="8265" y="5076"/>
                  </a:lnTo>
                  <a:lnTo>
                    <a:pt x="8316" y="4795"/>
                  </a:lnTo>
                  <a:lnTo>
                    <a:pt x="8341" y="4515"/>
                  </a:lnTo>
                  <a:lnTo>
                    <a:pt x="8341" y="4209"/>
                  </a:lnTo>
                  <a:lnTo>
                    <a:pt x="8316" y="3724"/>
                  </a:lnTo>
                  <a:lnTo>
                    <a:pt x="8239" y="3265"/>
                  </a:lnTo>
                  <a:lnTo>
                    <a:pt x="8112" y="2831"/>
                  </a:lnTo>
                  <a:lnTo>
                    <a:pt x="7933" y="2398"/>
                  </a:lnTo>
                  <a:lnTo>
                    <a:pt x="7857" y="2296"/>
                  </a:lnTo>
                  <a:lnTo>
                    <a:pt x="7780" y="2245"/>
                  </a:lnTo>
                  <a:lnTo>
                    <a:pt x="7678" y="2245"/>
                  </a:lnTo>
                  <a:lnTo>
                    <a:pt x="7576" y="2270"/>
                  </a:lnTo>
                  <a:lnTo>
                    <a:pt x="7500" y="2321"/>
                  </a:lnTo>
                  <a:lnTo>
                    <a:pt x="7449" y="2423"/>
                  </a:lnTo>
                  <a:lnTo>
                    <a:pt x="7423" y="2525"/>
                  </a:lnTo>
                  <a:lnTo>
                    <a:pt x="7449" y="2627"/>
                  </a:lnTo>
                  <a:lnTo>
                    <a:pt x="7602" y="3010"/>
                  </a:lnTo>
                  <a:lnTo>
                    <a:pt x="7729" y="3392"/>
                  </a:lnTo>
                  <a:lnTo>
                    <a:pt x="7780" y="3800"/>
                  </a:lnTo>
                  <a:lnTo>
                    <a:pt x="7806" y="4209"/>
                  </a:lnTo>
                  <a:lnTo>
                    <a:pt x="7806" y="4464"/>
                  </a:lnTo>
                  <a:lnTo>
                    <a:pt x="7780" y="4719"/>
                  </a:lnTo>
                  <a:lnTo>
                    <a:pt x="7729" y="4974"/>
                  </a:lnTo>
                  <a:lnTo>
                    <a:pt x="7678" y="5203"/>
                  </a:lnTo>
                  <a:lnTo>
                    <a:pt x="7551" y="5611"/>
                  </a:lnTo>
                  <a:lnTo>
                    <a:pt x="7372" y="5969"/>
                  </a:lnTo>
                  <a:lnTo>
                    <a:pt x="7168" y="6300"/>
                  </a:lnTo>
                  <a:lnTo>
                    <a:pt x="6913" y="6606"/>
                  </a:lnTo>
                  <a:lnTo>
                    <a:pt x="6658" y="6912"/>
                  </a:lnTo>
                  <a:lnTo>
                    <a:pt x="6377" y="7193"/>
                  </a:lnTo>
                  <a:lnTo>
                    <a:pt x="6122" y="7499"/>
                  </a:lnTo>
                  <a:lnTo>
                    <a:pt x="5842" y="7805"/>
                  </a:lnTo>
                  <a:lnTo>
                    <a:pt x="5587" y="8137"/>
                  </a:lnTo>
                  <a:lnTo>
                    <a:pt x="5357" y="8494"/>
                  </a:lnTo>
                  <a:lnTo>
                    <a:pt x="5128" y="8902"/>
                  </a:lnTo>
                  <a:lnTo>
                    <a:pt x="4949" y="9284"/>
                  </a:lnTo>
                  <a:lnTo>
                    <a:pt x="4694" y="9948"/>
                  </a:lnTo>
                  <a:lnTo>
                    <a:pt x="4541" y="10330"/>
                  </a:lnTo>
                  <a:lnTo>
                    <a:pt x="4413" y="10585"/>
                  </a:lnTo>
                  <a:lnTo>
                    <a:pt x="4362" y="10662"/>
                  </a:lnTo>
                  <a:lnTo>
                    <a:pt x="4311" y="10713"/>
                  </a:lnTo>
                  <a:lnTo>
                    <a:pt x="4235" y="10738"/>
                  </a:lnTo>
                  <a:lnTo>
                    <a:pt x="4184" y="10764"/>
                  </a:lnTo>
                  <a:lnTo>
                    <a:pt x="4107" y="10738"/>
                  </a:lnTo>
                  <a:lnTo>
                    <a:pt x="4056" y="10713"/>
                  </a:lnTo>
                  <a:lnTo>
                    <a:pt x="3980" y="10662"/>
                  </a:lnTo>
                  <a:lnTo>
                    <a:pt x="3929" y="10560"/>
                  </a:lnTo>
                  <a:lnTo>
                    <a:pt x="3801" y="10305"/>
                  </a:lnTo>
                  <a:lnTo>
                    <a:pt x="3648" y="9922"/>
                  </a:lnTo>
                  <a:lnTo>
                    <a:pt x="3368" y="9259"/>
                  </a:lnTo>
                  <a:lnTo>
                    <a:pt x="3189" y="8876"/>
                  </a:lnTo>
                  <a:lnTo>
                    <a:pt x="2985" y="8468"/>
                  </a:lnTo>
                  <a:lnTo>
                    <a:pt x="2755" y="8111"/>
                  </a:lnTo>
                  <a:lnTo>
                    <a:pt x="2500" y="7779"/>
                  </a:lnTo>
                  <a:lnTo>
                    <a:pt x="2220" y="7473"/>
                  </a:lnTo>
                  <a:lnTo>
                    <a:pt x="1939" y="7193"/>
                  </a:lnTo>
                  <a:lnTo>
                    <a:pt x="1684" y="6912"/>
                  </a:lnTo>
                  <a:lnTo>
                    <a:pt x="1429" y="6606"/>
                  </a:lnTo>
                  <a:lnTo>
                    <a:pt x="1174" y="6300"/>
                  </a:lnTo>
                  <a:lnTo>
                    <a:pt x="970" y="5969"/>
                  </a:lnTo>
                  <a:lnTo>
                    <a:pt x="791" y="5611"/>
                  </a:lnTo>
                  <a:lnTo>
                    <a:pt x="664" y="5203"/>
                  </a:lnTo>
                  <a:lnTo>
                    <a:pt x="613" y="4974"/>
                  </a:lnTo>
                  <a:lnTo>
                    <a:pt x="562" y="4719"/>
                  </a:lnTo>
                  <a:lnTo>
                    <a:pt x="536" y="4464"/>
                  </a:lnTo>
                  <a:lnTo>
                    <a:pt x="536" y="4209"/>
                  </a:lnTo>
                  <a:lnTo>
                    <a:pt x="562" y="3826"/>
                  </a:lnTo>
                  <a:lnTo>
                    <a:pt x="613" y="3469"/>
                  </a:lnTo>
                  <a:lnTo>
                    <a:pt x="689" y="3112"/>
                  </a:lnTo>
                  <a:lnTo>
                    <a:pt x="817" y="2780"/>
                  </a:lnTo>
                  <a:lnTo>
                    <a:pt x="970" y="2449"/>
                  </a:lnTo>
                  <a:lnTo>
                    <a:pt x="1149" y="2168"/>
                  </a:lnTo>
                  <a:lnTo>
                    <a:pt x="1378" y="1887"/>
                  </a:lnTo>
                  <a:lnTo>
                    <a:pt x="1608" y="1607"/>
                  </a:lnTo>
                  <a:lnTo>
                    <a:pt x="1863" y="1377"/>
                  </a:lnTo>
                  <a:lnTo>
                    <a:pt x="2143" y="1173"/>
                  </a:lnTo>
                  <a:lnTo>
                    <a:pt x="2449" y="995"/>
                  </a:lnTo>
                  <a:lnTo>
                    <a:pt x="2755" y="842"/>
                  </a:lnTo>
                  <a:lnTo>
                    <a:pt x="3087" y="714"/>
                  </a:lnTo>
                  <a:lnTo>
                    <a:pt x="3444" y="612"/>
                  </a:lnTo>
                  <a:lnTo>
                    <a:pt x="3801" y="561"/>
                  </a:lnTo>
                  <a:lnTo>
                    <a:pt x="4184" y="536"/>
                  </a:lnTo>
                  <a:lnTo>
                    <a:pt x="4541" y="561"/>
                  </a:lnTo>
                  <a:lnTo>
                    <a:pt x="4924" y="612"/>
                  </a:lnTo>
                  <a:lnTo>
                    <a:pt x="5281" y="714"/>
                  </a:lnTo>
                  <a:lnTo>
                    <a:pt x="5638" y="867"/>
                  </a:lnTo>
                  <a:lnTo>
                    <a:pt x="5969" y="1020"/>
                  </a:lnTo>
                  <a:lnTo>
                    <a:pt x="6301" y="1224"/>
                  </a:lnTo>
                  <a:lnTo>
                    <a:pt x="6581" y="1479"/>
                  </a:lnTo>
                  <a:lnTo>
                    <a:pt x="6862" y="1734"/>
                  </a:lnTo>
                  <a:lnTo>
                    <a:pt x="6939" y="1811"/>
                  </a:lnTo>
                  <a:lnTo>
                    <a:pt x="7041" y="1836"/>
                  </a:lnTo>
                  <a:lnTo>
                    <a:pt x="7143" y="1811"/>
                  </a:lnTo>
                  <a:lnTo>
                    <a:pt x="7245" y="1760"/>
                  </a:lnTo>
                  <a:lnTo>
                    <a:pt x="7296" y="1658"/>
                  </a:lnTo>
                  <a:lnTo>
                    <a:pt x="7321" y="1581"/>
                  </a:lnTo>
                  <a:lnTo>
                    <a:pt x="7321" y="1479"/>
                  </a:lnTo>
                  <a:lnTo>
                    <a:pt x="7245" y="1377"/>
                  </a:lnTo>
                  <a:lnTo>
                    <a:pt x="6939" y="1071"/>
                  </a:lnTo>
                  <a:lnTo>
                    <a:pt x="6607" y="791"/>
                  </a:lnTo>
                  <a:lnTo>
                    <a:pt x="6250" y="561"/>
                  </a:lnTo>
                  <a:lnTo>
                    <a:pt x="5867" y="357"/>
                  </a:lnTo>
                  <a:lnTo>
                    <a:pt x="5459" y="204"/>
                  </a:lnTo>
                  <a:lnTo>
                    <a:pt x="5026" y="102"/>
                  </a:lnTo>
                  <a:lnTo>
                    <a:pt x="4617" y="26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0"/>
            <p:cNvSpPr/>
            <p:nvPr/>
          </p:nvSpPr>
          <p:spPr>
            <a:xfrm>
              <a:off x="5616175" y="1358000"/>
              <a:ext cx="101400" cy="66350"/>
            </a:xfrm>
            <a:custGeom>
              <a:avLst/>
              <a:gdLst/>
              <a:ahLst/>
              <a:cxnLst/>
              <a:rect l="l" t="t" r="r" b="b"/>
              <a:pathLst>
                <a:path w="4056" h="2654" extrusionOk="0">
                  <a:moveTo>
                    <a:pt x="3699" y="1"/>
                  </a:moveTo>
                  <a:lnTo>
                    <a:pt x="3597" y="77"/>
                  </a:lnTo>
                  <a:lnTo>
                    <a:pt x="1658" y="2016"/>
                  </a:lnTo>
                  <a:lnTo>
                    <a:pt x="434" y="868"/>
                  </a:lnTo>
                  <a:lnTo>
                    <a:pt x="357" y="817"/>
                  </a:lnTo>
                  <a:lnTo>
                    <a:pt x="255" y="792"/>
                  </a:lnTo>
                  <a:lnTo>
                    <a:pt x="153" y="817"/>
                  </a:lnTo>
                  <a:lnTo>
                    <a:pt x="51" y="894"/>
                  </a:lnTo>
                  <a:lnTo>
                    <a:pt x="0" y="970"/>
                  </a:lnTo>
                  <a:lnTo>
                    <a:pt x="0" y="1072"/>
                  </a:lnTo>
                  <a:lnTo>
                    <a:pt x="26" y="1174"/>
                  </a:lnTo>
                  <a:lnTo>
                    <a:pt x="77" y="1276"/>
                  </a:lnTo>
                  <a:lnTo>
                    <a:pt x="1505" y="2577"/>
                  </a:lnTo>
                  <a:lnTo>
                    <a:pt x="1582" y="2628"/>
                  </a:lnTo>
                  <a:lnTo>
                    <a:pt x="1684" y="2654"/>
                  </a:lnTo>
                  <a:lnTo>
                    <a:pt x="1786" y="2628"/>
                  </a:lnTo>
                  <a:lnTo>
                    <a:pt x="1862" y="2577"/>
                  </a:lnTo>
                  <a:lnTo>
                    <a:pt x="3979" y="434"/>
                  </a:lnTo>
                  <a:lnTo>
                    <a:pt x="4056" y="358"/>
                  </a:lnTo>
                  <a:lnTo>
                    <a:pt x="4056" y="256"/>
                  </a:lnTo>
                  <a:lnTo>
                    <a:pt x="4056" y="154"/>
                  </a:lnTo>
                  <a:lnTo>
                    <a:pt x="3979" y="77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70"/>
          <p:cNvGrpSpPr/>
          <p:nvPr/>
        </p:nvGrpSpPr>
        <p:grpSpPr>
          <a:xfrm>
            <a:off x="6929936" y="1387096"/>
            <a:ext cx="456070" cy="456070"/>
            <a:chOff x="6180500" y="1272575"/>
            <a:chExt cx="458500" cy="458500"/>
          </a:xfrm>
        </p:grpSpPr>
        <p:sp>
          <p:nvSpPr>
            <p:cNvPr id="1603" name="Google Shape;1603;p70"/>
            <p:cNvSpPr/>
            <p:nvPr/>
          </p:nvSpPr>
          <p:spPr>
            <a:xfrm>
              <a:off x="6304200" y="1637300"/>
              <a:ext cx="210475" cy="66975"/>
            </a:xfrm>
            <a:custGeom>
              <a:avLst/>
              <a:gdLst/>
              <a:ahLst/>
              <a:cxnLst/>
              <a:rect l="l" t="t" r="r" b="b"/>
              <a:pathLst>
                <a:path w="8419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9" y="970"/>
                  </a:lnTo>
                  <a:lnTo>
                    <a:pt x="2118" y="1072"/>
                  </a:lnTo>
                  <a:lnTo>
                    <a:pt x="2041" y="1123"/>
                  </a:lnTo>
                  <a:lnTo>
                    <a:pt x="1939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9" y="868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7" y="1123"/>
                  </a:lnTo>
                  <a:lnTo>
                    <a:pt x="3725" y="1149"/>
                  </a:lnTo>
                  <a:lnTo>
                    <a:pt x="3623" y="1123"/>
                  </a:lnTo>
                  <a:lnTo>
                    <a:pt x="3521" y="1072"/>
                  </a:lnTo>
                  <a:lnTo>
                    <a:pt x="3470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7" y="2143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9" y="1047"/>
                  </a:lnTo>
                  <a:lnTo>
                    <a:pt x="1174" y="1174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80" y="1531"/>
                  </a:lnTo>
                  <a:lnTo>
                    <a:pt x="1608" y="1608"/>
                  </a:lnTo>
                  <a:lnTo>
                    <a:pt x="1761" y="1659"/>
                  </a:lnTo>
                  <a:lnTo>
                    <a:pt x="1939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3" y="1531"/>
                  </a:lnTo>
                  <a:lnTo>
                    <a:pt x="2501" y="1455"/>
                  </a:lnTo>
                  <a:lnTo>
                    <a:pt x="2603" y="1327"/>
                  </a:lnTo>
                  <a:lnTo>
                    <a:pt x="2679" y="1174"/>
                  </a:lnTo>
                  <a:lnTo>
                    <a:pt x="2705" y="1047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68"/>
                  </a:lnTo>
                  <a:lnTo>
                    <a:pt x="2934" y="1047"/>
                  </a:lnTo>
                  <a:lnTo>
                    <a:pt x="2985" y="1174"/>
                  </a:lnTo>
                  <a:lnTo>
                    <a:pt x="3062" y="1327"/>
                  </a:lnTo>
                  <a:lnTo>
                    <a:pt x="3138" y="1455"/>
                  </a:lnTo>
                  <a:lnTo>
                    <a:pt x="3266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5" y="1684"/>
                  </a:lnTo>
                  <a:lnTo>
                    <a:pt x="3878" y="1659"/>
                  </a:lnTo>
                  <a:lnTo>
                    <a:pt x="4031" y="1608"/>
                  </a:lnTo>
                  <a:lnTo>
                    <a:pt x="4158" y="1531"/>
                  </a:lnTo>
                  <a:lnTo>
                    <a:pt x="4286" y="1455"/>
                  </a:lnTo>
                  <a:lnTo>
                    <a:pt x="4388" y="1327"/>
                  </a:lnTo>
                  <a:lnTo>
                    <a:pt x="4465" y="1174"/>
                  </a:lnTo>
                  <a:lnTo>
                    <a:pt x="4516" y="1047"/>
                  </a:lnTo>
                  <a:lnTo>
                    <a:pt x="4516" y="868"/>
                  </a:lnTo>
                  <a:lnTo>
                    <a:pt x="4516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103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3" y="2679"/>
                  </a:lnTo>
                  <a:lnTo>
                    <a:pt x="8265" y="2653"/>
                  </a:lnTo>
                  <a:lnTo>
                    <a:pt x="8342" y="2602"/>
                  </a:lnTo>
                  <a:lnTo>
                    <a:pt x="8418" y="2526"/>
                  </a:lnTo>
                  <a:lnTo>
                    <a:pt x="8418" y="2424"/>
                  </a:lnTo>
                  <a:lnTo>
                    <a:pt x="8418" y="256"/>
                  </a:lnTo>
                  <a:lnTo>
                    <a:pt x="8418" y="154"/>
                  </a:lnTo>
                  <a:lnTo>
                    <a:pt x="8342" y="77"/>
                  </a:lnTo>
                  <a:lnTo>
                    <a:pt x="8265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0"/>
            <p:cNvSpPr/>
            <p:nvPr/>
          </p:nvSpPr>
          <p:spPr>
            <a:xfrm>
              <a:off x="6277425" y="1328050"/>
              <a:ext cx="361575" cy="403025"/>
            </a:xfrm>
            <a:custGeom>
              <a:avLst/>
              <a:gdLst/>
              <a:ahLst/>
              <a:cxnLst/>
              <a:rect l="l" t="t" r="r" b="b"/>
              <a:pathLst>
                <a:path w="14463" h="16121" extrusionOk="0">
                  <a:moveTo>
                    <a:pt x="9132" y="10101"/>
                  </a:moveTo>
                  <a:lnTo>
                    <a:pt x="9209" y="10126"/>
                  </a:lnTo>
                  <a:lnTo>
                    <a:pt x="9285" y="10152"/>
                  </a:lnTo>
                  <a:lnTo>
                    <a:pt x="9362" y="10228"/>
                  </a:lnTo>
                  <a:lnTo>
                    <a:pt x="9387" y="10279"/>
                  </a:lnTo>
                  <a:lnTo>
                    <a:pt x="9719" y="11299"/>
                  </a:lnTo>
                  <a:lnTo>
                    <a:pt x="842" y="11299"/>
                  </a:lnTo>
                  <a:lnTo>
                    <a:pt x="1199" y="10305"/>
                  </a:lnTo>
                  <a:lnTo>
                    <a:pt x="1225" y="10228"/>
                  </a:lnTo>
                  <a:lnTo>
                    <a:pt x="1301" y="10152"/>
                  </a:lnTo>
                  <a:lnTo>
                    <a:pt x="1378" y="10126"/>
                  </a:lnTo>
                  <a:lnTo>
                    <a:pt x="1455" y="10101"/>
                  </a:lnTo>
                  <a:lnTo>
                    <a:pt x="4541" y="10101"/>
                  </a:lnTo>
                  <a:lnTo>
                    <a:pt x="4770" y="10254"/>
                  </a:lnTo>
                  <a:lnTo>
                    <a:pt x="4974" y="10356"/>
                  </a:lnTo>
                  <a:lnTo>
                    <a:pt x="5153" y="10407"/>
                  </a:lnTo>
                  <a:lnTo>
                    <a:pt x="5281" y="10432"/>
                  </a:lnTo>
                  <a:lnTo>
                    <a:pt x="5459" y="10407"/>
                  </a:lnTo>
                  <a:lnTo>
                    <a:pt x="5638" y="10330"/>
                  </a:lnTo>
                  <a:lnTo>
                    <a:pt x="5842" y="10228"/>
                  </a:lnTo>
                  <a:lnTo>
                    <a:pt x="6020" y="10101"/>
                  </a:lnTo>
                  <a:close/>
                  <a:moveTo>
                    <a:pt x="8724" y="0"/>
                  </a:moveTo>
                  <a:lnTo>
                    <a:pt x="8622" y="26"/>
                  </a:lnTo>
                  <a:lnTo>
                    <a:pt x="8545" y="102"/>
                  </a:lnTo>
                  <a:lnTo>
                    <a:pt x="8469" y="179"/>
                  </a:lnTo>
                  <a:lnTo>
                    <a:pt x="8443" y="281"/>
                  </a:lnTo>
                  <a:lnTo>
                    <a:pt x="8469" y="383"/>
                  </a:lnTo>
                  <a:lnTo>
                    <a:pt x="8545" y="459"/>
                  </a:lnTo>
                  <a:lnTo>
                    <a:pt x="8622" y="536"/>
                  </a:lnTo>
                  <a:lnTo>
                    <a:pt x="9055" y="689"/>
                  </a:lnTo>
                  <a:lnTo>
                    <a:pt x="9515" y="791"/>
                  </a:lnTo>
                  <a:lnTo>
                    <a:pt x="9948" y="893"/>
                  </a:lnTo>
                  <a:lnTo>
                    <a:pt x="10382" y="918"/>
                  </a:lnTo>
                  <a:lnTo>
                    <a:pt x="10356" y="1479"/>
                  </a:lnTo>
                  <a:lnTo>
                    <a:pt x="10305" y="2015"/>
                  </a:lnTo>
                  <a:lnTo>
                    <a:pt x="10229" y="2525"/>
                  </a:lnTo>
                  <a:lnTo>
                    <a:pt x="10127" y="3035"/>
                  </a:lnTo>
                  <a:lnTo>
                    <a:pt x="10025" y="3494"/>
                  </a:lnTo>
                  <a:lnTo>
                    <a:pt x="9897" y="3954"/>
                  </a:lnTo>
                  <a:lnTo>
                    <a:pt x="9744" y="4413"/>
                  </a:lnTo>
                  <a:lnTo>
                    <a:pt x="9566" y="4821"/>
                  </a:lnTo>
                  <a:lnTo>
                    <a:pt x="9387" y="5229"/>
                  </a:lnTo>
                  <a:lnTo>
                    <a:pt x="9209" y="5612"/>
                  </a:lnTo>
                  <a:lnTo>
                    <a:pt x="8826" y="6326"/>
                  </a:lnTo>
                  <a:lnTo>
                    <a:pt x="8418" y="6938"/>
                  </a:lnTo>
                  <a:lnTo>
                    <a:pt x="8010" y="7499"/>
                  </a:lnTo>
                  <a:lnTo>
                    <a:pt x="7551" y="8035"/>
                  </a:lnTo>
                  <a:lnTo>
                    <a:pt x="7117" y="8519"/>
                  </a:lnTo>
                  <a:lnTo>
                    <a:pt x="6683" y="8927"/>
                  </a:lnTo>
                  <a:lnTo>
                    <a:pt x="6301" y="9259"/>
                  </a:lnTo>
                  <a:lnTo>
                    <a:pt x="5944" y="9514"/>
                  </a:lnTo>
                  <a:lnTo>
                    <a:pt x="5663" y="9718"/>
                  </a:lnTo>
                  <a:lnTo>
                    <a:pt x="5434" y="9846"/>
                  </a:lnTo>
                  <a:lnTo>
                    <a:pt x="5281" y="9897"/>
                  </a:lnTo>
                  <a:lnTo>
                    <a:pt x="5076" y="9795"/>
                  </a:lnTo>
                  <a:lnTo>
                    <a:pt x="4668" y="9540"/>
                  </a:lnTo>
                  <a:lnTo>
                    <a:pt x="4413" y="9335"/>
                  </a:lnTo>
                  <a:lnTo>
                    <a:pt x="4107" y="9106"/>
                  </a:lnTo>
                  <a:lnTo>
                    <a:pt x="3776" y="8825"/>
                  </a:lnTo>
                  <a:lnTo>
                    <a:pt x="3419" y="8468"/>
                  </a:lnTo>
                  <a:lnTo>
                    <a:pt x="3342" y="8417"/>
                  </a:lnTo>
                  <a:lnTo>
                    <a:pt x="3240" y="8392"/>
                  </a:lnTo>
                  <a:lnTo>
                    <a:pt x="3138" y="8417"/>
                  </a:lnTo>
                  <a:lnTo>
                    <a:pt x="3036" y="8468"/>
                  </a:lnTo>
                  <a:lnTo>
                    <a:pt x="2985" y="8545"/>
                  </a:lnTo>
                  <a:lnTo>
                    <a:pt x="2959" y="8647"/>
                  </a:lnTo>
                  <a:lnTo>
                    <a:pt x="2985" y="8749"/>
                  </a:lnTo>
                  <a:lnTo>
                    <a:pt x="3036" y="8851"/>
                  </a:lnTo>
                  <a:lnTo>
                    <a:pt x="3444" y="9233"/>
                  </a:lnTo>
                  <a:lnTo>
                    <a:pt x="3827" y="9565"/>
                  </a:lnTo>
                  <a:lnTo>
                    <a:pt x="1455" y="9565"/>
                  </a:lnTo>
                  <a:lnTo>
                    <a:pt x="1327" y="9591"/>
                  </a:lnTo>
                  <a:lnTo>
                    <a:pt x="1199" y="9616"/>
                  </a:lnTo>
                  <a:lnTo>
                    <a:pt x="1097" y="9667"/>
                  </a:lnTo>
                  <a:lnTo>
                    <a:pt x="970" y="9718"/>
                  </a:lnTo>
                  <a:lnTo>
                    <a:pt x="893" y="9795"/>
                  </a:lnTo>
                  <a:lnTo>
                    <a:pt x="791" y="9897"/>
                  </a:lnTo>
                  <a:lnTo>
                    <a:pt x="740" y="9999"/>
                  </a:lnTo>
                  <a:lnTo>
                    <a:pt x="689" y="10126"/>
                  </a:lnTo>
                  <a:lnTo>
                    <a:pt x="77" y="11963"/>
                  </a:lnTo>
                  <a:lnTo>
                    <a:pt x="26" y="12141"/>
                  </a:lnTo>
                  <a:lnTo>
                    <a:pt x="1" y="12345"/>
                  </a:lnTo>
                  <a:lnTo>
                    <a:pt x="1" y="15074"/>
                  </a:lnTo>
                  <a:lnTo>
                    <a:pt x="26" y="15278"/>
                  </a:lnTo>
                  <a:lnTo>
                    <a:pt x="103" y="15483"/>
                  </a:lnTo>
                  <a:lnTo>
                    <a:pt x="179" y="15661"/>
                  </a:lnTo>
                  <a:lnTo>
                    <a:pt x="307" y="15814"/>
                  </a:lnTo>
                  <a:lnTo>
                    <a:pt x="485" y="15942"/>
                  </a:lnTo>
                  <a:lnTo>
                    <a:pt x="664" y="16044"/>
                  </a:lnTo>
                  <a:lnTo>
                    <a:pt x="842" y="16095"/>
                  </a:lnTo>
                  <a:lnTo>
                    <a:pt x="1072" y="16120"/>
                  </a:lnTo>
                  <a:lnTo>
                    <a:pt x="9515" y="16120"/>
                  </a:lnTo>
                  <a:lnTo>
                    <a:pt x="9719" y="16095"/>
                  </a:lnTo>
                  <a:lnTo>
                    <a:pt x="9923" y="16044"/>
                  </a:lnTo>
                  <a:lnTo>
                    <a:pt x="10101" y="15942"/>
                  </a:lnTo>
                  <a:lnTo>
                    <a:pt x="10254" y="15814"/>
                  </a:lnTo>
                  <a:lnTo>
                    <a:pt x="10382" y="15661"/>
                  </a:lnTo>
                  <a:lnTo>
                    <a:pt x="10484" y="15483"/>
                  </a:lnTo>
                  <a:lnTo>
                    <a:pt x="10560" y="15278"/>
                  </a:lnTo>
                  <a:lnTo>
                    <a:pt x="10586" y="15074"/>
                  </a:lnTo>
                  <a:lnTo>
                    <a:pt x="10586" y="14692"/>
                  </a:lnTo>
                  <a:lnTo>
                    <a:pt x="10560" y="14564"/>
                  </a:lnTo>
                  <a:lnTo>
                    <a:pt x="10484" y="14488"/>
                  </a:lnTo>
                  <a:lnTo>
                    <a:pt x="10407" y="14437"/>
                  </a:lnTo>
                  <a:lnTo>
                    <a:pt x="10305" y="14411"/>
                  </a:lnTo>
                  <a:lnTo>
                    <a:pt x="10203" y="14437"/>
                  </a:lnTo>
                  <a:lnTo>
                    <a:pt x="10127" y="14488"/>
                  </a:lnTo>
                  <a:lnTo>
                    <a:pt x="10050" y="14564"/>
                  </a:lnTo>
                  <a:lnTo>
                    <a:pt x="10025" y="14692"/>
                  </a:lnTo>
                  <a:lnTo>
                    <a:pt x="10025" y="15074"/>
                  </a:lnTo>
                  <a:lnTo>
                    <a:pt x="10025" y="15176"/>
                  </a:lnTo>
                  <a:lnTo>
                    <a:pt x="9999" y="15278"/>
                  </a:lnTo>
                  <a:lnTo>
                    <a:pt x="9948" y="15355"/>
                  </a:lnTo>
                  <a:lnTo>
                    <a:pt x="9872" y="15432"/>
                  </a:lnTo>
                  <a:lnTo>
                    <a:pt x="9795" y="15508"/>
                  </a:lnTo>
                  <a:lnTo>
                    <a:pt x="9719" y="15559"/>
                  </a:lnTo>
                  <a:lnTo>
                    <a:pt x="9617" y="15585"/>
                  </a:lnTo>
                  <a:lnTo>
                    <a:pt x="970" y="15585"/>
                  </a:lnTo>
                  <a:lnTo>
                    <a:pt x="868" y="15559"/>
                  </a:lnTo>
                  <a:lnTo>
                    <a:pt x="766" y="15508"/>
                  </a:lnTo>
                  <a:lnTo>
                    <a:pt x="689" y="15432"/>
                  </a:lnTo>
                  <a:lnTo>
                    <a:pt x="638" y="15355"/>
                  </a:lnTo>
                  <a:lnTo>
                    <a:pt x="587" y="15278"/>
                  </a:lnTo>
                  <a:lnTo>
                    <a:pt x="562" y="15176"/>
                  </a:lnTo>
                  <a:lnTo>
                    <a:pt x="536" y="15074"/>
                  </a:lnTo>
                  <a:lnTo>
                    <a:pt x="536" y="12345"/>
                  </a:lnTo>
                  <a:lnTo>
                    <a:pt x="562" y="12243"/>
                  </a:lnTo>
                  <a:lnTo>
                    <a:pt x="587" y="12141"/>
                  </a:lnTo>
                  <a:lnTo>
                    <a:pt x="638" y="12065"/>
                  </a:lnTo>
                  <a:lnTo>
                    <a:pt x="689" y="11988"/>
                  </a:lnTo>
                  <a:lnTo>
                    <a:pt x="766" y="11912"/>
                  </a:lnTo>
                  <a:lnTo>
                    <a:pt x="868" y="11861"/>
                  </a:lnTo>
                  <a:lnTo>
                    <a:pt x="970" y="11835"/>
                  </a:lnTo>
                  <a:lnTo>
                    <a:pt x="9617" y="11835"/>
                  </a:lnTo>
                  <a:lnTo>
                    <a:pt x="9719" y="11861"/>
                  </a:lnTo>
                  <a:lnTo>
                    <a:pt x="9795" y="11912"/>
                  </a:lnTo>
                  <a:lnTo>
                    <a:pt x="9872" y="11988"/>
                  </a:lnTo>
                  <a:lnTo>
                    <a:pt x="9948" y="12065"/>
                  </a:lnTo>
                  <a:lnTo>
                    <a:pt x="9999" y="12141"/>
                  </a:lnTo>
                  <a:lnTo>
                    <a:pt x="10025" y="12243"/>
                  </a:lnTo>
                  <a:lnTo>
                    <a:pt x="10025" y="12345"/>
                  </a:lnTo>
                  <a:lnTo>
                    <a:pt x="10025" y="13519"/>
                  </a:lnTo>
                  <a:lnTo>
                    <a:pt x="10050" y="13621"/>
                  </a:lnTo>
                  <a:lnTo>
                    <a:pt x="10127" y="13723"/>
                  </a:lnTo>
                  <a:lnTo>
                    <a:pt x="10203" y="13774"/>
                  </a:lnTo>
                  <a:lnTo>
                    <a:pt x="10305" y="13799"/>
                  </a:lnTo>
                  <a:lnTo>
                    <a:pt x="10407" y="13774"/>
                  </a:lnTo>
                  <a:lnTo>
                    <a:pt x="10484" y="13723"/>
                  </a:lnTo>
                  <a:lnTo>
                    <a:pt x="10560" y="13621"/>
                  </a:lnTo>
                  <a:lnTo>
                    <a:pt x="10586" y="13519"/>
                  </a:lnTo>
                  <a:lnTo>
                    <a:pt x="10586" y="12345"/>
                  </a:lnTo>
                  <a:lnTo>
                    <a:pt x="10560" y="12167"/>
                  </a:lnTo>
                  <a:lnTo>
                    <a:pt x="10509" y="11988"/>
                  </a:lnTo>
                  <a:lnTo>
                    <a:pt x="9897" y="10126"/>
                  </a:lnTo>
                  <a:lnTo>
                    <a:pt x="9846" y="9999"/>
                  </a:lnTo>
                  <a:lnTo>
                    <a:pt x="9770" y="9897"/>
                  </a:lnTo>
                  <a:lnTo>
                    <a:pt x="9693" y="9795"/>
                  </a:lnTo>
                  <a:lnTo>
                    <a:pt x="9591" y="9718"/>
                  </a:lnTo>
                  <a:lnTo>
                    <a:pt x="9489" y="9667"/>
                  </a:lnTo>
                  <a:lnTo>
                    <a:pt x="9387" y="9616"/>
                  </a:lnTo>
                  <a:lnTo>
                    <a:pt x="9260" y="9591"/>
                  </a:lnTo>
                  <a:lnTo>
                    <a:pt x="9132" y="9565"/>
                  </a:lnTo>
                  <a:lnTo>
                    <a:pt x="6760" y="9565"/>
                  </a:lnTo>
                  <a:lnTo>
                    <a:pt x="7091" y="9259"/>
                  </a:lnTo>
                  <a:lnTo>
                    <a:pt x="7500" y="8876"/>
                  </a:lnTo>
                  <a:lnTo>
                    <a:pt x="7933" y="8443"/>
                  </a:lnTo>
                  <a:lnTo>
                    <a:pt x="8367" y="7907"/>
                  </a:lnTo>
                  <a:lnTo>
                    <a:pt x="8826" y="7269"/>
                  </a:lnTo>
                  <a:lnTo>
                    <a:pt x="11351" y="7269"/>
                  </a:lnTo>
                  <a:lnTo>
                    <a:pt x="11453" y="7244"/>
                  </a:lnTo>
                  <a:lnTo>
                    <a:pt x="11530" y="7193"/>
                  </a:lnTo>
                  <a:lnTo>
                    <a:pt x="11581" y="7116"/>
                  </a:lnTo>
                  <a:lnTo>
                    <a:pt x="11606" y="7014"/>
                  </a:lnTo>
                  <a:lnTo>
                    <a:pt x="11581" y="6887"/>
                  </a:lnTo>
                  <a:lnTo>
                    <a:pt x="11530" y="6810"/>
                  </a:lnTo>
                  <a:lnTo>
                    <a:pt x="11453" y="6759"/>
                  </a:lnTo>
                  <a:lnTo>
                    <a:pt x="11351" y="6734"/>
                  </a:lnTo>
                  <a:lnTo>
                    <a:pt x="9183" y="6734"/>
                  </a:lnTo>
                  <a:lnTo>
                    <a:pt x="9413" y="6377"/>
                  </a:lnTo>
                  <a:lnTo>
                    <a:pt x="9617" y="5969"/>
                  </a:lnTo>
                  <a:lnTo>
                    <a:pt x="9821" y="5560"/>
                  </a:lnTo>
                  <a:lnTo>
                    <a:pt x="10025" y="5127"/>
                  </a:lnTo>
                  <a:lnTo>
                    <a:pt x="14182" y="5127"/>
                  </a:lnTo>
                  <a:lnTo>
                    <a:pt x="14284" y="5101"/>
                  </a:lnTo>
                  <a:lnTo>
                    <a:pt x="14386" y="5050"/>
                  </a:lnTo>
                  <a:lnTo>
                    <a:pt x="14437" y="4948"/>
                  </a:lnTo>
                  <a:lnTo>
                    <a:pt x="14463" y="4846"/>
                  </a:lnTo>
                  <a:lnTo>
                    <a:pt x="14437" y="4744"/>
                  </a:lnTo>
                  <a:lnTo>
                    <a:pt x="14386" y="4668"/>
                  </a:lnTo>
                  <a:lnTo>
                    <a:pt x="14284" y="4617"/>
                  </a:lnTo>
                  <a:lnTo>
                    <a:pt x="14182" y="4591"/>
                  </a:lnTo>
                  <a:lnTo>
                    <a:pt x="10229" y="4591"/>
                  </a:lnTo>
                  <a:lnTo>
                    <a:pt x="10484" y="3801"/>
                  </a:lnTo>
                  <a:lnTo>
                    <a:pt x="10611" y="3392"/>
                  </a:lnTo>
                  <a:lnTo>
                    <a:pt x="10688" y="2984"/>
                  </a:lnTo>
                  <a:lnTo>
                    <a:pt x="12728" y="2984"/>
                  </a:lnTo>
                  <a:lnTo>
                    <a:pt x="12830" y="2959"/>
                  </a:lnTo>
                  <a:lnTo>
                    <a:pt x="12907" y="2908"/>
                  </a:lnTo>
                  <a:lnTo>
                    <a:pt x="12958" y="2806"/>
                  </a:lnTo>
                  <a:lnTo>
                    <a:pt x="12983" y="2704"/>
                  </a:lnTo>
                  <a:lnTo>
                    <a:pt x="12958" y="2602"/>
                  </a:lnTo>
                  <a:lnTo>
                    <a:pt x="12907" y="2525"/>
                  </a:lnTo>
                  <a:lnTo>
                    <a:pt x="12830" y="2449"/>
                  </a:lnTo>
                  <a:lnTo>
                    <a:pt x="10790" y="2449"/>
                  </a:lnTo>
                  <a:lnTo>
                    <a:pt x="10892" y="1632"/>
                  </a:lnTo>
                  <a:lnTo>
                    <a:pt x="10917" y="1224"/>
                  </a:lnTo>
                  <a:lnTo>
                    <a:pt x="10943" y="816"/>
                  </a:lnTo>
                  <a:lnTo>
                    <a:pt x="10917" y="740"/>
                  </a:lnTo>
                  <a:lnTo>
                    <a:pt x="10892" y="663"/>
                  </a:lnTo>
                  <a:lnTo>
                    <a:pt x="10815" y="510"/>
                  </a:lnTo>
                  <a:lnTo>
                    <a:pt x="10688" y="434"/>
                  </a:lnTo>
                  <a:lnTo>
                    <a:pt x="10611" y="408"/>
                  </a:lnTo>
                  <a:lnTo>
                    <a:pt x="10535" y="383"/>
                  </a:lnTo>
                  <a:lnTo>
                    <a:pt x="10101" y="357"/>
                  </a:lnTo>
                  <a:lnTo>
                    <a:pt x="9668" y="281"/>
                  </a:lnTo>
                  <a:lnTo>
                    <a:pt x="9260" y="179"/>
                  </a:lnTo>
                  <a:lnTo>
                    <a:pt x="8826" y="2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0"/>
            <p:cNvSpPr/>
            <p:nvPr/>
          </p:nvSpPr>
          <p:spPr>
            <a:xfrm>
              <a:off x="6180500" y="1272575"/>
              <a:ext cx="295900" cy="257000"/>
            </a:xfrm>
            <a:custGeom>
              <a:avLst/>
              <a:gdLst/>
              <a:ahLst/>
              <a:cxnLst/>
              <a:rect l="l" t="t" r="r" b="b"/>
              <a:pathLst>
                <a:path w="11836" h="10280" extrusionOk="0">
                  <a:moveTo>
                    <a:pt x="9158" y="0"/>
                  </a:moveTo>
                  <a:lnTo>
                    <a:pt x="9055" y="26"/>
                  </a:lnTo>
                  <a:lnTo>
                    <a:pt x="8953" y="51"/>
                  </a:lnTo>
                  <a:lnTo>
                    <a:pt x="8724" y="179"/>
                  </a:lnTo>
                  <a:lnTo>
                    <a:pt x="8443" y="383"/>
                  </a:lnTo>
                  <a:lnTo>
                    <a:pt x="8112" y="663"/>
                  </a:lnTo>
                  <a:lnTo>
                    <a:pt x="7755" y="944"/>
                  </a:lnTo>
                  <a:lnTo>
                    <a:pt x="7347" y="1275"/>
                  </a:lnTo>
                  <a:lnTo>
                    <a:pt x="6887" y="1581"/>
                  </a:lnTo>
                  <a:lnTo>
                    <a:pt x="6377" y="1887"/>
                  </a:lnTo>
                  <a:lnTo>
                    <a:pt x="5842" y="2168"/>
                  </a:lnTo>
                  <a:lnTo>
                    <a:pt x="5536" y="2296"/>
                  </a:lnTo>
                  <a:lnTo>
                    <a:pt x="5229" y="2398"/>
                  </a:lnTo>
                  <a:lnTo>
                    <a:pt x="4923" y="2474"/>
                  </a:lnTo>
                  <a:lnTo>
                    <a:pt x="4617" y="2551"/>
                  </a:lnTo>
                  <a:lnTo>
                    <a:pt x="4260" y="2602"/>
                  </a:lnTo>
                  <a:lnTo>
                    <a:pt x="3929" y="2602"/>
                  </a:lnTo>
                  <a:lnTo>
                    <a:pt x="3852" y="2627"/>
                  </a:lnTo>
                  <a:lnTo>
                    <a:pt x="3776" y="2653"/>
                  </a:lnTo>
                  <a:lnTo>
                    <a:pt x="3648" y="2729"/>
                  </a:lnTo>
                  <a:lnTo>
                    <a:pt x="3546" y="2882"/>
                  </a:lnTo>
                  <a:lnTo>
                    <a:pt x="3546" y="2959"/>
                  </a:lnTo>
                  <a:lnTo>
                    <a:pt x="3521" y="3035"/>
                  </a:lnTo>
                  <a:lnTo>
                    <a:pt x="3546" y="3443"/>
                  </a:lnTo>
                  <a:lnTo>
                    <a:pt x="3572" y="3851"/>
                  </a:lnTo>
                  <a:lnTo>
                    <a:pt x="3674" y="4668"/>
                  </a:lnTo>
                  <a:lnTo>
                    <a:pt x="1633" y="4668"/>
                  </a:lnTo>
                  <a:lnTo>
                    <a:pt x="1557" y="4744"/>
                  </a:lnTo>
                  <a:lnTo>
                    <a:pt x="1506" y="4821"/>
                  </a:lnTo>
                  <a:lnTo>
                    <a:pt x="1480" y="4923"/>
                  </a:lnTo>
                  <a:lnTo>
                    <a:pt x="1506" y="5025"/>
                  </a:lnTo>
                  <a:lnTo>
                    <a:pt x="1557" y="5127"/>
                  </a:lnTo>
                  <a:lnTo>
                    <a:pt x="1633" y="5178"/>
                  </a:lnTo>
                  <a:lnTo>
                    <a:pt x="1735" y="5203"/>
                  </a:lnTo>
                  <a:lnTo>
                    <a:pt x="3750" y="5203"/>
                  </a:lnTo>
                  <a:lnTo>
                    <a:pt x="3852" y="5611"/>
                  </a:lnTo>
                  <a:lnTo>
                    <a:pt x="3954" y="6020"/>
                  </a:lnTo>
                  <a:lnTo>
                    <a:pt x="4209" y="6810"/>
                  </a:lnTo>
                  <a:lnTo>
                    <a:pt x="256" y="6810"/>
                  </a:lnTo>
                  <a:lnTo>
                    <a:pt x="154" y="6836"/>
                  </a:lnTo>
                  <a:lnTo>
                    <a:pt x="77" y="6887"/>
                  </a:lnTo>
                  <a:lnTo>
                    <a:pt x="26" y="6963"/>
                  </a:lnTo>
                  <a:lnTo>
                    <a:pt x="1" y="7065"/>
                  </a:lnTo>
                  <a:lnTo>
                    <a:pt x="26" y="7167"/>
                  </a:lnTo>
                  <a:lnTo>
                    <a:pt x="77" y="7269"/>
                  </a:lnTo>
                  <a:lnTo>
                    <a:pt x="154" y="7320"/>
                  </a:lnTo>
                  <a:lnTo>
                    <a:pt x="256" y="7346"/>
                  </a:lnTo>
                  <a:lnTo>
                    <a:pt x="4413" y="7346"/>
                  </a:lnTo>
                  <a:lnTo>
                    <a:pt x="4617" y="7779"/>
                  </a:lnTo>
                  <a:lnTo>
                    <a:pt x="4821" y="8188"/>
                  </a:lnTo>
                  <a:lnTo>
                    <a:pt x="5051" y="8596"/>
                  </a:lnTo>
                  <a:lnTo>
                    <a:pt x="5255" y="8953"/>
                  </a:lnTo>
                  <a:lnTo>
                    <a:pt x="3112" y="8953"/>
                  </a:lnTo>
                  <a:lnTo>
                    <a:pt x="3010" y="8978"/>
                  </a:lnTo>
                  <a:lnTo>
                    <a:pt x="2934" y="9029"/>
                  </a:lnTo>
                  <a:lnTo>
                    <a:pt x="2857" y="9106"/>
                  </a:lnTo>
                  <a:lnTo>
                    <a:pt x="2857" y="9233"/>
                  </a:lnTo>
                  <a:lnTo>
                    <a:pt x="2857" y="9335"/>
                  </a:lnTo>
                  <a:lnTo>
                    <a:pt x="2934" y="9412"/>
                  </a:lnTo>
                  <a:lnTo>
                    <a:pt x="3010" y="9463"/>
                  </a:lnTo>
                  <a:lnTo>
                    <a:pt x="3112" y="9488"/>
                  </a:lnTo>
                  <a:lnTo>
                    <a:pt x="5612" y="9488"/>
                  </a:lnTo>
                  <a:lnTo>
                    <a:pt x="5867" y="9846"/>
                  </a:lnTo>
                  <a:lnTo>
                    <a:pt x="6148" y="10203"/>
                  </a:lnTo>
                  <a:lnTo>
                    <a:pt x="6224" y="10254"/>
                  </a:lnTo>
                  <a:lnTo>
                    <a:pt x="6352" y="10279"/>
                  </a:lnTo>
                  <a:lnTo>
                    <a:pt x="6428" y="10279"/>
                  </a:lnTo>
                  <a:lnTo>
                    <a:pt x="6505" y="10228"/>
                  </a:lnTo>
                  <a:lnTo>
                    <a:pt x="6581" y="10152"/>
                  </a:lnTo>
                  <a:lnTo>
                    <a:pt x="6607" y="10050"/>
                  </a:lnTo>
                  <a:lnTo>
                    <a:pt x="6607" y="9948"/>
                  </a:lnTo>
                  <a:lnTo>
                    <a:pt x="6556" y="9846"/>
                  </a:lnTo>
                  <a:lnTo>
                    <a:pt x="6148" y="9310"/>
                  </a:lnTo>
                  <a:lnTo>
                    <a:pt x="5714" y="8672"/>
                  </a:lnTo>
                  <a:lnTo>
                    <a:pt x="5510" y="8315"/>
                  </a:lnTo>
                  <a:lnTo>
                    <a:pt x="5306" y="7933"/>
                  </a:lnTo>
                  <a:lnTo>
                    <a:pt x="5102" y="7550"/>
                  </a:lnTo>
                  <a:lnTo>
                    <a:pt x="4923" y="7142"/>
                  </a:lnTo>
                  <a:lnTo>
                    <a:pt x="4745" y="6708"/>
                  </a:lnTo>
                  <a:lnTo>
                    <a:pt x="4592" y="6275"/>
                  </a:lnTo>
                  <a:lnTo>
                    <a:pt x="4464" y="5790"/>
                  </a:lnTo>
                  <a:lnTo>
                    <a:pt x="4337" y="5305"/>
                  </a:lnTo>
                  <a:lnTo>
                    <a:pt x="4235" y="4795"/>
                  </a:lnTo>
                  <a:lnTo>
                    <a:pt x="4158" y="4260"/>
                  </a:lnTo>
                  <a:lnTo>
                    <a:pt x="4082" y="3724"/>
                  </a:lnTo>
                  <a:lnTo>
                    <a:pt x="4056" y="3137"/>
                  </a:lnTo>
                  <a:lnTo>
                    <a:pt x="4439" y="3112"/>
                  </a:lnTo>
                  <a:lnTo>
                    <a:pt x="4796" y="3061"/>
                  </a:lnTo>
                  <a:lnTo>
                    <a:pt x="5127" y="2984"/>
                  </a:lnTo>
                  <a:lnTo>
                    <a:pt x="5459" y="2882"/>
                  </a:lnTo>
                  <a:lnTo>
                    <a:pt x="5791" y="2755"/>
                  </a:lnTo>
                  <a:lnTo>
                    <a:pt x="6097" y="2627"/>
                  </a:lnTo>
                  <a:lnTo>
                    <a:pt x="6658" y="2347"/>
                  </a:lnTo>
                  <a:lnTo>
                    <a:pt x="7193" y="2015"/>
                  </a:lnTo>
                  <a:lnTo>
                    <a:pt x="7678" y="1683"/>
                  </a:lnTo>
                  <a:lnTo>
                    <a:pt x="8086" y="1377"/>
                  </a:lnTo>
                  <a:lnTo>
                    <a:pt x="8469" y="1071"/>
                  </a:lnTo>
                  <a:lnTo>
                    <a:pt x="8877" y="740"/>
                  </a:lnTo>
                  <a:lnTo>
                    <a:pt x="9055" y="612"/>
                  </a:lnTo>
                  <a:lnTo>
                    <a:pt x="9158" y="536"/>
                  </a:lnTo>
                  <a:lnTo>
                    <a:pt x="9285" y="612"/>
                  </a:lnTo>
                  <a:lnTo>
                    <a:pt x="9464" y="740"/>
                  </a:lnTo>
                  <a:lnTo>
                    <a:pt x="9872" y="1071"/>
                  </a:lnTo>
                  <a:lnTo>
                    <a:pt x="10586" y="1632"/>
                  </a:lnTo>
                  <a:lnTo>
                    <a:pt x="10994" y="1913"/>
                  </a:lnTo>
                  <a:lnTo>
                    <a:pt x="11428" y="2219"/>
                  </a:lnTo>
                  <a:lnTo>
                    <a:pt x="11530" y="2245"/>
                  </a:lnTo>
                  <a:lnTo>
                    <a:pt x="11632" y="2245"/>
                  </a:lnTo>
                  <a:lnTo>
                    <a:pt x="11734" y="2194"/>
                  </a:lnTo>
                  <a:lnTo>
                    <a:pt x="11810" y="2117"/>
                  </a:lnTo>
                  <a:lnTo>
                    <a:pt x="11836" y="2015"/>
                  </a:lnTo>
                  <a:lnTo>
                    <a:pt x="11836" y="1913"/>
                  </a:lnTo>
                  <a:lnTo>
                    <a:pt x="11785" y="1836"/>
                  </a:lnTo>
                  <a:lnTo>
                    <a:pt x="11708" y="1760"/>
                  </a:lnTo>
                  <a:lnTo>
                    <a:pt x="11300" y="1479"/>
                  </a:lnTo>
                  <a:lnTo>
                    <a:pt x="10892" y="1199"/>
                  </a:lnTo>
                  <a:lnTo>
                    <a:pt x="10229" y="663"/>
                  </a:lnTo>
                  <a:lnTo>
                    <a:pt x="9897" y="383"/>
                  </a:lnTo>
                  <a:lnTo>
                    <a:pt x="9617" y="179"/>
                  </a:lnTo>
                  <a:lnTo>
                    <a:pt x="9387" y="51"/>
                  </a:lnTo>
                  <a:lnTo>
                    <a:pt x="9260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0"/>
            <p:cNvSpPr/>
            <p:nvPr/>
          </p:nvSpPr>
          <p:spPr>
            <a:xfrm>
              <a:off x="6296550" y="1304450"/>
              <a:ext cx="225775" cy="255075"/>
            </a:xfrm>
            <a:custGeom>
              <a:avLst/>
              <a:gdLst/>
              <a:ahLst/>
              <a:cxnLst/>
              <a:rect l="l" t="t" r="r" b="b"/>
              <a:pathLst>
                <a:path w="9031" h="10203" extrusionOk="0">
                  <a:moveTo>
                    <a:pt x="4516" y="587"/>
                  </a:moveTo>
                  <a:lnTo>
                    <a:pt x="4541" y="612"/>
                  </a:lnTo>
                  <a:lnTo>
                    <a:pt x="4567" y="612"/>
                  </a:lnTo>
                  <a:lnTo>
                    <a:pt x="5255" y="1174"/>
                  </a:lnTo>
                  <a:lnTo>
                    <a:pt x="5689" y="1505"/>
                  </a:lnTo>
                  <a:lnTo>
                    <a:pt x="6148" y="1811"/>
                  </a:lnTo>
                  <a:lnTo>
                    <a:pt x="6658" y="2092"/>
                  </a:lnTo>
                  <a:lnTo>
                    <a:pt x="7219" y="2372"/>
                  </a:lnTo>
                  <a:lnTo>
                    <a:pt x="7831" y="2602"/>
                  </a:lnTo>
                  <a:lnTo>
                    <a:pt x="8163" y="2704"/>
                  </a:lnTo>
                  <a:lnTo>
                    <a:pt x="8495" y="2781"/>
                  </a:lnTo>
                  <a:lnTo>
                    <a:pt x="8418" y="3189"/>
                  </a:lnTo>
                  <a:lnTo>
                    <a:pt x="8367" y="3571"/>
                  </a:lnTo>
                  <a:lnTo>
                    <a:pt x="8188" y="4311"/>
                  </a:lnTo>
                  <a:lnTo>
                    <a:pt x="7959" y="4974"/>
                  </a:lnTo>
                  <a:lnTo>
                    <a:pt x="7704" y="5612"/>
                  </a:lnTo>
                  <a:lnTo>
                    <a:pt x="7423" y="6198"/>
                  </a:lnTo>
                  <a:lnTo>
                    <a:pt x="7143" y="6709"/>
                  </a:lnTo>
                  <a:lnTo>
                    <a:pt x="6837" y="7168"/>
                  </a:lnTo>
                  <a:lnTo>
                    <a:pt x="6556" y="7576"/>
                  </a:lnTo>
                  <a:lnTo>
                    <a:pt x="6224" y="7984"/>
                  </a:lnTo>
                  <a:lnTo>
                    <a:pt x="5918" y="8341"/>
                  </a:lnTo>
                  <a:lnTo>
                    <a:pt x="5638" y="8647"/>
                  </a:lnTo>
                  <a:lnTo>
                    <a:pt x="5357" y="8928"/>
                  </a:lnTo>
                  <a:lnTo>
                    <a:pt x="4873" y="9336"/>
                  </a:lnTo>
                  <a:lnTo>
                    <a:pt x="4516" y="9616"/>
                  </a:lnTo>
                  <a:lnTo>
                    <a:pt x="4184" y="9336"/>
                  </a:lnTo>
                  <a:lnTo>
                    <a:pt x="3699" y="8928"/>
                  </a:lnTo>
                  <a:lnTo>
                    <a:pt x="3419" y="8647"/>
                  </a:lnTo>
                  <a:lnTo>
                    <a:pt x="3113" y="8341"/>
                  </a:lnTo>
                  <a:lnTo>
                    <a:pt x="2807" y="7984"/>
                  </a:lnTo>
                  <a:lnTo>
                    <a:pt x="2500" y="7576"/>
                  </a:lnTo>
                  <a:lnTo>
                    <a:pt x="2220" y="7193"/>
                  </a:lnTo>
                  <a:lnTo>
                    <a:pt x="1914" y="6709"/>
                  </a:lnTo>
                  <a:lnTo>
                    <a:pt x="1633" y="6198"/>
                  </a:lnTo>
                  <a:lnTo>
                    <a:pt x="1353" y="5612"/>
                  </a:lnTo>
                  <a:lnTo>
                    <a:pt x="1098" y="5000"/>
                  </a:lnTo>
                  <a:lnTo>
                    <a:pt x="868" y="4311"/>
                  </a:lnTo>
                  <a:lnTo>
                    <a:pt x="690" y="3571"/>
                  </a:lnTo>
                  <a:lnTo>
                    <a:pt x="613" y="3189"/>
                  </a:lnTo>
                  <a:lnTo>
                    <a:pt x="562" y="2781"/>
                  </a:lnTo>
                  <a:lnTo>
                    <a:pt x="894" y="2704"/>
                  </a:lnTo>
                  <a:lnTo>
                    <a:pt x="1225" y="2602"/>
                  </a:lnTo>
                  <a:lnTo>
                    <a:pt x="1812" y="2372"/>
                  </a:lnTo>
                  <a:lnTo>
                    <a:pt x="2373" y="2092"/>
                  </a:lnTo>
                  <a:lnTo>
                    <a:pt x="2909" y="1811"/>
                  </a:lnTo>
                  <a:lnTo>
                    <a:pt x="3368" y="1505"/>
                  </a:lnTo>
                  <a:lnTo>
                    <a:pt x="3801" y="1174"/>
                  </a:lnTo>
                  <a:lnTo>
                    <a:pt x="4490" y="612"/>
                  </a:lnTo>
                  <a:lnTo>
                    <a:pt x="4516" y="612"/>
                  </a:lnTo>
                  <a:lnTo>
                    <a:pt x="4516" y="587"/>
                  </a:lnTo>
                  <a:close/>
                  <a:moveTo>
                    <a:pt x="4413" y="0"/>
                  </a:moveTo>
                  <a:lnTo>
                    <a:pt x="4337" y="51"/>
                  </a:lnTo>
                  <a:lnTo>
                    <a:pt x="4158" y="204"/>
                  </a:lnTo>
                  <a:lnTo>
                    <a:pt x="3444" y="791"/>
                  </a:lnTo>
                  <a:lnTo>
                    <a:pt x="3011" y="1097"/>
                  </a:lnTo>
                  <a:lnTo>
                    <a:pt x="2551" y="1403"/>
                  </a:lnTo>
                  <a:lnTo>
                    <a:pt x="2041" y="1684"/>
                  </a:lnTo>
                  <a:lnTo>
                    <a:pt x="1480" y="1939"/>
                  </a:lnTo>
                  <a:lnTo>
                    <a:pt x="1200" y="2041"/>
                  </a:lnTo>
                  <a:lnTo>
                    <a:pt x="894" y="2143"/>
                  </a:lnTo>
                  <a:lnTo>
                    <a:pt x="587" y="2245"/>
                  </a:lnTo>
                  <a:lnTo>
                    <a:pt x="256" y="2321"/>
                  </a:lnTo>
                  <a:lnTo>
                    <a:pt x="154" y="2347"/>
                  </a:lnTo>
                  <a:lnTo>
                    <a:pt x="77" y="2423"/>
                  </a:lnTo>
                  <a:lnTo>
                    <a:pt x="26" y="2525"/>
                  </a:lnTo>
                  <a:lnTo>
                    <a:pt x="1" y="2628"/>
                  </a:lnTo>
                  <a:lnTo>
                    <a:pt x="52" y="3087"/>
                  </a:lnTo>
                  <a:lnTo>
                    <a:pt x="128" y="3495"/>
                  </a:lnTo>
                  <a:lnTo>
                    <a:pt x="205" y="3928"/>
                  </a:lnTo>
                  <a:lnTo>
                    <a:pt x="307" y="4311"/>
                  </a:lnTo>
                  <a:lnTo>
                    <a:pt x="434" y="4694"/>
                  </a:lnTo>
                  <a:lnTo>
                    <a:pt x="562" y="5076"/>
                  </a:lnTo>
                  <a:lnTo>
                    <a:pt x="817" y="5765"/>
                  </a:lnTo>
                  <a:lnTo>
                    <a:pt x="1123" y="6402"/>
                  </a:lnTo>
                  <a:lnTo>
                    <a:pt x="1429" y="6964"/>
                  </a:lnTo>
                  <a:lnTo>
                    <a:pt x="1761" y="7474"/>
                  </a:lnTo>
                  <a:lnTo>
                    <a:pt x="2067" y="7907"/>
                  </a:lnTo>
                  <a:lnTo>
                    <a:pt x="2373" y="8315"/>
                  </a:lnTo>
                  <a:lnTo>
                    <a:pt x="2705" y="8673"/>
                  </a:lnTo>
                  <a:lnTo>
                    <a:pt x="3011" y="9004"/>
                  </a:lnTo>
                  <a:lnTo>
                    <a:pt x="3317" y="9310"/>
                  </a:lnTo>
                  <a:lnTo>
                    <a:pt x="3623" y="9565"/>
                  </a:lnTo>
                  <a:lnTo>
                    <a:pt x="3903" y="9795"/>
                  </a:lnTo>
                  <a:lnTo>
                    <a:pt x="4158" y="9999"/>
                  </a:lnTo>
                  <a:lnTo>
                    <a:pt x="4388" y="10152"/>
                  </a:lnTo>
                  <a:lnTo>
                    <a:pt x="4439" y="10203"/>
                  </a:lnTo>
                  <a:lnTo>
                    <a:pt x="4592" y="10203"/>
                  </a:lnTo>
                  <a:lnTo>
                    <a:pt x="4669" y="10152"/>
                  </a:lnTo>
                  <a:lnTo>
                    <a:pt x="4898" y="9999"/>
                  </a:lnTo>
                  <a:lnTo>
                    <a:pt x="5153" y="9795"/>
                  </a:lnTo>
                  <a:lnTo>
                    <a:pt x="5434" y="9565"/>
                  </a:lnTo>
                  <a:lnTo>
                    <a:pt x="5740" y="9310"/>
                  </a:lnTo>
                  <a:lnTo>
                    <a:pt x="6046" y="9004"/>
                  </a:lnTo>
                  <a:lnTo>
                    <a:pt x="6352" y="8673"/>
                  </a:lnTo>
                  <a:lnTo>
                    <a:pt x="6658" y="8290"/>
                  </a:lnTo>
                  <a:lnTo>
                    <a:pt x="6990" y="7907"/>
                  </a:lnTo>
                  <a:lnTo>
                    <a:pt x="7296" y="7448"/>
                  </a:lnTo>
                  <a:lnTo>
                    <a:pt x="7602" y="6938"/>
                  </a:lnTo>
                  <a:lnTo>
                    <a:pt x="7933" y="6377"/>
                  </a:lnTo>
                  <a:lnTo>
                    <a:pt x="8239" y="5739"/>
                  </a:lnTo>
                  <a:lnTo>
                    <a:pt x="8495" y="5051"/>
                  </a:lnTo>
                  <a:lnTo>
                    <a:pt x="8622" y="4694"/>
                  </a:lnTo>
                  <a:lnTo>
                    <a:pt x="8724" y="4311"/>
                  </a:lnTo>
                  <a:lnTo>
                    <a:pt x="8826" y="3903"/>
                  </a:lnTo>
                  <a:lnTo>
                    <a:pt x="8928" y="3495"/>
                  </a:lnTo>
                  <a:lnTo>
                    <a:pt x="8979" y="3087"/>
                  </a:lnTo>
                  <a:lnTo>
                    <a:pt x="9030" y="2628"/>
                  </a:lnTo>
                  <a:lnTo>
                    <a:pt x="9030" y="2525"/>
                  </a:lnTo>
                  <a:lnTo>
                    <a:pt x="8979" y="2423"/>
                  </a:lnTo>
                  <a:lnTo>
                    <a:pt x="8903" y="2347"/>
                  </a:lnTo>
                  <a:lnTo>
                    <a:pt x="8801" y="2321"/>
                  </a:lnTo>
                  <a:lnTo>
                    <a:pt x="8469" y="2245"/>
                  </a:lnTo>
                  <a:lnTo>
                    <a:pt x="8163" y="2143"/>
                  </a:lnTo>
                  <a:lnTo>
                    <a:pt x="7857" y="2041"/>
                  </a:lnTo>
                  <a:lnTo>
                    <a:pt x="7576" y="1939"/>
                  </a:lnTo>
                  <a:lnTo>
                    <a:pt x="7015" y="1684"/>
                  </a:lnTo>
                  <a:lnTo>
                    <a:pt x="6505" y="1403"/>
                  </a:lnTo>
                  <a:lnTo>
                    <a:pt x="6046" y="1097"/>
                  </a:lnTo>
                  <a:lnTo>
                    <a:pt x="5612" y="791"/>
                  </a:lnTo>
                  <a:lnTo>
                    <a:pt x="4898" y="204"/>
                  </a:lnTo>
                  <a:lnTo>
                    <a:pt x="4720" y="51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0"/>
            <p:cNvSpPr/>
            <p:nvPr/>
          </p:nvSpPr>
          <p:spPr>
            <a:xfrm>
              <a:off x="6369250" y="1355450"/>
              <a:ext cx="81000" cy="144150"/>
            </a:xfrm>
            <a:custGeom>
              <a:avLst/>
              <a:gdLst/>
              <a:ahLst/>
              <a:cxnLst/>
              <a:rect l="l" t="t" r="r" b="b"/>
              <a:pathLst>
                <a:path w="3240" h="5766" extrusionOk="0">
                  <a:moveTo>
                    <a:pt x="1659" y="536"/>
                  </a:moveTo>
                  <a:lnTo>
                    <a:pt x="1863" y="562"/>
                  </a:lnTo>
                  <a:lnTo>
                    <a:pt x="2041" y="639"/>
                  </a:lnTo>
                  <a:lnTo>
                    <a:pt x="2220" y="741"/>
                  </a:lnTo>
                  <a:lnTo>
                    <a:pt x="2373" y="843"/>
                  </a:lnTo>
                  <a:lnTo>
                    <a:pt x="2500" y="996"/>
                  </a:lnTo>
                  <a:lnTo>
                    <a:pt x="2602" y="1174"/>
                  </a:lnTo>
                  <a:lnTo>
                    <a:pt x="2679" y="1378"/>
                  </a:lnTo>
                  <a:lnTo>
                    <a:pt x="2704" y="1582"/>
                  </a:lnTo>
                  <a:lnTo>
                    <a:pt x="2704" y="1735"/>
                  </a:lnTo>
                  <a:lnTo>
                    <a:pt x="2679" y="1888"/>
                  </a:lnTo>
                  <a:lnTo>
                    <a:pt x="2628" y="2041"/>
                  </a:lnTo>
                  <a:lnTo>
                    <a:pt x="2577" y="2169"/>
                  </a:lnTo>
                  <a:lnTo>
                    <a:pt x="2475" y="2296"/>
                  </a:lnTo>
                  <a:lnTo>
                    <a:pt x="2373" y="2424"/>
                  </a:lnTo>
                  <a:lnTo>
                    <a:pt x="2271" y="2526"/>
                  </a:lnTo>
                  <a:lnTo>
                    <a:pt x="2118" y="2603"/>
                  </a:lnTo>
                  <a:lnTo>
                    <a:pt x="2041" y="2679"/>
                  </a:lnTo>
                  <a:lnTo>
                    <a:pt x="1965" y="2756"/>
                  </a:lnTo>
                  <a:lnTo>
                    <a:pt x="1914" y="2883"/>
                  </a:lnTo>
                  <a:lnTo>
                    <a:pt x="1888" y="3011"/>
                  </a:lnTo>
                  <a:lnTo>
                    <a:pt x="1888" y="4975"/>
                  </a:lnTo>
                  <a:lnTo>
                    <a:pt x="1863" y="5077"/>
                  </a:lnTo>
                  <a:lnTo>
                    <a:pt x="1812" y="5153"/>
                  </a:lnTo>
                  <a:lnTo>
                    <a:pt x="1735" y="5204"/>
                  </a:lnTo>
                  <a:lnTo>
                    <a:pt x="1608" y="5230"/>
                  </a:lnTo>
                  <a:lnTo>
                    <a:pt x="1505" y="5204"/>
                  </a:lnTo>
                  <a:lnTo>
                    <a:pt x="1429" y="5153"/>
                  </a:lnTo>
                  <a:lnTo>
                    <a:pt x="1378" y="5077"/>
                  </a:lnTo>
                  <a:lnTo>
                    <a:pt x="1352" y="4975"/>
                  </a:lnTo>
                  <a:lnTo>
                    <a:pt x="1352" y="3011"/>
                  </a:lnTo>
                  <a:lnTo>
                    <a:pt x="1327" y="2883"/>
                  </a:lnTo>
                  <a:lnTo>
                    <a:pt x="1276" y="2781"/>
                  </a:lnTo>
                  <a:lnTo>
                    <a:pt x="1199" y="2679"/>
                  </a:lnTo>
                  <a:lnTo>
                    <a:pt x="1097" y="2603"/>
                  </a:lnTo>
                  <a:lnTo>
                    <a:pt x="970" y="2526"/>
                  </a:lnTo>
                  <a:lnTo>
                    <a:pt x="868" y="2424"/>
                  </a:lnTo>
                  <a:lnTo>
                    <a:pt x="766" y="2322"/>
                  </a:lnTo>
                  <a:lnTo>
                    <a:pt x="689" y="2194"/>
                  </a:lnTo>
                  <a:lnTo>
                    <a:pt x="613" y="2067"/>
                  </a:lnTo>
                  <a:lnTo>
                    <a:pt x="562" y="1939"/>
                  </a:lnTo>
                  <a:lnTo>
                    <a:pt x="536" y="1786"/>
                  </a:lnTo>
                  <a:lnTo>
                    <a:pt x="536" y="1633"/>
                  </a:lnTo>
                  <a:lnTo>
                    <a:pt x="536" y="1404"/>
                  </a:lnTo>
                  <a:lnTo>
                    <a:pt x="613" y="1200"/>
                  </a:lnTo>
                  <a:lnTo>
                    <a:pt x="715" y="1021"/>
                  </a:lnTo>
                  <a:lnTo>
                    <a:pt x="868" y="843"/>
                  </a:lnTo>
                  <a:lnTo>
                    <a:pt x="1021" y="715"/>
                  </a:lnTo>
                  <a:lnTo>
                    <a:pt x="1199" y="613"/>
                  </a:lnTo>
                  <a:lnTo>
                    <a:pt x="1403" y="562"/>
                  </a:lnTo>
                  <a:lnTo>
                    <a:pt x="1608" y="536"/>
                  </a:lnTo>
                  <a:close/>
                  <a:moveTo>
                    <a:pt x="1505" y="1"/>
                  </a:moveTo>
                  <a:lnTo>
                    <a:pt x="1327" y="26"/>
                  </a:lnTo>
                  <a:lnTo>
                    <a:pt x="1174" y="77"/>
                  </a:lnTo>
                  <a:lnTo>
                    <a:pt x="1021" y="103"/>
                  </a:lnTo>
                  <a:lnTo>
                    <a:pt x="868" y="179"/>
                  </a:lnTo>
                  <a:lnTo>
                    <a:pt x="740" y="256"/>
                  </a:lnTo>
                  <a:lnTo>
                    <a:pt x="613" y="358"/>
                  </a:lnTo>
                  <a:lnTo>
                    <a:pt x="485" y="460"/>
                  </a:lnTo>
                  <a:lnTo>
                    <a:pt x="358" y="588"/>
                  </a:lnTo>
                  <a:lnTo>
                    <a:pt x="281" y="715"/>
                  </a:lnTo>
                  <a:lnTo>
                    <a:pt x="179" y="843"/>
                  </a:lnTo>
                  <a:lnTo>
                    <a:pt x="128" y="996"/>
                  </a:lnTo>
                  <a:lnTo>
                    <a:pt x="52" y="1149"/>
                  </a:lnTo>
                  <a:lnTo>
                    <a:pt x="26" y="1302"/>
                  </a:lnTo>
                  <a:lnTo>
                    <a:pt x="1" y="1480"/>
                  </a:lnTo>
                  <a:lnTo>
                    <a:pt x="1" y="1633"/>
                  </a:lnTo>
                  <a:lnTo>
                    <a:pt x="1" y="1863"/>
                  </a:lnTo>
                  <a:lnTo>
                    <a:pt x="52" y="2067"/>
                  </a:lnTo>
                  <a:lnTo>
                    <a:pt x="103" y="2271"/>
                  </a:lnTo>
                  <a:lnTo>
                    <a:pt x="205" y="2449"/>
                  </a:lnTo>
                  <a:lnTo>
                    <a:pt x="332" y="2628"/>
                  </a:lnTo>
                  <a:lnTo>
                    <a:pt x="460" y="2781"/>
                  </a:lnTo>
                  <a:lnTo>
                    <a:pt x="638" y="2934"/>
                  </a:lnTo>
                  <a:lnTo>
                    <a:pt x="817" y="3062"/>
                  </a:lnTo>
                  <a:lnTo>
                    <a:pt x="817" y="4975"/>
                  </a:lnTo>
                  <a:lnTo>
                    <a:pt x="817" y="5128"/>
                  </a:lnTo>
                  <a:lnTo>
                    <a:pt x="868" y="5281"/>
                  </a:lnTo>
                  <a:lnTo>
                    <a:pt x="944" y="5408"/>
                  </a:lnTo>
                  <a:lnTo>
                    <a:pt x="1046" y="5536"/>
                  </a:lnTo>
                  <a:lnTo>
                    <a:pt x="1174" y="5638"/>
                  </a:lnTo>
                  <a:lnTo>
                    <a:pt x="1301" y="5714"/>
                  </a:lnTo>
                  <a:lnTo>
                    <a:pt x="1454" y="5765"/>
                  </a:lnTo>
                  <a:lnTo>
                    <a:pt x="1786" y="5765"/>
                  </a:lnTo>
                  <a:lnTo>
                    <a:pt x="1939" y="5714"/>
                  </a:lnTo>
                  <a:lnTo>
                    <a:pt x="2067" y="5638"/>
                  </a:lnTo>
                  <a:lnTo>
                    <a:pt x="2194" y="5536"/>
                  </a:lnTo>
                  <a:lnTo>
                    <a:pt x="2296" y="5408"/>
                  </a:lnTo>
                  <a:lnTo>
                    <a:pt x="2373" y="5281"/>
                  </a:lnTo>
                  <a:lnTo>
                    <a:pt x="2398" y="5128"/>
                  </a:lnTo>
                  <a:lnTo>
                    <a:pt x="2424" y="4975"/>
                  </a:lnTo>
                  <a:lnTo>
                    <a:pt x="2424" y="3062"/>
                  </a:lnTo>
                  <a:lnTo>
                    <a:pt x="2602" y="2934"/>
                  </a:lnTo>
                  <a:lnTo>
                    <a:pt x="2781" y="2781"/>
                  </a:lnTo>
                  <a:lnTo>
                    <a:pt x="2934" y="2603"/>
                  </a:lnTo>
                  <a:lnTo>
                    <a:pt x="3036" y="2424"/>
                  </a:lnTo>
                  <a:lnTo>
                    <a:pt x="3138" y="2220"/>
                  </a:lnTo>
                  <a:lnTo>
                    <a:pt x="3214" y="1990"/>
                  </a:lnTo>
                  <a:lnTo>
                    <a:pt x="3240" y="1761"/>
                  </a:lnTo>
                  <a:lnTo>
                    <a:pt x="3240" y="1531"/>
                  </a:lnTo>
                  <a:lnTo>
                    <a:pt x="3189" y="1225"/>
                  </a:lnTo>
                  <a:lnTo>
                    <a:pt x="3087" y="945"/>
                  </a:lnTo>
                  <a:lnTo>
                    <a:pt x="2934" y="690"/>
                  </a:lnTo>
                  <a:lnTo>
                    <a:pt x="2755" y="460"/>
                  </a:lnTo>
                  <a:lnTo>
                    <a:pt x="2526" y="281"/>
                  </a:lnTo>
                  <a:lnTo>
                    <a:pt x="2271" y="128"/>
                  </a:lnTo>
                  <a:lnTo>
                    <a:pt x="1965" y="52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p70"/>
          <p:cNvGrpSpPr/>
          <p:nvPr/>
        </p:nvGrpSpPr>
        <p:grpSpPr>
          <a:xfrm>
            <a:off x="7668874" y="1387096"/>
            <a:ext cx="456070" cy="456070"/>
            <a:chOff x="6923375" y="1272575"/>
            <a:chExt cx="458500" cy="458500"/>
          </a:xfrm>
        </p:grpSpPr>
        <p:sp>
          <p:nvSpPr>
            <p:cNvPr id="1609" name="Google Shape;1609;p70"/>
            <p:cNvSpPr/>
            <p:nvPr/>
          </p:nvSpPr>
          <p:spPr>
            <a:xfrm>
              <a:off x="692337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6197" y="765"/>
                  </a:moveTo>
                  <a:lnTo>
                    <a:pt x="16248" y="816"/>
                  </a:lnTo>
                  <a:lnTo>
                    <a:pt x="16274" y="867"/>
                  </a:lnTo>
                  <a:lnTo>
                    <a:pt x="16274" y="3367"/>
                  </a:lnTo>
                  <a:lnTo>
                    <a:pt x="16248" y="3443"/>
                  </a:lnTo>
                  <a:lnTo>
                    <a:pt x="16197" y="3469"/>
                  </a:lnTo>
                  <a:lnTo>
                    <a:pt x="13672" y="3469"/>
                  </a:lnTo>
                  <a:lnTo>
                    <a:pt x="13621" y="3443"/>
                  </a:lnTo>
                  <a:lnTo>
                    <a:pt x="13596" y="3367"/>
                  </a:lnTo>
                  <a:lnTo>
                    <a:pt x="13596" y="867"/>
                  </a:lnTo>
                  <a:lnTo>
                    <a:pt x="13621" y="816"/>
                  </a:lnTo>
                  <a:lnTo>
                    <a:pt x="13672" y="765"/>
                  </a:lnTo>
                  <a:close/>
                  <a:moveTo>
                    <a:pt x="9617" y="2270"/>
                  </a:moveTo>
                  <a:lnTo>
                    <a:pt x="9719" y="2296"/>
                  </a:lnTo>
                  <a:lnTo>
                    <a:pt x="9795" y="2347"/>
                  </a:lnTo>
                  <a:lnTo>
                    <a:pt x="9872" y="2423"/>
                  </a:lnTo>
                  <a:lnTo>
                    <a:pt x="9948" y="2500"/>
                  </a:lnTo>
                  <a:lnTo>
                    <a:pt x="9974" y="2576"/>
                  </a:lnTo>
                  <a:lnTo>
                    <a:pt x="10025" y="2678"/>
                  </a:lnTo>
                  <a:lnTo>
                    <a:pt x="10025" y="2780"/>
                  </a:lnTo>
                  <a:lnTo>
                    <a:pt x="10025" y="5509"/>
                  </a:lnTo>
                  <a:lnTo>
                    <a:pt x="10025" y="5611"/>
                  </a:lnTo>
                  <a:lnTo>
                    <a:pt x="9974" y="5713"/>
                  </a:lnTo>
                  <a:lnTo>
                    <a:pt x="9948" y="5790"/>
                  </a:lnTo>
                  <a:lnTo>
                    <a:pt x="9872" y="5867"/>
                  </a:lnTo>
                  <a:lnTo>
                    <a:pt x="9795" y="5943"/>
                  </a:lnTo>
                  <a:lnTo>
                    <a:pt x="9719" y="5994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43" y="5994"/>
                  </a:lnTo>
                  <a:lnTo>
                    <a:pt x="766" y="5943"/>
                  </a:lnTo>
                  <a:lnTo>
                    <a:pt x="689" y="5867"/>
                  </a:lnTo>
                  <a:lnTo>
                    <a:pt x="613" y="5790"/>
                  </a:lnTo>
                  <a:lnTo>
                    <a:pt x="587" y="5713"/>
                  </a:lnTo>
                  <a:lnTo>
                    <a:pt x="536" y="5611"/>
                  </a:lnTo>
                  <a:lnTo>
                    <a:pt x="536" y="5509"/>
                  </a:lnTo>
                  <a:lnTo>
                    <a:pt x="536" y="2780"/>
                  </a:lnTo>
                  <a:lnTo>
                    <a:pt x="536" y="2678"/>
                  </a:lnTo>
                  <a:lnTo>
                    <a:pt x="587" y="2576"/>
                  </a:lnTo>
                  <a:lnTo>
                    <a:pt x="613" y="2500"/>
                  </a:lnTo>
                  <a:lnTo>
                    <a:pt x="689" y="2423"/>
                  </a:lnTo>
                  <a:lnTo>
                    <a:pt x="766" y="2347"/>
                  </a:lnTo>
                  <a:lnTo>
                    <a:pt x="843" y="2296"/>
                  </a:lnTo>
                  <a:lnTo>
                    <a:pt x="945" y="2270"/>
                  </a:lnTo>
                  <a:close/>
                  <a:moveTo>
                    <a:pt x="17702" y="5918"/>
                  </a:moveTo>
                  <a:lnTo>
                    <a:pt x="17779" y="5943"/>
                  </a:lnTo>
                  <a:lnTo>
                    <a:pt x="17804" y="5994"/>
                  </a:lnTo>
                  <a:lnTo>
                    <a:pt x="17804" y="8519"/>
                  </a:lnTo>
                  <a:lnTo>
                    <a:pt x="17779" y="8570"/>
                  </a:lnTo>
                  <a:lnTo>
                    <a:pt x="17702" y="8596"/>
                  </a:lnTo>
                  <a:lnTo>
                    <a:pt x="15203" y="8596"/>
                  </a:lnTo>
                  <a:lnTo>
                    <a:pt x="15126" y="8570"/>
                  </a:lnTo>
                  <a:lnTo>
                    <a:pt x="15101" y="8519"/>
                  </a:lnTo>
                  <a:lnTo>
                    <a:pt x="15101" y="5994"/>
                  </a:lnTo>
                  <a:lnTo>
                    <a:pt x="15126" y="5943"/>
                  </a:lnTo>
                  <a:lnTo>
                    <a:pt x="15203" y="5918"/>
                  </a:lnTo>
                  <a:close/>
                  <a:moveTo>
                    <a:pt x="9515" y="6555"/>
                  </a:moveTo>
                  <a:lnTo>
                    <a:pt x="9617" y="6581"/>
                  </a:lnTo>
                  <a:lnTo>
                    <a:pt x="9719" y="6606"/>
                  </a:lnTo>
                  <a:lnTo>
                    <a:pt x="9795" y="6657"/>
                  </a:lnTo>
                  <a:lnTo>
                    <a:pt x="9872" y="6708"/>
                  </a:lnTo>
                  <a:lnTo>
                    <a:pt x="9948" y="6785"/>
                  </a:lnTo>
                  <a:lnTo>
                    <a:pt x="9974" y="6887"/>
                  </a:lnTo>
                  <a:lnTo>
                    <a:pt x="10025" y="6989"/>
                  </a:lnTo>
                  <a:lnTo>
                    <a:pt x="10025" y="7091"/>
                  </a:lnTo>
                  <a:lnTo>
                    <a:pt x="10025" y="9795"/>
                  </a:lnTo>
                  <a:lnTo>
                    <a:pt x="10025" y="9897"/>
                  </a:lnTo>
                  <a:lnTo>
                    <a:pt x="9974" y="9999"/>
                  </a:lnTo>
                  <a:lnTo>
                    <a:pt x="9948" y="10101"/>
                  </a:lnTo>
                  <a:lnTo>
                    <a:pt x="9872" y="10177"/>
                  </a:lnTo>
                  <a:lnTo>
                    <a:pt x="9795" y="10228"/>
                  </a:lnTo>
                  <a:lnTo>
                    <a:pt x="9719" y="10279"/>
                  </a:lnTo>
                  <a:lnTo>
                    <a:pt x="9617" y="10305"/>
                  </a:lnTo>
                  <a:lnTo>
                    <a:pt x="9515" y="10330"/>
                  </a:lnTo>
                  <a:lnTo>
                    <a:pt x="1047" y="10330"/>
                  </a:lnTo>
                  <a:lnTo>
                    <a:pt x="945" y="10305"/>
                  </a:lnTo>
                  <a:lnTo>
                    <a:pt x="843" y="10279"/>
                  </a:lnTo>
                  <a:lnTo>
                    <a:pt x="766" y="10228"/>
                  </a:lnTo>
                  <a:lnTo>
                    <a:pt x="689" y="10177"/>
                  </a:lnTo>
                  <a:lnTo>
                    <a:pt x="613" y="10101"/>
                  </a:lnTo>
                  <a:lnTo>
                    <a:pt x="587" y="9999"/>
                  </a:lnTo>
                  <a:lnTo>
                    <a:pt x="536" y="9897"/>
                  </a:lnTo>
                  <a:lnTo>
                    <a:pt x="536" y="9795"/>
                  </a:lnTo>
                  <a:lnTo>
                    <a:pt x="536" y="7091"/>
                  </a:lnTo>
                  <a:lnTo>
                    <a:pt x="536" y="6989"/>
                  </a:lnTo>
                  <a:lnTo>
                    <a:pt x="587" y="6887"/>
                  </a:lnTo>
                  <a:lnTo>
                    <a:pt x="613" y="6785"/>
                  </a:lnTo>
                  <a:lnTo>
                    <a:pt x="689" y="6708"/>
                  </a:lnTo>
                  <a:lnTo>
                    <a:pt x="766" y="6657"/>
                  </a:lnTo>
                  <a:lnTo>
                    <a:pt x="843" y="6606"/>
                  </a:lnTo>
                  <a:lnTo>
                    <a:pt x="945" y="6581"/>
                  </a:lnTo>
                  <a:lnTo>
                    <a:pt x="1047" y="6555"/>
                  </a:lnTo>
                  <a:close/>
                  <a:moveTo>
                    <a:pt x="16197" y="12345"/>
                  </a:moveTo>
                  <a:lnTo>
                    <a:pt x="16248" y="12371"/>
                  </a:lnTo>
                  <a:lnTo>
                    <a:pt x="16274" y="12422"/>
                  </a:lnTo>
                  <a:lnTo>
                    <a:pt x="16274" y="14921"/>
                  </a:lnTo>
                  <a:lnTo>
                    <a:pt x="16248" y="14998"/>
                  </a:lnTo>
                  <a:lnTo>
                    <a:pt x="16197" y="15023"/>
                  </a:lnTo>
                  <a:lnTo>
                    <a:pt x="13672" y="15023"/>
                  </a:lnTo>
                  <a:lnTo>
                    <a:pt x="13621" y="14998"/>
                  </a:lnTo>
                  <a:lnTo>
                    <a:pt x="13596" y="14921"/>
                  </a:lnTo>
                  <a:lnTo>
                    <a:pt x="13596" y="12422"/>
                  </a:lnTo>
                  <a:lnTo>
                    <a:pt x="13621" y="12371"/>
                  </a:lnTo>
                  <a:lnTo>
                    <a:pt x="13672" y="12345"/>
                  </a:lnTo>
                  <a:close/>
                  <a:moveTo>
                    <a:pt x="5536" y="15151"/>
                  </a:moveTo>
                  <a:lnTo>
                    <a:pt x="5536" y="15661"/>
                  </a:lnTo>
                  <a:lnTo>
                    <a:pt x="5000" y="15661"/>
                  </a:lnTo>
                  <a:lnTo>
                    <a:pt x="5000" y="15151"/>
                  </a:lnTo>
                  <a:close/>
                  <a:moveTo>
                    <a:pt x="3393" y="17268"/>
                  </a:moveTo>
                  <a:lnTo>
                    <a:pt x="3393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5536" y="16197"/>
                  </a:moveTo>
                  <a:lnTo>
                    <a:pt x="5536" y="17013"/>
                  </a:lnTo>
                  <a:lnTo>
                    <a:pt x="5561" y="17115"/>
                  </a:lnTo>
                  <a:lnTo>
                    <a:pt x="5638" y="17191"/>
                  </a:lnTo>
                  <a:lnTo>
                    <a:pt x="5714" y="17242"/>
                  </a:lnTo>
                  <a:lnTo>
                    <a:pt x="5816" y="17268"/>
                  </a:lnTo>
                  <a:lnTo>
                    <a:pt x="6633" y="17268"/>
                  </a:lnTo>
                  <a:lnTo>
                    <a:pt x="6633" y="17804"/>
                  </a:lnTo>
                  <a:lnTo>
                    <a:pt x="3929" y="17804"/>
                  </a:lnTo>
                  <a:lnTo>
                    <a:pt x="3929" y="17268"/>
                  </a:lnTo>
                  <a:lnTo>
                    <a:pt x="4745" y="17268"/>
                  </a:lnTo>
                  <a:lnTo>
                    <a:pt x="4847" y="17242"/>
                  </a:lnTo>
                  <a:lnTo>
                    <a:pt x="4924" y="17191"/>
                  </a:lnTo>
                  <a:lnTo>
                    <a:pt x="5000" y="17115"/>
                  </a:lnTo>
                  <a:lnTo>
                    <a:pt x="5000" y="17013"/>
                  </a:lnTo>
                  <a:lnTo>
                    <a:pt x="5000" y="16197"/>
                  </a:lnTo>
                  <a:close/>
                  <a:moveTo>
                    <a:pt x="1455" y="0"/>
                  </a:moveTo>
                  <a:lnTo>
                    <a:pt x="1327" y="26"/>
                  </a:lnTo>
                  <a:lnTo>
                    <a:pt x="1200" y="51"/>
                  </a:lnTo>
                  <a:lnTo>
                    <a:pt x="1072" y="102"/>
                  </a:lnTo>
                  <a:lnTo>
                    <a:pt x="970" y="153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15" y="434"/>
                  </a:lnTo>
                  <a:lnTo>
                    <a:pt x="664" y="561"/>
                  </a:lnTo>
                  <a:lnTo>
                    <a:pt x="52" y="2423"/>
                  </a:lnTo>
                  <a:lnTo>
                    <a:pt x="26" y="2576"/>
                  </a:lnTo>
                  <a:lnTo>
                    <a:pt x="1" y="2780"/>
                  </a:lnTo>
                  <a:lnTo>
                    <a:pt x="1" y="5509"/>
                  </a:lnTo>
                  <a:lnTo>
                    <a:pt x="26" y="5739"/>
                  </a:lnTo>
                  <a:lnTo>
                    <a:pt x="103" y="5943"/>
                  </a:lnTo>
                  <a:lnTo>
                    <a:pt x="205" y="6122"/>
                  </a:lnTo>
                  <a:lnTo>
                    <a:pt x="358" y="6300"/>
                  </a:lnTo>
                  <a:lnTo>
                    <a:pt x="205" y="6453"/>
                  </a:lnTo>
                  <a:lnTo>
                    <a:pt x="103" y="6632"/>
                  </a:lnTo>
                  <a:lnTo>
                    <a:pt x="26" y="6861"/>
                  </a:lnTo>
                  <a:lnTo>
                    <a:pt x="1" y="7091"/>
                  </a:lnTo>
                  <a:lnTo>
                    <a:pt x="1" y="9795"/>
                  </a:lnTo>
                  <a:lnTo>
                    <a:pt x="26" y="10024"/>
                  </a:lnTo>
                  <a:lnTo>
                    <a:pt x="103" y="10254"/>
                  </a:lnTo>
                  <a:lnTo>
                    <a:pt x="205" y="10432"/>
                  </a:lnTo>
                  <a:lnTo>
                    <a:pt x="358" y="10585"/>
                  </a:lnTo>
                  <a:lnTo>
                    <a:pt x="205" y="10764"/>
                  </a:lnTo>
                  <a:lnTo>
                    <a:pt x="103" y="10942"/>
                  </a:lnTo>
                  <a:lnTo>
                    <a:pt x="26" y="11146"/>
                  </a:lnTo>
                  <a:lnTo>
                    <a:pt x="1" y="11376"/>
                  </a:lnTo>
                  <a:lnTo>
                    <a:pt x="1" y="12600"/>
                  </a:lnTo>
                  <a:lnTo>
                    <a:pt x="26" y="12702"/>
                  </a:lnTo>
                  <a:lnTo>
                    <a:pt x="77" y="12779"/>
                  </a:lnTo>
                  <a:lnTo>
                    <a:pt x="154" y="12855"/>
                  </a:lnTo>
                  <a:lnTo>
                    <a:pt x="358" y="12855"/>
                  </a:lnTo>
                  <a:lnTo>
                    <a:pt x="460" y="12779"/>
                  </a:lnTo>
                  <a:lnTo>
                    <a:pt x="511" y="12702"/>
                  </a:lnTo>
                  <a:lnTo>
                    <a:pt x="536" y="12600"/>
                  </a:lnTo>
                  <a:lnTo>
                    <a:pt x="536" y="11376"/>
                  </a:lnTo>
                  <a:lnTo>
                    <a:pt x="536" y="11274"/>
                  </a:lnTo>
                  <a:lnTo>
                    <a:pt x="587" y="11172"/>
                  </a:lnTo>
                  <a:lnTo>
                    <a:pt x="613" y="11095"/>
                  </a:lnTo>
                  <a:lnTo>
                    <a:pt x="689" y="11019"/>
                  </a:lnTo>
                  <a:lnTo>
                    <a:pt x="766" y="10942"/>
                  </a:lnTo>
                  <a:lnTo>
                    <a:pt x="843" y="10891"/>
                  </a:lnTo>
                  <a:lnTo>
                    <a:pt x="945" y="10866"/>
                  </a:lnTo>
                  <a:lnTo>
                    <a:pt x="9617" y="10866"/>
                  </a:lnTo>
                  <a:lnTo>
                    <a:pt x="9719" y="10891"/>
                  </a:lnTo>
                  <a:lnTo>
                    <a:pt x="9795" y="10942"/>
                  </a:lnTo>
                  <a:lnTo>
                    <a:pt x="9872" y="11019"/>
                  </a:lnTo>
                  <a:lnTo>
                    <a:pt x="9948" y="11095"/>
                  </a:lnTo>
                  <a:lnTo>
                    <a:pt x="9974" y="11172"/>
                  </a:lnTo>
                  <a:lnTo>
                    <a:pt x="10025" y="11274"/>
                  </a:lnTo>
                  <a:lnTo>
                    <a:pt x="10025" y="11376"/>
                  </a:lnTo>
                  <a:lnTo>
                    <a:pt x="10025" y="14105"/>
                  </a:lnTo>
                  <a:lnTo>
                    <a:pt x="10025" y="14207"/>
                  </a:lnTo>
                  <a:lnTo>
                    <a:pt x="9974" y="14309"/>
                  </a:lnTo>
                  <a:lnTo>
                    <a:pt x="9948" y="14386"/>
                  </a:lnTo>
                  <a:lnTo>
                    <a:pt x="9872" y="14462"/>
                  </a:lnTo>
                  <a:lnTo>
                    <a:pt x="9795" y="14539"/>
                  </a:lnTo>
                  <a:lnTo>
                    <a:pt x="9719" y="14590"/>
                  </a:lnTo>
                  <a:lnTo>
                    <a:pt x="9617" y="14615"/>
                  </a:lnTo>
                  <a:lnTo>
                    <a:pt x="945" y="14615"/>
                  </a:lnTo>
                  <a:lnTo>
                    <a:pt x="843" y="14590"/>
                  </a:lnTo>
                  <a:lnTo>
                    <a:pt x="766" y="14539"/>
                  </a:lnTo>
                  <a:lnTo>
                    <a:pt x="689" y="14462"/>
                  </a:lnTo>
                  <a:lnTo>
                    <a:pt x="613" y="14386"/>
                  </a:lnTo>
                  <a:lnTo>
                    <a:pt x="587" y="14309"/>
                  </a:lnTo>
                  <a:lnTo>
                    <a:pt x="536" y="14207"/>
                  </a:lnTo>
                  <a:lnTo>
                    <a:pt x="536" y="14105"/>
                  </a:lnTo>
                  <a:lnTo>
                    <a:pt x="536" y="13748"/>
                  </a:lnTo>
                  <a:lnTo>
                    <a:pt x="511" y="13646"/>
                  </a:lnTo>
                  <a:lnTo>
                    <a:pt x="460" y="13569"/>
                  </a:lnTo>
                  <a:lnTo>
                    <a:pt x="358" y="13518"/>
                  </a:lnTo>
                  <a:lnTo>
                    <a:pt x="256" y="13493"/>
                  </a:lnTo>
                  <a:lnTo>
                    <a:pt x="154" y="13518"/>
                  </a:lnTo>
                  <a:lnTo>
                    <a:pt x="77" y="13569"/>
                  </a:lnTo>
                  <a:lnTo>
                    <a:pt x="26" y="13646"/>
                  </a:lnTo>
                  <a:lnTo>
                    <a:pt x="1" y="13748"/>
                  </a:lnTo>
                  <a:lnTo>
                    <a:pt x="1" y="14105"/>
                  </a:lnTo>
                  <a:lnTo>
                    <a:pt x="26" y="14309"/>
                  </a:lnTo>
                  <a:lnTo>
                    <a:pt x="77" y="14513"/>
                  </a:lnTo>
                  <a:lnTo>
                    <a:pt x="179" y="14692"/>
                  </a:lnTo>
                  <a:lnTo>
                    <a:pt x="307" y="14845"/>
                  </a:lnTo>
                  <a:lnTo>
                    <a:pt x="460" y="14972"/>
                  </a:lnTo>
                  <a:lnTo>
                    <a:pt x="638" y="15074"/>
                  </a:lnTo>
                  <a:lnTo>
                    <a:pt x="843" y="15125"/>
                  </a:lnTo>
                  <a:lnTo>
                    <a:pt x="1047" y="15151"/>
                  </a:lnTo>
                  <a:lnTo>
                    <a:pt x="4464" y="15151"/>
                  </a:lnTo>
                  <a:lnTo>
                    <a:pt x="4464" y="16732"/>
                  </a:lnTo>
                  <a:lnTo>
                    <a:pt x="256" y="16732"/>
                  </a:lnTo>
                  <a:lnTo>
                    <a:pt x="154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1" y="17013"/>
                  </a:lnTo>
                  <a:lnTo>
                    <a:pt x="1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4" y="18314"/>
                  </a:lnTo>
                  <a:lnTo>
                    <a:pt x="256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5" y="18186"/>
                  </a:lnTo>
                  <a:lnTo>
                    <a:pt x="18340" y="18084"/>
                  </a:lnTo>
                  <a:lnTo>
                    <a:pt x="18340" y="17013"/>
                  </a:lnTo>
                  <a:lnTo>
                    <a:pt x="18315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1504" y="16732"/>
                  </a:lnTo>
                  <a:lnTo>
                    <a:pt x="11377" y="16758"/>
                  </a:lnTo>
                  <a:lnTo>
                    <a:pt x="11300" y="16809"/>
                  </a:lnTo>
                  <a:lnTo>
                    <a:pt x="11249" y="16885"/>
                  </a:lnTo>
                  <a:lnTo>
                    <a:pt x="11224" y="17013"/>
                  </a:lnTo>
                  <a:lnTo>
                    <a:pt x="11249" y="17115"/>
                  </a:lnTo>
                  <a:lnTo>
                    <a:pt x="11300" y="17191"/>
                  </a:lnTo>
                  <a:lnTo>
                    <a:pt x="11377" y="17242"/>
                  </a:lnTo>
                  <a:lnTo>
                    <a:pt x="1150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7168" y="17804"/>
                  </a:lnTo>
                  <a:lnTo>
                    <a:pt x="7168" y="17268"/>
                  </a:lnTo>
                  <a:lnTo>
                    <a:pt x="10305" y="17268"/>
                  </a:lnTo>
                  <a:lnTo>
                    <a:pt x="10407" y="17242"/>
                  </a:lnTo>
                  <a:lnTo>
                    <a:pt x="10484" y="17191"/>
                  </a:lnTo>
                  <a:lnTo>
                    <a:pt x="10535" y="17115"/>
                  </a:lnTo>
                  <a:lnTo>
                    <a:pt x="10561" y="17013"/>
                  </a:lnTo>
                  <a:lnTo>
                    <a:pt x="10535" y="16885"/>
                  </a:lnTo>
                  <a:lnTo>
                    <a:pt x="10484" y="16809"/>
                  </a:lnTo>
                  <a:lnTo>
                    <a:pt x="10407" y="16758"/>
                  </a:lnTo>
                  <a:lnTo>
                    <a:pt x="10305" y="16732"/>
                  </a:lnTo>
                  <a:lnTo>
                    <a:pt x="6097" y="16732"/>
                  </a:lnTo>
                  <a:lnTo>
                    <a:pt x="6097" y="15151"/>
                  </a:lnTo>
                  <a:lnTo>
                    <a:pt x="9515" y="15151"/>
                  </a:lnTo>
                  <a:lnTo>
                    <a:pt x="9719" y="15125"/>
                  </a:lnTo>
                  <a:lnTo>
                    <a:pt x="9923" y="15074"/>
                  </a:lnTo>
                  <a:lnTo>
                    <a:pt x="10101" y="14972"/>
                  </a:lnTo>
                  <a:lnTo>
                    <a:pt x="10254" y="14845"/>
                  </a:lnTo>
                  <a:lnTo>
                    <a:pt x="10382" y="14692"/>
                  </a:lnTo>
                  <a:lnTo>
                    <a:pt x="10484" y="14513"/>
                  </a:lnTo>
                  <a:lnTo>
                    <a:pt x="10535" y="14309"/>
                  </a:lnTo>
                  <a:lnTo>
                    <a:pt x="10561" y="14105"/>
                  </a:lnTo>
                  <a:lnTo>
                    <a:pt x="10561" y="13008"/>
                  </a:lnTo>
                  <a:lnTo>
                    <a:pt x="11275" y="13008"/>
                  </a:lnTo>
                  <a:lnTo>
                    <a:pt x="11836" y="13825"/>
                  </a:lnTo>
                  <a:lnTo>
                    <a:pt x="11887" y="13876"/>
                  </a:lnTo>
                  <a:lnTo>
                    <a:pt x="11938" y="13927"/>
                  </a:lnTo>
                  <a:lnTo>
                    <a:pt x="12014" y="13927"/>
                  </a:lnTo>
                  <a:lnTo>
                    <a:pt x="12065" y="13952"/>
                  </a:lnTo>
                  <a:lnTo>
                    <a:pt x="13060" y="13952"/>
                  </a:lnTo>
                  <a:lnTo>
                    <a:pt x="13060" y="14921"/>
                  </a:lnTo>
                  <a:lnTo>
                    <a:pt x="13060" y="15049"/>
                  </a:lnTo>
                  <a:lnTo>
                    <a:pt x="13111" y="15176"/>
                  </a:lnTo>
                  <a:lnTo>
                    <a:pt x="13162" y="15278"/>
                  </a:lnTo>
                  <a:lnTo>
                    <a:pt x="13239" y="15380"/>
                  </a:lnTo>
                  <a:lnTo>
                    <a:pt x="13315" y="15457"/>
                  </a:lnTo>
                  <a:lnTo>
                    <a:pt x="13443" y="15508"/>
                  </a:lnTo>
                  <a:lnTo>
                    <a:pt x="13545" y="15533"/>
                  </a:lnTo>
                  <a:lnTo>
                    <a:pt x="13672" y="15559"/>
                  </a:lnTo>
                  <a:lnTo>
                    <a:pt x="16197" y="15559"/>
                  </a:lnTo>
                  <a:lnTo>
                    <a:pt x="16299" y="15533"/>
                  </a:lnTo>
                  <a:lnTo>
                    <a:pt x="16427" y="15508"/>
                  </a:lnTo>
                  <a:lnTo>
                    <a:pt x="16529" y="15457"/>
                  </a:lnTo>
                  <a:lnTo>
                    <a:pt x="16631" y="15380"/>
                  </a:lnTo>
                  <a:lnTo>
                    <a:pt x="16708" y="15278"/>
                  </a:lnTo>
                  <a:lnTo>
                    <a:pt x="16759" y="15176"/>
                  </a:lnTo>
                  <a:lnTo>
                    <a:pt x="16810" y="15049"/>
                  </a:lnTo>
                  <a:lnTo>
                    <a:pt x="16810" y="14921"/>
                  </a:lnTo>
                  <a:lnTo>
                    <a:pt x="16810" y="12422"/>
                  </a:lnTo>
                  <a:lnTo>
                    <a:pt x="16810" y="12294"/>
                  </a:lnTo>
                  <a:lnTo>
                    <a:pt x="16759" y="12192"/>
                  </a:lnTo>
                  <a:lnTo>
                    <a:pt x="16708" y="12065"/>
                  </a:lnTo>
                  <a:lnTo>
                    <a:pt x="16631" y="11988"/>
                  </a:lnTo>
                  <a:lnTo>
                    <a:pt x="16529" y="11912"/>
                  </a:lnTo>
                  <a:lnTo>
                    <a:pt x="16427" y="11835"/>
                  </a:lnTo>
                  <a:lnTo>
                    <a:pt x="16299" y="11810"/>
                  </a:lnTo>
                  <a:lnTo>
                    <a:pt x="13545" y="11810"/>
                  </a:lnTo>
                  <a:lnTo>
                    <a:pt x="13443" y="11835"/>
                  </a:lnTo>
                  <a:lnTo>
                    <a:pt x="13315" y="11912"/>
                  </a:lnTo>
                  <a:lnTo>
                    <a:pt x="13239" y="11988"/>
                  </a:lnTo>
                  <a:lnTo>
                    <a:pt x="13162" y="12065"/>
                  </a:lnTo>
                  <a:lnTo>
                    <a:pt x="13111" y="12192"/>
                  </a:lnTo>
                  <a:lnTo>
                    <a:pt x="13060" y="12294"/>
                  </a:lnTo>
                  <a:lnTo>
                    <a:pt x="13060" y="12422"/>
                  </a:lnTo>
                  <a:lnTo>
                    <a:pt x="13060" y="13416"/>
                  </a:lnTo>
                  <a:lnTo>
                    <a:pt x="12218" y="13416"/>
                  </a:lnTo>
                  <a:lnTo>
                    <a:pt x="11632" y="12575"/>
                  </a:lnTo>
                  <a:lnTo>
                    <a:pt x="11606" y="12549"/>
                  </a:lnTo>
                  <a:lnTo>
                    <a:pt x="11555" y="12498"/>
                  </a:lnTo>
                  <a:lnTo>
                    <a:pt x="11479" y="12473"/>
                  </a:lnTo>
                  <a:lnTo>
                    <a:pt x="10561" y="12473"/>
                  </a:lnTo>
                  <a:lnTo>
                    <a:pt x="10561" y="11376"/>
                  </a:lnTo>
                  <a:lnTo>
                    <a:pt x="10535" y="11146"/>
                  </a:lnTo>
                  <a:lnTo>
                    <a:pt x="10458" y="10942"/>
                  </a:lnTo>
                  <a:lnTo>
                    <a:pt x="10356" y="10764"/>
                  </a:lnTo>
                  <a:lnTo>
                    <a:pt x="10203" y="10585"/>
                  </a:lnTo>
                  <a:lnTo>
                    <a:pt x="10356" y="10432"/>
                  </a:lnTo>
                  <a:lnTo>
                    <a:pt x="10458" y="10254"/>
                  </a:lnTo>
                  <a:lnTo>
                    <a:pt x="10535" y="10024"/>
                  </a:lnTo>
                  <a:lnTo>
                    <a:pt x="10561" y="9795"/>
                  </a:lnTo>
                  <a:lnTo>
                    <a:pt x="10561" y="8723"/>
                  </a:lnTo>
                  <a:lnTo>
                    <a:pt x="12040" y="8723"/>
                  </a:lnTo>
                  <a:lnTo>
                    <a:pt x="12116" y="8698"/>
                  </a:lnTo>
                  <a:lnTo>
                    <a:pt x="12193" y="8672"/>
                  </a:lnTo>
                  <a:lnTo>
                    <a:pt x="12244" y="8621"/>
                  </a:lnTo>
                  <a:lnTo>
                    <a:pt x="12295" y="8570"/>
                  </a:lnTo>
                  <a:lnTo>
                    <a:pt x="12754" y="7575"/>
                  </a:lnTo>
                  <a:lnTo>
                    <a:pt x="14565" y="7575"/>
                  </a:lnTo>
                  <a:lnTo>
                    <a:pt x="14565" y="8519"/>
                  </a:lnTo>
                  <a:lnTo>
                    <a:pt x="14591" y="8647"/>
                  </a:lnTo>
                  <a:lnTo>
                    <a:pt x="14616" y="8749"/>
                  </a:lnTo>
                  <a:lnTo>
                    <a:pt x="14693" y="8876"/>
                  </a:lnTo>
                  <a:lnTo>
                    <a:pt x="14769" y="8953"/>
                  </a:lnTo>
                  <a:lnTo>
                    <a:pt x="14846" y="9029"/>
                  </a:lnTo>
                  <a:lnTo>
                    <a:pt x="14948" y="9080"/>
                  </a:lnTo>
                  <a:lnTo>
                    <a:pt x="15075" y="9131"/>
                  </a:lnTo>
                  <a:lnTo>
                    <a:pt x="17830" y="9131"/>
                  </a:lnTo>
                  <a:lnTo>
                    <a:pt x="17957" y="9080"/>
                  </a:lnTo>
                  <a:lnTo>
                    <a:pt x="18059" y="9029"/>
                  </a:lnTo>
                  <a:lnTo>
                    <a:pt x="18161" y="8953"/>
                  </a:lnTo>
                  <a:lnTo>
                    <a:pt x="18238" y="8876"/>
                  </a:lnTo>
                  <a:lnTo>
                    <a:pt x="18289" y="8749"/>
                  </a:lnTo>
                  <a:lnTo>
                    <a:pt x="18315" y="8647"/>
                  </a:lnTo>
                  <a:lnTo>
                    <a:pt x="18340" y="8519"/>
                  </a:lnTo>
                  <a:lnTo>
                    <a:pt x="18340" y="5994"/>
                  </a:lnTo>
                  <a:lnTo>
                    <a:pt x="18315" y="5892"/>
                  </a:lnTo>
                  <a:lnTo>
                    <a:pt x="18289" y="5764"/>
                  </a:lnTo>
                  <a:lnTo>
                    <a:pt x="18238" y="5662"/>
                  </a:lnTo>
                  <a:lnTo>
                    <a:pt x="18161" y="5560"/>
                  </a:lnTo>
                  <a:lnTo>
                    <a:pt x="18059" y="5484"/>
                  </a:lnTo>
                  <a:lnTo>
                    <a:pt x="17957" y="5433"/>
                  </a:lnTo>
                  <a:lnTo>
                    <a:pt x="17830" y="5382"/>
                  </a:lnTo>
                  <a:lnTo>
                    <a:pt x="15075" y="5382"/>
                  </a:lnTo>
                  <a:lnTo>
                    <a:pt x="14948" y="5433"/>
                  </a:lnTo>
                  <a:lnTo>
                    <a:pt x="14846" y="5484"/>
                  </a:lnTo>
                  <a:lnTo>
                    <a:pt x="14769" y="5560"/>
                  </a:lnTo>
                  <a:lnTo>
                    <a:pt x="14693" y="5662"/>
                  </a:lnTo>
                  <a:lnTo>
                    <a:pt x="14616" y="5764"/>
                  </a:lnTo>
                  <a:lnTo>
                    <a:pt x="14591" y="5892"/>
                  </a:lnTo>
                  <a:lnTo>
                    <a:pt x="14565" y="5994"/>
                  </a:lnTo>
                  <a:lnTo>
                    <a:pt x="14565" y="7040"/>
                  </a:lnTo>
                  <a:lnTo>
                    <a:pt x="12525" y="7040"/>
                  </a:lnTo>
                  <a:lnTo>
                    <a:pt x="12448" y="7091"/>
                  </a:lnTo>
                  <a:lnTo>
                    <a:pt x="12397" y="7142"/>
                  </a:lnTo>
                  <a:lnTo>
                    <a:pt x="12346" y="7193"/>
                  </a:lnTo>
                  <a:lnTo>
                    <a:pt x="11887" y="8162"/>
                  </a:lnTo>
                  <a:lnTo>
                    <a:pt x="10561" y="8162"/>
                  </a:lnTo>
                  <a:lnTo>
                    <a:pt x="10561" y="7091"/>
                  </a:lnTo>
                  <a:lnTo>
                    <a:pt x="10535" y="6861"/>
                  </a:lnTo>
                  <a:lnTo>
                    <a:pt x="10458" y="6632"/>
                  </a:lnTo>
                  <a:lnTo>
                    <a:pt x="10356" y="6453"/>
                  </a:lnTo>
                  <a:lnTo>
                    <a:pt x="10203" y="6300"/>
                  </a:lnTo>
                  <a:lnTo>
                    <a:pt x="10356" y="6122"/>
                  </a:lnTo>
                  <a:lnTo>
                    <a:pt x="10458" y="5943"/>
                  </a:lnTo>
                  <a:lnTo>
                    <a:pt x="10535" y="5739"/>
                  </a:lnTo>
                  <a:lnTo>
                    <a:pt x="10561" y="5509"/>
                  </a:lnTo>
                  <a:lnTo>
                    <a:pt x="10561" y="4260"/>
                  </a:lnTo>
                  <a:lnTo>
                    <a:pt x="11275" y="4260"/>
                  </a:lnTo>
                  <a:lnTo>
                    <a:pt x="11351" y="4234"/>
                  </a:lnTo>
                  <a:lnTo>
                    <a:pt x="11428" y="4209"/>
                  </a:lnTo>
                  <a:lnTo>
                    <a:pt x="11479" y="4158"/>
                  </a:lnTo>
                  <a:lnTo>
                    <a:pt x="11530" y="4081"/>
                  </a:lnTo>
                  <a:lnTo>
                    <a:pt x="12218" y="2398"/>
                  </a:lnTo>
                  <a:lnTo>
                    <a:pt x="13060" y="2398"/>
                  </a:lnTo>
                  <a:lnTo>
                    <a:pt x="13060" y="3367"/>
                  </a:lnTo>
                  <a:lnTo>
                    <a:pt x="13060" y="3494"/>
                  </a:lnTo>
                  <a:lnTo>
                    <a:pt x="13111" y="3622"/>
                  </a:lnTo>
                  <a:lnTo>
                    <a:pt x="13162" y="3724"/>
                  </a:lnTo>
                  <a:lnTo>
                    <a:pt x="13239" y="3826"/>
                  </a:lnTo>
                  <a:lnTo>
                    <a:pt x="13315" y="3903"/>
                  </a:lnTo>
                  <a:lnTo>
                    <a:pt x="13443" y="3954"/>
                  </a:lnTo>
                  <a:lnTo>
                    <a:pt x="13545" y="3979"/>
                  </a:lnTo>
                  <a:lnTo>
                    <a:pt x="13672" y="4005"/>
                  </a:lnTo>
                  <a:lnTo>
                    <a:pt x="16197" y="4005"/>
                  </a:lnTo>
                  <a:lnTo>
                    <a:pt x="16299" y="3979"/>
                  </a:lnTo>
                  <a:lnTo>
                    <a:pt x="16427" y="3954"/>
                  </a:lnTo>
                  <a:lnTo>
                    <a:pt x="16529" y="3903"/>
                  </a:lnTo>
                  <a:lnTo>
                    <a:pt x="16631" y="3826"/>
                  </a:lnTo>
                  <a:lnTo>
                    <a:pt x="16708" y="3724"/>
                  </a:lnTo>
                  <a:lnTo>
                    <a:pt x="16759" y="3622"/>
                  </a:lnTo>
                  <a:lnTo>
                    <a:pt x="16810" y="3494"/>
                  </a:lnTo>
                  <a:lnTo>
                    <a:pt x="16810" y="3367"/>
                  </a:lnTo>
                  <a:lnTo>
                    <a:pt x="16810" y="867"/>
                  </a:lnTo>
                  <a:lnTo>
                    <a:pt x="16810" y="740"/>
                  </a:lnTo>
                  <a:lnTo>
                    <a:pt x="16759" y="612"/>
                  </a:lnTo>
                  <a:lnTo>
                    <a:pt x="16708" y="510"/>
                  </a:lnTo>
                  <a:lnTo>
                    <a:pt x="16631" y="434"/>
                  </a:lnTo>
                  <a:lnTo>
                    <a:pt x="16529" y="357"/>
                  </a:lnTo>
                  <a:lnTo>
                    <a:pt x="16427" y="281"/>
                  </a:lnTo>
                  <a:lnTo>
                    <a:pt x="16299" y="255"/>
                  </a:lnTo>
                  <a:lnTo>
                    <a:pt x="16197" y="230"/>
                  </a:lnTo>
                  <a:lnTo>
                    <a:pt x="13672" y="230"/>
                  </a:lnTo>
                  <a:lnTo>
                    <a:pt x="13545" y="255"/>
                  </a:lnTo>
                  <a:lnTo>
                    <a:pt x="13443" y="281"/>
                  </a:lnTo>
                  <a:lnTo>
                    <a:pt x="13315" y="357"/>
                  </a:lnTo>
                  <a:lnTo>
                    <a:pt x="13239" y="434"/>
                  </a:lnTo>
                  <a:lnTo>
                    <a:pt x="13162" y="510"/>
                  </a:lnTo>
                  <a:lnTo>
                    <a:pt x="13111" y="612"/>
                  </a:lnTo>
                  <a:lnTo>
                    <a:pt x="13060" y="740"/>
                  </a:lnTo>
                  <a:lnTo>
                    <a:pt x="13060" y="867"/>
                  </a:lnTo>
                  <a:lnTo>
                    <a:pt x="13060" y="1862"/>
                  </a:lnTo>
                  <a:lnTo>
                    <a:pt x="11963" y="1862"/>
                  </a:lnTo>
                  <a:lnTo>
                    <a:pt x="11887" y="1887"/>
                  </a:lnTo>
                  <a:lnTo>
                    <a:pt x="11836" y="1938"/>
                  </a:lnTo>
                  <a:lnTo>
                    <a:pt x="11785" y="2015"/>
                  </a:lnTo>
                  <a:lnTo>
                    <a:pt x="11096" y="3724"/>
                  </a:lnTo>
                  <a:lnTo>
                    <a:pt x="10561" y="3724"/>
                  </a:lnTo>
                  <a:lnTo>
                    <a:pt x="10561" y="2780"/>
                  </a:lnTo>
                  <a:lnTo>
                    <a:pt x="10535" y="2602"/>
                  </a:lnTo>
                  <a:lnTo>
                    <a:pt x="10484" y="2423"/>
                  </a:lnTo>
                  <a:lnTo>
                    <a:pt x="9897" y="561"/>
                  </a:lnTo>
                  <a:lnTo>
                    <a:pt x="9846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102"/>
                  </a:lnTo>
                  <a:lnTo>
                    <a:pt x="9362" y="51"/>
                  </a:lnTo>
                  <a:lnTo>
                    <a:pt x="9234" y="26"/>
                  </a:lnTo>
                  <a:lnTo>
                    <a:pt x="9107" y="0"/>
                  </a:lnTo>
                  <a:lnTo>
                    <a:pt x="3419" y="0"/>
                  </a:lnTo>
                  <a:lnTo>
                    <a:pt x="3317" y="26"/>
                  </a:lnTo>
                  <a:lnTo>
                    <a:pt x="3240" y="77"/>
                  </a:lnTo>
                  <a:lnTo>
                    <a:pt x="3189" y="179"/>
                  </a:lnTo>
                  <a:lnTo>
                    <a:pt x="3164" y="281"/>
                  </a:lnTo>
                  <a:lnTo>
                    <a:pt x="3189" y="383"/>
                  </a:lnTo>
                  <a:lnTo>
                    <a:pt x="3240" y="459"/>
                  </a:lnTo>
                  <a:lnTo>
                    <a:pt x="3317" y="536"/>
                  </a:lnTo>
                  <a:lnTo>
                    <a:pt x="9107" y="536"/>
                  </a:lnTo>
                  <a:lnTo>
                    <a:pt x="9209" y="561"/>
                  </a:lnTo>
                  <a:lnTo>
                    <a:pt x="9285" y="587"/>
                  </a:lnTo>
                  <a:lnTo>
                    <a:pt x="9336" y="663"/>
                  </a:lnTo>
                  <a:lnTo>
                    <a:pt x="9387" y="740"/>
                  </a:lnTo>
                  <a:lnTo>
                    <a:pt x="9719" y="1760"/>
                  </a:lnTo>
                  <a:lnTo>
                    <a:pt x="9515" y="1734"/>
                  </a:lnTo>
                  <a:lnTo>
                    <a:pt x="1047" y="1734"/>
                  </a:lnTo>
                  <a:lnTo>
                    <a:pt x="843" y="1760"/>
                  </a:lnTo>
                  <a:lnTo>
                    <a:pt x="1174" y="740"/>
                  </a:lnTo>
                  <a:lnTo>
                    <a:pt x="1225" y="663"/>
                  </a:lnTo>
                  <a:lnTo>
                    <a:pt x="1276" y="587"/>
                  </a:lnTo>
                  <a:lnTo>
                    <a:pt x="1353" y="561"/>
                  </a:lnTo>
                  <a:lnTo>
                    <a:pt x="1455" y="536"/>
                  </a:lnTo>
                  <a:lnTo>
                    <a:pt x="2398" y="536"/>
                  </a:lnTo>
                  <a:lnTo>
                    <a:pt x="2475" y="459"/>
                  </a:lnTo>
                  <a:lnTo>
                    <a:pt x="2526" y="383"/>
                  </a:lnTo>
                  <a:lnTo>
                    <a:pt x="2551" y="281"/>
                  </a:lnTo>
                  <a:lnTo>
                    <a:pt x="2526" y="179"/>
                  </a:lnTo>
                  <a:lnTo>
                    <a:pt x="2475" y="77"/>
                  </a:lnTo>
                  <a:lnTo>
                    <a:pt x="2398" y="26"/>
                  </a:lnTo>
                  <a:lnTo>
                    <a:pt x="2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0"/>
            <p:cNvSpPr/>
            <p:nvPr/>
          </p:nvSpPr>
          <p:spPr>
            <a:xfrm>
              <a:off x="695017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6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3" y="868"/>
                  </a:lnTo>
                  <a:lnTo>
                    <a:pt x="3443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2" y="536"/>
                  </a:lnTo>
                  <a:lnTo>
                    <a:pt x="1122" y="868"/>
                  </a:lnTo>
                  <a:lnTo>
                    <a:pt x="1122" y="1046"/>
                  </a:lnTo>
                  <a:lnTo>
                    <a:pt x="1173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54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08"/>
                  </a:lnTo>
                  <a:lnTo>
                    <a:pt x="2372" y="1531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200"/>
                  </a:lnTo>
                  <a:lnTo>
                    <a:pt x="3035" y="1327"/>
                  </a:lnTo>
                  <a:lnTo>
                    <a:pt x="3137" y="1455"/>
                  </a:lnTo>
                  <a:lnTo>
                    <a:pt x="3265" y="1531"/>
                  </a:lnTo>
                  <a:lnTo>
                    <a:pt x="3392" y="1608"/>
                  </a:lnTo>
                  <a:lnTo>
                    <a:pt x="3545" y="1659"/>
                  </a:lnTo>
                  <a:lnTo>
                    <a:pt x="3699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62" y="1327"/>
                  </a:lnTo>
                  <a:lnTo>
                    <a:pt x="4438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81" y="2679"/>
                  </a:lnTo>
                  <a:lnTo>
                    <a:pt x="8137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0"/>
            <p:cNvSpPr/>
            <p:nvPr/>
          </p:nvSpPr>
          <p:spPr>
            <a:xfrm>
              <a:off x="695017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6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3" y="894"/>
                  </a:lnTo>
                  <a:lnTo>
                    <a:pt x="3443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2" y="536"/>
                  </a:lnTo>
                  <a:lnTo>
                    <a:pt x="1122" y="894"/>
                  </a:lnTo>
                  <a:lnTo>
                    <a:pt x="1122" y="1047"/>
                  </a:lnTo>
                  <a:lnTo>
                    <a:pt x="1173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54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66" y="1684"/>
                  </a:lnTo>
                  <a:lnTo>
                    <a:pt x="2219" y="1633"/>
                  </a:lnTo>
                  <a:lnTo>
                    <a:pt x="2372" y="1557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08" y="1047"/>
                  </a:lnTo>
                  <a:lnTo>
                    <a:pt x="2959" y="1200"/>
                  </a:lnTo>
                  <a:lnTo>
                    <a:pt x="3035" y="1327"/>
                  </a:lnTo>
                  <a:lnTo>
                    <a:pt x="3137" y="1455"/>
                  </a:lnTo>
                  <a:lnTo>
                    <a:pt x="3265" y="1557"/>
                  </a:lnTo>
                  <a:lnTo>
                    <a:pt x="3392" y="1633"/>
                  </a:lnTo>
                  <a:lnTo>
                    <a:pt x="3545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62" y="1327"/>
                  </a:lnTo>
                  <a:lnTo>
                    <a:pt x="4438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53" y="2679"/>
                  </a:lnTo>
                  <a:lnTo>
                    <a:pt x="281" y="2705"/>
                  </a:lnTo>
                  <a:lnTo>
                    <a:pt x="8137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0"/>
            <p:cNvSpPr/>
            <p:nvPr/>
          </p:nvSpPr>
          <p:spPr>
            <a:xfrm>
              <a:off x="695017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6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3" y="868"/>
                  </a:lnTo>
                  <a:lnTo>
                    <a:pt x="3443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2" y="536"/>
                  </a:lnTo>
                  <a:lnTo>
                    <a:pt x="1122" y="868"/>
                  </a:lnTo>
                  <a:lnTo>
                    <a:pt x="1122" y="1046"/>
                  </a:lnTo>
                  <a:lnTo>
                    <a:pt x="1173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66" y="1658"/>
                  </a:lnTo>
                  <a:lnTo>
                    <a:pt x="2219" y="1607"/>
                  </a:lnTo>
                  <a:lnTo>
                    <a:pt x="2372" y="1531"/>
                  </a:lnTo>
                  <a:lnTo>
                    <a:pt x="2474" y="1454"/>
                  </a:lnTo>
                  <a:lnTo>
                    <a:pt x="2576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74"/>
                  </a:lnTo>
                  <a:lnTo>
                    <a:pt x="3035" y="1327"/>
                  </a:lnTo>
                  <a:lnTo>
                    <a:pt x="3137" y="1454"/>
                  </a:lnTo>
                  <a:lnTo>
                    <a:pt x="3265" y="1531"/>
                  </a:lnTo>
                  <a:lnTo>
                    <a:pt x="3392" y="1607"/>
                  </a:lnTo>
                  <a:lnTo>
                    <a:pt x="3545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62" y="1327"/>
                  </a:lnTo>
                  <a:lnTo>
                    <a:pt x="4438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81" y="2679"/>
                  </a:lnTo>
                  <a:lnTo>
                    <a:pt x="8137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70"/>
          <p:cNvGrpSpPr/>
          <p:nvPr/>
        </p:nvGrpSpPr>
        <p:grpSpPr>
          <a:xfrm>
            <a:off x="1019056" y="2061328"/>
            <a:ext cx="456070" cy="456070"/>
            <a:chOff x="238125" y="1950400"/>
            <a:chExt cx="458500" cy="458500"/>
          </a:xfrm>
        </p:grpSpPr>
        <p:sp>
          <p:nvSpPr>
            <p:cNvPr id="1614" name="Google Shape;1614;p70"/>
            <p:cNvSpPr/>
            <p:nvPr/>
          </p:nvSpPr>
          <p:spPr>
            <a:xfrm>
              <a:off x="335025" y="2245000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200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41" y="434"/>
                  </a:lnTo>
                  <a:lnTo>
                    <a:pt x="690" y="562"/>
                  </a:lnTo>
                  <a:lnTo>
                    <a:pt x="52" y="2398"/>
                  </a:lnTo>
                  <a:lnTo>
                    <a:pt x="52" y="2475"/>
                  </a:lnTo>
                  <a:lnTo>
                    <a:pt x="27" y="2628"/>
                  </a:lnTo>
                  <a:lnTo>
                    <a:pt x="1" y="2781"/>
                  </a:lnTo>
                  <a:lnTo>
                    <a:pt x="1" y="5510"/>
                  </a:lnTo>
                  <a:lnTo>
                    <a:pt x="27" y="5714"/>
                  </a:lnTo>
                  <a:lnTo>
                    <a:pt x="78" y="5918"/>
                  </a:lnTo>
                  <a:lnTo>
                    <a:pt x="180" y="6097"/>
                  </a:lnTo>
                  <a:lnTo>
                    <a:pt x="307" y="6250"/>
                  </a:lnTo>
                  <a:lnTo>
                    <a:pt x="460" y="6377"/>
                  </a:lnTo>
                  <a:lnTo>
                    <a:pt x="639" y="6479"/>
                  </a:lnTo>
                  <a:lnTo>
                    <a:pt x="843" y="6530"/>
                  </a:lnTo>
                  <a:lnTo>
                    <a:pt x="1072" y="6556"/>
                  </a:lnTo>
                  <a:lnTo>
                    <a:pt x="9515" y="6556"/>
                  </a:lnTo>
                  <a:lnTo>
                    <a:pt x="9719" y="6530"/>
                  </a:lnTo>
                  <a:lnTo>
                    <a:pt x="9923" y="6479"/>
                  </a:lnTo>
                  <a:lnTo>
                    <a:pt x="10102" y="6377"/>
                  </a:lnTo>
                  <a:lnTo>
                    <a:pt x="10255" y="6250"/>
                  </a:lnTo>
                  <a:lnTo>
                    <a:pt x="10382" y="6097"/>
                  </a:lnTo>
                  <a:lnTo>
                    <a:pt x="10484" y="5918"/>
                  </a:lnTo>
                  <a:lnTo>
                    <a:pt x="10535" y="5714"/>
                  </a:lnTo>
                  <a:lnTo>
                    <a:pt x="10561" y="5510"/>
                  </a:lnTo>
                  <a:lnTo>
                    <a:pt x="10561" y="5102"/>
                  </a:lnTo>
                  <a:lnTo>
                    <a:pt x="10535" y="5000"/>
                  </a:lnTo>
                  <a:lnTo>
                    <a:pt x="10484" y="4923"/>
                  </a:lnTo>
                  <a:lnTo>
                    <a:pt x="10408" y="4872"/>
                  </a:lnTo>
                  <a:lnTo>
                    <a:pt x="10306" y="4847"/>
                  </a:lnTo>
                  <a:lnTo>
                    <a:pt x="10204" y="4872"/>
                  </a:lnTo>
                  <a:lnTo>
                    <a:pt x="10102" y="4923"/>
                  </a:lnTo>
                  <a:lnTo>
                    <a:pt x="10051" y="5000"/>
                  </a:lnTo>
                  <a:lnTo>
                    <a:pt x="10025" y="5102"/>
                  </a:lnTo>
                  <a:lnTo>
                    <a:pt x="10025" y="5510"/>
                  </a:lnTo>
                  <a:lnTo>
                    <a:pt x="10025" y="5612"/>
                  </a:lnTo>
                  <a:lnTo>
                    <a:pt x="10000" y="5714"/>
                  </a:lnTo>
                  <a:lnTo>
                    <a:pt x="9949" y="5790"/>
                  </a:lnTo>
                  <a:lnTo>
                    <a:pt x="9872" y="5867"/>
                  </a:lnTo>
                  <a:lnTo>
                    <a:pt x="9796" y="5918"/>
                  </a:lnTo>
                  <a:lnTo>
                    <a:pt x="9719" y="5969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90" y="5867"/>
                  </a:lnTo>
                  <a:lnTo>
                    <a:pt x="639" y="5790"/>
                  </a:lnTo>
                  <a:lnTo>
                    <a:pt x="588" y="5714"/>
                  </a:lnTo>
                  <a:lnTo>
                    <a:pt x="562" y="5612"/>
                  </a:lnTo>
                  <a:lnTo>
                    <a:pt x="537" y="5510"/>
                  </a:lnTo>
                  <a:lnTo>
                    <a:pt x="537" y="2781"/>
                  </a:lnTo>
                  <a:lnTo>
                    <a:pt x="562" y="2679"/>
                  </a:lnTo>
                  <a:lnTo>
                    <a:pt x="588" y="2577"/>
                  </a:lnTo>
                  <a:lnTo>
                    <a:pt x="639" y="2500"/>
                  </a:lnTo>
                  <a:lnTo>
                    <a:pt x="690" y="2424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5" y="2271"/>
                  </a:lnTo>
                  <a:lnTo>
                    <a:pt x="9617" y="2271"/>
                  </a:lnTo>
                  <a:lnTo>
                    <a:pt x="9719" y="2296"/>
                  </a:lnTo>
                  <a:lnTo>
                    <a:pt x="9796" y="2347"/>
                  </a:lnTo>
                  <a:lnTo>
                    <a:pt x="9872" y="2424"/>
                  </a:lnTo>
                  <a:lnTo>
                    <a:pt x="9949" y="2500"/>
                  </a:lnTo>
                  <a:lnTo>
                    <a:pt x="10000" y="2577"/>
                  </a:lnTo>
                  <a:lnTo>
                    <a:pt x="10025" y="2679"/>
                  </a:lnTo>
                  <a:lnTo>
                    <a:pt x="10025" y="2781"/>
                  </a:lnTo>
                  <a:lnTo>
                    <a:pt x="10025" y="3954"/>
                  </a:lnTo>
                  <a:lnTo>
                    <a:pt x="10051" y="4056"/>
                  </a:lnTo>
                  <a:lnTo>
                    <a:pt x="10102" y="4158"/>
                  </a:lnTo>
                  <a:lnTo>
                    <a:pt x="10204" y="4209"/>
                  </a:lnTo>
                  <a:lnTo>
                    <a:pt x="10306" y="4235"/>
                  </a:lnTo>
                  <a:lnTo>
                    <a:pt x="10408" y="4209"/>
                  </a:lnTo>
                  <a:lnTo>
                    <a:pt x="10484" y="4158"/>
                  </a:lnTo>
                  <a:lnTo>
                    <a:pt x="10535" y="4056"/>
                  </a:lnTo>
                  <a:lnTo>
                    <a:pt x="10561" y="3954"/>
                  </a:lnTo>
                  <a:lnTo>
                    <a:pt x="10561" y="2781"/>
                  </a:lnTo>
                  <a:lnTo>
                    <a:pt x="10561" y="2577"/>
                  </a:lnTo>
                  <a:lnTo>
                    <a:pt x="10510" y="2398"/>
                  </a:lnTo>
                  <a:lnTo>
                    <a:pt x="9898" y="562"/>
                  </a:lnTo>
                  <a:lnTo>
                    <a:pt x="9847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2" y="51"/>
                  </a:lnTo>
                  <a:lnTo>
                    <a:pt x="9260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7" y="77"/>
                  </a:lnTo>
                  <a:lnTo>
                    <a:pt x="2756" y="179"/>
                  </a:lnTo>
                  <a:lnTo>
                    <a:pt x="2730" y="281"/>
                  </a:lnTo>
                  <a:lnTo>
                    <a:pt x="2756" y="383"/>
                  </a:lnTo>
                  <a:lnTo>
                    <a:pt x="2807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7" y="536"/>
                  </a:lnTo>
                  <a:lnTo>
                    <a:pt x="9209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5" y="1709"/>
                  </a:lnTo>
                  <a:lnTo>
                    <a:pt x="1072" y="1709"/>
                  </a:lnTo>
                  <a:lnTo>
                    <a:pt x="843" y="1735"/>
                  </a:lnTo>
                  <a:lnTo>
                    <a:pt x="1200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78" y="562"/>
                  </a:lnTo>
                  <a:lnTo>
                    <a:pt x="1455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2" y="460"/>
                  </a:lnTo>
                  <a:lnTo>
                    <a:pt x="2093" y="383"/>
                  </a:lnTo>
                  <a:lnTo>
                    <a:pt x="2118" y="281"/>
                  </a:lnTo>
                  <a:lnTo>
                    <a:pt x="2093" y="179"/>
                  </a:lnTo>
                  <a:lnTo>
                    <a:pt x="2042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0"/>
            <p:cNvSpPr/>
            <p:nvPr/>
          </p:nvSpPr>
          <p:spPr>
            <a:xfrm>
              <a:off x="36182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8" y="969"/>
                  </a:lnTo>
                  <a:lnTo>
                    <a:pt x="2117" y="1046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46"/>
                  </a:lnTo>
                  <a:lnTo>
                    <a:pt x="1684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29"/>
                  </a:lnTo>
                  <a:lnTo>
                    <a:pt x="2602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29" y="867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34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29"/>
                  </a:lnTo>
                  <a:lnTo>
                    <a:pt x="4387" y="1327"/>
                  </a:lnTo>
                  <a:lnTo>
                    <a:pt x="4464" y="1173"/>
                  </a:lnTo>
                  <a:lnTo>
                    <a:pt x="4489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2" y="2678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7" y="2398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0"/>
            <p:cNvSpPr/>
            <p:nvPr/>
          </p:nvSpPr>
          <p:spPr>
            <a:xfrm>
              <a:off x="431950" y="2065825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5153" y="536"/>
                  </a:moveTo>
                  <a:lnTo>
                    <a:pt x="5255" y="561"/>
                  </a:lnTo>
                  <a:lnTo>
                    <a:pt x="5332" y="612"/>
                  </a:lnTo>
                  <a:lnTo>
                    <a:pt x="5408" y="714"/>
                  </a:lnTo>
                  <a:lnTo>
                    <a:pt x="5408" y="816"/>
                  </a:lnTo>
                  <a:lnTo>
                    <a:pt x="5408" y="918"/>
                  </a:lnTo>
                  <a:lnTo>
                    <a:pt x="5332" y="995"/>
                  </a:lnTo>
                  <a:lnTo>
                    <a:pt x="2577" y="3750"/>
                  </a:lnTo>
                  <a:lnTo>
                    <a:pt x="2399" y="3546"/>
                  </a:lnTo>
                  <a:lnTo>
                    <a:pt x="2195" y="3393"/>
                  </a:lnTo>
                  <a:lnTo>
                    <a:pt x="4975" y="612"/>
                  </a:lnTo>
                  <a:lnTo>
                    <a:pt x="5051" y="561"/>
                  </a:lnTo>
                  <a:lnTo>
                    <a:pt x="5153" y="536"/>
                  </a:lnTo>
                  <a:close/>
                  <a:moveTo>
                    <a:pt x="1404" y="3673"/>
                  </a:moveTo>
                  <a:lnTo>
                    <a:pt x="1582" y="3699"/>
                  </a:lnTo>
                  <a:lnTo>
                    <a:pt x="1761" y="3750"/>
                  </a:lnTo>
                  <a:lnTo>
                    <a:pt x="1888" y="3826"/>
                  </a:lnTo>
                  <a:lnTo>
                    <a:pt x="2042" y="3928"/>
                  </a:lnTo>
                  <a:lnTo>
                    <a:pt x="2144" y="4056"/>
                  </a:lnTo>
                  <a:lnTo>
                    <a:pt x="2220" y="4209"/>
                  </a:lnTo>
                  <a:lnTo>
                    <a:pt x="2271" y="4387"/>
                  </a:lnTo>
                  <a:lnTo>
                    <a:pt x="2297" y="4566"/>
                  </a:lnTo>
                  <a:lnTo>
                    <a:pt x="2271" y="4744"/>
                  </a:lnTo>
                  <a:lnTo>
                    <a:pt x="2220" y="4897"/>
                  </a:lnTo>
                  <a:lnTo>
                    <a:pt x="2144" y="5050"/>
                  </a:lnTo>
                  <a:lnTo>
                    <a:pt x="2042" y="5178"/>
                  </a:lnTo>
                  <a:lnTo>
                    <a:pt x="1888" y="5280"/>
                  </a:lnTo>
                  <a:lnTo>
                    <a:pt x="1761" y="5357"/>
                  </a:lnTo>
                  <a:lnTo>
                    <a:pt x="1582" y="5408"/>
                  </a:lnTo>
                  <a:lnTo>
                    <a:pt x="1404" y="5433"/>
                  </a:lnTo>
                  <a:lnTo>
                    <a:pt x="1225" y="5408"/>
                  </a:lnTo>
                  <a:lnTo>
                    <a:pt x="1072" y="5357"/>
                  </a:lnTo>
                  <a:lnTo>
                    <a:pt x="919" y="5280"/>
                  </a:lnTo>
                  <a:lnTo>
                    <a:pt x="792" y="5178"/>
                  </a:lnTo>
                  <a:lnTo>
                    <a:pt x="690" y="5050"/>
                  </a:lnTo>
                  <a:lnTo>
                    <a:pt x="613" y="4897"/>
                  </a:lnTo>
                  <a:lnTo>
                    <a:pt x="537" y="4744"/>
                  </a:lnTo>
                  <a:lnTo>
                    <a:pt x="537" y="4566"/>
                  </a:lnTo>
                  <a:lnTo>
                    <a:pt x="537" y="4387"/>
                  </a:lnTo>
                  <a:lnTo>
                    <a:pt x="613" y="4209"/>
                  </a:lnTo>
                  <a:lnTo>
                    <a:pt x="690" y="4056"/>
                  </a:lnTo>
                  <a:lnTo>
                    <a:pt x="792" y="3928"/>
                  </a:lnTo>
                  <a:lnTo>
                    <a:pt x="919" y="3826"/>
                  </a:lnTo>
                  <a:lnTo>
                    <a:pt x="1072" y="3750"/>
                  </a:lnTo>
                  <a:lnTo>
                    <a:pt x="1225" y="3699"/>
                  </a:lnTo>
                  <a:lnTo>
                    <a:pt x="1404" y="3673"/>
                  </a:lnTo>
                  <a:close/>
                  <a:moveTo>
                    <a:pt x="5153" y="0"/>
                  </a:moveTo>
                  <a:lnTo>
                    <a:pt x="5000" y="26"/>
                  </a:lnTo>
                  <a:lnTo>
                    <a:pt x="4847" y="51"/>
                  </a:lnTo>
                  <a:lnTo>
                    <a:pt x="4694" y="128"/>
                  </a:lnTo>
                  <a:lnTo>
                    <a:pt x="4592" y="230"/>
                  </a:lnTo>
                  <a:lnTo>
                    <a:pt x="1659" y="3163"/>
                  </a:lnTo>
                  <a:lnTo>
                    <a:pt x="1404" y="3137"/>
                  </a:lnTo>
                  <a:lnTo>
                    <a:pt x="1123" y="3163"/>
                  </a:lnTo>
                  <a:lnTo>
                    <a:pt x="868" y="3239"/>
                  </a:lnTo>
                  <a:lnTo>
                    <a:pt x="613" y="3393"/>
                  </a:lnTo>
                  <a:lnTo>
                    <a:pt x="409" y="3546"/>
                  </a:lnTo>
                  <a:lnTo>
                    <a:pt x="231" y="3775"/>
                  </a:lnTo>
                  <a:lnTo>
                    <a:pt x="103" y="4005"/>
                  </a:lnTo>
                  <a:lnTo>
                    <a:pt x="27" y="4260"/>
                  </a:lnTo>
                  <a:lnTo>
                    <a:pt x="1" y="4566"/>
                  </a:lnTo>
                  <a:lnTo>
                    <a:pt x="27" y="4846"/>
                  </a:lnTo>
                  <a:lnTo>
                    <a:pt x="103" y="5101"/>
                  </a:lnTo>
                  <a:lnTo>
                    <a:pt x="231" y="5357"/>
                  </a:lnTo>
                  <a:lnTo>
                    <a:pt x="409" y="5561"/>
                  </a:lnTo>
                  <a:lnTo>
                    <a:pt x="613" y="5739"/>
                  </a:lnTo>
                  <a:lnTo>
                    <a:pt x="868" y="5867"/>
                  </a:lnTo>
                  <a:lnTo>
                    <a:pt x="1123" y="5943"/>
                  </a:lnTo>
                  <a:lnTo>
                    <a:pt x="1404" y="5969"/>
                  </a:lnTo>
                  <a:lnTo>
                    <a:pt x="1684" y="5943"/>
                  </a:lnTo>
                  <a:lnTo>
                    <a:pt x="1965" y="5867"/>
                  </a:lnTo>
                  <a:lnTo>
                    <a:pt x="2195" y="5739"/>
                  </a:lnTo>
                  <a:lnTo>
                    <a:pt x="2399" y="5561"/>
                  </a:lnTo>
                  <a:lnTo>
                    <a:pt x="2577" y="5357"/>
                  </a:lnTo>
                  <a:lnTo>
                    <a:pt x="2705" y="5101"/>
                  </a:lnTo>
                  <a:lnTo>
                    <a:pt x="2807" y="4846"/>
                  </a:lnTo>
                  <a:lnTo>
                    <a:pt x="2832" y="4566"/>
                  </a:lnTo>
                  <a:lnTo>
                    <a:pt x="2807" y="4311"/>
                  </a:lnTo>
                  <a:lnTo>
                    <a:pt x="5714" y="1377"/>
                  </a:lnTo>
                  <a:lnTo>
                    <a:pt x="5816" y="1250"/>
                  </a:lnTo>
                  <a:lnTo>
                    <a:pt x="5893" y="1122"/>
                  </a:lnTo>
                  <a:lnTo>
                    <a:pt x="5944" y="969"/>
                  </a:lnTo>
                  <a:lnTo>
                    <a:pt x="5970" y="816"/>
                  </a:lnTo>
                  <a:lnTo>
                    <a:pt x="5944" y="638"/>
                  </a:lnTo>
                  <a:lnTo>
                    <a:pt x="5893" y="510"/>
                  </a:lnTo>
                  <a:lnTo>
                    <a:pt x="5816" y="357"/>
                  </a:lnTo>
                  <a:lnTo>
                    <a:pt x="5714" y="230"/>
                  </a:lnTo>
                  <a:lnTo>
                    <a:pt x="5587" y="128"/>
                  </a:lnTo>
                  <a:lnTo>
                    <a:pt x="5459" y="51"/>
                  </a:lnTo>
                  <a:lnTo>
                    <a:pt x="5306" y="26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0"/>
            <p:cNvSpPr/>
            <p:nvPr/>
          </p:nvSpPr>
          <p:spPr>
            <a:xfrm>
              <a:off x="238125" y="1950400"/>
              <a:ext cx="458500" cy="235950"/>
            </a:xfrm>
            <a:custGeom>
              <a:avLst/>
              <a:gdLst/>
              <a:ahLst/>
              <a:cxnLst/>
              <a:rect l="l" t="t" r="r" b="b"/>
              <a:pathLst>
                <a:path w="18340" h="9438" extrusionOk="0">
                  <a:moveTo>
                    <a:pt x="15457" y="3265"/>
                  </a:moveTo>
                  <a:lnTo>
                    <a:pt x="15712" y="3546"/>
                  </a:lnTo>
                  <a:lnTo>
                    <a:pt x="15967" y="3852"/>
                  </a:lnTo>
                  <a:lnTo>
                    <a:pt x="16197" y="4158"/>
                  </a:lnTo>
                  <a:lnTo>
                    <a:pt x="16426" y="4490"/>
                  </a:lnTo>
                  <a:lnTo>
                    <a:pt x="16630" y="4821"/>
                  </a:lnTo>
                  <a:lnTo>
                    <a:pt x="16809" y="5153"/>
                  </a:lnTo>
                  <a:lnTo>
                    <a:pt x="16987" y="5510"/>
                  </a:lnTo>
                  <a:lnTo>
                    <a:pt x="17140" y="5867"/>
                  </a:lnTo>
                  <a:lnTo>
                    <a:pt x="17268" y="6224"/>
                  </a:lnTo>
                  <a:lnTo>
                    <a:pt x="17395" y="6581"/>
                  </a:lnTo>
                  <a:lnTo>
                    <a:pt x="17498" y="6964"/>
                  </a:lnTo>
                  <a:lnTo>
                    <a:pt x="17600" y="7346"/>
                  </a:lnTo>
                  <a:lnTo>
                    <a:pt x="17676" y="7729"/>
                  </a:lnTo>
                  <a:lnTo>
                    <a:pt x="17727" y="8112"/>
                  </a:lnTo>
                  <a:lnTo>
                    <a:pt x="17778" y="8494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5"/>
                  </a:lnTo>
                  <a:lnTo>
                    <a:pt x="16018" y="7627"/>
                  </a:lnTo>
                  <a:lnTo>
                    <a:pt x="15840" y="7040"/>
                  </a:lnTo>
                  <a:lnTo>
                    <a:pt x="15636" y="6454"/>
                  </a:lnTo>
                  <a:lnTo>
                    <a:pt x="15380" y="5892"/>
                  </a:lnTo>
                  <a:lnTo>
                    <a:pt x="15049" y="5357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64" y="51"/>
                  </a:lnTo>
                  <a:lnTo>
                    <a:pt x="7805" y="102"/>
                  </a:lnTo>
                  <a:lnTo>
                    <a:pt x="7371" y="179"/>
                  </a:lnTo>
                  <a:lnTo>
                    <a:pt x="6938" y="281"/>
                  </a:lnTo>
                  <a:lnTo>
                    <a:pt x="6504" y="409"/>
                  </a:lnTo>
                  <a:lnTo>
                    <a:pt x="6071" y="536"/>
                  </a:lnTo>
                  <a:lnTo>
                    <a:pt x="5662" y="689"/>
                  </a:lnTo>
                  <a:lnTo>
                    <a:pt x="5254" y="868"/>
                  </a:lnTo>
                  <a:lnTo>
                    <a:pt x="4846" y="1072"/>
                  </a:lnTo>
                  <a:lnTo>
                    <a:pt x="4464" y="1301"/>
                  </a:lnTo>
                  <a:lnTo>
                    <a:pt x="4081" y="1531"/>
                  </a:lnTo>
                  <a:lnTo>
                    <a:pt x="3724" y="1786"/>
                  </a:lnTo>
                  <a:lnTo>
                    <a:pt x="3367" y="2066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72" y="3010"/>
                  </a:lnTo>
                  <a:lnTo>
                    <a:pt x="2066" y="3367"/>
                  </a:lnTo>
                  <a:lnTo>
                    <a:pt x="1785" y="3724"/>
                  </a:lnTo>
                  <a:lnTo>
                    <a:pt x="1530" y="4081"/>
                  </a:lnTo>
                  <a:lnTo>
                    <a:pt x="1301" y="4464"/>
                  </a:lnTo>
                  <a:lnTo>
                    <a:pt x="1071" y="4847"/>
                  </a:lnTo>
                  <a:lnTo>
                    <a:pt x="867" y="5255"/>
                  </a:lnTo>
                  <a:lnTo>
                    <a:pt x="689" y="5663"/>
                  </a:lnTo>
                  <a:lnTo>
                    <a:pt x="536" y="6071"/>
                  </a:lnTo>
                  <a:lnTo>
                    <a:pt x="383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2" y="7805"/>
                  </a:lnTo>
                  <a:lnTo>
                    <a:pt x="26" y="8265"/>
                  </a:lnTo>
                  <a:lnTo>
                    <a:pt x="0" y="8724"/>
                  </a:lnTo>
                  <a:lnTo>
                    <a:pt x="0" y="9183"/>
                  </a:lnTo>
                  <a:lnTo>
                    <a:pt x="26" y="9285"/>
                  </a:lnTo>
                  <a:lnTo>
                    <a:pt x="77" y="9361"/>
                  </a:lnTo>
                  <a:lnTo>
                    <a:pt x="153" y="9412"/>
                  </a:lnTo>
                  <a:lnTo>
                    <a:pt x="255" y="9438"/>
                  </a:lnTo>
                  <a:lnTo>
                    <a:pt x="2423" y="9438"/>
                  </a:lnTo>
                  <a:lnTo>
                    <a:pt x="2525" y="9412"/>
                  </a:lnTo>
                  <a:lnTo>
                    <a:pt x="2602" y="9361"/>
                  </a:lnTo>
                  <a:lnTo>
                    <a:pt x="2653" y="9285"/>
                  </a:lnTo>
                  <a:lnTo>
                    <a:pt x="2678" y="9183"/>
                  </a:lnTo>
                  <a:lnTo>
                    <a:pt x="2678" y="8851"/>
                  </a:lnTo>
                  <a:lnTo>
                    <a:pt x="2704" y="8520"/>
                  </a:lnTo>
                  <a:lnTo>
                    <a:pt x="2755" y="8188"/>
                  </a:lnTo>
                  <a:lnTo>
                    <a:pt x="2806" y="7856"/>
                  </a:lnTo>
                  <a:lnTo>
                    <a:pt x="2882" y="7550"/>
                  </a:lnTo>
                  <a:lnTo>
                    <a:pt x="2984" y="7244"/>
                  </a:lnTo>
                  <a:lnTo>
                    <a:pt x="3086" y="6938"/>
                  </a:lnTo>
                  <a:lnTo>
                    <a:pt x="3188" y="6658"/>
                  </a:lnTo>
                  <a:lnTo>
                    <a:pt x="3316" y="6377"/>
                  </a:lnTo>
                  <a:lnTo>
                    <a:pt x="3469" y="6097"/>
                  </a:lnTo>
                  <a:lnTo>
                    <a:pt x="3800" y="5561"/>
                  </a:lnTo>
                  <a:lnTo>
                    <a:pt x="4158" y="5051"/>
                  </a:lnTo>
                  <a:lnTo>
                    <a:pt x="4591" y="4592"/>
                  </a:lnTo>
                  <a:lnTo>
                    <a:pt x="5050" y="4184"/>
                  </a:lnTo>
                  <a:lnTo>
                    <a:pt x="5535" y="3801"/>
                  </a:lnTo>
                  <a:lnTo>
                    <a:pt x="6071" y="3469"/>
                  </a:lnTo>
                  <a:lnTo>
                    <a:pt x="6351" y="3342"/>
                  </a:lnTo>
                  <a:lnTo>
                    <a:pt x="6632" y="3189"/>
                  </a:lnTo>
                  <a:lnTo>
                    <a:pt x="6938" y="3087"/>
                  </a:lnTo>
                  <a:lnTo>
                    <a:pt x="7244" y="2985"/>
                  </a:lnTo>
                  <a:lnTo>
                    <a:pt x="7550" y="2883"/>
                  </a:lnTo>
                  <a:lnTo>
                    <a:pt x="7856" y="2832"/>
                  </a:lnTo>
                  <a:lnTo>
                    <a:pt x="8188" y="2755"/>
                  </a:lnTo>
                  <a:lnTo>
                    <a:pt x="8494" y="2730"/>
                  </a:lnTo>
                  <a:lnTo>
                    <a:pt x="8825" y="2704"/>
                  </a:lnTo>
                  <a:lnTo>
                    <a:pt x="9157" y="2679"/>
                  </a:lnTo>
                  <a:lnTo>
                    <a:pt x="9488" y="2704"/>
                  </a:lnTo>
                  <a:lnTo>
                    <a:pt x="9820" y="2730"/>
                  </a:lnTo>
                  <a:lnTo>
                    <a:pt x="10152" y="2755"/>
                  </a:lnTo>
                  <a:lnTo>
                    <a:pt x="10458" y="2832"/>
                  </a:lnTo>
                  <a:lnTo>
                    <a:pt x="10789" y="2883"/>
                  </a:lnTo>
                  <a:lnTo>
                    <a:pt x="11095" y="2985"/>
                  </a:lnTo>
                  <a:lnTo>
                    <a:pt x="11376" y="3087"/>
                  </a:lnTo>
                  <a:lnTo>
                    <a:pt x="11682" y="3189"/>
                  </a:lnTo>
                  <a:lnTo>
                    <a:pt x="11963" y="3342"/>
                  </a:lnTo>
                  <a:lnTo>
                    <a:pt x="12243" y="3469"/>
                  </a:lnTo>
                  <a:lnTo>
                    <a:pt x="12779" y="3801"/>
                  </a:lnTo>
                  <a:lnTo>
                    <a:pt x="13289" y="4184"/>
                  </a:lnTo>
                  <a:lnTo>
                    <a:pt x="13748" y="4592"/>
                  </a:lnTo>
                  <a:lnTo>
                    <a:pt x="14156" y="5051"/>
                  </a:lnTo>
                  <a:lnTo>
                    <a:pt x="14539" y="5561"/>
                  </a:lnTo>
                  <a:lnTo>
                    <a:pt x="14870" y="6097"/>
                  </a:lnTo>
                  <a:lnTo>
                    <a:pt x="14998" y="6377"/>
                  </a:lnTo>
                  <a:lnTo>
                    <a:pt x="15125" y="6658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1" y="7550"/>
                  </a:lnTo>
                  <a:lnTo>
                    <a:pt x="15508" y="7856"/>
                  </a:lnTo>
                  <a:lnTo>
                    <a:pt x="15559" y="8188"/>
                  </a:lnTo>
                  <a:lnTo>
                    <a:pt x="15610" y="8520"/>
                  </a:lnTo>
                  <a:lnTo>
                    <a:pt x="15636" y="8851"/>
                  </a:lnTo>
                  <a:lnTo>
                    <a:pt x="15636" y="9183"/>
                  </a:lnTo>
                  <a:lnTo>
                    <a:pt x="15661" y="9285"/>
                  </a:lnTo>
                  <a:lnTo>
                    <a:pt x="15712" y="9361"/>
                  </a:lnTo>
                  <a:lnTo>
                    <a:pt x="15814" y="9412"/>
                  </a:lnTo>
                  <a:lnTo>
                    <a:pt x="15916" y="9438"/>
                  </a:lnTo>
                  <a:lnTo>
                    <a:pt x="18059" y="9438"/>
                  </a:lnTo>
                  <a:lnTo>
                    <a:pt x="18161" y="9412"/>
                  </a:lnTo>
                  <a:lnTo>
                    <a:pt x="18263" y="9361"/>
                  </a:lnTo>
                  <a:lnTo>
                    <a:pt x="18314" y="9285"/>
                  </a:lnTo>
                  <a:lnTo>
                    <a:pt x="18339" y="9183"/>
                  </a:lnTo>
                  <a:lnTo>
                    <a:pt x="18314" y="8647"/>
                  </a:lnTo>
                  <a:lnTo>
                    <a:pt x="18263" y="8112"/>
                  </a:lnTo>
                  <a:lnTo>
                    <a:pt x="18186" y="7576"/>
                  </a:lnTo>
                  <a:lnTo>
                    <a:pt x="18084" y="7066"/>
                  </a:lnTo>
                  <a:lnTo>
                    <a:pt x="17957" y="6556"/>
                  </a:lnTo>
                  <a:lnTo>
                    <a:pt x="17778" y="6071"/>
                  </a:lnTo>
                  <a:lnTo>
                    <a:pt x="17600" y="5561"/>
                  </a:lnTo>
                  <a:lnTo>
                    <a:pt x="17370" y="5076"/>
                  </a:lnTo>
                  <a:lnTo>
                    <a:pt x="17140" y="4643"/>
                  </a:lnTo>
                  <a:lnTo>
                    <a:pt x="16860" y="4209"/>
                  </a:lnTo>
                  <a:lnTo>
                    <a:pt x="16579" y="3775"/>
                  </a:lnTo>
                  <a:lnTo>
                    <a:pt x="16273" y="3367"/>
                  </a:lnTo>
                  <a:lnTo>
                    <a:pt x="15916" y="2985"/>
                  </a:lnTo>
                  <a:lnTo>
                    <a:pt x="15559" y="2628"/>
                  </a:lnTo>
                  <a:lnTo>
                    <a:pt x="15202" y="2271"/>
                  </a:lnTo>
                  <a:lnTo>
                    <a:pt x="14794" y="1939"/>
                  </a:lnTo>
                  <a:lnTo>
                    <a:pt x="14717" y="1888"/>
                  </a:lnTo>
                  <a:lnTo>
                    <a:pt x="14590" y="1888"/>
                  </a:lnTo>
                  <a:lnTo>
                    <a:pt x="14513" y="1913"/>
                  </a:lnTo>
                  <a:lnTo>
                    <a:pt x="14411" y="1990"/>
                  </a:lnTo>
                  <a:lnTo>
                    <a:pt x="14386" y="2092"/>
                  </a:lnTo>
                  <a:lnTo>
                    <a:pt x="14360" y="2194"/>
                  </a:lnTo>
                  <a:lnTo>
                    <a:pt x="14411" y="2296"/>
                  </a:lnTo>
                  <a:lnTo>
                    <a:pt x="14462" y="2373"/>
                  </a:lnTo>
                  <a:lnTo>
                    <a:pt x="14768" y="2628"/>
                  </a:lnTo>
                  <a:lnTo>
                    <a:pt x="15074" y="2883"/>
                  </a:lnTo>
                  <a:lnTo>
                    <a:pt x="13927" y="4030"/>
                  </a:lnTo>
                  <a:lnTo>
                    <a:pt x="13442" y="3622"/>
                  </a:lnTo>
                  <a:lnTo>
                    <a:pt x="12906" y="3240"/>
                  </a:lnTo>
                  <a:lnTo>
                    <a:pt x="12345" y="2934"/>
                  </a:lnTo>
                  <a:lnTo>
                    <a:pt x="11759" y="2653"/>
                  </a:lnTo>
                  <a:lnTo>
                    <a:pt x="11452" y="2551"/>
                  </a:lnTo>
                  <a:lnTo>
                    <a:pt x="11146" y="2449"/>
                  </a:lnTo>
                  <a:lnTo>
                    <a:pt x="10840" y="2347"/>
                  </a:lnTo>
                  <a:lnTo>
                    <a:pt x="10509" y="2271"/>
                  </a:lnTo>
                  <a:lnTo>
                    <a:pt x="10177" y="2220"/>
                  </a:lnTo>
                  <a:lnTo>
                    <a:pt x="9846" y="2194"/>
                  </a:lnTo>
                  <a:lnTo>
                    <a:pt x="9514" y="2169"/>
                  </a:lnTo>
                  <a:lnTo>
                    <a:pt x="9157" y="2143"/>
                  </a:lnTo>
                  <a:lnTo>
                    <a:pt x="8800" y="2169"/>
                  </a:lnTo>
                  <a:lnTo>
                    <a:pt x="8468" y="2194"/>
                  </a:lnTo>
                  <a:lnTo>
                    <a:pt x="8111" y="2220"/>
                  </a:lnTo>
                  <a:lnTo>
                    <a:pt x="7780" y="2296"/>
                  </a:lnTo>
                  <a:lnTo>
                    <a:pt x="7448" y="2373"/>
                  </a:lnTo>
                  <a:lnTo>
                    <a:pt x="7116" y="2449"/>
                  </a:lnTo>
                  <a:lnTo>
                    <a:pt x="6810" y="2551"/>
                  </a:lnTo>
                  <a:lnTo>
                    <a:pt x="6479" y="2679"/>
                  </a:lnTo>
                  <a:lnTo>
                    <a:pt x="6198" y="2806"/>
                  </a:lnTo>
                  <a:lnTo>
                    <a:pt x="5892" y="2959"/>
                  </a:lnTo>
                  <a:lnTo>
                    <a:pt x="5611" y="3138"/>
                  </a:lnTo>
                  <a:lnTo>
                    <a:pt x="5331" y="3291"/>
                  </a:lnTo>
                  <a:lnTo>
                    <a:pt x="5050" y="3495"/>
                  </a:lnTo>
                  <a:lnTo>
                    <a:pt x="4795" y="3699"/>
                  </a:lnTo>
                  <a:lnTo>
                    <a:pt x="4540" y="3903"/>
                  </a:lnTo>
                  <a:lnTo>
                    <a:pt x="4285" y="4133"/>
                  </a:lnTo>
                  <a:lnTo>
                    <a:pt x="4056" y="4362"/>
                  </a:lnTo>
                  <a:lnTo>
                    <a:pt x="3826" y="4592"/>
                  </a:lnTo>
                  <a:lnTo>
                    <a:pt x="3622" y="4847"/>
                  </a:lnTo>
                  <a:lnTo>
                    <a:pt x="3443" y="5127"/>
                  </a:lnTo>
                  <a:lnTo>
                    <a:pt x="3239" y="5408"/>
                  </a:lnTo>
                  <a:lnTo>
                    <a:pt x="3086" y="5688"/>
                  </a:lnTo>
                  <a:lnTo>
                    <a:pt x="2908" y="5969"/>
                  </a:lnTo>
                  <a:lnTo>
                    <a:pt x="2780" y="6275"/>
                  </a:lnTo>
                  <a:lnTo>
                    <a:pt x="2653" y="6581"/>
                  </a:lnTo>
                  <a:lnTo>
                    <a:pt x="2525" y="6887"/>
                  </a:lnTo>
                  <a:lnTo>
                    <a:pt x="2423" y="7219"/>
                  </a:lnTo>
                  <a:lnTo>
                    <a:pt x="2347" y="7550"/>
                  </a:lnTo>
                  <a:lnTo>
                    <a:pt x="2270" y="7882"/>
                  </a:lnTo>
                  <a:lnTo>
                    <a:pt x="2219" y="8214"/>
                  </a:lnTo>
                  <a:lnTo>
                    <a:pt x="2168" y="8545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469"/>
                  </a:lnTo>
                  <a:lnTo>
                    <a:pt x="612" y="8035"/>
                  </a:lnTo>
                  <a:lnTo>
                    <a:pt x="663" y="7627"/>
                  </a:lnTo>
                  <a:lnTo>
                    <a:pt x="765" y="7219"/>
                  </a:lnTo>
                  <a:lnTo>
                    <a:pt x="867" y="6811"/>
                  </a:lnTo>
                  <a:lnTo>
                    <a:pt x="995" y="6403"/>
                  </a:lnTo>
                  <a:lnTo>
                    <a:pt x="1122" y="6020"/>
                  </a:lnTo>
                  <a:lnTo>
                    <a:pt x="1275" y="5637"/>
                  </a:lnTo>
                  <a:lnTo>
                    <a:pt x="1454" y="5280"/>
                  </a:lnTo>
                  <a:lnTo>
                    <a:pt x="1658" y="4898"/>
                  </a:lnTo>
                  <a:lnTo>
                    <a:pt x="1862" y="4566"/>
                  </a:lnTo>
                  <a:lnTo>
                    <a:pt x="2092" y="4209"/>
                  </a:lnTo>
                  <a:lnTo>
                    <a:pt x="2347" y="3903"/>
                  </a:lnTo>
                  <a:lnTo>
                    <a:pt x="2602" y="3571"/>
                  </a:lnTo>
                  <a:lnTo>
                    <a:pt x="2857" y="3265"/>
                  </a:lnTo>
                  <a:lnTo>
                    <a:pt x="3163" y="2985"/>
                  </a:lnTo>
                  <a:lnTo>
                    <a:pt x="3443" y="2704"/>
                  </a:lnTo>
                  <a:lnTo>
                    <a:pt x="3749" y="2449"/>
                  </a:lnTo>
                  <a:lnTo>
                    <a:pt x="4081" y="2194"/>
                  </a:lnTo>
                  <a:lnTo>
                    <a:pt x="4413" y="1964"/>
                  </a:lnTo>
                  <a:lnTo>
                    <a:pt x="4770" y="1760"/>
                  </a:lnTo>
                  <a:lnTo>
                    <a:pt x="5127" y="1556"/>
                  </a:lnTo>
                  <a:lnTo>
                    <a:pt x="5484" y="1352"/>
                  </a:lnTo>
                  <a:lnTo>
                    <a:pt x="5867" y="1199"/>
                  </a:lnTo>
                  <a:lnTo>
                    <a:pt x="6249" y="1046"/>
                  </a:lnTo>
                  <a:lnTo>
                    <a:pt x="6632" y="919"/>
                  </a:lnTo>
                  <a:lnTo>
                    <a:pt x="7040" y="791"/>
                  </a:lnTo>
                  <a:lnTo>
                    <a:pt x="7448" y="715"/>
                  </a:lnTo>
                  <a:lnTo>
                    <a:pt x="7882" y="638"/>
                  </a:lnTo>
                  <a:lnTo>
                    <a:pt x="8290" y="587"/>
                  </a:lnTo>
                  <a:lnTo>
                    <a:pt x="8723" y="562"/>
                  </a:lnTo>
                  <a:lnTo>
                    <a:pt x="9157" y="536"/>
                  </a:lnTo>
                  <a:lnTo>
                    <a:pt x="9744" y="562"/>
                  </a:lnTo>
                  <a:lnTo>
                    <a:pt x="10305" y="613"/>
                  </a:lnTo>
                  <a:lnTo>
                    <a:pt x="10891" y="715"/>
                  </a:lnTo>
                  <a:lnTo>
                    <a:pt x="11452" y="842"/>
                  </a:lnTo>
                  <a:lnTo>
                    <a:pt x="11988" y="1021"/>
                  </a:lnTo>
                  <a:lnTo>
                    <a:pt x="12524" y="1225"/>
                  </a:lnTo>
                  <a:lnTo>
                    <a:pt x="13059" y="1454"/>
                  </a:lnTo>
                  <a:lnTo>
                    <a:pt x="13544" y="1735"/>
                  </a:lnTo>
                  <a:lnTo>
                    <a:pt x="13646" y="1786"/>
                  </a:lnTo>
                  <a:lnTo>
                    <a:pt x="13748" y="1760"/>
                  </a:lnTo>
                  <a:lnTo>
                    <a:pt x="13850" y="1735"/>
                  </a:lnTo>
                  <a:lnTo>
                    <a:pt x="13927" y="1658"/>
                  </a:lnTo>
                  <a:lnTo>
                    <a:pt x="13952" y="1556"/>
                  </a:lnTo>
                  <a:lnTo>
                    <a:pt x="13952" y="1454"/>
                  </a:lnTo>
                  <a:lnTo>
                    <a:pt x="13901" y="1352"/>
                  </a:lnTo>
                  <a:lnTo>
                    <a:pt x="13825" y="1276"/>
                  </a:lnTo>
                  <a:lnTo>
                    <a:pt x="13289" y="995"/>
                  </a:lnTo>
                  <a:lnTo>
                    <a:pt x="12728" y="715"/>
                  </a:lnTo>
                  <a:lnTo>
                    <a:pt x="12167" y="511"/>
                  </a:lnTo>
                  <a:lnTo>
                    <a:pt x="11580" y="332"/>
                  </a:lnTo>
                  <a:lnTo>
                    <a:pt x="10993" y="179"/>
                  </a:lnTo>
                  <a:lnTo>
                    <a:pt x="10381" y="77"/>
                  </a:lnTo>
                  <a:lnTo>
                    <a:pt x="9769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70"/>
          <p:cNvGrpSpPr/>
          <p:nvPr/>
        </p:nvGrpSpPr>
        <p:grpSpPr>
          <a:xfrm>
            <a:off x="1757994" y="2084803"/>
            <a:ext cx="456070" cy="409767"/>
            <a:chOff x="981000" y="1974000"/>
            <a:chExt cx="458500" cy="411950"/>
          </a:xfrm>
        </p:grpSpPr>
        <p:sp>
          <p:nvSpPr>
            <p:cNvPr id="1619" name="Google Shape;1619;p70"/>
            <p:cNvSpPr/>
            <p:nvPr/>
          </p:nvSpPr>
          <p:spPr>
            <a:xfrm>
              <a:off x="1077925" y="222205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6" y="0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3"/>
                  </a:lnTo>
                  <a:lnTo>
                    <a:pt x="867" y="230"/>
                  </a:lnTo>
                  <a:lnTo>
                    <a:pt x="791" y="306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51" y="2449"/>
                  </a:lnTo>
                  <a:lnTo>
                    <a:pt x="0" y="2602"/>
                  </a:lnTo>
                  <a:lnTo>
                    <a:pt x="0" y="2755"/>
                  </a:lnTo>
                  <a:lnTo>
                    <a:pt x="0" y="5484"/>
                  </a:lnTo>
                  <a:lnTo>
                    <a:pt x="26" y="5688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6" y="6224"/>
                  </a:lnTo>
                  <a:lnTo>
                    <a:pt x="459" y="6351"/>
                  </a:lnTo>
                  <a:lnTo>
                    <a:pt x="638" y="6453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53"/>
                  </a:lnTo>
                  <a:lnTo>
                    <a:pt x="10101" y="6351"/>
                  </a:lnTo>
                  <a:lnTo>
                    <a:pt x="10254" y="6224"/>
                  </a:lnTo>
                  <a:lnTo>
                    <a:pt x="10381" y="6071"/>
                  </a:lnTo>
                  <a:lnTo>
                    <a:pt x="10483" y="5892"/>
                  </a:lnTo>
                  <a:lnTo>
                    <a:pt x="10534" y="5688"/>
                  </a:lnTo>
                  <a:lnTo>
                    <a:pt x="10560" y="5484"/>
                  </a:lnTo>
                  <a:lnTo>
                    <a:pt x="10560" y="5204"/>
                  </a:lnTo>
                  <a:lnTo>
                    <a:pt x="10534" y="5102"/>
                  </a:lnTo>
                  <a:lnTo>
                    <a:pt x="10483" y="5000"/>
                  </a:lnTo>
                  <a:lnTo>
                    <a:pt x="10407" y="4949"/>
                  </a:lnTo>
                  <a:lnTo>
                    <a:pt x="10305" y="4923"/>
                  </a:lnTo>
                  <a:lnTo>
                    <a:pt x="10203" y="4949"/>
                  </a:lnTo>
                  <a:lnTo>
                    <a:pt x="10101" y="5000"/>
                  </a:lnTo>
                  <a:lnTo>
                    <a:pt x="10050" y="5102"/>
                  </a:lnTo>
                  <a:lnTo>
                    <a:pt x="10024" y="5204"/>
                  </a:lnTo>
                  <a:lnTo>
                    <a:pt x="10024" y="5484"/>
                  </a:lnTo>
                  <a:lnTo>
                    <a:pt x="10024" y="5586"/>
                  </a:lnTo>
                  <a:lnTo>
                    <a:pt x="9999" y="5688"/>
                  </a:lnTo>
                  <a:lnTo>
                    <a:pt x="9948" y="5765"/>
                  </a:lnTo>
                  <a:lnTo>
                    <a:pt x="9871" y="5841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41"/>
                  </a:lnTo>
                  <a:lnTo>
                    <a:pt x="638" y="5765"/>
                  </a:lnTo>
                  <a:lnTo>
                    <a:pt x="587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2755"/>
                  </a:lnTo>
                  <a:lnTo>
                    <a:pt x="536" y="2653"/>
                  </a:lnTo>
                  <a:lnTo>
                    <a:pt x="587" y="2551"/>
                  </a:lnTo>
                  <a:lnTo>
                    <a:pt x="638" y="2474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45"/>
                  </a:lnTo>
                  <a:lnTo>
                    <a:pt x="9616" y="2245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4"/>
                  </a:lnTo>
                  <a:lnTo>
                    <a:pt x="9999" y="2551"/>
                  </a:lnTo>
                  <a:lnTo>
                    <a:pt x="10024" y="2653"/>
                  </a:lnTo>
                  <a:lnTo>
                    <a:pt x="10024" y="2755"/>
                  </a:lnTo>
                  <a:lnTo>
                    <a:pt x="10024" y="4030"/>
                  </a:lnTo>
                  <a:lnTo>
                    <a:pt x="10050" y="4132"/>
                  </a:lnTo>
                  <a:lnTo>
                    <a:pt x="10101" y="4209"/>
                  </a:lnTo>
                  <a:lnTo>
                    <a:pt x="10203" y="4285"/>
                  </a:lnTo>
                  <a:lnTo>
                    <a:pt x="10407" y="4285"/>
                  </a:lnTo>
                  <a:lnTo>
                    <a:pt x="10483" y="4209"/>
                  </a:lnTo>
                  <a:lnTo>
                    <a:pt x="10534" y="4132"/>
                  </a:lnTo>
                  <a:lnTo>
                    <a:pt x="10560" y="4030"/>
                  </a:lnTo>
                  <a:lnTo>
                    <a:pt x="10560" y="2755"/>
                  </a:lnTo>
                  <a:lnTo>
                    <a:pt x="10560" y="2576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6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4056" y="0"/>
                  </a:lnTo>
                  <a:lnTo>
                    <a:pt x="3979" y="77"/>
                  </a:lnTo>
                  <a:lnTo>
                    <a:pt x="3903" y="153"/>
                  </a:lnTo>
                  <a:lnTo>
                    <a:pt x="3877" y="255"/>
                  </a:lnTo>
                  <a:lnTo>
                    <a:pt x="3903" y="357"/>
                  </a:lnTo>
                  <a:lnTo>
                    <a:pt x="3979" y="459"/>
                  </a:lnTo>
                  <a:lnTo>
                    <a:pt x="4056" y="510"/>
                  </a:lnTo>
                  <a:lnTo>
                    <a:pt x="4158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4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3" y="714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984" y="536"/>
                  </a:lnTo>
                  <a:lnTo>
                    <a:pt x="3086" y="510"/>
                  </a:lnTo>
                  <a:lnTo>
                    <a:pt x="3188" y="459"/>
                  </a:lnTo>
                  <a:lnTo>
                    <a:pt x="3239" y="357"/>
                  </a:lnTo>
                  <a:lnTo>
                    <a:pt x="3265" y="255"/>
                  </a:lnTo>
                  <a:lnTo>
                    <a:pt x="3239" y="153"/>
                  </a:lnTo>
                  <a:lnTo>
                    <a:pt x="3188" y="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0"/>
            <p:cNvSpPr/>
            <p:nvPr/>
          </p:nvSpPr>
          <p:spPr>
            <a:xfrm>
              <a:off x="1104700" y="22915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0"/>
            <p:cNvSpPr/>
            <p:nvPr/>
          </p:nvSpPr>
          <p:spPr>
            <a:xfrm>
              <a:off x="981000" y="1974000"/>
              <a:ext cx="458500" cy="235325"/>
            </a:xfrm>
            <a:custGeom>
              <a:avLst/>
              <a:gdLst/>
              <a:ahLst/>
              <a:cxnLst/>
              <a:rect l="l" t="t" r="r" b="b"/>
              <a:pathLst>
                <a:path w="18340" h="9413" extrusionOk="0">
                  <a:moveTo>
                    <a:pt x="7040" y="536"/>
                  </a:moveTo>
                  <a:lnTo>
                    <a:pt x="7116" y="561"/>
                  </a:lnTo>
                  <a:lnTo>
                    <a:pt x="7219" y="612"/>
                  </a:lnTo>
                  <a:lnTo>
                    <a:pt x="7270" y="663"/>
                  </a:lnTo>
                  <a:lnTo>
                    <a:pt x="7346" y="740"/>
                  </a:lnTo>
                  <a:lnTo>
                    <a:pt x="7397" y="816"/>
                  </a:lnTo>
                  <a:lnTo>
                    <a:pt x="7423" y="918"/>
                  </a:lnTo>
                  <a:lnTo>
                    <a:pt x="7423" y="1020"/>
                  </a:lnTo>
                  <a:lnTo>
                    <a:pt x="7423" y="1097"/>
                  </a:lnTo>
                  <a:lnTo>
                    <a:pt x="7397" y="1199"/>
                  </a:lnTo>
                  <a:lnTo>
                    <a:pt x="7346" y="1276"/>
                  </a:lnTo>
                  <a:lnTo>
                    <a:pt x="7270" y="1352"/>
                  </a:lnTo>
                  <a:lnTo>
                    <a:pt x="7219" y="1403"/>
                  </a:lnTo>
                  <a:lnTo>
                    <a:pt x="7116" y="1454"/>
                  </a:lnTo>
                  <a:lnTo>
                    <a:pt x="7040" y="1480"/>
                  </a:lnTo>
                  <a:lnTo>
                    <a:pt x="6938" y="1505"/>
                  </a:lnTo>
                  <a:lnTo>
                    <a:pt x="6836" y="1480"/>
                  </a:lnTo>
                  <a:lnTo>
                    <a:pt x="6759" y="1454"/>
                  </a:lnTo>
                  <a:lnTo>
                    <a:pt x="6657" y="1403"/>
                  </a:lnTo>
                  <a:lnTo>
                    <a:pt x="6606" y="1352"/>
                  </a:lnTo>
                  <a:lnTo>
                    <a:pt x="6530" y="1276"/>
                  </a:lnTo>
                  <a:lnTo>
                    <a:pt x="6504" y="1199"/>
                  </a:lnTo>
                  <a:lnTo>
                    <a:pt x="6453" y="1097"/>
                  </a:lnTo>
                  <a:lnTo>
                    <a:pt x="6453" y="1020"/>
                  </a:lnTo>
                  <a:lnTo>
                    <a:pt x="6453" y="918"/>
                  </a:lnTo>
                  <a:lnTo>
                    <a:pt x="6504" y="816"/>
                  </a:lnTo>
                  <a:lnTo>
                    <a:pt x="6530" y="740"/>
                  </a:lnTo>
                  <a:lnTo>
                    <a:pt x="6606" y="663"/>
                  </a:lnTo>
                  <a:lnTo>
                    <a:pt x="6657" y="612"/>
                  </a:lnTo>
                  <a:lnTo>
                    <a:pt x="6759" y="561"/>
                  </a:lnTo>
                  <a:lnTo>
                    <a:pt x="6836" y="536"/>
                  </a:lnTo>
                  <a:close/>
                  <a:moveTo>
                    <a:pt x="1020" y="1786"/>
                  </a:moveTo>
                  <a:lnTo>
                    <a:pt x="1097" y="1811"/>
                  </a:lnTo>
                  <a:lnTo>
                    <a:pt x="1199" y="1837"/>
                  </a:lnTo>
                  <a:lnTo>
                    <a:pt x="1275" y="1888"/>
                  </a:lnTo>
                  <a:lnTo>
                    <a:pt x="1352" y="1939"/>
                  </a:lnTo>
                  <a:lnTo>
                    <a:pt x="1403" y="2015"/>
                  </a:lnTo>
                  <a:lnTo>
                    <a:pt x="1454" y="2092"/>
                  </a:lnTo>
                  <a:lnTo>
                    <a:pt x="1480" y="2194"/>
                  </a:lnTo>
                  <a:lnTo>
                    <a:pt x="1505" y="2270"/>
                  </a:lnTo>
                  <a:lnTo>
                    <a:pt x="1480" y="2372"/>
                  </a:lnTo>
                  <a:lnTo>
                    <a:pt x="1454" y="2474"/>
                  </a:lnTo>
                  <a:lnTo>
                    <a:pt x="1403" y="2551"/>
                  </a:lnTo>
                  <a:lnTo>
                    <a:pt x="1352" y="2627"/>
                  </a:lnTo>
                  <a:lnTo>
                    <a:pt x="1275" y="2678"/>
                  </a:lnTo>
                  <a:lnTo>
                    <a:pt x="1199" y="2729"/>
                  </a:lnTo>
                  <a:lnTo>
                    <a:pt x="1097" y="2755"/>
                  </a:lnTo>
                  <a:lnTo>
                    <a:pt x="918" y="2755"/>
                  </a:lnTo>
                  <a:lnTo>
                    <a:pt x="816" y="2729"/>
                  </a:lnTo>
                  <a:lnTo>
                    <a:pt x="740" y="2678"/>
                  </a:lnTo>
                  <a:lnTo>
                    <a:pt x="663" y="2627"/>
                  </a:lnTo>
                  <a:lnTo>
                    <a:pt x="612" y="2551"/>
                  </a:lnTo>
                  <a:lnTo>
                    <a:pt x="561" y="2474"/>
                  </a:lnTo>
                  <a:lnTo>
                    <a:pt x="536" y="2372"/>
                  </a:lnTo>
                  <a:lnTo>
                    <a:pt x="536" y="2270"/>
                  </a:lnTo>
                  <a:lnTo>
                    <a:pt x="536" y="2194"/>
                  </a:lnTo>
                  <a:lnTo>
                    <a:pt x="561" y="2092"/>
                  </a:lnTo>
                  <a:lnTo>
                    <a:pt x="612" y="2015"/>
                  </a:lnTo>
                  <a:lnTo>
                    <a:pt x="663" y="1939"/>
                  </a:lnTo>
                  <a:lnTo>
                    <a:pt x="740" y="1888"/>
                  </a:lnTo>
                  <a:lnTo>
                    <a:pt x="816" y="1837"/>
                  </a:lnTo>
                  <a:lnTo>
                    <a:pt x="918" y="1811"/>
                  </a:lnTo>
                  <a:lnTo>
                    <a:pt x="1020" y="1786"/>
                  </a:lnTo>
                  <a:close/>
                  <a:moveTo>
                    <a:pt x="11198" y="1786"/>
                  </a:moveTo>
                  <a:lnTo>
                    <a:pt x="11300" y="1811"/>
                  </a:lnTo>
                  <a:lnTo>
                    <a:pt x="11402" y="1837"/>
                  </a:lnTo>
                  <a:lnTo>
                    <a:pt x="11478" y="1862"/>
                  </a:lnTo>
                  <a:lnTo>
                    <a:pt x="11555" y="1939"/>
                  </a:lnTo>
                  <a:lnTo>
                    <a:pt x="11606" y="2015"/>
                  </a:lnTo>
                  <a:lnTo>
                    <a:pt x="11657" y="2092"/>
                  </a:lnTo>
                  <a:lnTo>
                    <a:pt x="11682" y="2168"/>
                  </a:lnTo>
                  <a:lnTo>
                    <a:pt x="11682" y="2270"/>
                  </a:lnTo>
                  <a:lnTo>
                    <a:pt x="11682" y="2372"/>
                  </a:lnTo>
                  <a:lnTo>
                    <a:pt x="11657" y="2474"/>
                  </a:lnTo>
                  <a:lnTo>
                    <a:pt x="11606" y="2551"/>
                  </a:lnTo>
                  <a:lnTo>
                    <a:pt x="11555" y="2627"/>
                  </a:lnTo>
                  <a:lnTo>
                    <a:pt x="11478" y="2678"/>
                  </a:lnTo>
                  <a:lnTo>
                    <a:pt x="11402" y="2729"/>
                  </a:lnTo>
                  <a:lnTo>
                    <a:pt x="11300" y="2755"/>
                  </a:lnTo>
                  <a:lnTo>
                    <a:pt x="11095" y="2755"/>
                  </a:lnTo>
                  <a:lnTo>
                    <a:pt x="11019" y="2729"/>
                  </a:lnTo>
                  <a:lnTo>
                    <a:pt x="10942" y="2678"/>
                  </a:lnTo>
                  <a:lnTo>
                    <a:pt x="10866" y="2627"/>
                  </a:lnTo>
                  <a:lnTo>
                    <a:pt x="10789" y="2551"/>
                  </a:lnTo>
                  <a:lnTo>
                    <a:pt x="10764" y="2474"/>
                  </a:lnTo>
                  <a:lnTo>
                    <a:pt x="10738" y="2372"/>
                  </a:lnTo>
                  <a:lnTo>
                    <a:pt x="10713" y="2270"/>
                  </a:lnTo>
                  <a:lnTo>
                    <a:pt x="10738" y="2168"/>
                  </a:lnTo>
                  <a:lnTo>
                    <a:pt x="10764" y="2092"/>
                  </a:lnTo>
                  <a:lnTo>
                    <a:pt x="10789" y="2015"/>
                  </a:lnTo>
                  <a:lnTo>
                    <a:pt x="10866" y="1939"/>
                  </a:lnTo>
                  <a:lnTo>
                    <a:pt x="10942" y="1862"/>
                  </a:lnTo>
                  <a:lnTo>
                    <a:pt x="11019" y="1837"/>
                  </a:lnTo>
                  <a:lnTo>
                    <a:pt x="11095" y="1811"/>
                  </a:lnTo>
                  <a:lnTo>
                    <a:pt x="11198" y="1786"/>
                  </a:lnTo>
                  <a:close/>
                  <a:moveTo>
                    <a:pt x="17396" y="3291"/>
                  </a:moveTo>
                  <a:lnTo>
                    <a:pt x="17498" y="3316"/>
                  </a:lnTo>
                  <a:lnTo>
                    <a:pt x="17574" y="3367"/>
                  </a:lnTo>
                  <a:lnTo>
                    <a:pt x="17651" y="3418"/>
                  </a:lnTo>
                  <a:lnTo>
                    <a:pt x="17702" y="3495"/>
                  </a:lnTo>
                  <a:lnTo>
                    <a:pt x="17753" y="3571"/>
                  </a:lnTo>
                  <a:lnTo>
                    <a:pt x="17778" y="3673"/>
                  </a:lnTo>
                  <a:lnTo>
                    <a:pt x="17778" y="3775"/>
                  </a:lnTo>
                  <a:lnTo>
                    <a:pt x="17778" y="3877"/>
                  </a:lnTo>
                  <a:lnTo>
                    <a:pt x="17753" y="3954"/>
                  </a:lnTo>
                  <a:lnTo>
                    <a:pt x="17702" y="4030"/>
                  </a:lnTo>
                  <a:lnTo>
                    <a:pt x="17651" y="4107"/>
                  </a:lnTo>
                  <a:lnTo>
                    <a:pt x="17574" y="4158"/>
                  </a:lnTo>
                  <a:lnTo>
                    <a:pt x="17498" y="4209"/>
                  </a:lnTo>
                  <a:lnTo>
                    <a:pt x="17396" y="4234"/>
                  </a:lnTo>
                  <a:lnTo>
                    <a:pt x="17319" y="4260"/>
                  </a:lnTo>
                  <a:lnTo>
                    <a:pt x="17217" y="4234"/>
                  </a:lnTo>
                  <a:lnTo>
                    <a:pt x="17115" y="4209"/>
                  </a:lnTo>
                  <a:lnTo>
                    <a:pt x="17039" y="4158"/>
                  </a:lnTo>
                  <a:lnTo>
                    <a:pt x="16962" y="4107"/>
                  </a:lnTo>
                  <a:lnTo>
                    <a:pt x="16911" y="4030"/>
                  </a:lnTo>
                  <a:lnTo>
                    <a:pt x="16860" y="3954"/>
                  </a:lnTo>
                  <a:lnTo>
                    <a:pt x="16834" y="3877"/>
                  </a:lnTo>
                  <a:lnTo>
                    <a:pt x="16834" y="3775"/>
                  </a:lnTo>
                  <a:lnTo>
                    <a:pt x="16834" y="3673"/>
                  </a:lnTo>
                  <a:lnTo>
                    <a:pt x="16860" y="3571"/>
                  </a:lnTo>
                  <a:lnTo>
                    <a:pt x="16911" y="3495"/>
                  </a:lnTo>
                  <a:lnTo>
                    <a:pt x="16962" y="3418"/>
                  </a:lnTo>
                  <a:lnTo>
                    <a:pt x="17039" y="3367"/>
                  </a:lnTo>
                  <a:lnTo>
                    <a:pt x="17115" y="3316"/>
                  </a:lnTo>
                  <a:lnTo>
                    <a:pt x="17217" y="3291"/>
                  </a:lnTo>
                  <a:close/>
                  <a:moveTo>
                    <a:pt x="1097" y="5050"/>
                  </a:moveTo>
                  <a:lnTo>
                    <a:pt x="1199" y="5076"/>
                  </a:lnTo>
                  <a:lnTo>
                    <a:pt x="1275" y="5127"/>
                  </a:lnTo>
                  <a:lnTo>
                    <a:pt x="1352" y="5178"/>
                  </a:lnTo>
                  <a:lnTo>
                    <a:pt x="1403" y="5255"/>
                  </a:lnTo>
                  <a:lnTo>
                    <a:pt x="1454" y="5331"/>
                  </a:lnTo>
                  <a:lnTo>
                    <a:pt x="1480" y="5433"/>
                  </a:lnTo>
                  <a:lnTo>
                    <a:pt x="1505" y="5535"/>
                  </a:lnTo>
                  <a:lnTo>
                    <a:pt x="1480" y="5612"/>
                  </a:lnTo>
                  <a:lnTo>
                    <a:pt x="1454" y="5714"/>
                  </a:lnTo>
                  <a:lnTo>
                    <a:pt x="1403" y="5790"/>
                  </a:lnTo>
                  <a:lnTo>
                    <a:pt x="1352" y="5867"/>
                  </a:lnTo>
                  <a:lnTo>
                    <a:pt x="1275" y="5918"/>
                  </a:lnTo>
                  <a:lnTo>
                    <a:pt x="1199" y="5969"/>
                  </a:lnTo>
                  <a:lnTo>
                    <a:pt x="1097" y="5994"/>
                  </a:lnTo>
                  <a:lnTo>
                    <a:pt x="1020" y="6020"/>
                  </a:lnTo>
                  <a:lnTo>
                    <a:pt x="918" y="5994"/>
                  </a:lnTo>
                  <a:lnTo>
                    <a:pt x="816" y="5969"/>
                  </a:lnTo>
                  <a:lnTo>
                    <a:pt x="740" y="5918"/>
                  </a:lnTo>
                  <a:lnTo>
                    <a:pt x="663" y="5867"/>
                  </a:lnTo>
                  <a:lnTo>
                    <a:pt x="612" y="5790"/>
                  </a:lnTo>
                  <a:lnTo>
                    <a:pt x="561" y="5714"/>
                  </a:lnTo>
                  <a:lnTo>
                    <a:pt x="536" y="5612"/>
                  </a:lnTo>
                  <a:lnTo>
                    <a:pt x="536" y="5535"/>
                  </a:lnTo>
                  <a:lnTo>
                    <a:pt x="536" y="5433"/>
                  </a:lnTo>
                  <a:lnTo>
                    <a:pt x="561" y="5331"/>
                  </a:lnTo>
                  <a:lnTo>
                    <a:pt x="612" y="5255"/>
                  </a:lnTo>
                  <a:lnTo>
                    <a:pt x="663" y="5178"/>
                  </a:lnTo>
                  <a:lnTo>
                    <a:pt x="740" y="5127"/>
                  </a:lnTo>
                  <a:lnTo>
                    <a:pt x="816" y="5076"/>
                  </a:lnTo>
                  <a:lnTo>
                    <a:pt x="918" y="5050"/>
                  </a:lnTo>
                  <a:close/>
                  <a:moveTo>
                    <a:pt x="6683" y="1990"/>
                  </a:moveTo>
                  <a:lnTo>
                    <a:pt x="6810" y="2015"/>
                  </a:lnTo>
                  <a:lnTo>
                    <a:pt x="6938" y="2041"/>
                  </a:lnTo>
                  <a:lnTo>
                    <a:pt x="7142" y="2015"/>
                  </a:lnTo>
                  <a:lnTo>
                    <a:pt x="8417" y="4744"/>
                  </a:lnTo>
                  <a:lnTo>
                    <a:pt x="6198" y="7040"/>
                  </a:lnTo>
                  <a:lnTo>
                    <a:pt x="5969" y="6963"/>
                  </a:lnTo>
                  <a:lnTo>
                    <a:pt x="5867" y="6938"/>
                  </a:lnTo>
                  <a:lnTo>
                    <a:pt x="5739" y="6912"/>
                  </a:lnTo>
                  <a:lnTo>
                    <a:pt x="5127" y="4489"/>
                  </a:lnTo>
                  <a:lnTo>
                    <a:pt x="6683" y="1990"/>
                  </a:lnTo>
                  <a:close/>
                  <a:moveTo>
                    <a:pt x="17396" y="6402"/>
                  </a:moveTo>
                  <a:lnTo>
                    <a:pt x="17498" y="6428"/>
                  </a:lnTo>
                  <a:lnTo>
                    <a:pt x="17574" y="6479"/>
                  </a:lnTo>
                  <a:lnTo>
                    <a:pt x="17651" y="6555"/>
                  </a:lnTo>
                  <a:lnTo>
                    <a:pt x="17702" y="6606"/>
                  </a:lnTo>
                  <a:lnTo>
                    <a:pt x="17753" y="6708"/>
                  </a:lnTo>
                  <a:lnTo>
                    <a:pt x="17778" y="6785"/>
                  </a:lnTo>
                  <a:lnTo>
                    <a:pt x="17778" y="6887"/>
                  </a:lnTo>
                  <a:lnTo>
                    <a:pt x="17778" y="6989"/>
                  </a:lnTo>
                  <a:lnTo>
                    <a:pt x="17753" y="7066"/>
                  </a:lnTo>
                  <a:lnTo>
                    <a:pt x="17702" y="7168"/>
                  </a:lnTo>
                  <a:lnTo>
                    <a:pt x="17651" y="7219"/>
                  </a:lnTo>
                  <a:lnTo>
                    <a:pt x="17574" y="7295"/>
                  </a:lnTo>
                  <a:lnTo>
                    <a:pt x="17498" y="7321"/>
                  </a:lnTo>
                  <a:lnTo>
                    <a:pt x="17396" y="7372"/>
                  </a:lnTo>
                  <a:lnTo>
                    <a:pt x="17217" y="7372"/>
                  </a:lnTo>
                  <a:lnTo>
                    <a:pt x="17115" y="7321"/>
                  </a:lnTo>
                  <a:lnTo>
                    <a:pt x="17039" y="7295"/>
                  </a:lnTo>
                  <a:lnTo>
                    <a:pt x="16962" y="7219"/>
                  </a:lnTo>
                  <a:lnTo>
                    <a:pt x="16911" y="7168"/>
                  </a:lnTo>
                  <a:lnTo>
                    <a:pt x="16860" y="7066"/>
                  </a:lnTo>
                  <a:lnTo>
                    <a:pt x="16834" y="6989"/>
                  </a:lnTo>
                  <a:lnTo>
                    <a:pt x="16834" y="6887"/>
                  </a:lnTo>
                  <a:lnTo>
                    <a:pt x="16834" y="6785"/>
                  </a:lnTo>
                  <a:lnTo>
                    <a:pt x="16860" y="6708"/>
                  </a:lnTo>
                  <a:lnTo>
                    <a:pt x="16911" y="6606"/>
                  </a:lnTo>
                  <a:lnTo>
                    <a:pt x="16962" y="6555"/>
                  </a:lnTo>
                  <a:lnTo>
                    <a:pt x="17039" y="6479"/>
                  </a:lnTo>
                  <a:lnTo>
                    <a:pt x="17115" y="6428"/>
                  </a:lnTo>
                  <a:lnTo>
                    <a:pt x="17217" y="6402"/>
                  </a:lnTo>
                  <a:close/>
                  <a:moveTo>
                    <a:pt x="5714" y="7448"/>
                  </a:moveTo>
                  <a:lnTo>
                    <a:pt x="5816" y="7474"/>
                  </a:lnTo>
                  <a:lnTo>
                    <a:pt x="5892" y="7499"/>
                  </a:lnTo>
                  <a:lnTo>
                    <a:pt x="5969" y="7550"/>
                  </a:lnTo>
                  <a:lnTo>
                    <a:pt x="6045" y="7601"/>
                  </a:lnTo>
                  <a:lnTo>
                    <a:pt x="6122" y="7678"/>
                  </a:lnTo>
                  <a:lnTo>
                    <a:pt x="6147" y="7754"/>
                  </a:lnTo>
                  <a:lnTo>
                    <a:pt x="6173" y="7856"/>
                  </a:lnTo>
                  <a:lnTo>
                    <a:pt x="6198" y="7933"/>
                  </a:lnTo>
                  <a:lnTo>
                    <a:pt x="6173" y="8035"/>
                  </a:lnTo>
                  <a:lnTo>
                    <a:pt x="6147" y="8137"/>
                  </a:lnTo>
                  <a:lnTo>
                    <a:pt x="6122" y="8213"/>
                  </a:lnTo>
                  <a:lnTo>
                    <a:pt x="6045" y="8290"/>
                  </a:lnTo>
                  <a:lnTo>
                    <a:pt x="5969" y="8341"/>
                  </a:lnTo>
                  <a:lnTo>
                    <a:pt x="5892" y="8392"/>
                  </a:lnTo>
                  <a:lnTo>
                    <a:pt x="5816" y="8417"/>
                  </a:lnTo>
                  <a:lnTo>
                    <a:pt x="5612" y="8417"/>
                  </a:lnTo>
                  <a:lnTo>
                    <a:pt x="5510" y="8392"/>
                  </a:lnTo>
                  <a:lnTo>
                    <a:pt x="5433" y="8341"/>
                  </a:lnTo>
                  <a:lnTo>
                    <a:pt x="5357" y="8290"/>
                  </a:lnTo>
                  <a:lnTo>
                    <a:pt x="5306" y="8213"/>
                  </a:lnTo>
                  <a:lnTo>
                    <a:pt x="5254" y="8137"/>
                  </a:lnTo>
                  <a:lnTo>
                    <a:pt x="5229" y="8035"/>
                  </a:lnTo>
                  <a:lnTo>
                    <a:pt x="5229" y="7933"/>
                  </a:lnTo>
                  <a:lnTo>
                    <a:pt x="5229" y="7856"/>
                  </a:lnTo>
                  <a:lnTo>
                    <a:pt x="5254" y="7754"/>
                  </a:lnTo>
                  <a:lnTo>
                    <a:pt x="5306" y="7678"/>
                  </a:lnTo>
                  <a:lnTo>
                    <a:pt x="5357" y="7601"/>
                  </a:lnTo>
                  <a:lnTo>
                    <a:pt x="5433" y="7550"/>
                  </a:lnTo>
                  <a:lnTo>
                    <a:pt x="5510" y="7499"/>
                  </a:lnTo>
                  <a:lnTo>
                    <a:pt x="5612" y="7474"/>
                  </a:lnTo>
                  <a:lnTo>
                    <a:pt x="5714" y="7448"/>
                  </a:lnTo>
                  <a:close/>
                  <a:moveTo>
                    <a:pt x="10534" y="7907"/>
                  </a:moveTo>
                  <a:lnTo>
                    <a:pt x="10636" y="7933"/>
                  </a:lnTo>
                  <a:lnTo>
                    <a:pt x="10713" y="7984"/>
                  </a:lnTo>
                  <a:lnTo>
                    <a:pt x="10789" y="8060"/>
                  </a:lnTo>
                  <a:lnTo>
                    <a:pt x="10840" y="8111"/>
                  </a:lnTo>
                  <a:lnTo>
                    <a:pt x="10891" y="8213"/>
                  </a:lnTo>
                  <a:lnTo>
                    <a:pt x="10917" y="8290"/>
                  </a:lnTo>
                  <a:lnTo>
                    <a:pt x="10942" y="8392"/>
                  </a:lnTo>
                  <a:lnTo>
                    <a:pt x="10917" y="8494"/>
                  </a:lnTo>
                  <a:lnTo>
                    <a:pt x="10891" y="8570"/>
                  </a:lnTo>
                  <a:lnTo>
                    <a:pt x="10840" y="8647"/>
                  </a:lnTo>
                  <a:lnTo>
                    <a:pt x="10789" y="8723"/>
                  </a:lnTo>
                  <a:lnTo>
                    <a:pt x="10713" y="8800"/>
                  </a:lnTo>
                  <a:lnTo>
                    <a:pt x="10636" y="8825"/>
                  </a:lnTo>
                  <a:lnTo>
                    <a:pt x="10534" y="8851"/>
                  </a:lnTo>
                  <a:lnTo>
                    <a:pt x="10458" y="8876"/>
                  </a:lnTo>
                  <a:lnTo>
                    <a:pt x="10356" y="8851"/>
                  </a:lnTo>
                  <a:lnTo>
                    <a:pt x="10254" y="8825"/>
                  </a:lnTo>
                  <a:lnTo>
                    <a:pt x="10177" y="8800"/>
                  </a:lnTo>
                  <a:lnTo>
                    <a:pt x="10101" y="8723"/>
                  </a:lnTo>
                  <a:lnTo>
                    <a:pt x="10050" y="8647"/>
                  </a:lnTo>
                  <a:lnTo>
                    <a:pt x="9999" y="8570"/>
                  </a:lnTo>
                  <a:lnTo>
                    <a:pt x="9973" y="8494"/>
                  </a:lnTo>
                  <a:lnTo>
                    <a:pt x="9973" y="8392"/>
                  </a:lnTo>
                  <a:lnTo>
                    <a:pt x="9973" y="8290"/>
                  </a:lnTo>
                  <a:lnTo>
                    <a:pt x="9999" y="8213"/>
                  </a:lnTo>
                  <a:lnTo>
                    <a:pt x="10050" y="8111"/>
                  </a:lnTo>
                  <a:lnTo>
                    <a:pt x="10101" y="8060"/>
                  </a:lnTo>
                  <a:lnTo>
                    <a:pt x="10177" y="7984"/>
                  </a:lnTo>
                  <a:lnTo>
                    <a:pt x="10254" y="7933"/>
                  </a:lnTo>
                  <a:lnTo>
                    <a:pt x="10356" y="7907"/>
                  </a:lnTo>
                  <a:close/>
                  <a:moveTo>
                    <a:pt x="6734" y="0"/>
                  </a:moveTo>
                  <a:lnTo>
                    <a:pt x="6530" y="77"/>
                  </a:lnTo>
                  <a:lnTo>
                    <a:pt x="6377" y="153"/>
                  </a:lnTo>
                  <a:lnTo>
                    <a:pt x="6224" y="281"/>
                  </a:lnTo>
                  <a:lnTo>
                    <a:pt x="6096" y="434"/>
                  </a:lnTo>
                  <a:lnTo>
                    <a:pt x="5994" y="612"/>
                  </a:lnTo>
                  <a:lnTo>
                    <a:pt x="5943" y="816"/>
                  </a:lnTo>
                  <a:lnTo>
                    <a:pt x="5918" y="1020"/>
                  </a:lnTo>
                  <a:lnTo>
                    <a:pt x="5943" y="1225"/>
                  </a:lnTo>
                  <a:lnTo>
                    <a:pt x="5994" y="1403"/>
                  </a:lnTo>
                  <a:lnTo>
                    <a:pt x="6096" y="1582"/>
                  </a:lnTo>
                  <a:lnTo>
                    <a:pt x="6224" y="1735"/>
                  </a:lnTo>
                  <a:lnTo>
                    <a:pt x="4948" y="3775"/>
                  </a:lnTo>
                  <a:lnTo>
                    <a:pt x="4540" y="2219"/>
                  </a:lnTo>
                  <a:lnTo>
                    <a:pt x="4515" y="2143"/>
                  </a:lnTo>
                  <a:lnTo>
                    <a:pt x="4464" y="2066"/>
                  </a:lnTo>
                  <a:lnTo>
                    <a:pt x="4387" y="2015"/>
                  </a:lnTo>
                  <a:lnTo>
                    <a:pt x="1990" y="2015"/>
                  </a:lnTo>
                  <a:lnTo>
                    <a:pt x="1939" y="1862"/>
                  </a:lnTo>
                  <a:lnTo>
                    <a:pt x="1862" y="1709"/>
                  </a:lnTo>
                  <a:lnTo>
                    <a:pt x="1760" y="1582"/>
                  </a:lnTo>
                  <a:lnTo>
                    <a:pt x="1633" y="1480"/>
                  </a:lnTo>
                  <a:lnTo>
                    <a:pt x="1505" y="1378"/>
                  </a:lnTo>
                  <a:lnTo>
                    <a:pt x="1352" y="1327"/>
                  </a:lnTo>
                  <a:lnTo>
                    <a:pt x="1173" y="1276"/>
                  </a:lnTo>
                  <a:lnTo>
                    <a:pt x="1020" y="1250"/>
                  </a:lnTo>
                  <a:lnTo>
                    <a:pt x="816" y="1276"/>
                  </a:lnTo>
                  <a:lnTo>
                    <a:pt x="612" y="1352"/>
                  </a:lnTo>
                  <a:lnTo>
                    <a:pt x="434" y="1429"/>
                  </a:lnTo>
                  <a:lnTo>
                    <a:pt x="281" y="1556"/>
                  </a:lnTo>
                  <a:lnTo>
                    <a:pt x="153" y="1709"/>
                  </a:lnTo>
                  <a:lnTo>
                    <a:pt x="77" y="1888"/>
                  </a:lnTo>
                  <a:lnTo>
                    <a:pt x="0" y="2066"/>
                  </a:lnTo>
                  <a:lnTo>
                    <a:pt x="0" y="2270"/>
                  </a:lnTo>
                  <a:lnTo>
                    <a:pt x="0" y="2474"/>
                  </a:lnTo>
                  <a:lnTo>
                    <a:pt x="77" y="2678"/>
                  </a:lnTo>
                  <a:lnTo>
                    <a:pt x="153" y="2857"/>
                  </a:lnTo>
                  <a:lnTo>
                    <a:pt x="281" y="3010"/>
                  </a:lnTo>
                  <a:lnTo>
                    <a:pt x="434" y="3137"/>
                  </a:lnTo>
                  <a:lnTo>
                    <a:pt x="612" y="3214"/>
                  </a:lnTo>
                  <a:lnTo>
                    <a:pt x="816" y="3291"/>
                  </a:lnTo>
                  <a:lnTo>
                    <a:pt x="1173" y="3291"/>
                  </a:lnTo>
                  <a:lnTo>
                    <a:pt x="1352" y="3240"/>
                  </a:lnTo>
                  <a:lnTo>
                    <a:pt x="1505" y="3189"/>
                  </a:lnTo>
                  <a:lnTo>
                    <a:pt x="1633" y="3086"/>
                  </a:lnTo>
                  <a:lnTo>
                    <a:pt x="1760" y="2984"/>
                  </a:lnTo>
                  <a:lnTo>
                    <a:pt x="1862" y="2857"/>
                  </a:lnTo>
                  <a:lnTo>
                    <a:pt x="1939" y="2704"/>
                  </a:lnTo>
                  <a:lnTo>
                    <a:pt x="1990" y="2551"/>
                  </a:lnTo>
                  <a:lnTo>
                    <a:pt x="4081" y="2551"/>
                  </a:lnTo>
                  <a:lnTo>
                    <a:pt x="4540" y="4413"/>
                  </a:lnTo>
                  <a:lnTo>
                    <a:pt x="4005" y="5255"/>
                  </a:lnTo>
                  <a:lnTo>
                    <a:pt x="1990" y="5255"/>
                  </a:lnTo>
                  <a:lnTo>
                    <a:pt x="1939" y="5102"/>
                  </a:lnTo>
                  <a:lnTo>
                    <a:pt x="1862" y="4948"/>
                  </a:lnTo>
                  <a:lnTo>
                    <a:pt x="1760" y="4821"/>
                  </a:lnTo>
                  <a:lnTo>
                    <a:pt x="1633" y="4719"/>
                  </a:lnTo>
                  <a:lnTo>
                    <a:pt x="1505" y="4617"/>
                  </a:lnTo>
                  <a:lnTo>
                    <a:pt x="1352" y="4566"/>
                  </a:lnTo>
                  <a:lnTo>
                    <a:pt x="1173" y="4515"/>
                  </a:lnTo>
                  <a:lnTo>
                    <a:pt x="816" y="4515"/>
                  </a:lnTo>
                  <a:lnTo>
                    <a:pt x="612" y="4591"/>
                  </a:lnTo>
                  <a:lnTo>
                    <a:pt x="434" y="4668"/>
                  </a:lnTo>
                  <a:lnTo>
                    <a:pt x="281" y="4795"/>
                  </a:lnTo>
                  <a:lnTo>
                    <a:pt x="153" y="4948"/>
                  </a:lnTo>
                  <a:lnTo>
                    <a:pt x="77" y="5127"/>
                  </a:lnTo>
                  <a:lnTo>
                    <a:pt x="0" y="5331"/>
                  </a:lnTo>
                  <a:lnTo>
                    <a:pt x="0" y="5535"/>
                  </a:lnTo>
                  <a:lnTo>
                    <a:pt x="0" y="5739"/>
                  </a:lnTo>
                  <a:lnTo>
                    <a:pt x="77" y="5918"/>
                  </a:lnTo>
                  <a:lnTo>
                    <a:pt x="153" y="6096"/>
                  </a:lnTo>
                  <a:lnTo>
                    <a:pt x="281" y="6249"/>
                  </a:lnTo>
                  <a:lnTo>
                    <a:pt x="434" y="6377"/>
                  </a:lnTo>
                  <a:lnTo>
                    <a:pt x="612" y="6453"/>
                  </a:lnTo>
                  <a:lnTo>
                    <a:pt x="816" y="6530"/>
                  </a:lnTo>
                  <a:lnTo>
                    <a:pt x="1020" y="6555"/>
                  </a:lnTo>
                  <a:lnTo>
                    <a:pt x="1173" y="6530"/>
                  </a:lnTo>
                  <a:lnTo>
                    <a:pt x="1352" y="6479"/>
                  </a:lnTo>
                  <a:lnTo>
                    <a:pt x="1505" y="6428"/>
                  </a:lnTo>
                  <a:lnTo>
                    <a:pt x="1633" y="6326"/>
                  </a:lnTo>
                  <a:lnTo>
                    <a:pt x="1760" y="6224"/>
                  </a:lnTo>
                  <a:lnTo>
                    <a:pt x="1862" y="6096"/>
                  </a:lnTo>
                  <a:lnTo>
                    <a:pt x="1939" y="5969"/>
                  </a:lnTo>
                  <a:lnTo>
                    <a:pt x="1990" y="5790"/>
                  </a:lnTo>
                  <a:lnTo>
                    <a:pt x="4209" y="5790"/>
                  </a:lnTo>
                  <a:lnTo>
                    <a:pt x="4285" y="5765"/>
                  </a:lnTo>
                  <a:lnTo>
                    <a:pt x="4336" y="5739"/>
                  </a:lnTo>
                  <a:lnTo>
                    <a:pt x="4362" y="5688"/>
                  </a:lnTo>
                  <a:lnTo>
                    <a:pt x="4719" y="5127"/>
                  </a:lnTo>
                  <a:lnTo>
                    <a:pt x="5203" y="7040"/>
                  </a:lnTo>
                  <a:lnTo>
                    <a:pt x="5101" y="7117"/>
                  </a:lnTo>
                  <a:lnTo>
                    <a:pt x="4999" y="7219"/>
                  </a:lnTo>
                  <a:lnTo>
                    <a:pt x="4897" y="7321"/>
                  </a:lnTo>
                  <a:lnTo>
                    <a:pt x="4821" y="7423"/>
                  </a:lnTo>
                  <a:lnTo>
                    <a:pt x="4770" y="7550"/>
                  </a:lnTo>
                  <a:lnTo>
                    <a:pt x="4719" y="7678"/>
                  </a:lnTo>
                  <a:lnTo>
                    <a:pt x="4693" y="7805"/>
                  </a:lnTo>
                  <a:lnTo>
                    <a:pt x="4693" y="7933"/>
                  </a:lnTo>
                  <a:lnTo>
                    <a:pt x="4719" y="8137"/>
                  </a:lnTo>
                  <a:lnTo>
                    <a:pt x="4770" y="8341"/>
                  </a:lnTo>
                  <a:lnTo>
                    <a:pt x="4872" y="8519"/>
                  </a:lnTo>
                  <a:lnTo>
                    <a:pt x="4999" y="8672"/>
                  </a:lnTo>
                  <a:lnTo>
                    <a:pt x="5127" y="8800"/>
                  </a:lnTo>
                  <a:lnTo>
                    <a:pt x="5306" y="8876"/>
                  </a:lnTo>
                  <a:lnTo>
                    <a:pt x="5510" y="8953"/>
                  </a:lnTo>
                  <a:lnTo>
                    <a:pt x="5918" y="8953"/>
                  </a:lnTo>
                  <a:lnTo>
                    <a:pt x="6096" y="8876"/>
                  </a:lnTo>
                  <a:lnTo>
                    <a:pt x="6275" y="8800"/>
                  </a:lnTo>
                  <a:lnTo>
                    <a:pt x="6428" y="8672"/>
                  </a:lnTo>
                  <a:lnTo>
                    <a:pt x="6555" y="8519"/>
                  </a:lnTo>
                  <a:lnTo>
                    <a:pt x="6657" y="8341"/>
                  </a:lnTo>
                  <a:lnTo>
                    <a:pt x="6708" y="8137"/>
                  </a:lnTo>
                  <a:lnTo>
                    <a:pt x="6734" y="7933"/>
                  </a:lnTo>
                  <a:lnTo>
                    <a:pt x="6708" y="7805"/>
                  </a:lnTo>
                  <a:lnTo>
                    <a:pt x="6683" y="7678"/>
                  </a:lnTo>
                  <a:lnTo>
                    <a:pt x="6657" y="7550"/>
                  </a:lnTo>
                  <a:lnTo>
                    <a:pt x="6581" y="7423"/>
                  </a:lnTo>
                  <a:lnTo>
                    <a:pt x="8672" y="5255"/>
                  </a:lnTo>
                  <a:lnTo>
                    <a:pt x="9795" y="7601"/>
                  </a:lnTo>
                  <a:lnTo>
                    <a:pt x="9642" y="7780"/>
                  </a:lnTo>
                  <a:lnTo>
                    <a:pt x="9514" y="7958"/>
                  </a:lnTo>
                  <a:lnTo>
                    <a:pt x="9463" y="8162"/>
                  </a:lnTo>
                  <a:lnTo>
                    <a:pt x="9438" y="8392"/>
                  </a:lnTo>
                  <a:lnTo>
                    <a:pt x="9438" y="8596"/>
                  </a:lnTo>
                  <a:lnTo>
                    <a:pt x="9514" y="8774"/>
                  </a:lnTo>
                  <a:lnTo>
                    <a:pt x="9591" y="8953"/>
                  </a:lnTo>
                  <a:lnTo>
                    <a:pt x="9718" y="9106"/>
                  </a:lnTo>
                  <a:lnTo>
                    <a:pt x="9871" y="9234"/>
                  </a:lnTo>
                  <a:lnTo>
                    <a:pt x="10050" y="9336"/>
                  </a:lnTo>
                  <a:lnTo>
                    <a:pt x="10254" y="9387"/>
                  </a:lnTo>
                  <a:lnTo>
                    <a:pt x="10458" y="9412"/>
                  </a:lnTo>
                  <a:lnTo>
                    <a:pt x="10662" y="9387"/>
                  </a:lnTo>
                  <a:lnTo>
                    <a:pt x="10840" y="9336"/>
                  </a:lnTo>
                  <a:lnTo>
                    <a:pt x="11019" y="9234"/>
                  </a:lnTo>
                  <a:lnTo>
                    <a:pt x="11172" y="9106"/>
                  </a:lnTo>
                  <a:lnTo>
                    <a:pt x="11300" y="8953"/>
                  </a:lnTo>
                  <a:lnTo>
                    <a:pt x="11402" y="8774"/>
                  </a:lnTo>
                  <a:lnTo>
                    <a:pt x="11453" y="8596"/>
                  </a:lnTo>
                  <a:lnTo>
                    <a:pt x="11478" y="8392"/>
                  </a:lnTo>
                  <a:lnTo>
                    <a:pt x="11453" y="8162"/>
                  </a:lnTo>
                  <a:lnTo>
                    <a:pt x="11376" y="7984"/>
                  </a:lnTo>
                  <a:lnTo>
                    <a:pt x="11274" y="7780"/>
                  </a:lnTo>
                  <a:lnTo>
                    <a:pt x="11147" y="7627"/>
                  </a:lnTo>
                  <a:lnTo>
                    <a:pt x="11759" y="6632"/>
                  </a:lnTo>
                  <a:lnTo>
                    <a:pt x="11810" y="6530"/>
                  </a:lnTo>
                  <a:lnTo>
                    <a:pt x="11784" y="6428"/>
                  </a:lnTo>
                  <a:lnTo>
                    <a:pt x="11759" y="6351"/>
                  </a:lnTo>
                  <a:lnTo>
                    <a:pt x="11682" y="6275"/>
                  </a:lnTo>
                  <a:lnTo>
                    <a:pt x="11580" y="6224"/>
                  </a:lnTo>
                  <a:lnTo>
                    <a:pt x="11478" y="6249"/>
                  </a:lnTo>
                  <a:lnTo>
                    <a:pt x="11376" y="6275"/>
                  </a:lnTo>
                  <a:lnTo>
                    <a:pt x="11300" y="6351"/>
                  </a:lnTo>
                  <a:lnTo>
                    <a:pt x="10662" y="7397"/>
                  </a:lnTo>
                  <a:lnTo>
                    <a:pt x="10458" y="7372"/>
                  </a:lnTo>
                  <a:lnTo>
                    <a:pt x="10279" y="7372"/>
                  </a:lnTo>
                  <a:lnTo>
                    <a:pt x="9080" y="4846"/>
                  </a:lnTo>
                  <a:lnTo>
                    <a:pt x="10713" y="3163"/>
                  </a:lnTo>
                  <a:lnTo>
                    <a:pt x="10815" y="3214"/>
                  </a:lnTo>
                  <a:lnTo>
                    <a:pt x="10942" y="3265"/>
                  </a:lnTo>
                  <a:lnTo>
                    <a:pt x="11070" y="3291"/>
                  </a:lnTo>
                  <a:lnTo>
                    <a:pt x="11351" y="3291"/>
                  </a:lnTo>
                  <a:lnTo>
                    <a:pt x="11504" y="3240"/>
                  </a:lnTo>
                  <a:lnTo>
                    <a:pt x="12396" y="4617"/>
                  </a:lnTo>
                  <a:lnTo>
                    <a:pt x="11912" y="5382"/>
                  </a:lnTo>
                  <a:lnTo>
                    <a:pt x="11886" y="5484"/>
                  </a:lnTo>
                  <a:lnTo>
                    <a:pt x="11886" y="5586"/>
                  </a:lnTo>
                  <a:lnTo>
                    <a:pt x="11912" y="5688"/>
                  </a:lnTo>
                  <a:lnTo>
                    <a:pt x="11988" y="5765"/>
                  </a:lnTo>
                  <a:lnTo>
                    <a:pt x="12065" y="5790"/>
                  </a:lnTo>
                  <a:lnTo>
                    <a:pt x="12218" y="5790"/>
                  </a:lnTo>
                  <a:lnTo>
                    <a:pt x="12269" y="5765"/>
                  </a:lnTo>
                  <a:lnTo>
                    <a:pt x="12320" y="5714"/>
                  </a:lnTo>
                  <a:lnTo>
                    <a:pt x="12371" y="5663"/>
                  </a:lnTo>
                  <a:lnTo>
                    <a:pt x="12728" y="5127"/>
                  </a:lnTo>
                  <a:lnTo>
                    <a:pt x="13952" y="7040"/>
                  </a:lnTo>
                  <a:lnTo>
                    <a:pt x="14003" y="7091"/>
                  </a:lnTo>
                  <a:lnTo>
                    <a:pt x="14054" y="7117"/>
                  </a:lnTo>
                  <a:lnTo>
                    <a:pt x="14105" y="7142"/>
                  </a:lnTo>
                  <a:lnTo>
                    <a:pt x="16324" y="7142"/>
                  </a:lnTo>
                  <a:lnTo>
                    <a:pt x="16375" y="7321"/>
                  </a:lnTo>
                  <a:lnTo>
                    <a:pt x="16452" y="7448"/>
                  </a:lnTo>
                  <a:lnTo>
                    <a:pt x="16554" y="7576"/>
                  </a:lnTo>
                  <a:lnTo>
                    <a:pt x="16681" y="7703"/>
                  </a:lnTo>
                  <a:lnTo>
                    <a:pt x="16809" y="7780"/>
                  </a:lnTo>
                  <a:lnTo>
                    <a:pt x="16962" y="7856"/>
                  </a:lnTo>
                  <a:lnTo>
                    <a:pt x="17141" y="7882"/>
                  </a:lnTo>
                  <a:lnTo>
                    <a:pt x="17319" y="7907"/>
                  </a:lnTo>
                  <a:lnTo>
                    <a:pt x="17523" y="7882"/>
                  </a:lnTo>
                  <a:lnTo>
                    <a:pt x="17702" y="7831"/>
                  </a:lnTo>
                  <a:lnTo>
                    <a:pt x="17880" y="7729"/>
                  </a:lnTo>
                  <a:lnTo>
                    <a:pt x="18033" y="7601"/>
                  </a:lnTo>
                  <a:lnTo>
                    <a:pt x="18161" y="7448"/>
                  </a:lnTo>
                  <a:lnTo>
                    <a:pt x="18237" y="7270"/>
                  </a:lnTo>
                  <a:lnTo>
                    <a:pt x="18314" y="7091"/>
                  </a:lnTo>
                  <a:lnTo>
                    <a:pt x="18339" y="6887"/>
                  </a:lnTo>
                  <a:lnTo>
                    <a:pt x="18314" y="6683"/>
                  </a:lnTo>
                  <a:lnTo>
                    <a:pt x="18237" y="6479"/>
                  </a:lnTo>
                  <a:lnTo>
                    <a:pt x="18161" y="6326"/>
                  </a:lnTo>
                  <a:lnTo>
                    <a:pt x="18033" y="6173"/>
                  </a:lnTo>
                  <a:lnTo>
                    <a:pt x="17880" y="6045"/>
                  </a:lnTo>
                  <a:lnTo>
                    <a:pt x="17702" y="5943"/>
                  </a:lnTo>
                  <a:lnTo>
                    <a:pt x="17523" y="5892"/>
                  </a:lnTo>
                  <a:lnTo>
                    <a:pt x="17319" y="5867"/>
                  </a:lnTo>
                  <a:lnTo>
                    <a:pt x="17141" y="5867"/>
                  </a:lnTo>
                  <a:lnTo>
                    <a:pt x="16962" y="5918"/>
                  </a:lnTo>
                  <a:lnTo>
                    <a:pt x="16809" y="5994"/>
                  </a:lnTo>
                  <a:lnTo>
                    <a:pt x="16681" y="6071"/>
                  </a:lnTo>
                  <a:lnTo>
                    <a:pt x="16554" y="6198"/>
                  </a:lnTo>
                  <a:lnTo>
                    <a:pt x="16452" y="6326"/>
                  </a:lnTo>
                  <a:lnTo>
                    <a:pt x="16375" y="6453"/>
                  </a:lnTo>
                  <a:lnTo>
                    <a:pt x="16324" y="6606"/>
                  </a:lnTo>
                  <a:lnTo>
                    <a:pt x="14309" y="6606"/>
                  </a:lnTo>
                  <a:lnTo>
                    <a:pt x="13034" y="4617"/>
                  </a:lnTo>
                  <a:lnTo>
                    <a:pt x="13391" y="4056"/>
                  </a:lnTo>
                  <a:lnTo>
                    <a:pt x="16324" y="4056"/>
                  </a:lnTo>
                  <a:lnTo>
                    <a:pt x="16375" y="4209"/>
                  </a:lnTo>
                  <a:lnTo>
                    <a:pt x="16452" y="4336"/>
                  </a:lnTo>
                  <a:lnTo>
                    <a:pt x="16554" y="4464"/>
                  </a:lnTo>
                  <a:lnTo>
                    <a:pt x="16681" y="4566"/>
                  </a:lnTo>
                  <a:lnTo>
                    <a:pt x="16834" y="4668"/>
                  </a:lnTo>
                  <a:lnTo>
                    <a:pt x="16962" y="4744"/>
                  </a:lnTo>
                  <a:lnTo>
                    <a:pt x="17141" y="4770"/>
                  </a:lnTo>
                  <a:lnTo>
                    <a:pt x="17319" y="4795"/>
                  </a:lnTo>
                  <a:lnTo>
                    <a:pt x="17523" y="4770"/>
                  </a:lnTo>
                  <a:lnTo>
                    <a:pt x="17702" y="4719"/>
                  </a:lnTo>
                  <a:lnTo>
                    <a:pt x="17880" y="4617"/>
                  </a:lnTo>
                  <a:lnTo>
                    <a:pt x="18033" y="4489"/>
                  </a:lnTo>
                  <a:lnTo>
                    <a:pt x="18161" y="4336"/>
                  </a:lnTo>
                  <a:lnTo>
                    <a:pt x="18237" y="4158"/>
                  </a:lnTo>
                  <a:lnTo>
                    <a:pt x="18314" y="3979"/>
                  </a:lnTo>
                  <a:lnTo>
                    <a:pt x="18339" y="3775"/>
                  </a:lnTo>
                  <a:lnTo>
                    <a:pt x="18314" y="3571"/>
                  </a:lnTo>
                  <a:lnTo>
                    <a:pt x="18237" y="3367"/>
                  </a:lnTo>
                  <a:lnTo>
                    <a:pt x="18161" y="3189"/>
                  </a:lnTo>
                  <a:lnTo>
                    <a:pt x="18033" y="3035"/>
                  </a:lnTo>
                  <a:lnTo>
                    <a:pt x="17880" y="2933"/>
                  </a:lnTo>
                  <a:lnTo>
                    <a:pt x="17702" y="2831"/>
                  </a:lnTo>
                  <a:lnTo>
                    <a:pt x="17523" y="2780"/>
                  </a:lnTo>
                  <a:lnTo>
                    <a:pt x="17319" y="2755"/>
                  </a:lnTo>
                  <a:lnTo>
                    <a:pt x="17141" y="2755"/>
                  </a:lnTo>
                  <a:lnTo>
                    <a:pt x="16962" y="2806"/>
                  </a:lnTo>
                  <a:lnTo>
                    <a:pt x="16809" y="2882"/>
                  </a:lnTo>
                  <a:lnTo>
                    <a:pt x="16681" y="2959"/>
                  </a:lnTo>
                  <a:lnTo>
                    <a:pt x="16554" y="3086"/>
                  </a:lnTo>
                  <a:lnTo>
                    <a:pt x="16452" y="3214"/>
                  </a:lnTo>
                  <a:lnTo>
                    <a:pt x="16375" y="3342"/>
                  </a:lnTo>
                  <a:lnTo>
                    <a:pt x="16324" y="3495"/>
                  </a:lnTo>
                  <a:lnTo>
                    <a:pt x="13238" y="3495"/>
                  </a:lnTo>
                  <a:lnTo>
                    <a:pt x="13187" y="3520"/>
                  </a:lnTo>
                  <a:lnTo>
                    <a:pt x="13111" y="3546"/>
                  </a:lnTo>
                  <a:lnTo>
                    <a:pt x="13060" y="3571"/>
                  </a:lnTo>
                  <a:lnTo>
                    <a:pt x="13008" y="3622"/>
                  </a:lnTo>
                  <a:lnTo>
                    <a:pt x="12702" y="4107"/>
                  </a:lnTo>
                  <a:lnTo>
                    <a:pt x="11963" y="2959"/>
                  </a:lnTo>
                  <a:lnTo>
                    <a:pt x="12065" y="2806"/>
                  </a:lnTo>
                  <a:lnTo>
                    <a:pt x="12141" y="2653"/>
                  </a:lnTo>
                  <a:lnTo>
                    <a:pt x="12192" y="2474"/>
                  </a:lnTo>
                  <a:lnTo>
                    <a:pt x="12218" y="2270"/>
                  </a:lnTo>
                  <a:lnTo>
                    <a:pt x="12192" y="2066"/>
                  </a:lnTo>
                  <a:lnTo>
                    <a:pt x="12141" y="1888"/>
                  </a:lnTo>
                  <a:lnTo>
                    <a:pt x="12039" y="1709"/>
                  </a:lnTo>
                  <a:lnTo>
                    <a:pt x="11912" y="1556"/>
                  </a:lnTo>
                  <a:lnTo>
                    <a:pt x="11759" y="1429"/>
                  </a:lnTo>
                  <a:lnTo>
                    <a:pt x="11606" y="1327"/>
                  </a:lnTo>
                  <a:lnTo>
                    <a:pt x="11402" y="1276"/>
                  </a:lnTo>
                  <a:lnTo>
                    <a:pt x="11198" y="1250"/>
                  </a:lnTo>
                  <a:lnTo>
                    <a:pt x="10993" y="1276"/>
                  </a:lnTo>
                  <a:lnTo>
                    <a:pt x="10815" y="1327"/>
                  </a:lnTo>
                  <a:lnTo>
                    <a:pt x="10636" y="1429"/>
                  </a:lnTo>
                  <a:lnTo>
                    <a:pt x="10483" y="1556"/>
                  </a:lnTo>
                  <a:lnTo>
                    <a:pt x="10356" y="1709"/>
                  </a:lnTo>
                  <a:lnTo>
                    <a:pt x="10254" y="1888"/>
                  </a:lnTo>
                  <a:lnTo>
                    <a:pt x="10203" y="2066"/>
                  </a:lnTo>
                  <a:lnTo>
                    <a:pt x="10177" y="2270"/>
                  </a:lnTo>
                  <a:lnTo>
                    <a:pt x="10177" y="2423"/>
                  </a:lnTo>
                  <a:lnTo>
                    <a:pt x="10228" y="2551"/>
                  </a:lnTo>
                  <a:lnTo>
                    <a:pt x="10254" y="2678"/>
                  </a:lnTo>
                  <a:lnTo>
                    <a:pt x="10330" y="2806"/>
                  </a:lnTo>
                  <a:lnTo>
                    <a:pt x="8825" y="4336"/>
                  </a:lnTo>
                  <a:lnTo>
                    <a:pt x="7627" y="1786"/>
                  </a:lnTo>
                  <a:lnTo>
                    <a:pt x="7754" y="1633"/>
                  </a:lnTo>
                  <a:lnTo>
                    <a:pt x="7856" y="1429"/>
                  </a:lnTo>
                  <a:lnTo>
                    <a:pt x="7933" y="1225"/>
                  </a:lnTo>
                  <a:lnTo>
                    <a:pt x="7958" y="1020"/>
                  </a:lnTo>
                  <a:lnTo>
                    <a:pt x="7933" y="816"/>
                  </a:lnTo>
                  <a:lnTo>
                    <a:pt x="7882" y="612"/>
                  </a:lnTo>
                  <a:lnTo>
                    <a:pt x="7780" y="434"/>
                  </a:lnTo>
                  <a:lnTo>
                    <a:pt x="7652" y="281"/>
                  </a:lnTo>
                  <a:lnTo>
                    <a:pt x="7499" y="153"/>
                  </a:lnTo>
                  <a:lnTo>
                    <a:pt x="7346" y="77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70"/>
          <p:cNvGrpSpPr/>
          <p:nvPr/>
        </p:nvGrpSpPr>
        <p:grpSpPr>
          <a:xfrm>
            <a:off x="2580014" y="2061328"/>
            <a:ext cx="289259" cy="456070"/>
            <a:chOff x="1807400" y="1950400"/>
            <a:chExt cx="290800" cy="458500"/>
          </a:xfrm>
        </p:grpSpPr>
        <p:sp>
          <p:nvSpPr>
            <p:cNvPr id="1623" name="Google Shape;1623;p70"/>
            <p:cNvSpPr/>
            <p:nvPr/>
          </p:nvSpPr>
          <p:spPr>
            <a:xfrm>
              <a:off x="1820800" y="224500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7" y="0"/>
                  </a:moveTo>
                  <a:lnTo>
                    <a:pt x="1199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4" y="434"/>
                  </a:lnTo>
                  <a:lnTo>
                    <a:pt x="663" y="562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5510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179" y="6097"/>
                  </a:lnTo>
                  <a:lnTo>
                    <a:pt x="306" y="6250"/>
                  </a:lnTo>
                  <a:lnTo>
                    <a:pt x="459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50"/>
                  </a:lnTo>
                  <a:lnTo>
                    <a:pt x="10381" y="6097"/>
                  </a:lnTo>
                  <a:lnTo>
                    <a:pt x="10483" y="5918"/>
                  </a:lnTo>
                  <a:lnTo>
                    <a:pt x="10534" y="5714"/>
                  </a:lnTo>
                  <a:lnTo>
                    <a:pt x="10560" y="5510"/>
                  </a:lnTo>
                  <a:lnTo>
                    <a:pt x="10560" y="5127"/>
                  </a:lnTo>
                  <a:lnTo>
                    <a:pt x="10534" y="5025"/>
                  </a:lnTo>
                  <a:lnTo>
                    <a:pt x="10483" y="4949"/>
                  </a:lnTo>
                  <a:lnTo>
                    <a:pt x="10407" y="4872"/>
                  </a:lnTo>
                  <a:lnTo>
                    <a:pt x="10305" y="4847"/>
                  </a:lnTo>
                  <a:lnTo>
                    <a:pt x="10177" y="4872"/>
                  </a:lnTo>
                  <a:lnTo>
                    <a:pt x="10101" y="4949"/>
                  </a:lnTo>
                  <a:lnTo>
                    <a:pt x="10050" y="5025"/>
                  </a:lnTo>
                  <a:lnTo>
                    <a:pt x="10024" y="5127"/>
                  </a:lnTo>
                  <a:lnTo>
                    <a:pt x="10024" y="5510"/>
                  </a:lnTo>
                  <a:lnTo>
                    <a:pt x="10024" y="5612"/>
                  </a:lnTo>
                  <a:lnTo>
                    <a:pt x="9973" y="5714"/>
                  </a:lnTo>
                  <a:lnTo>
                    <a:pt x="9948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0"/>
                  </a:lnTo>
                  <a:lnTo>
                    <a:pt x="587" y="5714"/>
                  </a:lnTo>
                  <a:lnTo>
                    <a:pt x="536" y="5612"/>
                  </a:lnTo>
                  <a:lnTo>
                    <a:pt x="536" y="5510"/>
                  </a:lnTo>
                  <a:lnTo>
                    <a:pt x="536" y="2781"/>
                  </a:lnTo>
                  <a:lnTo>
                    <a:pt x="536" y="2679"/>
                  </a:lnTo>
                  <a:lnTo>
                    <a:pt x="587" y="2577"/>
                  </a:lnTo>
                  <a:lnTo>
                    <a:pt x="612" y="2500"/>
                  </a:lnTo>
                  <a:lnTo>
                    <a:pt x="689" y="2424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424"/>
                  </a:lnTo>
                  <a:lnTo>
                    <a:pt x="9948" y="2500"/>
                  </a:lnTo>
                  <a:lnTo>
                    <a:pt x="9973" y="2577"/>
                  </a:lnTo>
                  <a:lnTo>
                    <a:pt x="10024" y="2679"/>
                  </a:lnTo>
                  <a:lnTo>
                    <a:pt x="10024" y="2781"/>
                  </a:lnTo>
                  <a:lnTo>
                    <a:pt x="10024" y="3954"/>
                  </a:lnTo>
                  <a:lnTo>
                    <a:pt x="10050" y="4056"/>
                  </a:lnTo>
                  <a:lnTo>
                    <a:pt x="10101" y="4133"/>
                  </a:lnTo>
                  <a:lnTo>
                    <a:pt x="10177" y="4209"/>
                  </a:lnTo>
                  <a:lnTo>
                    <a:pt x="10407" y="4209"/>
                  </a:lnTo>
                  <a:lnTo>
                    <a:pt x="10483" y="4133"/>
                  </a:lnTo>
                  <a:lnTo>
                    <a:pt x="10534" y="4056"/>
                  </a:lnTo>
                  <a:lnTo>
                    <a:pt x="10560" y="3954"/>
                  </a:lnTo>
                  <a:lnTo>
                    <a:pt x="10560" y="2781"/>
                  </a:lnTo>
                  <a:lnTo>
                    <a:pt x="10534" y="2577"/>
                  </a:lnTo>
                  <a:lnTo>
                    <a:pt x="10509" y="2398"/>
                  </a:lnTo>
                  <a:lnTo>
                    <a:pt x="10483" y="2398"/>
                  </a:lnTo>
                  <a:lnTo>
                    <a:pt x="9897" y="562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1" y="51"/>
                  </a:lnTo>
                  <a:lnTo>
                    <a:pt x="9234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29" y="281"/>
                  </a:lnTo>
                  <a:lnTo>
                    <a:pt x="2755" y="383"/>
                  </a:lnTo>
                  <a:lnTo>
                    <a:pt x="2806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6" y="536"/>
                  </a:lnTo>
                  <a:lnTo>
                    <a:pt x="9208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62"/>
                  </a:lnTo>
                  <a:lnTo>
                    <a:pt x="1454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1" y="460"/>
                  </a:lnTo>
                  <a:lnTo>
                    <a:pt x="2092" y="383"/>
                  </a:lnTo>
                  <a:lnTo>
                    <a:pt x="2117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0"/>
            <p:cNvSpPr/>
            <p:nvPr/>
          </p:nvSpPr>
          <p:spPr>
            <a:xfrm>
              <a:off x="184757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8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88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81" y="2678"/>
                  </a:lnTo>
                  <a:lnTo>
                    <a:pt x="8137" y="2678"/>
                  </a:lnTo>
                  <a:lnTo>
                    <a:pt x="8265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0"/>
            <p:cNvSpPr/>
            <p:nvPr/>
          </p:nvSpPr>
          <p:spPr>
            <a:xfrm>
              <a:off x="1807400" y="1950400"/>
              <a:ext cx="290800" cy="290800"/>
            </a:xfrm>
            <a:custGeom>
              <a:avLst/>
              <a:gdLst/>
              <a:ahLst/>
              <a:cxnLst/>
              <a:rect l="l" t="t" r="r" b="b"/>
              <a:pathLst>
                <a:path w="11632" h="11632" extrusionOk="0">
                  <a:moveTo>
                    <a:pt x="5816" y="0"/>
                  </a:moveTo>
                  <a:lnTo>
                    <a:pt x="5689" y="26"/>
                  </a:lnTo>
                  <a:lnTo>
                    <a:pt x="5561" y="51"/>
                  </a:lnTo>
                  <a:lnTo>
                    <a:pt x="5332" y="153"/>
                  </a:lnTo>
                  <a:lnTo>
                    <a:pt x="5102" y="281"/>
                  </a:lnTo>
                  <a:lnTo>
                    <a:pt x="4923" y="434"/>
                  </a:lnTo>
                  <a:lnTo>
                    <a:pt x="4668" y="638"/>
                  </a:lnTo>
                  <a:lnTo>
                    <a:pt x="4566" y="689"/>
                  </a:lnTo>
                  <a:lnTo>
                    <a:pt x="4464" y="740"/>
                  </a:lnTo>
                  <a:lnTo>
                    <a:pt x="4337" y="766"/>
                  </a:lnTo>
                  <a:lnTo>
                    <a:pt x="4184" y="766"/>
                  </a:lnTo>
                  <a:lnTo>
                    <a:pt x="3878" y="715"/>
                  </a:lnTo>
                  <a:lnTo>
                    <a:pt x="3648" y="689"/>
                  </a:lnTo>
                  <a:lnTo>
                    <a:pt x="3393" y="664"/>
                  </a:lnTo>
                  <a:lnTo>
                    <a:pt x="3138" y="689"/>
                  </a:lnTo>
                  <a:lnTo>
                    <a:pt x="3010" y="740"/>
                  </a:lnTo>
                  <a:lnTo>
                    <a:pt x="2908" y="791"/>
                  </a:lnTo>
                  <a:lnTo>
                    <a:pt x="2806" y="868"/>
                  </a:lnTo>
                  <a:lnTo>
                    <a:pt x="2704" y="944"/>
                  </a:lnTo>
                  <a:lnTo>
                    <a:pt x="2551" y="1148"/>
                  </a:lnTo>
                  <a:lnTo>
                    <a:pt x="2449" y="1378"/>
                  </a:lnTo>
                  <a:lnTo>
                    <a:pt x="2347" y="1607"/>
                  </a:lnTo>
                  <a:lnTo>
                    <a:pt x="2245" y="1888"/>
                  </a:lnTo>
                  <a:lnTo>
                    <a:pt x="2169" y="2015"/>
                  </a:lnTo>
                  <a:lnTo>
                    <a:pt x="2092" y="2117"/>
                  </a:lnTo>
                  <a:lnTo>
                    <a:pt x="2016" y="2169"/>
                  </a:lnTo>
                  <a:lnTo>
                    <a:pt x="1888" y="2245"/>
                  </a:lnTo>
                  <a:lnTo>
                    <a:pt x="1608" y="2373"/>
                  </a:lnTo>
                  <a:lnTo>
                    <a:pt x="1378" y="2449"/>
                  </a:lnTo>
                  <a:lnTo>
                    <a:pt x="1148" y="2577"/>
                  </a:lnTo>
                  <a:lnTo>
                    <a:pt x="944" y="2704"/>
                  </a:lnTo>
                  <a:lnTo>
                    <a:pt x="842" y="2806"/>
                  </a:lnTo>
                  <a:lnTo>
                    <a:pt x="766" y="2908"/>
                  </a:lnTo>
                  <a:lnTo>
                    <a:pt x="715" y="3036"/>
                  </a:lnTo>
                  <a:lnTo>
                    <a:pt x="689" y="3138"/>
                  </a:lnTo>
                  <a:lnTo>
                    <a:pt x="664" y="3393"/>
                  </a:lnTo>
                  <a:lnTo>
                    <a:pt x="664" y="3648"/>
                  </a:lnTo>
                  <a:lnTo>
                    <a:pt x="715" y="3903"/>
                  </a:lnTo>
                  <a:lnTo>
                    <a:pt x="740" y="4209"/>
                  </a:lnTo>
                  <a:lnTo>
                    <a:pt x="766" y="4337"/>
                  </a:lnTo>
                  <a:lnTo>
                    <a:pt x="740" y="4464"/>
                  </a:lnTo>
                  <a:lnTo>
                    <a:pt x="689" y="4566"/>
                  </a:lnTo>
                  <a:lnTo>
                    <a:pt x="613" y="4694"/>
                  </a:lnTo>
                  <a:lnTo>
                    <a:pt x="434" y="4923"/>
                  </a:lnTo>
                  <a:lnTo>
                    <a:pt x="281" y="5127"/>
                  </a:lnTo>
                  <a:lnTo>
                    <a:pt x="128" y="5331"/>
                  </a:lnTo>
                  <a:lnTo>
                    <a:pt x="26" y="5561"/>
                  </a:lnTo>
                  <a:lnTo>
                    <a:pt x="1" y="5688"/>
                  </a:lnTo>
                  <a:lnTo>
                    <a:pt x="1" y="5816"/>
                  </a:lnTo>
                  <a:lnTo>
                    <a:pt x="1" y="5943"/>
                  </a:lnTo>
                  <a:lnTo>
                    <a:pt x="26" y="6071"/>
                  </a:lnTo>
                  <a:lnTo>
                    <a:pt x="128" y="6326"/>
                  </a:lnTo>
                  <a:lnTo>
                    <a:pt x="281" y="6530"/>
                  </a:lnTo>
                  <a:lnTo>
                    <a:pt x="434" y="6734"/>
                  </a:lnTo>
                  <a:lnTo>
                    <a:pt x="613" y="6964"/>
                  </a:lnTo>
                  <a:lnTo>
                    <a:pt x="689" y="7066"/>
                  </a:lnTo>
                  <a:lnTo>
                    <a:pt x="740" y="7193"/>
                  </a:lnTo>
                  <a:lnTo>
                    <a:pt x="766" y="7295"/>
                  </a:lnTo>
                  <a:lnTo>
                    <a:pt x="740" y="7448"/>
                  </a:lnTo>
                  <a:lnTo>
                    <a:pt x="715" y="7754"/>
                  </a:lnTo>
                  <a:lnTo>
                    <a:pt x="664" y="8010"/>
                  </a:lnTo>
                  <a:lnTo>
                    <a:pt x="664" y="8239"/>
                  </a:lnTo>
                  <a:lnTo>
                    <a:pt x="689" y="8494"/>
                  </a:lnTo>
                  <a:lnTo>
                    <a:pt x="715" y="8622"/>
                  </a:lnTo>
                  <a:lnTo>
                    <a:pt x="766" y="8724"/>
                  </a:lnTo>
                  <a:lnTo>
                    <a:pt x="842" y="8851"/>
                  </a:lnTo>
                  <a:lnTo>
                    <a:pt x="944" y="8928"/>
                  </a:lnTo>
                  <a:lnTo>
                    <a:pt x="1148" y="9081"/>
                  </a:lnTo>
                  <a:lnTo>
                    <a:pt x="1378" y="9183"/>
                  </a:lnTo>
                  <a:lnTo>
                    <a:pt x="1608" y="9285"/>
                  </a:lnTo>
                  <a:lnTo>
                    <a:pt x="1888" y="9412"/>
                  </a:lnTo>
                  <a:lnTo>
                    <a:pt x="2016" y="9463"/>
                  </a:lnTo>
                  <a:lnTo>
                    <a:pt x="2092" y="9540"/>
                  </a:lnTo>
                  <a:lnTo>
                    <a:pt x="2169" y="9642"/>
                  </a:lnTo>
                  <a:lnTo>
                    <a:pt x="2245" y="9769"/>
                  </a:lnTo>
                  <a:lnTo>
                    <a:pt x="2347" y="10050"/>
                  </a:lnTo>
                  <a:lnTo>
                    <a:pt x="2449" y="10280"/>
                  </a:lnTo>
                  <a:lnTo>
                    <a:pt x="2551" y="10509"/>
                  </a:lnTo>
                  <a:lnTo>
                    <a:pt x="2704" y="10713"/>
                  </a:lnTo>
                  <a:lnTo>
                    <a:pt x="2806" y="10790"/>
                  </a:lnTo>
                  <a:lnTo>
                    <a:pt x="2908" y="10866"/>
                  </a:lnTo>
                  <a:lnTo>
                    <a:pt x="3010" y="10917"/>
                  </a:lnTo>
                  <a:lnTo>
                    <a:pt x="3138" y="10943"/>
                  </a:lnTo>
                  <a:lnTo>
                    <a:pt x="3393" y="10994"/>
                  </a:lnTo>
                  <a:lnTo>
                    <a:pt x="3648" y="10968"/>
                  </a:lnTo>
                  <a:lnTo>
                    <a:pt x="3878" y="10943"/>
                  </a:lnTo>
                  <a:lnTo>
                    <a:pt x="4184" y="10892"/>
                  </a:lnTo>
                  <a:lnTo>
                    <a:pt x="4464" y="10892"/>
                  </a:lnTo>
                  <a:lnTo>
                    <a:pt x="4566" y="10943"/>
                  </a:lnTo>
                  <a:lnTo>
                    <a:pt x="4668" y="11019"/>
                  </a:lnTo>
                  <a:lnTo>
                    <a:pt x="4923" y="11198"/>
                  </a:lnTo>
                  <a:lnTo>
                    <a:pt x="5102" y="11351"/>
                  </a:lnTo>
                  <a:lnTo>
                    <a:pt x="5332" y="11504"/>
                  </a:lnTo>
                  <a:lnTo>
                    <a:pt x="5561" y="11606"/>
                  </a:lnTo>
                  <a:lnTo>
                    <a:pt x="5689" y="11631"/>
                  </a:lnTo>
                  <a:lnTo>
                    <a:pt x="5944" y="11631"/>
                  </a:lnTo>
                  <a:lnTo>
                    <a:pt x="6071" y="11606"/>
                  </a:lnTo>
                  <a:lnTo>
                    <a:pt x="6301" y="11504"/>
                  </a:lnTo>
                  <a:lnTo>
                    <a:pt x="6530" y="11351"/>
                  </a:lnTo>
                  <a:lnTo>
                    <a:pt x="6709" y="11198"/>
                  </a:lnTo>
                  <a:lnTo>
                    <a:pt x="6964" y="11019"/>
                  </a:lnTo>
                  <a:lnTo>
                    <a:pt x="7066" y="10943"/>
                  </a:lnTo>
                  <a:lnTo>
                    <a:pt x="7168" y="10892"/>
                  </a:lnTo>
                  <a:lnTo>
                    <a:pt x="7449" y="10892"/>
                  </a:lnTo>
                  <a:lnTo>
                    <a:pt x="7755" y="10943"/>
                  </a:lnTo>
                  <a:lnTo>
                    <a:pt x="7984" y="10968"/>
                  </a:lnTo>
                  <a:lnTo>
                    <a:pt x="8239" y="10994"/>
                  </a:lnTo>
                  <a:lnTo>
                    <a:pt x="8494" y="10943"/>
                  </a:lnTo>
                  <a:lnTo>
                    <a:pt x="8622" y="10917"/>
                  </a:lnTo>
                  <a:lnTo>
                    <a:pt x="8724" y="10866"/>
                  </a:lnTo>
                  <a:lnTo>
                    <a:pt x="8826" y="10790"/>
                  </a:lnTo>
                  <a:lnTo>
                    <a:pt x="8928" y="10713"/>
                  </a:lnTo>
                  <a:lnTo>
                    <a:pt x="9081" y="10509"/>
                  </a:lnTo>
                  <a:lnTo>
                    <a:pt x="9183" y="10280"/>
                  </a:lnTo>
                  <a:lnTo>
                    <a:pt x="9285" y="10050"/>
                  </a:lnTo>
                  <a:lnTo>
                    <a:pt x="9387" y="9769"/>
                  </a:lnTo>
                  <a:lnTo>
                    <a:pt x="9464" y="9642"/>
                  </a:lnTo>
                  <a:lnTo>
                    <a:pt x="9540" y="9540"/>
                  </a:lnTo>
                  <a:lnTo>
                    <a:pt x="9617" y="9463"/>
                  </a:lnTo>
                  <a:lnTo>
                    <a:pt x="9744" y="9412"/>
                  </a:lnTo>
                  <a:lnTo>
                    <a:pt x="10025" y="9285"/>
                  </a:lnTo>
                  <a:lnTo>
                    <a:pt x="10254" y="9183"/>
                  </a:lnTo>
                  <a:lnTo>
                    <a:pt x="10484" y="9081"/>
                  </a:lnTo>
                  <a:lnTo>
                    <a:pt x="10688" y="8928"/>
                  </a:lnTo>
                  <a:lnTo>
                    <a:pt x="10790" y="8851"/>
                  </a:lnTo>
                  <a:lnTo>
                    <a:pt x="10866" y="8724"/>
                  </a:lnTo>
                  <a:lnTo>
                    <a:pt x="10917" y="8622"/>
                  </a:lnTo>
                  <a:lnTo>
                    <a:pt x="10943" y="8494"/>
                  </a:lnTo>
                  <a:lnTo>
                    <a:pt x="10968" y="8239"/>
                  </a:lnTo>
                  <a:lnTo>
                    <a:pt x="10968" y="8010"/>
                  </a:lnTo>
                  <a:lnTo>
                    <a:pt x="10917" y="7754"/>
                  </a:lnTo>
                  <a:lnTo>
                    <a:pt x="10892" y="7448"/>
                  </a:lnTo>
                  <a:lnTo>
                    <a:pt x="10866" y="7295"/>
                  </a:lnTo>
                  <a:lnTo>
                    <a:pt x="10892" y="7193"/>
                  </a:lnTo>
                  <a:lnTo>
                    <a:pt x="10943" y="7066"/>
                  </a:lnTo>
                  <a:lnTo>
                    <a:pt x="11019" y="6964"/>
                  </a:lnTo>
                  <a:lnTo>
                    <a:pt x="11198" y="6734"/>
                  </a:lnTo>
                  <a:lnTo>
                    <a:pt x="11351" y="6530"/>
                  </a:lnTo>
                  <a:lnTo>
                    <a:pt x="11504" y="6326"/>
                  </a:lnTo>
                  <a:lnTo>
                    <a:pt x="11606" y="6071"/>
                  </a:lnTo>
                  <a:lnTo>
                    <a:pt x="11632" y="5943"/>
                  </a:lnTo>
                  <a:lnTo>
                    <a:pt x="11632" y="5816"/>
                  </a:lnTo>
                  <a:lnTo>
                    <a:pt x="11632" y="5688"/>
                  </a:lnTo>
                  <a:lnTo>
                    <a:pt x="11606" y="5561"/>
                  </a:lnTo>
                  <a:lnTo>
                    <a:pt x="11504" y="5331"/>
                  </a:lnTo>
                  <a:lnTo>
                    <a:pt x="11351" y="5127"/>
                  </a:lnTo>
                  <a:lnTo>
                    <a:pt x="11198" y="4923"/>
                  </a:lnTo>
                  <a:lnTo>
                    <a:pt x="11019" y="4694"/>
                  </a:lnTo>
                  <a:lnTo>
                    <a:pt x="10943" y="4566"/>
                  </a:lnTo>
                  <a:lnTo>
                    <a:pt x="10892" y="4464"/>
                  </a:lnTo>
                  <a:lnTo>
                    <a:pt x="10866" y="4337"/>
                  </a:lnTo>
                  <a:lnTo>
                    <a:pt x="10892" y="4209"/>
                  </a:lnTo>
                  <a:lnTo>
                    <a:pt x="10917" y="3903"/>
                  </a:lnTo>
                  <a:lnTo>
                    <a:pt x="10968" y="3648"/>
                  </a:lnTo>
                  <a:lnTo>
                    <a:pt x="10968" y="3393"/>
                  </a:lnTo>
                  <a:lnTo>
                    <a:pt x="10943" y="3138"/>
                  </a:lnTo>
                  <a:lnTo>
                    <a:pt x="10917" y="3036"/>
                  </a:lnTo>
                  <a:lnTo>
                    <a:pt x="10866" y="2908"/>
                  </a:lnTo>
                  <a:lnTo>
                    <a:pt x="10790" y="2806"/>
                  </a:lnTo>
                  <a:lnTo>
                    <a:pt x="10688" y="2704"/>
                  </a:lnTo>
                  <a:lnTo>
                    <a:pt x="10586" y="2628"/>
                  </a:lnTo>
                  <a:lnTo>
                    <a:pt x="10458" y="2551"/>
                  </a:lnTo>
                  <a:lnTo>
                    <a:pt x="10356" y="2526"/>
                  </a:lnTo>
                  <a:lnTo>
                    <a:pt x="10254" y="2526"/>
                  </a:lnTo>
                  <a:lnTo>
                    <a:pt x="10152" y="2577"/>
                  </a:lnTo>
                  <a:lnTo>
                    <a:pt x="10101" y="2653"/>
                  </a:lnTo>
                  <a:lnTo>
                    <a:pt x="10050" y="2755"/>
                  </a:lnTo>
                  <a:lnTo>
                    <a:pt x="10076" y="2857"/>
                  </a:lnTo>
                  <a:lnTo>
                    <a:pt x="10127" y="2959"/>
                  </a:lnTo>
                  <a:lnTo>
                    <a:pt x="10203" y="3010"/>
                  </a:lnTo>
                  <a:lnTo>
                    <a:pt x="10331" y="3087"/>
                  </a:lnTo>
                  <a:lnTo>
                    <a:pt x="10382" y="3189"/>
                  </a:lnTo>
                  <a:lnTo>
                    <a:pt x="10433" y="3291"/>
                  </a:lnTo>
                  <a:lnTo>
                    <a:pt x="10433" y="3444"/>
                  </a:lnTo>
                  <a:lnTo>
                    <a:pt x="10382" y="3801"/>
                  </a:lnTo>
                  <a:lnTo>
                    <a:pt x="10331" y="4209"/>
                  </a:lnTo>
                  <a:lnTo>
                    <a:pt x="10356" y="4413"/>
                  </a:lnTo>
                  <a:lnTo>
                    <a:pt x="10382" y="4592"/>
                  </a:lnTo>
                  <a:lnTo>
                    <a:pt x="10433" y="4770"/>
                  </a:lnTo>
                  <a:lnTo>
                    <a:pt x="10535" y="4949"/>
                  </a:lnTo>
                  <a:lnTo>
                    <a:pt x="10764" y="5255"/>
                  </a:lnTo>
                  <a:lnTo>
                    <a:pt x="10994" y="5561"/>
                  </a:lnTo>
                  <a:lnTo>
                    <a:pt x="11070" y="5688"/>
                  </a:lnTo>
                  <a:lnTo>
                    <a:pt x="11096" y="5816"/>
                  </a:lnTo>
                  <a:lnTo>
                    <a:pt x="11070" y="5943"/>
                  </a:lnTo>
                  <a:lnTo>
                    <a:pt x="10994" y="6097"/>
                  </a:lnTo>
                  <a:lnTo>
                    <a:pt x="10764" y="6377"/>
                  </a:lnTo>
                  <a:lnTo>
                    <a:pt x="10535" y="6709"/>
                  </a:lnTo>
                  <a:lnTo>
                    <a:pt x="10433" y="6862"/>
                  </a:lnTo>
                  <a:lnTo>
                    <a:pt x="10382" y="7040"/>
                  </a:lnTo>
                  <a:lnTo>
                    <a:pt x="10356" y="7244"/>
                  </a:lnTo>
                  <a:lnTo>
                    <a:pt x="10331" y="7448"/>
                  </a:lnTo>
                  <a:lnTo>
                    <a:pt x="10382" y="7831"/>
                  </a:lnTo>
                  <a:lnTo>
                    <a:pt x="10433" y="8188"/>
                  </a:lnTo>
                  <a:lnTo>
                    <a:pt x="10433" y="8341"/>
                  </a:lnTo>
                  <a:lnTo>
                    <a:pt x="10382" y="8469"/>
                  </a:lnTo>
                  <a:lnTo>
                    <a:pt x="10305" y="8571"/>
                  </a:lnTo>
                  <a:lnTo>
                    <a:pt x="10178" y="8647"/>
                  </a:lnTo>
                  <a:lnTo>
                    <a:pt x="9846" y="8775"/>
                  </a:lnTo>
                  <a:lnTo>
                    <a:pt x="9464" y="8928"/>
                  </a:lnTo>
                  <a:lnTo>
                    <a:pt x="9311" y="9030"/>
                  </a:lnTo>
                  <a:lnTo>
                    <a:pt x="9158" y="9157"/>
                  </a:lnTo>
                  <a:lnTo>
                    <a:pt x="9030" y="9310"/>
                  </a:lnTo>
                  <a:lnTo>
                    <a:pt x="8928" y="9489"/>
                  </a:lnTo>
                  <a:lnTo>
                    <a:pt x="8775" y="9846"/>
                  </a:lnTo>
                  <a:lnTo>
                    <a:pt x="8647" y="10178"/>
                  </a:lnTo>
                  <a:lnTo>
                    <a:pt x="8545" y="10305"/>
                  </a:lnTo>
                  <a:lnTo>
                    <a:pt x="8469" y="10407"/>
                  </a:lnTo>
                  <a:lnTo>
                    <a:pt x="8341" y="10433"/>
                  </a:lnTo>
                  <a:lnTo>
                    <a:pt x="8188" y="10433"/>
                  </a:lnTo>
                  <a:lnTo>
                    <a:pt x="7831" y="10407"/>
                  </a:lnTo>
                  <a:lnTo>
                    <a:pt x="7423" y="10356"/>
                  </a:lnTo>
                  <a:lnTo>
                    <a:pt x="7245" y="10356"/>
                  </a:lnTo>
                  <a:lnTo>
                    <a:pt x="7040" y="10382"/>
                  </a:lnTo>
                  <a:lnTo>
                    <a:pt x="6862" y="10458"/>
                  </a:lnTo>
                  <a:lnTo>
                    <a:pt x="6683" y="10560"/>
                  </a:lnTo>
                  <a:lnTo>
                    <a:pt x="6377" y="10790"/>
                  </a:lnTo>
                  <a:lnTo>
                    <a:pt x="6097" y="10994"/>
                  </a:lnTo>
                  <a:lnTo>
                    <a:pt x="5944" y="11070"/>
                  </a:lnTo>
                  <a:lnTo>
                    <a:pt x="5816" y="11096"/>
                  </a:lnTo>
                  <a:lnTo>
                    <a:pt x="5689" y="11070"/>
                  </a:lnTo>
                  <a:lnTo>
                    <a:pt x="5536" y="10994"/>
                  </a:lnTo>
                  <a:lnTo>
                    <a:pt x="5255" y="10790"/>
                  </a:lnTo>
                  <a:lnTo>
                    <a:pt x="4949" y="10560"/>
                  </a:lnTo>
                  <a:lnTo>
                    <a:pt x="4770" y="10458"/>
                  </a:lnTo>
                  <a:lnTo>
                    <a:pt x="4592" y="10382"/>
                  </a:lnTo>
                  <a:lnTo>
                    <a:pt x="4388" y="10356"/>
                  </a:lnTo>
                  <a:lnTo>
                    <a:pt x="4209" y="10356"/>
                  </a:lnTo>
                  <a:lnTo>
                    <a:pt x="3801" y="10407"/>
                  </a:lnTo>
                  <a:lnTo>
                    <a:pt x="3444" y="10433"/>
                  </a:lnTo>
                  <a:lnTo>
                    <a:pt x="3291" y="10433"/>
                  </a:lnTo>
                  <a:lnTo>
                    <a:pt x="3163" y="10407"/>
                  </a:lnTo>
                  <a:lnTo>
                    <a:pt x="3087" y="10305"/>
                  </a:lnTo>
                  <a:lnTo>
                    <a:pt x="2985" y="10178"/>
                  </a:lnTo>
                  <a:lnTo>
                    <a:pt x="2857" y="9846"/>
                  </a:lnTo>
                  <a:lnTo>
                    <a:pt x="2704" y="9489"/>
                  </a:lnTo>
                  <a:lnTo>
                    <a:pt x="2602" y="9310"/>
                  </a:lnTo>
                  <a:lnTo>
                    <a:pt x="2475" y="9157"/>
                  </a:lnTo>
                  <a:lnTo>
                    <a:pt x="2322" y="9030"/>
                  </a:lnTo>
                  <a:lnTo>
                    <a:pt x="2169" y="8928"/>
                  </a:lnTo>
                  <a:lnTo>
                    <a:pt x="1786" y="8775"/>
                  </a:lnTo>
                  <a:lnTo>
                    <a:pt x="1455" y="8647"/>
                  </a:lnTo>
                  <a:lnTo>
                    <a:pt x="1327" y="8571"/>
                  </a:lnTo>
                  <a:lnTo>
                    <a:pt x="1250" y="8469"/>
                  </a:lnTo>
                  <a:lnTo>
                    <a:pt x="1199" y="8341"/>
                  </a:lnTo>
                  <a:lnTo>
                    <a:pt x="1199" y="8188"/>
                  </a:lnTo>
                  <a:lnTo>
                    <a:pt x="1250" y="7831"/>
                  </a:lnTo>
                  <a:lnTo>
                    <a:pt x="1301" y="7448"/>
                  </a:lnTo>
                  <a:lnTo>
                    <a:pt x="1276" y="7244"/>
                  </a:lnTo>
                  <a:lnTo>
                    <a:pt x="1250" y="7040"/>
                  </a:lnTo>
                  <a:lnTo>
                    <a:pt x="1199" y="6862"/>
                  </a:lnTo>
                  <a:lnTo>
                    <a:pt x="1097" y="6709"/>
                  </a:lnTo>
                  <a:lnTo>
                    <a:pt x="868" y="6377"/>
                  </a:lnTo>
                  <a:lnTo>
                    <a:pt x="638" y="6097"/>
                  </a:lnTo>
                  <a:lnTo>
                    <a:pt x="562" y="5943"/>
                  </a:lnTo>
                  <a:lnTo>
                    <a:pt x="536" y="5816"/>
                  </a:lnTo>
                  <a:lnTo>
                    <a:pt x="562" y="5688"/>
                  </a:lnTo>
                  <a:lnTo>
                    <a:pt x="638" y="5561"/>
                  </a:lnTo>
                  <a:lnTo>
                    <a:pt x="868" y="5255"/>
                  </a:lnTo>
                  <a:lnTo>
                    <a:pt x="1097" y="4949"/>
                  </a:lnTo>
                  <a:lnTo>
                    <a:pt x="1199" y="4770"/>
                  </a:lnTo>
                  <a:lnTo>
                    <a:pt x="1250" y="4592"/>
                  </a:lnTo>
                  <a:lnTo>
                    <a:pt x="1276" y="4413"/>
                  </a:lnTo>
                  <a:lnTo>
                    <a:pt x="1301" y="4209"/>
                  </a:lnTo>
                  <a:lnTo>
                    <a:pt x="1250" y="3801"/>
                  </a:lnTo>
                  <a:lnTo>
                    <a:pt x="1199" y="3444"/>
                  </a:lnTo>
                  <a:lnTo>
                    <a:pt x="1199" y="3291"/>
                  </a:lnTo>
                  <a:lnTo>
                    <a:pt x="1250" y="3189"/>
                  </a:lnTo>
                  <a:lnTo>
                    <a:pt x="1327" y="3087"/>
                  </a:lnTo>
                  <a:lnTo>
                    <a:pt x="1455" y="3010"/>
                  </a:lnTo>
                  <a:lnTo>
                    <a:pt x="1786" y="2857"/>
                  </a:lnTo>
                  <a:lnTo>
                    <a:pt x="2169" y="2704"/>
                  </a:lnTo>
                  <a:lnTo>
                    <a:pt x="2322" y="2602"/>
                  </a:lnTo>
                  <a:lnTo>
                    <a:pt x="2475" y="2475"/>
                  </a:lnTo>
                  <a:lnTo>
                    <a:pt x="2602" y="2347"/>
                  </a:lnTo>
                  <a:lnTo>
                    <a:pt x="2704" y="2169"/>
                  </a:lnTo>
                  <a:lnTo>
                    <a:pt x="2857" y="1811"/>
                  </a:lnTo>
                  <a:lnTo>
                    <a:pt x="2985" y="1480"/>
                  </a:lnTo>
                  <a:lnTo>
                    <a:pt x="3087" y="1327"/>
                  </a:lnTo>
                  <a:lnTo>
                    <a:pt x="3163" y="1250"/>
                  </a:lnTo>
                  <a:lnTo>
                    <a:pt x="3291" y="1199"/>
                  </a:lnTo>
                  <a:lnTo>
                    <a:pt x="3444" y="1199"/>
                  </a:lnTo>
                  <a:lnTo>
                    <a:pt x="3801" y="1250"/>
                  </a:lnTo>
                  <a:lnTo>
                    <a:pt x="4209" y="1301"/>
                  </a:lnTo>
                  <a:lnTo>
                    <a:pt x="4388" y="1301"/>
                  </a:lnTo>
                  <a:lnTo>
                    <a:pt x="4592" y="1276"/>
                  </a:lnTo>
                  <a:lnTo>
                    <a:pt x="4770" y="1199"/>
                  </a:lnTo>
                  <a:lnTo>
                    <a:pt x="4949" y="1097"/>
                  </a:lnTo>
                  <a:lnTo>
                    <a:pt x="5255" y="868"/>
                  </a:lnTo>
                  <a:lnTo>
                    <a:pt x="5536" y="638"/>
                  </a:lnTo>
                  <a:lnTo>
                    <a:pt x="5689" y="562"/>
                  </a:lnTo>
                  <a:lnTo>
                    <a:pt x="5816" y="536"/>
                  </a:lnTo>
                  <a:lnTo>
                    <a:pt x="5944" y="562"/>
                  </a:lnTo>
                  <a:lnTo>
                    <a:pt x="6097" y="638"/>
                  </a:lnTo>
                  <a:lnTo>
                    <a:pt x="6377" y="868"/>
                  </a:lnTo>
                  <a:lnTo>
                    <a:pt x="6683" y="1097"/>
                  </a:lnTo>
                  <a:lnTo>
                    <a:pt x="6862" y="1199"/>
                  </a:lnTo>
                  <a:lnTo>
                    <a:pt x="7040" y="1276"/>
                  </a:lnTo>
                  <a:lnTo>
                    <a:pt x="7245" y="1301"/>
                  </a:lnTo>
                  <a:lnTo>
                    <a:pt x="7423" y="1301"/>
                  </a:lnTo>
                  <a:lnTo>
                    <a:pt x="7831" y="1250"/>
                  </a:lnTo>
                  <a:lnTo>
                    <a:pt x="8188" y="1199"/>
                  </a:lnTo>
                  <a:lnTo>
                    <a:pt x="8341" y="1199"/>
                  </a:lnTo>
                  <a:lnTo>
                    <a:pt x="8469" y="1250"/>
                  </a:lnTo>
                  <a:lnTo>
                    <a:pt x="8545" y="1327"/>
                  </a:lnTo>
                  <a:lnTo>
                    <a:pt x="8647" y="1480"/>
                  </a:lnTo>
                  <a:lnTo>
                    <a:pt x="8775" y="1811"/>
                  </a:lnTo>
                  <a:lnTo>
                    <a:pt x="8902" y="2117"/>
                  </a:lnTo>
                  <a:lnTo>
                    <a:pt x="8979" y="2271"/>
                  </a:lnTo>
                  <a:lnTo>
                    <a:pt x="9081" y="2398"/>
                  </a:lnTo>
                  <a:lnTo>
                    <a:pt x="9158" y="2475"/>
                  </a:lnTo>
                  <a:lnTo>
                    <a:pt x="9260" y="2500"/>
                  </a:lnTo>
                  <a:lnTo>
                    <a:pt x="9362" y="2500"/>
                  </a:lnTo>
                  <a:lnTo>
                    <a:pt x="9464" y="2449"/>
                  </a:lnTo>
                  <a:lnTo>
                    <a:pt x="9515" y="2373"/>
                  </a:lnTo>
                  <a:lnTo>
                    <a:pt x="9566" y="2271"/>
                  </a:lnTo>
                  <a:lnTo>
                    <a:pt x="9540" y="2169"/>
                  </a:lnTo>
                  <a:lnTo>
                    <a:pt x="9489" y="2066"/>
                  </a:lnTo>
                  <a:lnTo>
                    <a:pt x="9387" y="1862"/>
                  </a:lnTo>
                  <a:lnTo>
                    <a:pt x="9285" y="1607"/>
                  </a:lnTo>
                  <a:lnTo>
                    <a:pt x="9183" y="1378"/>
                  </a:lnTo>
                  <a:lnTo>
                    <a:pt x="9081" y="1148"/>
                  </a:lnTo>
                  <a:lnTo>
                    <a:pt x="8928" y="944"/>
                  </a:lnTo>
                  <a:lnTo>
                    <a:pt x="8826" y="868"/>
                  </a:lnTo>
                  <a:lnTo>
                    <a:pt x="8724" y="791"/>
                  </a:lnTo>
                  <a:lnTo>
                    <a:pt x="8622" y="740"/>
                  </a:lnTo>
                  <a:lnTo>
                    <a:pt x="8494" y="689"/>
                  </a:lnTo>
                  <a:lnTo>
                    <a:pt x="8239" y="664"/>
                  </a:lnTo>
                  <a:lnTo>
                    <a:pt x="7984" y="689"/>
                  </a:lnTo>
                  <a:lnTo>
                    <a:pt x="7755" y="715"/>
                  </a:lnTo>
                  <a:lnTo>
                    <a:pt x="7449" y="766"/>
                  </a:lnTo>
                  <a:lnTo>
                    <a:pt x="7296" y="766"/>
                  </a:lnTo>
                  <a:lnTo>
                    <a:pt x="7168" y="740"/>
                  </a:lnTo>
                  <a:lnTo>
                    <a:pt x="7066" y="689"/>
                  </a:lnTo>
                  <a:lnTo>
                    <a:pt x="6964" y="638"/>
                  </a:lnTo>
                  <a:lnTo>
                    <a:pt x="6709" y="434"/>
                  </a:lnTo>
                  <a:lnTo>
                    <a:pt x="6530" y="281"/>
                  </a:lnTo>
                  <a:lnTo>
                    <a:pt x="6301" y="153"/>
                  </a:lnTo>
                  <a:lnTo>
                    <a:pt x="6071" y="51"/>
                  </a:lnTo>
                  <a:lnTo>
                    <a:pt x="5944" y="2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0"/>
            <p:cNvSpPr/>
            <p:nvPr/>
          </p:nvSpPr>
          <p:spPr>
            <a:xfrm>
              <a:off x="1874350" y="2019900"/>
              <a:ext cx="156900" cy="150525"/>
            </a:xfrm>
            <a:custGeom>
              <a:avLst/>
              <a:gdLst/>
              <a:ahLst/>
              <a:cxnLst/>
              <a:rect l="l" t="t" r="r" b="b"/>
              <a:pathLst>
                <a:path w="6276" h="6021" extrusionOk="0">
                  <a:moveTo>
                    <a:pt x="3164" y="536"/>
                  </a:moveTo>
                  <a:lnTo>
                    <a:pt x="3189" y="562"/>
                  </a:lnTo>
                  <a:lnTo>
                    <a:pt x="3827" y="1863"/>
                  </a:lnTo>
                  <a:lnTo>
                    <a:pt x="3903" y="1990"/>
                  </a:lnTo>
                  <a:lnTo>
                    <a:pt x="4005" y="2067"/>
                  </a:lnTo>
                  <a:lnTo>
                    <a:pt x="4133" y="2143"/>
                  </a:lnTo>
                  <a:lnTo>
                    <a:pt x="4260" y="2169"/>
                  </a:lnTo>
                  <a:lnTo>
                    <a:pt x="5689" y="2398"/>
                  </a:lnTo>
                  <a:lnTo>
                    <a:pt x="5714" y="2398"/>
                  </a:lnTo>
                  <a:lnTo>
                    <a:pt x="5740" y="2424"/>
                  </a:lnTo>
                  <a:lnTo>
                    <a:pt x="5740" y="2449"/>
                  </a:lnTo>
                  <a:lnTo>
                    <a:pt x="5714" y="2475"/>
                  </a:lnTo>
                  <a:lnTo>
                    <a:pt x="4694" y="3470"/>
                  </a:lnTo>
                  <a:lnTo>
                    <a:pt x="4592" y="3597"/>
                  </a:lnTo>
                  <a:lnTo>
                    <a:pt x="4541" y="3725"/>
                  </a:lnTo>
                  <a:lnTo>
                    <a:pt x="4516" y="3852"/>
                  </a:lnTo>
                  <a:lnTo>
                    <a:pt x="4516" y="4005"/>
                  </a:lnTo>
                  <a:lnTo>
                    <a:pt x="4771" y="5434"/>
                  </a:lnTo>
                  <a:lnTo>
                    <a:pt x="4745" y="5459"/>
                  </a:lnTo>
                  <a:lnTo>
                    <a:pt x="4720" y="5485"/>
                  </a:lnTo>
                  <a:lnTo>
                    <a:pt x="4694" y="5485"/>
                  </a:lnTo>
                  <a:lnTo>
                    <a:pt x="3419" y="4796"/>
                  </a:lnTo>
                  <a:lnTo>
                    <a:pt x="3266" y="4745"/>
                  </a:lnTo>
                  <a:lnTo>
                    <a:pt x="3138" y="4719"/>
                  </a:lnTo>
                  <a:lnTo>
                    <a:pt x="3011" y="4745"/>
                  </a:lnTo>
                  <a:lnTo>
                    <a:pt x="2858" y="4796"/>
                  </a:lnTo>
                  <a:lnTo>
                    <a:pt x="1582" y="5485"/>
                  </a:lnTo>
                  <a:lnTo>
                    <a:pt x="1557" y="5485"/>
                  </a:lnTo>
                  <a:lnTo>
                    <a:pt x="1531" y="5459"/>
                  </a:lnTo>
                  <a:lnTo>
                    <a:pt x="1506" y="5434"/>
                  </a:lnTo>
                  <a:lnTo>
                    <a:pt x="1761" y="4005"/>
                  </a:lnTo>
                  <a:lnTo>
                    <a:pt x="1761" y="3852"/>
                  </a:lnTo>
                  <a:lnTo>
                    <a:pt x="1735" y="3725"/>
                  </a:lnTo>
                  <a:lnTo>
                    <a:pt x="1684" y="3597"/>
                  </a:lnTo>
                  <a:lnTo>
                    <a:pt x="1582" y="3470"/>
                  </a:lnTo>
                  <a:lnTo>
                    <a:pt x="562" y="2475"/>
                  </a:lnTo>
                  <a:lnTo>
                    <a:pt x="536" y="2449"/>
                  </a:lnTo>
                  <a:lnTo>
                    <a:pt x="536" y="2424"/>
                  </a:lnTo>
                  <a:lnTo>
                    <a:pt x="562" y="2398"/>
                  </a:lnTo>
                  <a:lnTo>
                    <a:pt x="587" y="2398"/>
                  </a:lnTo>
                  <a:lnTo>
                    <a:pt x="2016" y="2169"/>
                  </a:lnTo>
                  <a:lnTo>
                    <a:pt x="2143" y="2143"/>
                  </a:lnTo>
                  <a:lnTo>
                    <a:pt x="2271" y="2067"/>
                  </a:lnTo>
                  <a:lnTo>
                    <a:pt x="2373" y="1990"/>
                  </a:lnTo>
                  <a:lnTo>
                    <a:pt x="2449" y="1863"/>
                  </a:lnTo>
                  <a:lnTo>
                    <a:pt x="3087" y="562"/>
                  </a:lnTo>
                  <a:lnTo>
                    <a:pt x="3113" y="536"/>
                  </a:lnTo>
                  <a:close/>
                  <a:moveTo>
                    <a:pt x="3138" y="1"/>
                  </a:moveTo>
                  <a:lnTo>
                    <a:pt x="2985" y="26"/>
                  </a:lnTo>
                  <a:lnTo>
                    <a:pt x="2832" y="77"/>
                  </a:lnTo>
                  <a:lnTo>
                    <a:pt x="2705" y="179"/>
                  </a:lnTo>
                  <a:lnTo>
                    <a:pt x="2603" y="332"/>
                  </a:lnTo>
                  <a:lnTo>
                    <a:pt x="1965" y="1633"/>
                  </a:lnTo>
                  <a:lnTo>
                    <a:pt x="1939" y="1659"/>
                  </a:lnTo>
                  <a:lnTo>
                    <a:pt x="511" y="1863"/>
                  </a:lnTo>
                  <a:lnTo>
                    <a:pt x="358" y="1914"/>
                  </a:lnTo>
                  <a:lnTo>
                    <a:pt x="205" y="1990"/>
                  </a:lnTo>
                  <a:lnTo>
                    <a:pt x="103" y="2118"/>
                  </a:lnTo>
                  <a:lnTo>
                    <a:pt x="26" y="2245"/>
                  </a:lnTo>
                  <a:lnTo>
                    <a:pt x="1" y="2424"/>
                  </a:lnTo>
                  <a:lnTo>
                    <a:pt x="26" y="2577"/>
                  </a:lnTo>
                  <a:lnTo>
                    <a:pt x="77" y="2730"/>
                  </a:lnTo>
                  <a:lnTo>
                    <a:pt x="179" y="2857"/>
                  </a:lnTo>
                  <a:lnTo>
                    <a:pt x="1225" y="3852"/>
                  </a:lnTo>
                  <a:lnTo>
                    <a:pt x="1225" y="3903"/>
                  </a:lnTo>
                  <a:lnTo>
                    <a:pt x="996" y="5332"/>
                  </a:lnTo>
                  <a:lnTo>
                    <a:pt x="970" y="5485"/>
                  </a:lnTo>
                  <a:lnTo>
                    <a:pt x="1021" y="5663"/>
                  </a:lnTo>
                  <a:lnTo>
                    <a:pt x="1098" y="5791"/>
                  </a:lnTo>
                  <a:lnTo>
                    <a:pt x="1225" y="5893"/>
                  </a:lnTo>
                  <a:lnTo>
                    <a:pt x="1378" y="5995"/>
                  </a:lnTo>
                  <a:lnTo>
                    <a:pt x="1557" y="6020"/>
                  </a:lnTo>
                  <a:lnTo>
                    <a:pt x="1710" y="5995"/>
                  </a:lnTo>
                  <a:lnTo>
                    <a:pt x="1837" y="5944"/>
                  </a:lnTo>
                  <a:lnTo>
                    <a:pt x="3113" y="5281"/>
                  </a:lnTo>
                  <a:lnTo>
                    <a:pt x="3164" y="5281"/>
                  </a:lnTo>
                  <a:lnTo>
                    <a:pt x="4439" y="5944"/>
                  </a:lnTo>
                  <a:lnTo>
                    <a:pt x="4592" y="5995"/>
                  </a:lnTo>
                  <a:lnTo>
                    <a:pt x="4745" y="6020"/>
                  </a:lnTo>
                  <a:lnTo>
                    <a:pt x="4924" y="5969"/>
                  </a:lnTo>
                  <a:lnTo>
                    <a:pt x="5051" y="5893"/>
                  </a:lnTo>
                  <a:lnTo>
                    <a:pt x="5179" y="5791"/>
                  </a:lnTo>
                  <a:lnTo>
                    <a:pt x="5255" y="5663"/>
                  </a:lnTo>
                  <a:lnTo>
                    <a:pt x="5306" y="5485"/>
                  </a:lnTo>
                  <a:lnTo>
                    <a:pt x="5281" y="5332"/>
                  </a:lnTo>
                  <a:lnTo>
                    <a:pt x="5051" y="3903"/>
                  </a:lnTo>
                  <a:lnTo>
                    <a:pt x="5051" y="3852"/>
                  </a:lnTo>
                  <a:lnTo>
                    <a:pt x="6097" y="2857"/>
                  </a:lnTo>
                  <a:lnTo>
                    <a:pt x="6199" y="2730"/>
                  </a:lnTo>
                  <a:lnTo>
                    <a:pt x="6250" y="2577"/>
                  </a:lnTo>
                  <a:lnTo>
                    <a:pt x="6275" y="2424"/>
                  </a:lnTo>
                  <a:lnTo>
                    <a:pt x="6250" y="2245"/>
                  </a:lnTo>
                  <a:lnTo>
                    <a:pt x="6173" y="2118"/>
                  </a:lnTo>
                  <a:lnTo>
                    <a:pt x="6071" y="1990"/>
                  </a:lnTo>
                  <a:lnTo>
                    <a:pt x="5918" y="1914"/>
                  </a:lnTo>
                  <a:lnTo>
                    <a:pt x="5765" y="1863"/>
                  </a:lnTo>
                  <a:lnTo>
                    <a:pt x="4337" y="1659"/>
                  </a:lnTo>
                  <a:lnTo>
                    <a:pt x="4311" y="1633"/>
                  </a:lnTo>
                  <a:lnTo>
                    <a:pt x="3674" y="332"/>
                  </a:lnTo>
                  <a:lnTo>
                    <a:pt x="3572" y="179"/>
                  </a:lnTo>
                  <a:lnTo>
                    <a:pt x="3444" y="77"/>
                  </a:lnTo>
                  <a:lnTo>
                    <a:pt x="3291" y="26"/>
                  </a:lnTo>
                  <a:lnTo>
                    <a:pt x="3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70"/>
          <p:cNvGrpSpPr/>
          <p:nvPr/>
        </p:nvGrpSpPr>
        <p:grpSpPr>
          <a:xfrm>
            <a:off x="3235223" y="2061328"/>
            <a:ext cx="456095" cy="456070"/>
            <a:chOff x="2466100" y="1950400"/>
            <a:chExt cx="458525" cy="458500"/>
          </a:xfrm>
        </p:grpSpPr>
        <p:sp>
          <p:nvSpPr>
            <p:cNvPr id="1628" name="Google Shape;1628;p70"/>
            <p:cNvSpPr/>
            <p:nvPr/>
          </p:nvSpPr>
          <p:spPr>
            <a:xfrm>
              <a:off x="2546450" y="2097700"/>
              <a:ext cx="298450" cy="163900"/>
            </a:xfrm>
            <a:custGeom>
              <a:avLst/>
              <a:gdLst/>
              <a:ahLst/>
              <a:cxnLst/>
              <a:rect l="l" t="t" r="r" b="b"/>
              <a:pathLst>
                <a:path w="11938" h="6556" extrusionOk="0">
                  <a:moveTo>
                    <a:pt x="10305" y="2271"/>
                  </a:moveTo>
                  <a:lnTo>
                    <a:pt x="10407" y="2296"/>
                  </a:lnTo>
                  <a:lnTo>
                    <a:pt x="10484" y="2347"/>
                  </a:lnTo>
                  <a:lnTo>
                    <a:pt x="10560" y="2424"/>
                  </a:lnTo>
                  <a:lnTo>
                    <a:pt x="10611" y="2500"/>
                  </a:lnTo>
                  <a:lnTo>
                    <a:pt x="10662" y="2577"/>
                  </a:lnTo>
                  <a:lnTo>
                    <a:pt x="10714" y="2679"/>
                  </a:lnTo>
                  <a:lnTo>
                    <a:pt x="10714" y="2781"/>
                  </a:lnTo>
                  <a:lnTo>
                    <a:pt x="10714" y="5510"/>
                  </a:lnTo>
                  <a:lnTo>
                    <a:pt x="10714" y="5612"/>
                  </a:lnTo>
                  <a:lnTo>
                    <a:pt x="10662" y="5714"/>
                  </a:lnTo>
                  <a:lnTo>
                    <a:pt x="10611" y="5790"/>
                  </a:lnTo>
                  <a:lnTo>
                    <a:pt x="10560" y="5867"/>
                  </a:lnTo>
                  <a:lnTo>
                    <a:pt x="10484" y="5943"/>
                  </a:lnTo>
                  <a:lnTo>
                    <a:pt x="10407" y="5969"/>
                  </a:lnTo>
                  <a:lnTo>
                    <a:pt x="10305" y="6020"/>
                  </a:lnTo>
                  <a:lnTo>
                    <a:pt x="1633" y="6020"/>
                  </a:lnTo>
                  <a:lnTo>
                    <a:pt x="1531" y="5969"/>
                  </a:lnTo>
                  <a:lnTo>
                    <a:pt x="1455" y="5943"/>
                  </a:lnTo>
                  <a:lnTo>
                    <a:pt x="1378" y="5867"/>
                  </a:lnTo>
                  <a:lnTo>
                    <a:pt x="1302" y="5790"/>
                  </a:lnTo>
                  <a:lnTo>
                    <a:pt x="1251" y="5714"/>
                  </a:lnTo>
                  <a:lnTo>
                    <a:pt x="1225" y="5612"/>
                  </a:lnTo>
                  <a:lnTo>
                    <a:pt x="1225" y="5510"/>
                  </a:lnTo>
                  <a:lnTo>
                    <a:pt x="1225" y="2781"/>
                  </a:lnTo>
                  <a:lnTo>
                    <a:pt x="1225" y="2679"/>
                  </a:lnTo>
                  <a:lnTo>
                    <a:pt x="1251" y="2577"/>
                  </a:lnTo>
                  <a:lnTo>
                    <a:pt x="1302" y="2500"/>
                  </a:lnTo>
                  <a:lnTo>
                    <a:pt x="1378" y="2424"/>
                  </a:lnTo>
                  <a:lnTo>
                    <a:pt x="1455" y="2347"/>
                  </a:lnTo>
                  <a:lnTo>
                    <a:pt x="1531" y="2296"/>
                  </a:lnTo>
                  <a:lnTo>
                    <a:pt x="1633" y="2271"/>
                  </a:lnTo>
                  <a:close/>
                  <a:moveTo>
                    <a:pt x="2143" y="0"/>
                  </a:moveTo>
                  <a:lnTo>
                    <a:pt x="2016" y="26"/>
                  </a:lnTo>
                  <a:lnTo>
                    <a:pt x="1888" y="51"/>
                  </a:lnTo>
                  <a:lnTo>
                    <a:pt x="1761" y="102"/>
                  </a:lnTo>
                  <a:lnTo>
                    <a:pt x="1659" y="154"/>
                  </a:lnTo>
                  <a:lnTo>
                    <a:pt x="1557" y="230"/>
                  </a:lnTo>
                  <a:lnTo>
                    <a:pt x="1480" y="332"/>
                  </a:lnTo>
                  <a:lnTo>
                    <a:pt x="1404" y="434"/>
                  </a:lnTo>
                  <a:lnTo>
                    <a:pt x="1353" y="562"/>
                  </a:lnTo>
                  <a:lnTo>
                    <a:pt x="740" y="2398"/>
                  </a:lnTo>
                  <a:lnTo>
                    <a:pt x="715" y="2551"/>
                  </a:lnTo>
                  <a:lnTo>
                    <a:pt x="689" y="2781"/>
                  </a:lnTo>
                  <a:lnTo>
                    <a:pt x="689" y="3010"/>
                  </a:lnTo>
                  <a:lnTo>
                    <a:pt x="281" y="3010"/>
                  </a:lnTo>
                  <a:lnTo>
                    <a:pt x="179" y="3036"/>
                  </a:lnTo>
                  <a:lnTo>
                    <a:pt x="77" y="3087"/>
                  </a:lnTo>
                  <a:lnTo>
                    <a:pt x="26" y="3163"/>
                  </a:lnTo>
                  <a:lnTo>
                    <a:pt x="1" y="3291"/>
                  </a:lnTo>
                  <a:lnTo>
                    <a:pt x="26" y="3393"/>
                  </a:lnTo>
                  <a:lnTo>
                    <a:pt x="77" y="3469"/>
                  </a:lnTo>
                  <a:lnTo>
                    <a:pt x="179" y="3520"/>
                  </a:lnTo>
                  <a:lnTo>
                    <a:pt x="281" y="3546"/>
                  </a:lnTo>
                  <a:lnTo>
                    <a:pt x="689" y="3546"/>
                  </a:lnTo>
                  <a:lnTo>
                    <a:pt x="689" y="5510"/>
                  </a:lnTo>
                  <a:lnTo>
                    <a:pt x="715" y="5714"/>
                  </a:lnTo>
                  <a:lnTo>
                    <a:pt x="766" y="5918"/>
                  </a:lnTo>
                  <a:lnTo>
                    <a:pt x="868" y="6097"/>
                  </a:lnTo>
                  <a:lnTo>
                    <a:pt x="996" y="6250"/>
                  </a:lnTo>
                  <a:lnTo>
                    <a:pt x="1149" y="6377"/>
                  </a:lnTo>
                  <a:lnTo>
                    <a:pt x="1327" y="6479"/>
                  </a:lnTo>
                  <a:lnTo>
                    <a:pt x="1531" y="6530"/>
                  </a:lnTo>
                  <a:lnTo>
                    <a:pt x="1735" y="6556"/>
                  </a:lnTo>
                  <a:lnTo>
                    <a:pt x="10203" y="6556"/>
                  </a:lnTo>
                  <a:lnTo>
                    <a:pt x="10407" y="6530"/>
                  </a:lnTo>
                  <a:lnTo>
                    <a:pt x="10611" y="6479"/>
                  </a:lnTo>
                  <a:lnTo>
                    <a:pt x="10790" y="6377"/>
                  </a:lnTo>
                  <a:lnTo>
                    <a:pt x="10943" y="6250"/>
                  </a:lnTo>
                  <a:lnTo>
                    <a:pt x="11071" y="6097"/>
                  </a:lnTo>
                  <a:lnTo>
                    <a:pt x="11173" y="5918"/>
                  </a:lnTo>
                  <a:lnTo>
                    <a:pt x="11224" y="5714"/>
                  </a:lnTo>
                  <a:lnTo>
                    <a:pt x="11249" y="5510"/>
                  </a:lnTo>
                  <a:lnTo>
                    <a:pt x="11249" y="3546"/>
                  </a:lnTo>
                  <a:lnTo>
                    <a:pt x="11657" y="3546"/>
                  </a:lnTo>
                  <a:lnTo>
                    <a:pt x="11759" y="3520"/>
                  </a:lnTo>
                  <a:lnTo>
                    <a:pt x="11861" y="3469"/>
                  </a:lnTo>
                  <a:lnTo>
                    <a:pt x="11912" y="3393"/>
                  </a:lnTo>
                  <a:lnTo>
                    <a:pt x="11938" y="3291"/>
                  </a:lnTo>
                  <a:lnTo>
                    <a:pt x="11912" y="3163"/>
                  </a:lnTo>
                  <a:lnTo>
                    <a:pt x="11861" y="3087"/>
                  </a:lnTo>
                  <a:lnTo>
                    <a:pt x="11759" y="3036"/>
                  </a:lnTo>
                  <a:lnTo>
                    <a:pt x="11657" y="3010"/>
                  </a:lnTo>
                  <a:lnTo>
                    <a:pt x="11249" y="3010"/>
                  </a:lnTo>
                  <a:lnTo>
                    <a:pt x="11249" y="2781"/>
                  </a:lnTo>
                  <a:lnTo>
                    <a:pt x="11224" y="2577"/>
                  </a:lnTo>
                  <a:lnTo>
                    <a:pt x="11173" y="2424"/>
                  </a:lnTo>
                  <a:lnTo>
                    <a:pt x="11173" y="2398"/>
                  </a:lnTo>
                  <a:lnTo>
                    <a:pt x="10586" y="562"/>
                  </a:lnTo>
                  <a:lnTo>
                    <a:pt x="10535" y="434"/>
                  </a:lnTo>
                  <a:lnTo>
                    <a:pt x="10458" y="332"/>
                  </a:lnTo>
                  <a:lnTo>
                    <a:pt x="10382" y="230"/>
                  </a:lnTo>
                  <a:lnTo>
                    <a:pt x="10280" y="154"/>
                  </a:lnTo>
                  <a:lnTo>
                    <a:pt x="10178" y="102"/>
                  </a:lnTo>
                  <a:lnTo>
                    <a:pt x="10050" y="51"/>
                  </a:lnTo>
                  <a:lnTo>
                    <a:pt x="9923" y="26"/>
                  </a:lnTo>
                  <a:lnTo>
                    <a:pt x="9795" y="0"/>
                  </a:lnTo>
                  <a:lnTo>
                    <a:pt x="4821" y="0"/>
                  </a:lnTo>
                  <a:lnTo>
                    <a:pt x="4719" y="26"/>
                  </a:lnTo>
                  <a:lnTo>
                    <a:pt x="4643" y="77"/>
                  </a:lnTo>
                  <a:lnTo>
                    <a:pt x="4566" y="179"/>
                  </a:lnTo>
                  <a:lnTo>
                    <a:pt x="4566" y="281"/>
                  </a:lnTo>
                  <a:lnTo>
                    <a:pt x="4566" y="383"/>
                  </a:lnTo>
                  <a:lnTo>
                    <a:pt x="4643" y="460"/>
                  </a:lnTo>
                  <a:lnTo>
                    <a:pt x="4719" y="511"/>
                  </a:lnTo>
                  <a:lnTo>
                    <a:pt x="4821" y="536"/>
                  </a:lnTo>
                  <a:lnTo>
                    <a:pt x="9795" y="536"/>
                  </a:lnTo>
                  <a:lnTo>
                    <a:pt x="9897" y="562"/>
                  </a:lnTo>
                  <a:lnTo>
                    <a:pt x="9974" y="587"/>
                  </a:lnTo>
                  <a:lnTo>
                    <a:pt x="10025" y="638"/>
                  </a:lnTo>
                  <a:lnTo>
                    <a:pt x="10076" y="715"/>
                  </a:lnTo>
                  <a:lnTo>
                    <a:pt x="10407" y="1735"/>
                  </a:lnTo>
                  <a:lnTo>
                    <a:pt x="1531" y="1735"/>
                  </a:lnTo>
                  <a:lnTo>
                    <a:pt x="1863" y="715"/>
                  </a:lnTo>
                  <a:lnTo>
                    <a:pt x="1914" y="638"/>
                  </a:lnTo>
                  <a:lnTo>
                    <a:pt x="1965" y="587"/>
                  </a:lnTo>
                  <a:lnTo>
                    <a:pt x="2041" y="562"/>
                  </a:lnTo>
                  <a:lnTo>
                    <a:pt x="2143" y="536"/>
                  </a:lnTo>
                  <a:lnTo>
                    <a:pt x="3674" y="536"/>
                  </a:lnTo>
                  <a:lnTo>
                    <a:pt x="3776" y="511"/>
                  </a:lnTo>
                  <a:lnTo>
                    <a:pt x="3852" y="460"/>
                  </a:lnTo>
                  <a:lnTo>
                    <a:pt x="3929" y="383"/>
                  </a:lnTo>
                  <a:lnTo>
                    <a:pt x="3954" y="281"/>
                  </a:lnTo>
                  <a:lnTo>
                    <a:pt x="3929" y="179"/>
                  </a:lnTo>
                  <a:lnTo>
                    <a:pt x="3852" y="77"/>
                  </a:lnTo>
                  <a:lnTo>
                    <a:pt x="3776" y="26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0"/>
            <p:cNvSpPr/>
            <p:nvPr/>
          </p:nvSpPr>
          <p:spPr>
            <a:xfrm>
              <a:off x="2590450" y="21678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092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9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46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29"/>
                  </a:lnTo>
                  <a:lnTo>
                    <a:pt x="1455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62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8"/>
                  </a:lnTo>
                  <a:lnTo>
                    <a:pt x="8137" y="2678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0"/>
            <p:cNvSpPr/>
            <p:nvPr/>
          </p:nvSpPr>
          <p:spPr>
            <a:xfrm>
              <a:off x="2466100" y="1950400"/>
              <a:ext cx="458525" cy="458500"/>
            </a:xfrm>
            <a:custGeom>
              <a:avLst/>
              <a:gdLst/>
              <a:ahLst/>
              <a:cxnLst/>
              <a:rect l="l" t="t" r="r" b="b"/>
              <a:pathLst>
                <a:path w="18341" h="18340" extrusionOk="0">
                  <a:moveTo>
                    <a:pt x="9183" y="0"/>
                  </a:moveTo>
                  <a:lnTo>
                    <a:pt x="8724" y="26"/>
                  </a:lnTo>
                  <a:lnTo>
                    <a:pt x="8265" y="51"/>
                  </a:lnTo>
                  <a:lnTo>
                    <a:pt x="7831" y="102"/>
                  </a:lnTo>
                  <a:lnTo>
                    <a:pt x="7372" y="179"/>
                  </a:lnTo>
                  <a:lnTo>
                    <a:pt x="6939" y="281"/>
                  </a:lnTo>
                  <a:lnTo>
                    <a:pt x="6505" y="409"/>
                  </a:lnTo>
                  <a:lnTo>
                    <a:pt x="6097" y="536"/>
                  </a:lnTo>
                  <a:lnTo>
                    <a:pt x="5663" y="689"/>
                  </a:lnTo>
                  <a:lnTo>
                    <a:pt x="5255" y="868"/>
                  </a:lnTo>
                  <a:lnTo>
                    <a:pt x="4873" y="1072"/>
                  </a:lnTo>
                  <a:lnTo>
                    <a:pt x="4465" y="1301"/>
                  </a:lnTo>
                  <a:lnTo>
                    <a:pt x="4107" y="1531"/>
                  </a:lnTo>
                  <a:lnTo>
                    <a:pt x="3725" y="1786"/>
                  </a:lnTo>
                  <a:lnTo>
                    <a:pt x="3368" y="2066"/>
                  </a:lnTo>
                  <a:lnTo>
                    <a:pt x="3036" y="2373"/>
                  </a:lnTo>
                  <a:lnTo>
                    <a:pt x="2705" y="2679"/>
                  </a:lnTo>
                  <a:lnTo>
                    <a:pt x="2373" y="3010"/>
                  </a:lnTo>
                  <a:lnTo>
                    <a:pt x="2092" y="3367"/>
                  </a:lnTo>
                  <a:lnTo>
                    <a:pt x="1812" y="3724"/>
                  </a:lnTo>
                  <a:lnTo>
                    <a:pt x="1557" y="4081"/>
                  </a:lnTo>
                  <a:lnTo>
                    <a:pt x="1302" y="4464"/>
                  </a:lnTo>
                  <a:lnTo>
                    <a:pt x="1098" y="4847"/>
                  </a:lnTo>
                  <a:lnTo>
                    <a:pt x="894" y="5255"/>
                  </a:lnTo>
                  <a:lnTo>
                    <a:pt x="715" y="5663"/>
                  </a:lnTo>
                  <a:lnTo>
                    <a:pt x="537" y="6071"/>
                  </a:lnTo>
                  <a:lnTo>
                    <a:pt x="409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3" y="7805"/>
                  </a:lnTo>
                  <a:lnTo>
                    <a:pt x="52" y="8265"/>
                  </a:lnTo>
                  <a:lnTo>
                    <a:pt x="26" y="8724"/>
                  </a:lnTo>
                  <a:lnTo>
                    <a:pt x="1" y="9183"/>
                  </a:lnTo>
                  <a:lnTo>
                    <a:pt x="26" y="9642"/>
                  </a:lnTo>
                  <a:lnTo>
                    <a:pt x="52" y="10076"/>
                  </a:lnTo>
                  <a:lnTo>
                    <a:pt x="103" y="10535"/>
                  </a:lnTo>
                  <a:lnTo>
                    <a:pt x="179" y="10968"/>
                  </a:lnTo>
                  <a:lnTo>
                    <a:pt x="281" y="11402"/>
                  </a:lnTo>
                  <a:lnTo>
                    <a:pt x="409" y="11835"/>
                  </a:lnTo>
                  <a:lnTo>
                    <a:pt x="537" y="12269"/>
                  </a:lnTo>
                  <a:lnTo>
                    <a:pt x="715" y="12677"/>
                  </a:lnTo>
                  <a:lnTo>
                    <a:pt x="894" y="13085"/>
                  </a:lnTo>
                  <a:lnTo>
                    <a:pt x="1098" y="13493"/>
                  </a:lnTo>
                  <a:lnTo>
                    <a:pt x="1302" y="13876"/>
                  </a:lnTo>
                  <a:lnTo>
                    <a:pt x="1557" y="14259"/>
                  </a:lnTo>
                  <a:lnTo>
                    <a:pt x="1812" y="14616"/>
                  </a:lnTo>
                  <a:lnTo>
                    <a:pt x="2092" y="14973"/>
                  </a:lnTo>
                  <a:lnTo>
                    <a:pt x="2373" y="15330"/>
                  </a:lnTo>
                  <a:lnTo>
                    <a:pt x="2705" y="15661"/>
                  </a:lnTo>
                  <a:lnTo>
                    <a:pt x="3036" y="15968"/>
                  </a:lnTo>
                  <a:lnTo>
                    <a:pt x="3368" y="16274"/>
                  </a:lnTo>
                  <a:lnTo>
                    <a:pt x="3725" y="16554"/>
                  </a:lnTo>
                  <a:lnTo>
                    <a:pt x="4107" y="16809"/>
                  </a:lnTo>
                  <a:lnTo>
                    <a:pt x="4465" y="17039"/>
                  </a:lnTo>
                  <a:lnTo>
                    <a:pt x="4873" y="17268"/>
                  </a:lnTo>
                  <a:lnTo>
                    <a:pt x="5255" y="17472"/>
                  </a:lnTo>
                  <a:lnTo>
                    <a:pt x="5663" y="17651"/>
                  </a:lnTo>
                  <a:lnTo>
                    <a:pt x="6097" y="17804"/>
                  </a:lnTo>
                  <a:lnTo>
                    <a:pt x="6505" y="17957"/>
                  </a:lnTo>
                  <a:lnTo>
                    <a:pt x="6939" y="18059"/>
                  </a:lnTo>
                  <a:lnTo>
                    <a:pt x="7372" y="18161"/>
                  </a:lnTo>
                  <a:lnTo>
                    <a:pt x="7831" y="18238"/>
                  </a:lnTo>
                  <a:lnTo>
                    <a:pt x="8265" y="18289"/>
                  </a:lnTo>
                  <a:lnTo>
                    <a:pt x="8724" y="18340"/>
                  </a:lnTo>
                  <a:lnTo>
                    <a:pt x="9642" y="18340"/>
                  </a:lnTo>
                  <a:lnTo>
                    <a:pt x="10102" y="18289"/>
                  </a:lnTo>
                  <a:lnTo>
                    <a:pt x="10535" y="18238"/>
                  </a:lnTo>
                  <a:lnTo>
                    <a:pt x="10994" y="18161"/>
                  </a:lnTo>
                  <a:lnTo>
                    <a:pt x="11428" y="18059"/>
                  </a:lnTo>
                  <a:lnTo>
                    <a:pt x="11861" y="17957"/>
                  </a:lnTo>
                  <a:lnTo>
                    <a:pt x="12270" y="17804"/>
                  </a:lnTo>
                  <a:lnTo>
                    <a:pt x="12703" y="17651"/>
                  </a:lnTo>
                  <a:lnTo>
                    <a:pt x="13111" y="17472"/>
                  </a:lnTo>
                  <a:lnTo>
                    <a:pt x="13494" y="17268"/>
                  </a:lnTo>
                  <a:lnTo>
                    <a:pt x="13876" y="17039"/>
                  </a:lnTo>
                  <a:lnTo>
                    <a:pt x="14259" y="16809"/>
                  </a:lnTo>
                  <a:lnTo>
                    <a:pt x="14642" y="16554"/>
                  </a:lnTo>
                  <a:lnTo>
                    <a:pt x="14999" y="16274"/>
                  </a:lnTo>
                  <a:lnTo>
                    <a:pt x="15330" y="15968"/>
                  </a:lnTo>
                  <a:lnTo>
                    <a:pt x="15662" y="15661"/>
                  </a:lnTo>
                  <a:lnTo>
                    <a:pt x="15968" y="15330"/>
                  </a:lnTo>
                  <a:lnTo>
                    <a:pt x="16274" y="14973"/>
                  </a:lnTo>
                  <a:lnTo>
                    <a:pt x="16555" y="14616"/>
                  </a:lnTo>
                  <a:lnTo>
                    <a:pt x="16810" y="14259"/>
                  </a:lnTo>
                  <a:lnTo>
                    <a:pt x="17065" y="13876"/>
                  </a:lnTo>
                  <a:lnTo>
                    <a:pt x="17269" y="13493"/>
                  </a:lnTo>
                  <a:lnTo>
                    <a:pt x="17473" y="13085"/>
                  </a:lnTo>
                  <a:lnTo>
                    <a:pt x="17651" y="12677"/>
                  </a:lnTo>
                  <a:lnTo>
                    <a:pt x="17805" y="12269"/>
                  </a:lnTo>
                  <a:lnTo>
                    <a:pt x="17958" y="11835"/>
                  </a:lnTo>
                  <a:lnTo>
                    <a:pt x="18085" y="11402"/>
                  </a:lnTo>
                  <a:lnTo>
                    <a:pt x="18162" y="10968"/>
                  </a:lnTo>
                  <a:lnTo>
                    <a:pt x="18238" y="10535"/>
                  </a:lnTo>
                  <a:lnTo>
                    <a:pt x="18315" y="10076"/>
                  </a:lnTo>
                  <a:lnTo>
                    <a:pt x="18340" y="9642"/>
                  </a:lnTo>
                  <a:lnTo>
                    <a:pt x="18340" y="9183"/>
                  </a:lnTo>
                  <a:lnTo>
                    <a:pt x="18340" y="8724"/>
                  </a:lnTo>
                  <a:lnTo>
                    <a:pt x="18315" y="8290"/>
                  </a:lnTo>
                  <a:lnTo>
                    <a:pt x="18264" y="7856"/>
                  </a:lnTo>
                  <a:lnTo>
                    <a:pt x="18187" y="7423"/>
                  </a:lnTo>
                  <a:lnTo>
                    <a:pt x="18085" y="7015"/>
                  </a:lnTo>
                  <a:lnTo>
                    <a:pt x="17983" y="6581"/>
                  </a:lnTo>
                  <a:lnTo>
                    <a:pt x="17856" y="6173"/>
                  </a:lnTo>
                  <a:lnTo>
                    <a:pt x="17702" y="5765"/>
                  </a:lnTo>
                  <a:lnTo>
                    <a:pt x="17524" y="5357"/>
                  </a:lnTo>
                  <a:lnTo>
                    <a:pt x="17345" y="4974"/>
                  </a:lnTo>
                  <a:lnTo>
                    <a:pt x="17141" y="4592"/>
                  </a:lnTo>
                  <a:lnTo>
                    <a:pt x="16912" y="4235"/>
                  </a:lnTo>
                  <a:lnTo>
                    <a:pt x="16657" y="3877"/>
                  </a:lnTo>
                  <a:lnTo>
                    <a:pt x="16402" y="3520"/>
                  </a:lnTo>
                  <a:lnTo>
                    <a:pt x="16121" y="3163"/>
                  </a:lnTo>
                  <a:lnTo>
                    <a:pt x="15815" y="2857"/>
                  </a:lnTo>
                  <a:lnTo>
                    <a:pt x="15738" y="2781"/>
                  </a:lnTo>
                  <a:lnTo>
                    <a:pt x="15636" y="2755"/>
                  </a:lnTo>
                  <a:lnTo>
                    <a:pt x="15534" y="2781"/>
                  </a:lnTo>
                  <a:lnTo>
                    <a:pt x="15432" y="2832"/>
                  </a:lnTo>
                  <a:lnTo>
                    <a:pt x="15381" y="2934"/>
                  </a:lnTo>
                  <a:lnTo>
                    <a:pt x="15356" y="3036"/>
                  </a:lnTo>
                  <a:lnTo>
                    <a:pt x="15381" y="3138"/>
                  </a:lnTo>
                  <a:lnTo>
                    <a:pt x="15432" y="3214"/>
                  </a:lnTo>
                  <a:lnTo>
                    <a:pt x="15713" y="3520"/>
                  </a:lnTo>
                  <a:lnTo>
                    <a:pt x="15968" y="3852"/>
                  </a:lnTo>
                  <a:lnTo>
                    <a:pt x="16223" y="4184"/>
                  </a:lnTo>
                  <a:lnTo>
                    <a:pt x="16453" y="4515"/>
                  </a:lnTo>
                  <a:lnTo>
                    <a:pt x="16657" y="4872"/>
                  </a:lnTo>
                  <a:lnTo>
                    <a:pt x="16861" y="5229"/>
                  </a:lnTo>
                  <a:lnTo>
                    <a:pt x="17039" y="5586"/>
                  </a:lnTo>
                  <a:lnTo>
                    <a:pt x="17192" y="5969"/>
                  </a:lnTo>
                  <a:lnTo>
                    <a:pt x="17345" y="6352"/>
                  </a:lnTo>
                  <a:lnTo>
                    <a:pt x="17473" y="6734"/>
                  </a:lnTo>
                  <a:lnTo>
                    <a:pt x="17575" y="7117"/>
                  </a:lnTo>
                  <a:lnTo>
                    <a:pt x="17651" y="7525"/>
                  </a:lnTo>
                  <a:lnTo>
                    <a:pt x="17728" y="7933"/>
                  </a:lnTo>
                  <a:lnTo>
                    <a:pt x="17779" y="8341"/>
                  </a:lnTo>
                  <a:lnTo>
                    <a:pt x="17805" y="8749"/>
                  </a:lnTo>
                  <a:lnTo>
                    <a:pt x="17805" y="9183"/>
                  </a:lnTo>
                  <a:lnTo>
                    <a:pt x="17805" y="9591"/>
                  </a:lnTo>
                  <a:lnTo>
                    <a:pt x="17779" y="10025"/>
                  </a:lnTo>
                  <a:lnTo>
                    <a:pt x="17728" y="10458"/>
                  </a:lnTo>
                  <a:lnTo>
                    <a:pt x="17651" y="10866"/>
                  </a:lnTo>
                  <a:lnTo>
                    <a:pt x="17549" y="11274"/>
                  </a:lnTo>
                  <a:lnTo>
                    <a:pt x="17447" y="11682"/>
                  </a:lnTo>
                  <a:lnTo>
                    <a:pt x="17320" y="12091"/>
                  </a:lnTo>
                  <a:lnTo>
                    <a:pt x="17167" y="12473"/>
                  </a:lnTo>
                  <a:lnTo>
                    <a:pt x="16988" y="12856"/>
                  </a:lnTo>
                  <a:lnTo>
                    <a:pt x="16810" y="13238"/>
                  </a:lnTo>
                  <a:lnTo>
                    <a:pt x="16580" y="13595"/>
                  </a:lnTo>
                  <a:lnTo>
                    <a:pt x="16376" y="13953"/>
                  </a:lnTo>
                  <a:lnTo>
                    <a:pt x="16121" y="14310"/>
                  </a:lnTo>
                  <a:lnTo>
                    <a:pt x="15866" y="14641"/>
                  </a:lnTo>
                  <a:lnTo>
                    <a:pt x="15585" y="14973"/>
                  </a:lnTo>
                  <a:lnTo>
                    <a:pt x="15279" y="15279"/>
                  </a:lnTo>
                  <a:lnTo>
                    <a:pt x="14973" y="15585"/>
                  </a:lnTo>
                  <a:lnTo>
                    <a:pt x="14642" y="15840"/>
                  </a:lnTo>
                  <a:lnTo>
                    <a:pt x="14310" y="16121"/>
                  </a:lnTo>
                  <a:lnTo>
                    <a:pt x="13979" y="16350"/>
                  </a:lnTo>
                  <a:lnTo>
                    <a:pt x="13621" y="16580"/>
                  </a:lnTo>
                  <a:lnTo>
                    <a:pt x="13239" y="16784"/>
                  </a:lnTo>
                  <a:lnTo>
                    <a:pt x="12882" y="16988"/>
                  </a:lnTo>
                  <a:lnTo>
                    <a:pt x="12474" y="17141"/>
                  </a:lnTo>
                  <a:lnTo>
                    <a:pt x="12091" y="17294"/>
                  </a:lnTo>
                  <a:lnTo>
                    <a:pt x="11683" y="17421"/>
                  </a:lnTo>
                  <a:lnTo>
                    <a:pt x="11300" y="17549"/>
                  </a:lnTo>
                  <a:lnTo>
                    <a:pt x="10867" y="17625"/>
                  </a:lnTo>
                  <a:lnTo>
                    <a:pt x="10459" y="17702"/>
                  </a:lnTo>
                  <a:lnTo>
                    <a:pt x="10051" y="17753"/>
                  </a:lnTo>
                  <a:lnTo>
                    <a:pt x="9617" y="17804"/>
                  </a:lnTo>
                  <a:lnTo>
                    <a:pt x="8750" y="17804"/>
                  </a:lnTo>
                  <a:lnTo>
                    <a:pt x="8316" y="17753"/>
                  </a:lnTo>
                  <a:lnTo>
                    <a:pt x="7908" y="17702"/>
                  </a:lnTo>
                  <a:lnTo>
                    <a:pt x="7474" y="17625"/>
                  </a:lnTo>
                  <a:lnTo>
                    <a:pt x="7066" y="17549"/>
                  </a:lnTo>
                  <a:lnTo>
                    <a:pt x="6658" y="17421"/>
                  </a:lnTo>
                  <a:lnTo>
                    <a:pt x="6276" y="17294"/>
                  </a:lnTo>
                  <a:lnTo>
                    <a:pt x="5867" y="17141"/>
                  </a:lnTo>
                  <a:lnTo>
                    <a:pt x="5485" y="16988"/>
                  </a:lnTo>
                  <a:lnTo>
                    <a:pt x="5128" y="16784"/>
                  </a:lnTo>
                  <a:lnTo>
                    <a:pt x="4745" y="16580"/>
                  </a:lnTo>
                  <a:lnTo>
                    <a:pt x="4388" y="16350"/>
                  </a:lnTo>
                  <a:lnTo>
                    <a:pt x="4056" y="16121"/>
                  </a:lnTo>
                  <a:lnTo>
                    <a:pt x="3725" y="15840"/>
                  </a:lnTo>
                  <a:lnTo>
                    <a:pt x="3393" y="15585"/>
                  </a:lnTo>
                  <a:lnTo>
                    <a:pt x="3087" y="15279"/>
                  </a:lnTo>
                  <a:lnTo>
                    <a:pt x="2781" y="14973"/>
                  </a:lnTo>
                  <a:lnTo>
                    <a:pt x="2501" y="14641"/>
                  </a:lnTo>
                  <a:lnTo>
                    <a:pt x="2246" y="14310"/>
                  </a:lnTo>
                  <a:lnTo>
                    <a:pt x="1990" y="13953"/>
                  </a:lnTo>
                  <a:lnTo>
                    <a:pt x="1761" y="13595"/>
                  </a:lnTo>
                  <a:lnTo>
                    <a:pt x="1557" y="13238"/>
                  </a:lnTo>
                  <a:lnTo>
                    <a:pt x="1378" y="12856"/>
                  </a:lnTo>
                  <a:lnTo>
                    <a:pt x="1200" y="12473"/>
                  </a:lnTo>
                  <a:lnTo>
                    <a:pt x="1047" y="12091"/>
                  </a:lnTo>
                  <a:lnTo>
                    <a:pt x="919" y="11682"/>
                  </a:lnTo>
                  <a:lnTo>
                    <a:pt x="817" y="11274"/>
                  </a:lnTo>
                  <a:lnTo>
                    <a:pt x="715" y="10866"/>
                  </a:lnTo>
                  <a:lnTo>
                    <a:pt x="639" y="10458"/>
                  </a:lnTo>
                  <a:lnTo>
                    <a:pt x="588" y="10025"/>
                  </a:lnTo>
                  <a:lnTo>
                    <a:pt x="562" y="9591"/>
                  </a:lnTo>
                  <a:lnTo>
                    <a:pt x="562" y="9183"/>
                  </a:lnTo>
                  <a:lnTo>
                    <a:pt x="562" y="8749"/>
                  </a:lnTo>
                  <a:lnTo>
                    <a:pt x="588" y="8316"/>
                  </a:lnTo>
                  <a:lnTo>
                    <a:pt x="639" y="7882"/>
                  </a:lnTo>
                  <a:lnTo>
                    <a:pt x="715" y="7474"/>
                  </a:lnTo>
                  <a:lnTo>
                    <a:pt x="817" y="7066"/>
                  </a:lnTo>
                  <a:lnTo>
                    <a:pt x="919" y="6658"/>
                  </a:lnTo>
                  <a:lnTo>
                    <a:pt x="1047" y="6250"/>
                  </a:lnTo>
                  <a:lnTo>
                    <a:pt x="1200" y="5867"/>
                  </a:lnTo>
                  <a:lnTo>
                    <a:pt x="1378" y="5484"/>
                  </a:lnTo>
                  <a:lnTo>
                    <a:pt x="1557" y="5102"/>
                  </a:lnTo>
                  <a:lnTo>
                    <a:pt x="1761" y="4745"/>
                  </a:lnTo>
                  <a:lnTo>
                    <a:pt x="1990" y="4388"/>
                  </a:lnTo>
                  <a:lnTo>
                    <a:pt x="2246" y="4030"/>
                  </a:lnTo>
                  <a:lnTo>
                    <a:pt x="2501" y="3699"/>
                  </a:lnTo>
                  <a:lnTo>
                    <a:pt x="2781" y="3393"/>
                  </a:lnTo>
                  <a:lnTo>
                    <a:pt x="3087" y="3061"/>
                  </a:lnTo>
                  <a:lnTo>
                    <a:pt x="3393" y="2781"/>
                  </a:lnTo>
                  <a:lnTo>
                    <a:pt x="3725" y="2500"/>
                  </a:lnTo>
                  <a:lnTo>
                    <a:pt x="4056" y="2220"/>
                  </a:lnTo>
                  <a:lnTo>
                    <a:pt x="4388" y="1990"/>
                  </a:lnTo>
                  <a:lnTo>
                    <a:pt x="4745" y="1760"/>
                  </a:lnTo>
                  <a:lnTo>
                    <a:pt x="5128" y="1556"/>
                  </a:lnTo>
                  <a:lnTo>
                    <a:pt x="5485" y="1352"/>
                  </a:lnTo>
                  <a:lnTo>
                    <a:pt x="5867" y="1199"/>
                  </a:lnTo>
                  <a:lnTo>
                    <a:pt x="6276" y="1046"/>
                  </a:lnTo>
                  <a:lnTo>
                    <a:pt x="6658" y="919"/>
                  </a:lnTo>
                  <a:lnTo>
                    <a:pt x="7066" y="791"/>
                  </a:lnTo>
                  <a:lnTo>
                    <a:pt x="7474" y="715"/>
                  </a:lnTo>
                  <a:lnTo>
                    <a:pt x="7908" y="638"/>
                  </a:lnTo>
                  <a:lnTo>
                    <a:pt x="8316" y="587"/>
                  </a:lnTo>
                  <a:lnTo>
                    <a:pt x="8750" y="562"/>
                  </a:lnTo>
                  <a:lnTo>
                    <a:pt x="9183" y="536"/>
                  </a:lnTo>
                  <a:lnTo>
                    <a:pt x="9540" y="562"/>
                  </a:lnTo>
                  <a:lnTo>
                    <a:pt x="9923" y="562"/>
                  </a:lnTo>
                  <a:lnTo>
                    <a:pt x="10280" y="613"/>
                  </a:lnTo>
                  <a:lnTo>
                    <a:pt x="10637" y="664"/>
                  </a:lnTo>
                  <a:lnTo>
                    <a:pt x="11020" y="740"/>
                  </a:lnTo>
                  <a:lnTo>
                    <a:pt x="11377" y="817"/>
                  </a:lnTo>
                  <a:lnTo>
                    <a:pt x="11708" y="919"/>
                  </a:lnTo>
                  <a:lnTo>
                    <a:pt x="12066" y="1046"/>
                  </a:lnTo>
                  <a:lnTo>
                    <a:pt x="12397" y="1174"/>
                  </a:lnTo>
                  <a:lnTo>
                    <a:pt x="12754" y="1301"/>
                  </a:lnTo>
                  <a:lnTo>
                    <a:pt x="13086" y="1480"/>
                  </a:lnTo>
                  <a:lnTo>
                    <a:pt x="13392" y="1633"/>
                  </a:lnTo>
                  <a:lnTo>
                    <a:pt x="13723" y="1837"/>
                  </a:lnTo>
                  <a:lnTo>
                    <a:pt x="14030" y="2015"/>
                  </a:lnTo>
                  <a:lnTo>
                    <a:pt x="14336" y="2245"/>
                  </a:lnTo>
                  <a:lnTo>
                    <a:pt x="14616" y="2475"/>
                  </a:lnTo>
                  <a:lnTo>
                    <a:pt x="14718" y="2526"/>
                  </a:lnTo>
                  <a:lnTo>
                    <a:pt x="14820" y="2526"/>
                  </a:lnTo>
                  <a:lnTo>
                    <a:pt x="14922" y="2500"/>
                  </a:lnTo>
                  <a:lnTo>
                    <a:pt x="14999" y="2424"/>
                  </a:lnTo>
                  <a:lnTo>
                    <a:pt x="15050" y="2322"/>
                  </a:lnTo>
                  <a:lnTo>
                    <a:pt x="15050" y="2220"/>
                  </a:lnTo>
                  <a:lnTo>
                    <a:pt x="15024" y="2143"/>
                  </a:lnTo>
                  <a:lnTo>
                    <a:pt x="14948" y="2041"/>
                  </a:lnTo>
                  <a:lnTo>
                    <a:pt x="14642" y="1811"/>
                  </a:lnTo>
                  <a:lnTo>
                    <a:pt x="14336" y="1582"/>
                  </a:lnTo>
                  <a:lnTo>
                    <a:pt x="14004" y="1378"/>
                  </a:lnTo>
                  <a:lnTo>
                    <a:pt x="13672" y="1174"/>
                  </a:lnTo>
                  <a:lnTo>
                    <a:pt x="13315" y="995"/>
                  </a:lnTo>
                  <a:lnTo>
                    <a:pt x="12958" y="817"/>
                  </a:lnTo>
                  <a:lnTo>
                    <a:pt x="12601" y="664"/>
                  </a:lnTo>
                  <a:lnTo>
                    <a:pt x="12244" y="536"/>
                  </a:lnTo>
                  <a:lnTo>
                    <a:pt x="11887" y="409"/>
                  </a:lnTo>
                  <a:lnTo>
                    <a:pt x="11504" y="307"/>
                  </a:lnTo>
                  <a:lnTo>
                    <a:pt x="11122" y="205"/>
                  </a:lnTo>
                  <a:lnTo>
                    <a:pt x="10739" y="128"/>
                  </a:lnTo>
                  <a:lnTo>
                    <a:pt x="10357" y="77"/>
                  </a:lnTo>
                  <a:lnTo>
                    <a:pt x="9974" y="26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0"/>
            <p:cNvSpPr/>
            <p:nvPr/>
          </p:nvSpPr>
          <p:spPr>
            <a:xfrm>
              <a:off x="2493525" y="1977825"/>
              <a:ext cx="403675" cy="403650"/>
            </a:xfrm>
            <a:custGeom>
              <a:avLst/>
              <a:gdLst/>
              <a:ahLst/>
              <a:cxnLst/>
              <a:rect l="l" t="t" r="r" b="b"/>
              <a:pathLst>
                <a:path w="16147" h="16146" extrusionOk="0">
                  <a:moveTo>
                    <a:pt x="7525" y="0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53"/>
                  </a:lnTo>
                  <a:lnTo>
                    <a:pt x="6097" y="230"/>
                  </a:lnTo>
                  <a:lnTo>
                    <a:pt x="5740" y="332"/>
                  </a:lnTo>
                  <a:lnTo>
                    <a:pt x="5408" y="434"/>
                  </a:lnTo>
                  <a:lnTo>
                    <a:pt x="5077" y="561"/>
                  </a:lnTo>
                  <a:lnTo>
                    <a:pt x="4745" y="714"/>
                  </a:lnTo>
                  <a:lnTo>
                    <a:pt x="4413" y="867"/>
                  </a:lnTo>
                  <a:lnTo>
                    <a:pt x="4082" y="1046"/>
                  </a:lnTo>
                  <a:lnTo>
                    <a:pt x="3776" y="1225"/>
                  </a:lnTo>
                  <a:lnTo>
                    <a:pt x="3470" y="1429"/>
                  </a:lnTo>
                  <a:lnTo>
                    <a:pt x="3189" y="1633"/>
                  </a:lnTo>
                  <a:lnTo>
                    <a:pt x="2908" y="1862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27"/>
                  </a:lnTo>
                  <a:lnTo>
                    <a:pt x="1863" y="2882"/>
                  </a:lnTo>
                  <a:lnTo>
                    <a:pt x="1633" y="3189"/>
                  </a:lnTo>
                  <a:lnTo>
                    <a:pt x="1429" y="3469"/>
                  </a:lnTo>
                  <a:lnTo>
                    <a:pt x="1225" y="3775"/>
                  </a:lnTo>
                  <a:lnTo>
                    <a:pt x="1046" y="4081"/>
                  </a:lnTo>
                  <a:lnTo>
                    <a:pt x="868" y="4413"/>
                  </a:lnTo>
                  <a:lnTo>
                    <a:pt x="715" y="4719"/>
                  </a:lnTo>
                  <a:lnTo>
                    <a:pt x="562" y="5051"/>
                  </a:lnTo>
                  <a:lnTo>
                    <a:pt x="434" y="5382"/>
                  </a:lnTo>
                  <a:lnTo>
                    <a:pt x="332" y="5739"/>
                  </a:lnTo>
                  <a:lnTo>
                    <a:pt x="230" y="6096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68"/>
                  </a:lnTo>
                  <a:lnTo>
                    <a:pt x="1" y="7525"/>
                  </a:lnTo>
                  <a:lnTo>
                    <a:pt x="26" y="7627"/>
                  </a:lnTo>
                  <a:lnTo>
                    <a:pt x="77" y="7729"/>
                  </a:lnTo>
                  <a:lnTo>
                    <a:pt x="179" y="7780"/>
                  </a:lnTo>
                  <a:lnTo>
                    <a:pt x="281" y="7805"/>
                  </a:lnTo>
                  <a:lnTo>
                    <a:pt x="970" y="7805"/>
                  </a:lnTo>
                  <a:lnTo>
                    <a:pt x="1072" y="7831"/>
                  </a:lnTo>
                  <a:lnTo>
                    <a:pt x="1174" y="7882"/>
                  </a:lnTo>
                  <a:lnTo>
                    <a:pt x="1225" y="7958"/>
                  </a:lnTo>
                  <a:lnTo>
                    <a:pt x="1251" y="8086"/>
                  </a:lnTo>
                  <a:lnTo>
                    <a:pt x="1225" y="8188"/>
                  </a:lnTo>
                  <a:lnTo>
                    <a:pt x="1174" y="8264"/>
                  </a:lnTo>
                  <a:lnTo>
                    <a:pt x="1072" y="8315"/>
                  </a:lnTo>
                  <a:lnTo>
                    <a:pt x="970" y="8341"/>
                  </a:lnTo>
                  <a:lnTo>
                    <a:pt x="281" y="8341"/>
                  </a:lnTo>
                  <a:lnTo>
                    <a:pt x="179" y="8366"/>
                  </a:lnTo>
                  <a:lnTo>
                    <a:pt x="77" y="8417"/>
                  </a:lnTo>
                  <a:lnTo>
                    <a:pt x="26" y="8519"/>
                  </a:lnTo>
                  <a:lnTo>
                    <a:pt x="1" y="8621"/>
                  </a:lnTo>
                  <a:lnTo>
                    <a:pt x="52" y="9004"/>
                  </a:lnTo>
                  <a:lnTo>
                    <a:pt x="103" y="9361"/>
                  </a:lnTo>
                  <a:lnTo>
                    <a:pt x="154" y="9718"/>
                  </a:lnTo>
                  <a:lnTo>
                    <a:pt x="230" y="10075"/>
                  </a:lnTo>
                  <a:lnTo>
                    <a:pt x="332" y="10407"/>
                  </a:lnTo>
                  <a:lnTo>
                    <a:pt x="434" y="10764"/>
                  </a:lnTo>
                  <a:lnTo>
                    <a:pt x="562" y="11096"/>
                  </a:lnTo>
                  <a:lnTo>
                    <a:pt x="715" y="11427"/>
                  </a:lnTo>
                  <a:lnTo>
                    <a:pt x="868" y="11759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83"/>
                  </a:lnTo>
                  <a:lnTo>
                    <a:pt x="1863" y="13264"/>
                  </a:lnTo>
                  <a:lnTo>
                    <a:pt x="2118" y="13544"/>
                  </a:lnTo>
                  <a:lnTo>
                    <a:pt x="2373" y="13799"/>
                  </a:lnTo>
                  <a:lnTo>
                    <a:pt x="2704" y="14105"/>
                  </a:lnTo>
                  <a:lnTo>
                    <a:pt x="3061" y="14411"/>
                  </a:lnTo>
                  <a:lnTo>
                    <a:pt x="3419" y="14692"/>
                  </a:lnTo>
                  <a:lnTo>
                    <a:pt x="3801" y="14947"/>
                  </a:lnTo>
                  <a:lnTo>
                    <a:pt x="3903" y="14998"/>
                  </a:lnTo>
                  <a:lnTo>
                    <a:pt x="4005" y="14973"/>
                  </a:lnTo>
                  <a:lnTo>
                    <a:pt x="4107" y="14947"/>
                  </a:lnTo>
                  <a:lnTo>
                    <a:pt x="4184" y="14871"/>
                  </a:lnTo>
                  <a:lnTo>
                    <a:pt x="4209" y="14769"/>
                  </a:lnTo>
                  <a:lnTo>
                    <a:pt x="4209" y="14666"/>
                  </a:lnTo>
                  <a:lnTo>
                    <a:pt x="4158" y="14564"/>
                  </a:lnTo>
                  <a:lnTo>
                    <a:pt x="4082" y="14488"/>
                  </a:lnTo>
                  <a:lnTo>
                    <a:pt x="3725" y="14258"/>
                  </a:lnTo>
                  <a:lnTo>
                    <a:pt x="3393" y="14003"/>
                  </a:lnTo>
                  <a:lnTo>
                    <a:pt x="3061" y="13723"/>
                  </a:lnTo>
                  <a:lnTo>
                    <a:pt x="2730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7" y="11886"/>
                  </a:lnTo>
                  <a:lnTo>
                    <a:pt x="1276" y="11325"/>
                  </a:lnTo>
                  <a:lnTo>
                    <a:pt x="1021" y="10738"/>
                  </a:lnTo>
                  <a:lnTo>
                    <a:pt x="817" y="10152"/>
                  </a:lnTo>
                  <a:lnTo>
                    <a:pt x="664" y="9514"/>
                  </a:lnTo>
                  <a:lnTo>
                    <a:pt x="562" y="8877"/>
                  </a:lnTo>
                  <a:lnTo>
                    <a:pt x="1149" y="8877"/>
                  </a:lnTo>
                  <a:lnTo>
                    <a:pt x="1276" y="8825"/>
                  </a:lnTo>
                  <a:lnTo>
                    <a:pt x="1429" y="8749"/>
                  </a:lnTo>
                  <a:lnTo>
                    <a:pt x="1557" y="8647"/>
                  </a:lnTo>
                  <a:lnTo>
                    <a:pt x="1633" y="8519"/>
                  </a:lnTo>
                  <a:lnTo>
                    <a:pt x="1710" y="8392"/>
                  </a:lnTo>
                  <a:lnTo>
                    <a:pt x="1761" y="8239"/>
                  </a:lnTo>
                  <a:lnTo>
                    <a:pt x="1786" y="8086"/>
                  </a:lnTo>
                  <a:lnTo>
                    <a:pt x="1761" y="7907"/>
                  </a:lnTo>
                  <a:lnTo>
                    <a:pt x="1710" y="7754"/>
                  </a:lnTo>
                  <a:lnTo>
                    <a:pt x="1633" y="7627"/>
                  </a:lnTo>
                  <a:lnTo>
                    <a:pt x="1557" y="7499"/>
                  </a:lnTo>
                  <a:lnTo>
                    <a:pt x="1429" y="7397"/>
                  </a:lnTo>
                  <a:lnTo>
                    <a:pt x="1276" y="7321"/>
                  </a:lnTo>
                  <a:lnTo>
                    <a:pt x="1149" y="7295"/>
                  </a:lnTo>
                  <a:lnTo>
                    <a:pt x="970" y="7270"/>
                  </a:lnTo>
                  <a:lnTo>
                    <a:pt x="562" y="7270"/>
                  </a:lnTo>
                  <a:lnTo>
                    <a:pt x="664" y="6632"/>
                  </a:lnTo>
                  <a:lnTo>
                    <a:pt x="817" y="6020"/>
                  </a:lnTo>
                  <a:lnTo>
                    <a:pt x="1021" y="5408"/>
                  </a:lnTo>
                  <a:lnTo>
                    <a:pt x="1276" y="4821"/>
                  </a:lnTo>
                  <a:lnTo>
                    <a:pt x="1557" y="4260"/>
                  </a:lnTo>
                  <a:lnTo>
                    <a:pt x="1914" y="3724"/>
                  </a:lnTo>
                  <a:lnTo>
                    <a:pt x="2296" y="3214"/>
                  </a:lnTo>
                  <a:lnTo>
                    <a:pt x="2730" y="2729"/>
                  </a:lnTo>
                  <a:lnTo>
                    <a:pt x="3215" y="2296"/>
                  </a:lnTo>
                  <a:lnTo>
                    <a:pt x="3725" y="1913"/>
                  </a:lnTo>
                  <a:lnTo>
                    <a:pt x="4260" y="1556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816"/>
                  </a:lnTo>
                  <a:lnTo>
                    <a:pt x="6632" y="663"/>
                  </a:lnTo>
                  <a:lnTo>
                    <a:pt x="7270" y="561"/>
                  </a:lnTo>
                  <a:lnTo>
                    <a:pt x="7270" y="969"/>
                  </a:lnTo>
                  <a:lnTo>
                    <a:pt x="7296" y="1123"/>
                  </a:lnTo>
                  <a:lnTo>
                    <a:pt x="7347" y="1276"/>
                  </a:lnTo>
                  <a:lnTo>
                    <a:pt x="7423" y="1429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709"/>
                  </a:lnTo>
                  <a:lnTo>
                    <a:pt x="7933" y="1760"/>
                  </a:lnTo>
                  <a:lnTo>
                    <a:pt x="8239" y="1760"/>
                  </a:lnTo>
                  <a:lnTo>
                    <a:pt x="8392" y="1709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29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877" y="969"/>
                  </a:lnTo>
                  <a:lnTo>
                    <a:pt x="8877" y="561"/>
                  </a:lnTo>
                  <a:lnTo>
                    <a:pt x="9515" y="663"/>
                  </a:lnTo>
                  <a:lnTo>
                    <a:pt x="10152" y="816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56"/>
                  </a:lnTo>
                  <a:lnTo>
                    <a:pt x="12448" y="1913"/>
                  </a:lnTo>
                  <a:lnTo>
                    <a:pt x="12958" y="2296"/>
                  </a:lnTo>
                  <a:lnTo>
                    <a:pt x="13417" y="2729"/>
                  </a:lnTo>
                  <a:lnTo>
                    <a:pt x="13876" y="3214"/>
                  </a:lnTo>
                  <a:lnTo>
                    <a:pt x="14259" y="3724"/>
                  </a:lnTo>
                  <a:lnTo>
                    <a:pt x="14616" y="4260"/>
                  </a:lnTo>
                  <a:lnTo>
                    <a:pt x="14897" y="4821"/>
                  </a:lnTo>
                  <a:lnTo>
                    <a:pt x="15152" y="5408"/>
                  </a:lnTo>
                  <a:lnTo>
                    <a:pt x="15356" y="6020"/>
                  </a:lnTo>
                  <a:lnTo>
                    <a:pt x="15509" y="6632"/>
                  </a:lnTo>
                  <a:lnTo>
                    <a:pt x="15585" y="7270"/>
                  </a:lnTo>
                  <a:lnTo>
                    <a:pt x="15203" y="7270"/>
                  </a:lnTo>
                  <a:lnTo>
                    <a:pt x="15024" y="7295"/>
                  </a:lnTo>
                  <a:lnTo>
                    <a:pt x="14871" y="7321"/>
                  </a:lnTo>
                  <a:lnTo>
                    <a:pt x="14744" y="7397"/>
                  </a:lnTo>
                  <a:lnTo>
                    <a:pt x="14616" y="7499"/>
                  </a:lnTo>
                  <a:lnTo>
                    <a:pt x="14514" y="7627"/>
                  </a:lnTo>
                  <a:lnTo>
                    <a:pt x="14463" y="7754"/>
                  </a:lnTo>
                  <a:lnTo>
                    <a:pt x="14412" y="7907"/>
                  </a:lnTo>
                  <a:lnTo>
                    <a:pt x="14386" y="8086"/>
                  </a:lnTo>
                  <a:lnTo>
                    <a:pt x="14412" y="8239"/>
                  </a:lnTo>
                  <a:lnTo>
                    <a:pt x="14463" y="8392"/>
                  </a:lnTo>
                  <a:lnTo>
                    <a:pt x="14514" y="8519"/>
                  </a:lnTo>
                  <a:lnTo>
                    <a:pt x="14616" y="8647"/>
                  </a:lnTo>
                  <a:lnTo>
                    <a:pt x="14744" y="8749"/>
                  </a:lnTo>
                  <a:lnTo>
                    <a:pt x="14871" y="8825"/>
                  </a:lnTo>
                  <a:lnTo>
                    <a:pt x="15024" y="8877"/>
                  </a:lnTo>
                  <a:lnTo>
                    <a:pt x="15585" y="8877"/>
                  </a:lnTo>
                  <a:lnTo>
                    <a:pt x="15509" y="9514"/>
                  </a:lnTo>
                  <a:lnTo>
                    <a:pt x="15356" y="10152"/>
                  </a:lnTo>
                  <a:lnTo>
                    <a:pt x="15152" y="10738"/>
                  </a:lnTo>
                  <a:lnTo>
                    <a:pt x="14897" y="11325"/>
                  </a:lnTo>
                  <a:lnTo>
                    <a:pt x="14616" y="11886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0"/>
                  </a:lnTo>
                  <a:lnTo>
                    <a:pt x="12448" y="14258"/>
                  </a:lnTo>
                  <a:lnTo>
                    <a:pt x="11912" y="14590"/>
                  </a:lnTo>
                  <a:lnTo>
                    <a:pt x="11351" y="14896"/>
                  </a:lnTo>
                  <a:lnTo>
                    <a:pt x="10764" y="15151"/>
                  </a:lnTo>
                  <a:lnTo>
                    <a:pt x="10152" y="15355"/>
                  </a:lnTo>
                  <a:lnTo>
                    <a:pt x="9515" y="15483"/>
                  </a:lnTo>
                  <a:lnTo>
                    <a:pt x="8877" y="15585"/>
                  </a:lnTo>
                  <a:lnTo>
                    <a:pt x="8877" y="15177"/>
                  </a:lnTo>
                  <a:lnTo>
                    <a:pt x="8877" y="15024"/>
                  </a:lnTo>
                  <a:lnTo>
                    <a:pt x="8826" y="14871"/>
                  </a:lnTo>
                  <a:lnTo>
                    <a:pt x="8749" y="14743"/>
                  </a:lnTo>
                  <a:lnTo>
                    <a:pt x="8647" y="14615"/>
                  </a:lnTo>
                  <a:lnTo>
                    <a:pt x="8545" y="14513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3"/>
                  </a:lnTo>
                  <a:lnTo>
                    <a:pt x="7525" y="14615"/>
                  </a:lnTo>
                  <a:lnTo>
                    <a:pt x="7423" y="14743"/>
                  </a:lnTo>
                  <a:lnTo>
                    <a:pt x="7347" y="14871"/>
                  </a:lnTo>
                  <a:lnTo>
                    <a:pt x="7296" y="15024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508"/>
                  </a:lnTo>
                  <a:lnTo>
                    <a:pt x="6148" y="15381"/>
                  </a:lnTo>
                  <a:lnTo>
                    <a:pt x="5612" y="15228"/>
                  </a:lnTo>
                  <a:lnTo>
                    <a:pt x="5077" y="14998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51"/>
                  </a:lnTo>
                  <a:lnTo>
                    <a:pt x="4694" y="15253"/>
                  </a:lnTo>
                  <a:lnTo>
                    <a:pt x="4719" y="15355"/>
                  </a:lnTo>
                  <a:lnTo>
                    <a:pt x="4770" y="15432"/>
                  </a:lnTo>
                  <a:lnTo>
                    <a:pt x="4847" y="15508"/>
                  </a:lnTo>
                  <a:lnTo>
                    <a:pt x="5510" y="15738"/>
                  </a:lnTo>
                  <a:lnTo>
                    <a:pt x="6173" y="15942"/>
                  </a:lnTo>
                  <a:lnTo>
                    <a:pt x="6836" y="16069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0"/>
                  </a:lnTo>
                  <a:lnTo>
                    <a:pt x="7729" y="16069"/>
                  </a:lnTo>
                  <a:lnTo>
                    <a:pt x="7806" y="15993"/>
                  </a:lnTo>
                  <a:lnTo>
                    <a:pt x="7806" y="15891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882" y="14998"/>
                  </a:lnTo>
                  <a:lnTo>
                    <a:pt x="7984" y="14947"/>
                  </a:lnTo>
                  <a:lnTo>
                    <a:pt x="8086" y="14922"/>
                  </a:lnTo>
                  <a:lnTo>
                    <a:pt x="8188" y="14947"/>
                  </a:lnTo>
                  <a:lnTo>
                    <a:pt x="8265" y="14998"/>
                  </a:lnTo>
                  <a:lnTo>
                    <a:pt x="8341" y="15075"/>
                  </a:lnTo>
                  <a:lnTo>
                    <a:pt x="8341" y="15177"/>
                  </a:lnTo>
                  <a:lnTo>
                    <a:pt x="8341" y="15891"/>
                  </a:lnTo>
                  <a:lnTo>
                    <a:pt x="8367" y="15993"/>
                  </a:lnTo>
                  <a:lnTo>
                    <a:pt x="8443" y="16069"/>
                  </a:lnTo>
                  <a:lnTo>
                    <a:pt x="8520" y="16146"/>
                  </a:lnTo>
                  <a:lnTo>
                    <a:pt x="8647" y="16146"/>
                  </a:lnTo>
                  <a:lnTo>
                    <a:pt x="9005" y="16120"/>
                  </a:lnTo>
                  <a:lnTo>
                    <a:pt x="9362" y="16069"/>
                  </a:lnTo>
                  <a:lnTo>
                    <a:pt x="9719" y="15993"/>
                  </a:lnTo>
                  <a:lnTo>
                    <a:pt x="10076" y="15916"/>
                  </a:lnTo>
                  <a:lnTo>
                    <a:pt x="10433" y="15814"/>
                  </a:lnTo>
                  <a:lnTo>
                    <a:pt x="10764" y="15712"/>
                  </a:lnTo>
                  <a:lnTo>
                    <a:pt x="11096" y="15585"/>
                  </a:lnTo>
                  <a:lnTo>
                    <a:pt x="11428" y="15457"/>
                  </a:lnTo>
                  <a:lnTo>
                    <a:pt x="11759" y="15279"/>
                  </a:lnTo>
                  <a:lnTo>
                    <a:pt x="12065" y="15126"/>
                  </a:lnTo>
                  <a:lnTo>
                    <a:pt x="12397" y="14922"/>
                  </a:lnTo>
                  <a:lnTo>
                    <a:pt x="12677" y="14743"/>
                  </a:lnTo>
                  <a:lnTo>
                    <a:pt x="12984" y="14513"/>
                  </a:lnTo>
                  <a:lnTo>
                    <a:pt x="13264" y="14284"/>
                  </a:lnTo>
                  <a:lnTo>
                    <a:pt x="13545" y="14054"/>
                  </a:lnTo>
                  <a:lnTo>
                    <a:pt x="13800" y="13799"/>
                  </a:lnTo>
                  <a:lnTo>
                    <a:pt x="14055" y="13544"/>
                  </a:lnTo>
                  <a:lnTo>
                    <a:pt x="14310" y="13264"/>
                  </a:lnTo>
                  <a:lnTo>
                    <a:pt x="14539" y="12983"/>
                  </a:lnTo>
                  <a:lnTo>
                    <a:pt x="14744" y="12677"/>
                  </a:lnTo>
                  <a:lnTo>
                    <a:pt x="14948" y="12371"/>
                  </a:lnTo>
                  <a:lnTo>
                    <a:pt x="15126" y="12065"/>
                  </a:lnTo>
                  <a:lnTo>
                    <a:pt x="15305" y="11759"/>
                  </a:lnTo>
                  <a:lnTo>
                    <a:pt x="15458" y="11427"/>
                  </a:lnTo>
                  <a:lnTo>
                    <a:pt x="15585" y="11096"/>
                  </a:lnTo>
                  <a:lnTo>
                    <a:pt x="15713" y="10764"/>
                  </a:lnTo>
                  <a:lnTo>
                    <a:pt x="15840" y="10407"/>
                  </a:lnTo>
                  <a:lnTo>
                    <a:pt x="15942" y="10075"/>
                  </a:lnTo>
                  <a:lnTo>
                    <a:pt x="16019" y="9718"/>
                  </a:lnTo>
                  <a:lnTo>
                    <a:pt x="16070" y="9361"/>
                  </a:lnTo>
                  <a:lnTo>
                    <a:pt x="16121" y="9004"/>
                  </a:lnTo>
                  <a:lnTo>
                    <a:pt x="16146" y="8621"/>
                  </a:lnTo>
                  <a:lnTo>
                    <a:pt x="16146" y="8519"/>
                  </a:lnTo>
                  <a:lnTo>
                    <a:pt x="16095" y="8417"/>
                  </a:lnTo>
                  <a:lnTo>
                    <a:pt x="15993" y="8366"/>
                  </a:lnTo>
                  <a:lnTo>
                    <a:pt x="15891" y="8341"/>
                  </a:lnTo>
                  <a:lnTo>
                    <a:pt x="15203" y="8341"/>
                  </a:lnTo>
                  <a:lnTo>
                    <a:pt x="15101" y="8315"/>
                  </a:lnTo>
                  <a:lnTo>
                    <a:pt x="14999" y="8264"/>
                  </a:lnTo>
                  <a:lnTo>
                    <a:pt x="14948" y="8188"/>
                  </a:lnTo>
                  <a:lnTo>
                    <a:pt x="14922" y="8086"/>
                  </a:lnTo>
                  <a:lnTo>
                    <a:pt x="14948" y="7958"/>
                  </a:lnTo>
                  <a:lnTo>
                    <a:pt x="14999" y="7882"/>
                  </a:lnTo>
                  <a:lnTo>
                    <a:pt x="15101" y="7831"/>
                  </a:lnTo>
                  <a:lnTo>
                    <a:pt x="15203" y="7805"/>
                  </a:lnTo>
                  <a:lnTo>
                    <a:pt x="15891" y="7805"/>
                  </a:lnTo>
                  <a:lnTo>
                    <a:pt x="15993" y="7780"/>
                  </a:lnTo>
                  <a:lnTo>
                    <a:pt x="16095" y="7729"/>
                  </a:lnTo>
                  <a:lnTo>
                    <a:pt x="16146" y="7627"/>
                  </a:lnTo>
                  <a:lnTo>
                    <a:pt x="16146" y="7525"/>
                  </a:lnTo>
                  <a:lnTo>
                    <a:pt x="16121" y="7168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96"/>
                  </a:lnTo>
                  <a:lnTo>
                    <a:pt x="15840" y="5739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413"/>
                  </a:lnTo>
                  <a:lnTo>
                    <a:pt x="15126" y="4081"/>
                  </a:lnTo>
                  <a:lnTo>
                    <a:pt x="14948" y="3775"/>
                  </a:lnTo>
                  <a:lnTo>
                    <a:pt x="14744" y="3469"/>
                  </a:lnTo>
                  <a:lnTo>
                    <a:pt x="14539" y="3189"/>
                  </a:lnTo>
                  <a:lnTo>
                    <a:pt x="14310" y="2882"/>
                  </a:lnTo>
                  <a:lnTo>
                    <a:pt x="14055" y="2627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62"/>
                  </a:lnTo>
                  <a:lnTo>
                    <a:pt x="12984" y="1633"/>
                  </a:lnTo>
                  <a:lnTo>
                    <a:pt x="12677" y="1429"/>
                  </a:lnTo>
                  <a:lnTo>
                    <a:pt x="12397" y="1225"/>
                  </a:lnTo>
                  <a:lnTo>
                    <a:pt x="12065" y="1046"/>
                  </a:lnTo>
                  <a:lnTo>
                    <a:pt x="11759" y="867"/>
                  </a:lnTo>
                  <a:lnTo>
                    <a:pt x="11428" y="714"/>
                  </a:lnTo>
                  <a:lnTo>
                    <a:pt x="11096" y="561"/>
                  </a:lnTo>
                  <a:lnTo>
                    <a:pt x="10764" y="434"/>
                  </a:lnTo>
                  <a:lnTo>
                    <a:pt x="10433" y="332"/>
                  </a:lnTo>
                  <a:lnTo>
                    <a:pt x="10076" y="230"/>
                  </a:lnTo>
                  <a:lnTo>
                    <a:pt x="9719" y="153"/>
                  </a:lnTo>
                  <a:lnTo>
                    <a:pt x="9362" y="77"/>
                  </a:lnTo>
                  <a:lnTo>
                    <a:pt x="9005" y="26"/>
                  </a:lnTo>
                  <a:lnTo>
                    <a:pt x="8647" y="0"/>
                  </a:lnTo>
                  <a:lnTo>
                    <a:pt x="8520" y="26"/>
                  </a:lnTo>
                  <a:lnTo>
                    <a:pt x="8443" y="77"/>
                  </a:lnTo>
                  <a:lnTo>
                    <a:pt x="8367" y="153"/>
                  </a:lnTo>
                  <a:lnTo>
                    <a:pt x="8341" y="281"/>
                  </a:lnTo>
                  <a:lnTo>
                    <a:pt x="8341" y="969"/>
                  </a:lnTo>
                  <a:lnTo>
                    <a:pt x="8341" y="1072"/>
                  </a:lnTo>
                  <a:lnTo>
                    <a:pt x="8265" y="1148"/>
                  </a:lnTo>
                  <a:lnTo>
                    <a:pt x="8188" y="1225"/>
                  </a:lnTo>
                  <a:lnTo>
                    <a:pt x="7984" y="1225"/>
                  </a:lnTo>
                  <a:lnTo>
                    <a:pt x="7882" y="1148"/>
                  </a:lnTo>
                  <a:lnTo>
                    <a:pt x="7831" y="1072"/>
                  </a:lnTo>
                  <a:lnTo>
                    <a:pt x="7806" y="969"/>
                  </a:lnTo>
                  <a:lnTo>
                    <a:pt x="7806" y="281"/>
                  </a:lnTo>
                  <a:lnTo>
                    <a:pt x="7806" y="153"/>
                  </a:lnTo>
                  <a:lnTo>
                    <a:pt x="7729" y="77"/>
                  </a:lnTo>
                  <a:lnTo>
                    <a:pt x="7627" y="26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0"/>
            <p:cNvSpPr/>
            <p:nvPr/>
          </p:nvSpPr>
          <p:spPr>
            <a:xfrm>
              <a:off x="2688650" y="2277525"/>
              <a:ext cx="13425" cy="42100"/>
            </a:xfrm>
            <a:custGeom>
              <a:avLst/>
              <a:gdLst/>
              <a:ahLst/>
              <a:cxnLst/>
              <a:rect l="l" t="t" r="r" b="b"/>
              <a:pathLst>
                <a:path w="537" h="1684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403"/>
                  </a:lnTo>
                  <a:lnTo>
                    <a:pt x="26" y="1505"/>
                  </a:lnTo>
                  <a:lnTo>
                    <a:pt x="77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05"/>
                  </a:lnTo>
                  <a:lnTo>
                    <a:pt x="536" y="1403"/>
                  </a:lnTo>
                  <a:lnTo>
                    <a:pt x="536" y="255"/>
                  </a:lnTo>
                  <a:lnTo>
                    <a:pt x="536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0"/>
            <p:cNvSpPr/>
            <p:nvPr/>
          </p:nvSpPr>
          <p:spPr>
            <a:xfrm>
              <a:off x="2688650" y="2040300"/>
              <a:ext cx="13425" cy="42125"/>
            </a:xfrm>
            <a:custGeom>
              <a:avLst/>
              <a:gdLst/>
              <a:ahLst/>
              <a:cxnLst/>
              <a:rect l="l" t="t" r="r" b="b"/>
              <a:pathLst>
                <a:path w="537" h="168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404"/>
                  </a:lnTo>
                  <a:lnTo>
                    <a:pt x="26" y="1506"/>
                  </a:lnTo>
                  <a:lnTo>
                    <a:pt x="77" y="1582"/>
                  </a:lnTo>
                  <a:lnTo>
                    <a:pt x="179" y="1659"/>
                  </a:lnTo>
                  <a:lnTo>
                    <a:pt x="281" y="1684"/>
                  </a:lnTo>
                  <a:lnTo>
                    <a:pt x="383" y="1659"/>
                  </a:lnTo>
                  <a:lnTo>
                    <a:pt x="460" y="1582"/>
                  </a:lnTo>
                  <a:lnTo>
                    <a:pt x="536" y="1506"/>
                  </a:lnTo>
                  <a:lnTo>
                    <a:pt x="536" y="1404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4" name="Google Shape;1634;p70"/>
          <p:cNvSpPr/>
          <p:nvPr/>
        </p:nvSpPr>
        <p:spPr>
          <a:xfrm>
            <a:off x="4713024" y="2061286"/>
            <a:ext cx="456070" cy="456070"/>
          </a:xfrm>
          <a:custGeom>
            <a:avLst/>
            <a:gdLst/>
            <a:ahLst/>
            <a:cxnLst/>
            <a:rect l="l" t="t" r="r" b="b"/>
            <a:pathLst>
              <a:path w="18340" h="18340" extrusionOk="0">
                <a:moveTo>
                  <a:pt x="9183" y="2271"/>
                </a:moveTo>
                <a:lnTo>
                  <a:pt x="9183" y="3775"/>
                </a:lnTo>
                <a:lnTo>
                  <a:pt x="8468" y="3571"/>
                </a:lnTo>
                <a:lnTo>
                  <a:pt x="8392" y="3546"/>
                </a:lnTo>
                <a:lnTo>
                  <a:pt x="8315" y="3571"/>
                </a:lnTo>
                <a:lnTo>
                  <a:pt x="7576" y="3775"/>
                </a:lnTo>
                <a:lnTo>
                  <a:pt x="7576" y="2271"/>
                </a:lnTo>
                <a:close/>
                <a:moveTo>
                  <a:pt x="12856" y="3342"/>
                </a:moveTo>
                <a:lnTo>
                  <a:pt x="12856" y="4949"/>
                </a:lnTo>
                <a:lnTo>
                  <a:pt x="5510" y="4949"/>
                </a:lnTo>
                <a:lnTo>
                  <a:pt x="5510" y="3342"/>
                </a:lnTo>
                <a:lnTo>
                  <a:pt x="7040" y="3342"/>
                </a:lnTo>
                <a:lnTo>
                  <a:pt x="7040" y="4133"/>
                </a:lnTo>
                <a:lnTo>
                  <a:pt x="7066" y="4260"/>
                </a:lnTo>
                <a:lnTo>
                  <a:pt x="7142" y="4362"/>
                </a:lnTo>
                <a:lnTo>
                  <a:pt x="7270" y="4413"/>
                </a:lnTo>
                <a:lnTo>
                  <a:pt x="7397" y="4388"/>
                </a:lnTo>
                <a:lnTo>
                  <a:pt x="8392" y="4107"/>
                </a:lnTo>
                <a:lnTo>
                  <a:pt x="9387" y="4388"/>
                </a:lnTo>
                <a:lnTo>
                  <a:pt x="9463" y="4413"/>
                </a:lnTo>
                <a:lnTo>
                  <a:pt x="9540" y="4388"/>
                </a:lnTo>
                <a:lnTo>
                  <a:pt x="9616" y="4362"/>
                </a:lnTo>
                <a:lnTo>
                  <a:pt x="9693" y="4260"/>
                </a:lnTo>
                <a:lnTo>
                  <a:pt x="9718" y="4133"/>
                </a:lnTo>
                <a:lnTo>
                  <a:pt x="9718" y="3342"/>
                </a:lnTo>
                <a:close/>
                <a:moveTo>
                  <a:pt x="13493" y="2271"/>
                </a:moveTo>
                <a:lnTo>
                  <a:pt x="13595" y="2296"/>
                </a:lnTo>
                <a:lnTo>
                  <a:pt x="13697" y="2347"/>
                </a:lnTo>
                <a:lnTo>
                  <a:pt x="13774" y="2424"/>
                </a:lnTo>
                <a:lnTo>
                  <a:pt x="13825" y="2500"/>
                </a:lnTo>
                <a:lnTo>
                  <a:pt x="13876" y="2577"/>
                </a:lnTo>
                <a:lnTo>
                  <a:pt x="13901" y="2679"/>
                </a:lnTo>
                <a:lnTo>
                  <a:pt x="13927" y="2781"/>
                </a:lnTo>
                <a:lnTo>
                  <a:pt x="13927" y="5510"/>
                </a:lnTo>
                <a:lnTo>
                  <a:pt x="13901" y="5612"/>
                </a:lnTo>
                <a:lnTo>
                  <a:pt x="13876" y="5714"/>
                </a:lnTo>
                <a:lnTo>
                  <a:pt x="13825" y="5790"/>
                </a:lnTo>
                <a:lnTo>
                  <a:pt x="13774" y="5867"/>
                </a:lnTo>
                <a:lnTo>
                  <a:pt x="13697" y="5943"/>
                </a:lnTo>
                <a:lnTo>
                  <a:pt x="13595" y="5969"/>
                </a:lnTo>
                <a:lnTo>
                  <a:pt x="13493" y="6020"/>
                </a:lnTo>
                <a:lnTo>
                  <a:pt x="4846" y="6020"/>
                </a:lnTo>
                <a:lnTo>
                  <a:pt x="4744" y="5969"/>
                </a:lnTo>
                <a:lnTo>
                  <a:pt x="4668" y="5943"/>
                </a:lnTo>
                <a:lnTo>
                  <a:pt x="4591" y="5867"/>
                </a:lnTo>
                <a:lnTo>
                  <a:pt x="4515" y="5790"/>
                </a:lnTo>
                <a:lnTo>
                  <a:pt x="4464" y="5714"/>
                </a:lnTo>
                <a:lnTo>
                  <a:pt x="4438" y="5612"/>
                </a:lnTo>
                <a:lnTo>
                  <a:pt x="4438" y="5510"/>
                </a:lnTo>
                <a:lnTo>
                  <a:pt x="4438" y="2781"/>
                </a:lnTo>
                <a:lnTo>
                  <a:pt x="4438" y="2679"/>
                </a:lnTo>
                <a:lnTo>
                  <a:pt x="4464" y="2577"/>
                </a:lnTo>
                <a:lnTo>
                  <a:pt x="4515" y="2500"/>
                </a:lnTo>
                <a:lnTo>
                  <a:pt x="4591" y="2424"/>
                </a:lnTo>
                <a:lnTo>
                  <a:pt x="4668" y="2347"/>
                </a:lnTo>
                <a:lnTo>
                  <a:pt x="4744" y="2296"/>
                </a:lnTo>
                <a:lnTo>
                  <a:pt x="4846" y="2271"/>
                </a:lnTo>
                <a:lnTo>
                  <a:pt x="7040" y="2271"/>
                </a:lnTo>
                <a:lnTo>
                  <a:pt x="7040" y="2806"/>
                </a:lnTo>
                <a:lnTo>
                  <a:pt x="5127" y="2806"/>
                </a:lnTo>
                <a:lnTo>
                  <a:pt x="5051" y="2883"/>
                </a:lnTo>
                <a:lnTo>
                  <a:pt x="5000" y="2959"/>
                </a:lnTo>
                <a:lnTo>
                  <a:pt x="4974" y="3061"/>
                </a:lnTo>
                <a:lnTo>
                  <a:pt x="4974" y="5204"/>
                </a:lnTo>
                <a:lnTo>
                  <a:pt x="5000" y="5331"/>
                </a:lnTo>
                <a:lnTo>
                  <a:pt x="5051" y="5408"/>
                </a:lnTo>
                <a:lnTo>
                  <a:pt x="5127" y="5459"/>
                </a:lnTo>
                <a:lnTo>
                  <a:pt x="5229" y="5484"/>
                </a:lnTo>
                <a:lnTo>
                  <a:pt x="13111" y="5484"/>
                </a:lnTo>
                <a:lnTo>
                  <a:pt x="13213" y="5459"/>
                </a:lnTo>
                <a:lnTo>
                  <a:pt x="13315" y="5408"/>
                </a:lnTo>
                <a:lnTo>
                  <a:pt x="13366" y="5331"/>
                </a:lnTo>
                <a:lnTo>
                  <a:pt x="13391" y="5204"/>
                </a:lnTo>
                <a:lnTo>
                  <a:pt x="13391" y="3061"/>
                </a:lnTo>
                <a:lnTo>
                  <a:pt x="13366" y="2959"/>
                </a:lnTo>
                <a:lnTo>
                  <a:pt x="13315" y="2883"/>
                </a:lnTo>
                <a:lnTo>
                  <a:pt x="13213" y="2806"/>
                </a:lnTo>
                <a:lnTo>
                  <a:pt x="9718" y="2806"/>
                </a:lnTo>
                <a:lnTo>
                  <a:pt x="9718" y="2271"/>
                </a:lnTo>
                <a:close/>
                <a:moveTo>
                  <a:pt x="11555" y="6556"/>
                </a:moveTo>
                <a:lnTo>
                  <a:pt x="11555" y="8086"/>
                </a:lnTo>
                <a:lnTo>
                  <a:pt x="10841" y="7856"/>
                </a:lnTo>
                <a:lnTo>
                  <a:pt x="10662" y="7856"/>
                </a:lnTo>
                <a:lnTo>
                  <a:pt x="9948" y="8086"/>
                </a:lnTo>
                <a:lnTo>
                  <a:pt x="9948" y="6556"/>
                </a:lnTo>
                <a:close/>
                <a:moveTo>
                  <a:pt x="12856" y="7627"/>
                </a:moveTo>
                <a:lnTo>
                  <a:pt x="12856" y="9234"/>
                </a:lnTo>
                <a:lnTo>
                  <a:pt x="5510" y="9234"/>
                </a:lnTo>
                <a:lnTo>
                  <a:pt x="5510" y="7627"/>
                </a:lnTo>
                <a:lnTo>
                  <a:pt x="9412" y="7627"/>
                </a:lnTo>
                <a:lnTo>
                  <a:pt x="9412" y="8443"/>
                </a:lnTo>
                <a:lnTo>
                  <a:pt x="9438" y="8571"/>
                </a:lnTo>
                <a:lnTo>
                  <a:pt x="9514" y="8647"/>
                </a:lnTo>
                <a:lnTo>
                  <a:pt x="9642" y="8698"/>
                </a:lnTo>
                <a:lnTo>
                  <a:pt x="9744" y="8698"/>
                </a:lnTo>
                <a:lnTo>
                  <a:pt x="10738" y="8392"/>
                </a:lnTo>
                <a:lnTo>
                  <a:pt x="11759" y="8698"/>
                </a:lnTo>
                <a:lnTo>
                  <a:pt x="11912" y="8698"/>
                </a:lnTo>
                <a:lnTo>
                  <a:pt x="11988" y="8647"/>
                </a:lnTo>
                <a:lnTo>
                  <a:pt x="12065" y="8571"/>
                </a:lnTo>
                <a:lnTo>
                  <a:pt x="12090" y="8443"/>
                </a:lnTo>
                <a:lnTo>
                  <a:pt x="12090" y="7627"/>
                </a:lnTo>
                <a:close/>
                <a:moveTo>
                  <a:pt x="8111" y="10866"/>
                </a:moveTo>
                <a:lnTo>
                  <a:pt x="8111" y="12371"/>
                </a:lnTo>
                <a:lnTo>
                  <a:pt x="7397" y="12167"/>
                </a:lnTo>
                <a:lnTo>
                  <a:pt x="7321" y="12142"/>
                </a:lnTo>
                <a:lnTo>
                  <a:pt x="7244" y="12167"/>
                </a:lnTo>
                <a:lnTo>
                  <a:pt x="6504" y="12371"/>
                </a:lnTo>
                <a:lnTo>
                  <a:pt x="6504" y="10866"/>
                </a:lnTo>
                <a:close/>
                <a:moveTo>
                  <a:pt x="12856" y="11938"/>
                </a:moveTo>
                <a:lnTo>
                  <a:pt x="12856" y="13544"/>
                </a:lnTo>
                <a:lnTo>
                  <a:pt x="5510" y="13544"/>
                </a:lnTo>
                <a:lnTo>
                  <a:pt x="5510" y="11938"/>
                </a:lnTo>
                <a:lnTo>
                  <a:pt x="5969" y="11938"/>
                </a:lnTo>
                <a:lnTo>
                  <a:pt x="5969" y="12728"/>
                </a:lnTo>
                <a:lnTo>
                  <a:pt x="5994" y="12856"/>
                </a:lnTo>
                <a:lnTo>
                  <a:pt x="6071" y="12958"/>
                </a:lnTo>
                <a:lnTo>
                  <a:pt x="6198" y="13009"/>
                </a:lnTo>
                <a:lnTo>
                  <a:pt x="6326" y="12983"/>
                </a:lnTo>
                <a:lnTo>
                  <a:pt x="7321" y="12703"/>
                </a:lnTo>
                <a:lnTo>
                  <a:pt x="8315" y="12983"/>
                </a:lnTo>
                <a:lnTo>
                  <a:pt x="8392" y="13009"/>
                </a:lnTo>
                <a:lnTo>
                  <a:pt x="8468" y="12983"/>
                </a:lnTo>
                <a:lnTo>
                  <a:pt x="8545" y="12958"/>
                </a:lnTo>
                <a:lnTo>
                  <a:pt x="8621" y="12856"/>
                </a:lnTo>
                <a:lnTo>
                  <a:pt x="8647" y="12728"/>
                </a:lnTo>
                <a:lnTo>
                  <a:pt x="8647" y="11938"/>
                </a:lnTo>
                <a:close/>
                <a:moveTo>
                  <a:pt x="13493" y="10866"/>
                </a:moveTo>
                <a:lnTo>
                  <a:pt x="13595" y="10892"/>
                </a:lnTo>
                <a:lnTo>
                  <a:pt x="13697" y="10943"/>
                </a:lnTo>
                <a:lnTo>
                  <a:pt x="13774" y="11019"/>
                </a:lnTo>
                <a:lnTo>
                  <a:pt x="13825" y="11096"/>
                </a:lnTo>
                <a:lnTo>
                  <a:pt x="13876" y="11172"/>
                </a:lnTo>
                <a:lnTo>
                  <a:pt x="13901" y="11274"/>
                </a:lnTo>
                <a:lnTo>
                  <a:pt x="13927" y="11376"/>
                </a:lnTo>
                <a:lnTo>
                  <a:pt x="13927" y="14106"/>
                </a:lnTo>
                <a:lnTo>
                  <a:pt x="13901" y="14208"/>
                </a:lnTo>
                <a:lnTo>
                  <a:pt x="13876" y="14310"/>
                </a:lnTo>
                <a:lnTo>
                  <a:pt x="13825" y="14386"/>
                </a:lnTo>
                <a:lnTo>
                  <a:pt x="13774" y="14463"/>
                </a:lnTo>
                <a:lnTo>
                  <a:pt x="13697" y="14539"/>
                </a:lnTo>
                <a:lnTo>
                  <a:pt x="13595" y="14565"/>
                </a:lnTo>
                <a:lnTo>
                  <a:pt x="13493" y="14616"/>
                </a:lnTo>
                <a:lnTo>
                  <a:pt x="4846" y="14616"/>
                </a:lnTo>
                <a:lnTo>
                  <a:pt x="4744" y="14565"/>
                </a:lnTo>
                <a:lnTo>
                  <a:pt x="4668" y="14539"/>
                </a:lnTo>
                <a:lnTo>
                  <a:pt x="4591" y="14463"/>
                </a:lnTo>
                <a:lnTo>
                  <a:pt x="4515" y="14386"/>
                </a:lnTo>
                <a:lnTo>
                  <a:pt x="4464" y="14310"/>
                </a:lnTo>
                <a:lnTo>
                  <a:pt x="4438" y="14208"/>
                </a:lnTo>
                <a:lnTo>
                  <a:pt x="4438" y="14106"/>
                </a:lnTo>
                <a:lnTo>
                  <a:pt x="4438" y="11376"/>
                </a:lnTo>
                <a:lnTo>
                  <a:pt x="4438" y="11274"/>
                </a:lnTo>
                <a:lnTo>
                  <a:pt x="4464" y="11172"/>
                </a:lnTo>
                <a:lnTo>
                  <a:pt x="4515" y="11096"/>
                </a:lnTo>
                <a:lnTo>
                  <a:pt x="4591" y="11019"/>
                </a:lnTo>
                <a:lnTo>
                  <a:pt x="4668" y="10943"/>
                </a:lnTo>
                <a:lnTo>
                  <a:pt x="4744" y="10892"/>
                </a:lnTo>
                <a:lnTo>
                  <a:pt x="4846" y="10866"/>
                </a:lnTo>
                <a:lnTo>
                  <a:pt x="5969" y="10866"/>
                </a:lnTo>
                <a:lnTo>
                  <a:pt x="5969" y="11402"/>
                </a:lnTo>
                <a:lnTo>
                  <a:pt x="5127" y="11402"/>
                </a:lnTo>
                <a:lnTo>
                  <a:pt x="5051" y="11478"/>
                </a:lnTo>
                <a:lnTo>
                  <a:pt x="5000" y="11555"/>
                </a:lnTo>
                <a:lnTo>
                  <a:pt x="4974" y="11657"/>
                </a:lnTo>
                <a:lnTo>
                  <a:pt x="4974" y="13799"/>
                </a:lnTo>
                <a:lnTo>
                  <a:pt x="5000" y="13927"/>
                </a:lnTo>
                <a:lnTo>
                  <a:pt x="5051" y="14004"/>
                </a:lnTo>
                <a:lnTo>
                  <a:pt x="5127" y="14055"/>
                </a:lnTo>
                <a:lnTo>
                  <a:pt x="5229" y="14080"/>
                </a:lnTo>
                <a:lnTo>
                  <a:pt x="13111" y="14080"/>
                </a:lnTo>
                <a:lnTo>
                  <a:pt x="13213" y="14055"/>
                </a:lnTo>
                <a:lnTo>
                  <a:pt x="13315" y="14004"/>
                </a:lnTo>
                <a:lnTo>
                  <a:pt x="13366" y="13927"/>
                </a:lnTo>
                <a:lnTo>
                  <a:pt x="13391" y="13799"/>
                </a:lnTo>
                <a:lnTo>
                  <a:pt x="13391" y="11657"/>
                </a:lnTo>
                <a:lnTo>
                  <a:pt x="13366" y="11555"/>
                </a:lnTo>
                <a:lnTo>
                  <a:pt x="13315" y="11478"/>
                </a:lnTo>
                <a:lnTo>
                  <a:pt x="13213" y="11402"/>
                </a:lnTo>
                <a:lnTo>
                  <a:pt x="8647" y="11402"/>
                </a:lnTo>
                <a:lnTo>
                  <a:pt x="8647" y="10866"/>
                </a:lnTo>
                <a:close/>
                <a:moveTo>
                  <a:pt x="9438" y="15151"/>
                </a:moveTo>
                <a:lnTo>
                  <a:pt x="9438" y="15661"/>
                </a:lnTo>
                <a:lnTo>
                  <a:pt x="8902" y="15661"/>
                </a:lnTo>
                <a:lnTo>
                  <a:pt x="8902" y="15151"/>
                </a:lnTo>
                <a:close/>
                <a:moveTo>
                  <a:pt x="9438" y="16197"/>
                </a:moveTo>
                <a:lnTo>
                  <a:pt x="9438" y="16733"/>
                </a:lnTo>
                <a:lnTo>
                  <a:pt x="8902" y="16733"/>
                </a:lnTo>
                <a:lnTo>
                  <a:pt x="8902" y="16197"/>
                </a:lnTo>
                <a:close/>
                <a:moveTo>
                  <a:pt x="7295" y="17268"/>
                </a:moveTo>
                <a:lnTo>
                  <a:pt x="7295" y="17804"/>
                </a:lnTo>
                <a:lnTo>
                  <a:pt x="536" y="17804"/>
                </a:lnTo>
                <a:lnTo>
                  <a:pt x="536" y="17268"/>
                </a:lnTo>
                <a:close/>
                <a:moveTo>
                  <a:pt x="10509" y="17268"/>
                </a:moveTo>
                <a:lnTo>
                  <a:pt x="10509" y="17804"/>
                </a:lnTo>
                <a:lnTo>
                  <a:pt x="7831" y="17804"/>
                </a:lnTo>
                <a:lnTo>
                  <a:pt x="7831" y="17268"/>
                </a:lnTo>
                <a:close/>
                <a:moveTo>
                  <a:pt x="5331" y="0"/>
                </a:moveTo>
                <a:lnTo>
                  <a:pt x="5204" y="26"/>
                </a:lnTo>
                <a:lnTo>
                  <a:pt x="5076" y="51"/>
                </a:lnTo>
                <a:lnTo>
                  <a:pt x="4974" y="102"/>
                </a:lnTo>
                <a:lnTo>
                  <a:pt x="4872" y="153"/>
                </a:lnTo>
                <a:lnTo>
                  <a:pt x="4770" y="230"/>
                </a:lnTo>
                <a:lnTo>
                  <a:pt x="4693" y="332"/>
                </a:lnTo>
                <a:lnTo>
                  <a:pt x="4617" y="434"/>
                </a:lnTo>
                <a:lnTo>
                  <a:pt x="4566" y="562"/>
                </a:lnTo>
                <a:lnTo>
                  <a:pt x="3954" y="2398"/>
                </a:lnTo>
                <a:lnTo>
                  <a:pt x="3928" y="2551"/>
                </a:lnTo>
                <a:lnTo>
                  <a:pt x="3903" y="2781"/>
                </a:lnTo>
                <a:lnTo>
                  <a:pt x="3903" y="5510"/>
                </a:lnTo>
                <a:lnTo>
                  <a:pt x="3928" y="5739"/>
                </a:lnTo>
                <a:lnTo>
                  <a:pt x="3979" y="5943"/>
                </a:lnTo>
                <a:lnTo>
                  <a:pt x="4107" y="6122"/>
                </a:lnTo>
                <a:lnTo>
                  <a:pt x="4234" y="6301"/>
                </a:lnTo>
                <a:lnTo>
                  <a:pt x="4107" y="6454"/>
                </a:lnTo>
                <a:lnTo>
                  <a:pt x="3979" y="6632"/>
                </a:lnTo>
                <a:lnTo>
                  <a:pt x="3928" y="6862"/>
                </a:lnTo>
                <a:lnTo>
                  <a:pt x="3903" y="7066"/>
                </a:lnTo>
                <a:lnTo>
                  <a:pt x="3903" y="8035"/>
                </a:lnTo>
                <a:lnTo>
                  <a:pt x="3903" y="8137"/>
                </a:lnTo>
                <a:lnTo>
                  <a:pt x="3979" y="8214"/>
                </a:lnTo>
                <a:lnTo>
                  <a:pt x="4056" y="8265"/>
                </a:lnTo>
                <a:lnTo>
                  <a:pt x="4158" y="8290"/>
                </a:lnTo>
                <a:lnTo>
                  <a:pt x="4260" y="8265"/>
                </a:lnTo>
                <a:lnTo>
                  <a:pt x="4362" y="8214"/>
                </a:lnTo>
                <a:lnTo>
                  <a:pt x="4413" y="8137"/>
                </a:lnTo>
                <a:lnTo>
                  <a:pt x="4438" y="8035"/>
                </a:lnTo>
                <a:lnTo>
                  <a:pt x="4438" y="7066"/>
                </a:lnTo>
                <a:lnTo>
                  <a:pt x="4438" y="6964"/>
                </a:lnTo>
                <a:lnTo>
                  <a:pt x="4464" y="6887"/>
                </a:lnTo>
                <a:lnTo>
                  <a:pt x="4515" y="6785"/>
                </a:lnTo>
                <a:lnTo>
                  <a:pt x="4591" y="6709"/>
                </a:lnTo>
                <a:lnTo>
                  <a:pt x="4668" y="6658"/>
                </a:lnTo>
                <a:lnTo>
                  <a:pt x="4744" y="6607"/>
                </a:lnTo>
                <a:lnTo>
                  <a:pt x="4846" y="6581"/>
                </a:lnTo>
                <a:lnTo>
                  <a:pt x="4948" y="6556"/>
                </a:lnTo>
                <a:lnTo>
                  <a:pt x="9412" y="6556"/>
                </a:lnTo>
                <a:lnTo>
                  <a:pt x="9412" y="7091"/>
                </a:lnTo>
                <a:lnTo>
                  <a:pt x="5229" y="7091"/>
                </a:lnTo>
                <a:lnTo>
                  <a:pt x="5127" y="7117"/>
                </a:lnTo>
                <a:lnTo>
                  <a:pt x="5051" y="7168"/>
                </a:lnTo>
                <a:lnTo>
                  <a:pt x="5000" y="7270"/>
                </a:lnTo>
                <a:lnTo>
                  <a:pt x="4974" y="7372"/>
                </a:lnTo>
                <a:lnTo>
                  <a:pt x="4974" y="9514"/>
                </a:lnTo>
                <a:lnTo>
                  <a:pt x="5000" y="9616"/>
                </a:lnTo>
                <a:lnTo>
                  <a:pt x="5051" y="9693"/>
                </a:lnTo>
                <a:lnTo>
                  <a:pt x="5127" y="9769"/>
                </a:lnTo>
                <a:lnTo>
                  <a:pt x="13213" y="9769"/>
                </a:lnTo>
                <a:lnTo>
                  <a:pt x="13315" y="9693"/>
                </a:lnTo>
                <a:lnTo>
                  <a:pt x="13366" y="9616"/>
                </a:lnTo>
                <a:lnTo>
                  <a:pt x="13391" y="9514"/>
                </a:lnTo>
                <a:lnTo>
                  <a:pt x="13391" y="7372"/>
                </a:lnTo>
                <a:lnTo>
                  <a:pt x="13366" y="7270"/>
                </a:lnTo>
                <a:lnTo>
                  <a:pt x="13315" y="7168"/>
                </a:lnTo>
                <a:lnTo>
                  <a:pt x="13213" y="7117"/>
                </a:lnTo>
                <a:lnTo>
                  <a:pt x="13111" y="7091"/>
                </a:lnTo>
                <a:lnTo>
                  <a:pt x="12090" y="7091"/>
                </a:lnTo>
                <a:lnTo>
                  <a:pt x="12090" y="6556"/>
                </a:lnTo>
                <a:lnTo>
                  <a:pt x="13391" y="6556"/>
                </a:lnTo>
                <a:lnTo>
                  <a:pt x="13493" y="6581"/>
                </a:lnTo>
                <a:lnTo>
                  <a:pt x="13595" y="6607"/>
                </a:lnTo>
                <a:lnTo>
                  <a:pt x="13697" y="6658"/>
                </a:lnTo>
                <a:lnTo>
                  <a:pt x="13774" y="6709"/>
                </a:lnTo>
                <a:lnTo>
                  <a:pt x="13825" y="6785"/>
                </a:lnTo>
                <a:lnTo>
                  <a:pt x="13876" y="6887"/>
                </a:lnTo>
                <a:lnTo>
                  <a:pt x="13901" y="6964"/>
                </a:lnTo>
                <a:lnTo>
                  <a:pt x="13927" y="7066"/>
                </a:lnTo>
                <a:lnTo>
                  <a:pt x="13927" y="9795"/>
                </a:lnTo>
                <a:lnTo>
                  <a:pt x="13901" y="9897"/>
                </a:lnTo>
                <a:lnTo>
                  <a:pt x="13876" y="9999"/>
                </a:lnTo>
                <a:lnTo>
                  <a:pt x="13825" y="10101"/>
                </a:lnTo>
                <a:lnTo>
                  <a:pt x="13774" y="10178"/>
                </a:lnTo>
                <a:lnTo>
                  <a:pt x="13697" y="10229"/>
                </a:lnTo>
                <a:lnTo>
                  <a:pt x="13595" y="10280"/>
                </a:lnTo>
                <a:lnTo>
                  <a:pt x="13493" y="10305"/>
                </a:lnTo>
                <a:lnTo>
                  <a:pt x="13391" y="10331"/>
                </a:lnTo>
                <a:lnTo>
                  <a:pt x="4948" y="10331"/>
                </a:lnTo>
                <a:lnTo>
                  <a:pt x="4846" y="10305"/>
                </a:lnTo>
                <a:lnTo>
                  <a:pt x="4744" y="10280"/>
                </a:lnTo>
                <a:lnTo>
                  <a:pt x="4668" y="10229"/>
                </a:lnTo>
                <a:lnTo>
                  <a:pt x="4591" y="10178"/>
                </a:lnTo>
                <a:lnTo>
                  <a:pt x="4515" y="10101"/>
                </a:lnTo>
                <a:lnTo>
                  <a:pt x="4464" y="9999"/>
                </a:lnTo>
                <a:lnTo>
                  <a:pt x="4438" y="9897"/>
                </a:lnTo>
                <a:lnTo>
                  <a:pt x="4438" y="9795"/>
                </a:lnTo>
                <a:lnTo>
                  <a:pt x="4438" y="9183"/>
                </a:lnTo>
                <a:lnTo>
                  <a:pt x="4413" y="9055"/>
                </a:lnTo>
                <a:lnTo>
                  <a:pt x="4362" y="8979"/>
                </a:lnTo>
                <a:lnTo>
                  <a:pt x="4260" y="8928"/>
                </a:lnTo>
                <a:lnTo>
                  <a:pt x="4158" y="8902"/>
                </a:lnTo>
                <a:lnTo>
                  <a:pt x="4056" y="8928"/>
                </a:lnTo>
                <a:lnTo>
                  <a:pt x="3979" y="8979"/>
                </a:lnTo>
                <a:lnTo>
                  <a:pt x="3903" y="9055"/>
                </a:lnTo>
                <a:lnTo>
                  <a:pt x="3903" y="9183"/>
                </a:lnTo>
                <a:lnTo>
                  <a:pt x="3903" y="9795"/>
                </a:lnTo>
                <a:lnTo>
                  <a:pt x="3928" y="10025"/>
                </a:lnTo>
                <a:lnTo>
                  <a:pt x="3979" y="10229"/>
                </a:lnTo>
                <a:lnTo>
                  <a:pt x="4107" y="10433"/>
                </a:lnTo>
                <a:lnTo>
                  <a:pt x="4234" y="10586"/>
                </a:lnTo>
                <a:lnTo>
                  <a:pt x="4107" y="10739"/>
                </a:lnTo>
                <a:lnTo>
                  <a:pt x="3979" y="10943"/>
                </a:lnTo>
                <a:lnTo>
                  <a:pt x="3928" y="11147"/>
                </a:lnTo>
                <a:lnTo>
                  <a:pt x="3903" y="11376"/>
                </a:lnTo>
                <a:lnTo>
                  <a:pt x="3903" y="14106"/>
                </a:lnTo>
                <a:lnTo>
                  <a:pt x="3903" y="14310"/>
                </a:lnTo>
                <a:lnTo>
                  <a:pt x="3979" y="14514"/>
                </a:lnTo>
                <a:lnTo>
                  <a:pt x="4081" y="14692"/>
                </a:lnTo>
                <a:lnTo>
                  <a:pt x="4209" y="14845"/>
                </a:lnTo>
                <a:lnTo>
                  <a:pt x="4362" y="14973"/>
                </a:lnTo>
                <a:lnTo>
                  <a:pt x="4540" y="15075"/>
                </a:lnTo>
                <a:lnTo>
                  <a:pt x="4744" y="15126"/>
                </a:lnTo>
                <a:lnTo>
                  <a:pt x="4948" y="15151"/>
                </a:lnTo>
                <a:lnTo>
                  <a:pt x="8366" y="15151"/>
                </a:lnTo>
                <a:lnTo>
                  <a:pt x="8366" y="16733"/>
                </a:lnTo>
                <a:lnTo>
                  <a:pt x="281" y="16733"/>
                </a:lnTo>
                <a:lnTo>
                  <a:pt x="179" y="16758"/>
                </a:lnTo>
                <a:lnTo>
                  <a:pt x="77" y="16809"/>
                </a:lnTo>
                <a:lnTo>
                  <a:pt x="26" y="16886"/>
                </a:lnTo>
                <a:lnTo>
                  <a:pt x="0" y="16988"/>
                </a:lnTo>
                <a:lnTo>
                  <a:pt x="0" y="18085"/>
                </a:lnTo>
                <a:lnTo>
                  <a:pt x="26" y="18187"/>
                </a:lnTo>
                <a:lnTo>
                  <a:pt x="77" y="18263"/>
                </a:lnTo>
                <a:lnTo>
                  <a:pt x="179" y="18314"/>
                </a:lnTo>
                <a:lnTo>
                  <a:pt x="281" y="18340"/>
                </a:lnTo>
                <a:lnTo>
                  <a:pt x="18084" y="18340"/>
                </a:lnTo>
                <a:lnTo>
                  <a:pt x="18186" y="18314"/>
                </a:lnTo>
                <a:lnTo>
                  <a:pt x="18263" y="18263"/>
                </a:lnTo>
                <a:lnTo>
                  <a:pt x="18314" y="18187"/>
                </a:lnTo>
                <a:lnTo>
                  <a:pt x="18339" y="18085"/>
                </a:lnTo>
                <a:lnTo>
                  <a:pt x="18339" y="16988"/>
                </a:lnTo>
                <a:lnTo>
                  <a:pt x="18314" y="16886"/>
                </a:lnTo>
                <a:lnTo>
                  <a:pt x="18263" y="16809"/>
                </a:lnTo>
                <a:lnTo>
                  <a:pt x="18186" y="16758"/>
                </a:lnTo>
                <a:lnTo>
                  <a:pt x="18084" y="16733"/>
                </a:lnTo>
                <a:lnTo>
                  <a:pt x="14896" y="16733"/>
                </a:lnTo>
                <a:lnTo>
                  <a:pt x="14794" y="16758"/>
                </a:lnTo>
                <a:lnTo>
                  <a:pt x="14718" y="16809"/>
                </a:lnTo>
                <a:lnTo>
                  <a:pt x="14641" y="16886"/>
                </a:lnTo>
                <a:lnTo>
                  <a:pt x="14641" y="16988"/>
                </a:lnTo>
                <a:lnTo>
                  <a:pt x="14641" y="17090"/>
                </a:lnTo>
                <a:lnTo>
                  <a:pt x="14718" y="17192"/>
                </a:lnTo>
                <a:lnTo>
                  <a:pt x="14794" y="17243"/>
                </a:lnTo>
                <a:lnTo>
                  <a:pt x="14896" y="17268"/>
                </a:lnTo>
                <a:lnTo>
                  <a:pt x="17804" y="17268"/>
                </a:lnTo>
                <a:lnTo>
                  <a:pt x="17804" y="17804"/>
                </a:lnTo>
                <a:lnTo>
                  <a:pt x="11045" y="17804"/>
                </a:lnTo>
                <a:lnTo>
                  <a:pt x="11045" y="17268"/>
                </a:lnTo>
                <a:lnTo>
                  <a:pt x="13748" y="17268"/>
                </a:lnTo>
                <a:lnTo>
                  <a:pt x="13850" y="17243"/>
                </a:lnTo>
                <a:lnTo>
                  <a:pt x="13927" y="17192"/>
                </a:lnTo>
                <a:lnTo>
                  <a:pt x="13978" y="17090"/>
                </a:lnTo>
                <a:lnTo>
                  <a:pt x="14003" y="16988"/>
                </a:lnTo>
                <a:lnTo>
                  <a:pt x="13978" y="16886"/>
                </a:lnTo>
                <a:lnTo>
                  <a:pt x="13927" y="16809"/>
                </a:lnTo>
                <a:lnTo>
                  <a:pt x="13850" y="16758"/>
                </a:lnTo>
                <a:lnTo>
                  <a:pt x="13748" y="16733"/>
                </a:lnTo>
                <a:lnTo>
                  <a:pt x="9973" y="16733"/>
                </a:lnTo>
                <a:lnTo>
                  <a:pt x="9973" y="15151"/>
                </a:lnTo>
                <a:lnTo>
                  <a:pt x="13391" y="15151"/>
                </a:lnTo>
                <a:lnTo>
                  <a:pt x="13621" y="15126"/>
                </a:lnTo>
                <a:lnTo>
                  <a:pt x="13799" y="15075"/>
                </a:lnTo>
                <a:lnTo>
                  <a:pt x="14003" y="14973"/>
                </a:lnTo>
                <a:lnTo>
                  <a:pt x="14156" y="14845"/>
                </a:lnTo>
                <a:lnTo>
                  <a:pt x="14284" y="14692"/>
                </a:lnTo>
                <a:lnTo>
                  <a:pt x="14386" y="14514"/>
                </a:lnTo>
                <a:lnTo>
                  <a:pt x="14437" y="14310"/>
                </a:lnTo>
                <a:lnTo>
                  <a:pt x="14462" y="14106"/>
                </a:lnTo>
                <a:lnTo>
                  <a:pt x="14462" y="11376"/>
                </a:lnTo>
                <a:lnTo>
                  <a:pt x="14437" y="11147"/>
                </a:lnTo>
                <a:lnTo>
                  <a:pt x="14360" y="10943"/>
                </a:lnTo>
                <a:lnTo>
                  <a:pt x="14258" y="10739"/>
                </a:lnTo>
                <a:lnTo>
                  <a:pt x="14105" y="10586"/>
                </a:lnTo>
                <a:lnTo>
                  <a:pt x="14258" y="10433"/>
                </a:lnTo>
                <a:lnTo>
                  <a:pt x="14360" y="10229"/>
                </a:lnTo>
                <a:lnTo>
                  <a:pt x="14437" y="10025"/>
                </a:lnTo>
                <a:lnTo>
                  <a:pt x="14462" y="9795"/>
                </a:lnTo>
                <a:lnTo>
                  <a:pt x="14462" y="7066"/>
                </a:lnTo>
                <a:lnTo>
                  <a:pt x="14437" y="6862"/>
                </a:lnTo>
                <a:lnTo>
                  <a:pt x="14360" y="6632"/>
                </a:lnTo>
                <a:lnTo>
                  <a:pt x="14258" y="6454"/>
                </a:lnTo>
                <a:lnTo>
                  <a:pt x="14105" y="6301"/>
                </a:lnTo>
                <a:lnTo>
                  <a:pt x="14258" y="6122"/>
                </a:lnTo>
                <a:lnTo>
                  <a:pt x="14360" y="5943"/>
                </a:lnTo>
                <a:lnTo>
                  <a:pt x="14437" y="5739"/>
                </a:lnTo>
                <a:lnTo>
                  <a:pt x="14462" y="5510"/>
                </a:lnTo>
                <a:lnTo>
                  <a:pt x="14462" y="2781"/>
                </a:lnTo>
                <a:lnTo>
                  <a:pt x="14437" y="2602"/>
                </a:lnTo>
                <a:lnTo>
                  <a:pt x="14386" y="2424"/>
                </a:lnTo>
                <a:lnTo>
                  <a:pt x="14386" y="2398"/>
                </a:lnTo>
                <a:lnTo>
                  <a:pt x="13774" y="562"/>
                </a:lnTo>
                <a:lnTo>
                  <a:pt x="13723" y="434"/>
                </a:lnTo>
                <a:lnTo>
                  <a:pt x="13672" y="332"/>
                </a:lnTo>
                <a:lnTo>
                  <a:pt x="13595" y="230"/>
                </a:lnTo>
                <a:lnTo>
                  <a:pt x="13493" y="153"/>
                </a:lnTo>
                <a:lnTo>
                  <a:pt x="13391" y="102"/>
                </a:lnTo>
                <a:lnTo>
                  <a:pt x="13264" y="51"/>
                </a:lnTo>
                <a:lnTo>
                  <a:pt x="13136" y="26"/>
                </a:lnTo>
                <a:lnTo>
                  <a:pt x="13009" y="0"/>
                </a:lnTo>
                <a:lnTo>
                  <a:pt x="11453" y="0"/>
                </a:lnTo>
                <a:lnTo>
                  <a:pt x="11351" y="26"/>
                </a:lnTo>
                <a:lnTo>
                  <a:pt x="11249" y="77"/>
                </a:lnTo>
                <a:lnTo>
                  <a:pt x="11198" y="179"/>
                </a:lnTo>
                <a:lnTo>
                  <a:pt x="11172" y="281"/>
                </a:lnTo>
                <a:lnTo>
                  <a:pt x="11198" y="383"/>
                </a:lnTo>
                <a:lnTo>
                  <a:pt x="11249" y="460"/>
                </a:lnTo>
                <a:lnTo>
                  <a:pt x="11351" y="511"/>
                </a:lnTo>
                <a:lnTo>
                  <a:pt x="11453" y="536"/>
                </a:lnTo>
                <a:lnTo>
                  <a:pt x="13009" y="536"/>
                </a:lnTo>
                <a:lnTo>
                  <a:pt x="13085" y="562"/>
                </a:lnTo>
                <a:lnTo>
                  <a:pt x="13162" y="587"/>
                </a:lnTo>
                <a:lnTo>
                  <a:pt x="13238" y="638"/>
                </a:lnTo>
                <a:lnTo>
                  <a:pt x="13264" y="715"/>
                </a:lnTo>
                <a:lnTo>
                  <a:pt x="13595" y="1735"/>
                </a:lnTo>
                <a:lnTo>
                  <a:pt x="4744" y="1735"/>
                </a:lnTo>
                <a:lnTo>
                  <a:pt x="5076" y="715"/>
                </a:lnTo>
                <a:lnTo>
                  <a:pt x="5127" y="638"/>
                </a:lnTo>
                <a:lnTo>
                  <a:pt x="5178" y="587"/>
                </a:lnTo>
                <a:lnTo>
                  <a:pt x="5255" y="562"/>
                </a:lnTo>
                <a:lnTo>
                  <a:pt x="5331" y="536"/>
                </a:lnTo>
                <a:lnTo>
                  <a:pt x="10305" y="536"/>
                </a:lnTo>
                <a:lnTo>
                  <a:pt x="10407" y="511"/>
                </a:lnTo>
                <a:lnTo>
                  <a:pt x="10509" y="460"/>
                </a:lnTo>
                <a:lnTo>
                  <a:pt x="10560" y="383"/>
                </a:lnTo>
                <a:lnTo>
                  <a:pt x="10585" y="281"/>
                </a:lnTo>
                <a:lnTo>
                  <a:pt x="10560" y="179"/>
                </a:lnTo>
                <a:lnTo>
                  <a:pt x="10509" y="77"/>
                </a:lnTo>
                <a:lnTo>
                  <a:pt x="10407" y="26"/>
                </a:lnTo>
                <a:lnTo>
                  <a:pt x="103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5" name="Google Shape;1635;p70"/>
          <p:cNvGrpSpPr/>
          <p:nvPr/>
        </p:nvGrpSpPr>
        <p:grpSpPr>
          <a:xfrm>
            <a:off x="3974185" y="2096217"/>
            <a:ext cx="456070" cy="386292"/>
            <a:chOff x="3209000" y="1985475"/>
            <a:chExt cx="458500" cy="388350"/>
          </a:xfrm>
        </p:grpSpPr>
        <p:sp>
          <p:nvSpPr>
            <p:cNvPr id="1636" name="Google Shape;1636;p70"/>
            <p:cNvSpPr/>
            <p:nvPr/>
          </p:nvSpPr>
          <p:spPr>
            <a:xfrm>
              <a:off x="3235775" y="2280075"/>
              <a:ext cx="162625" cy="66975"/>
            </a:xfrm>
            <a:custGeom>
              <a:avLst/>
              <a:gdLst/>
              <a:ahLst/>
              <a:cxnLst/>
              <a:rect l="l" t="t" r="r" b="b"/>
              <a:pathLst>
                <a:path w="6505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41" y="1123"/>
                  </a:lnTo>
                  <a:lnTo>
                    <a:pt x="1939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79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622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69" y="536"/>
                  </a:moveTo>
                  <a:lnTo>
                    <a:pt x="5969" y="2143"/>
                  </a:lnTo>
                  <a:lnTo>
                    <a:pt x="561" y="2143"/>
                  </a:lnTo>
                  <a:lnTo>
                    <a:pt x="561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8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39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79" y="1199"/>
                  </a:lnTo>
                  <a:lnTo>
                    <a:pt x="2730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1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418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99"/>
                  </a:lnTo>
                  <a:lnTo>
                    <a:pt x="4515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102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28" y="2602"/>
                  </a:lnTo>
                  <a:lnTo>
                    <a:pt x="6479" y="2525"/>
                  </a:lnTo>
                  <a:lnTo>
                    <a:pt x="6505" y="2423"/>
                  </a:lnTo>
                  <a:lnTo>
                    <a:pt x="6505" y="255"/>
                  </a:lnTo>
                  <a:lnTo>
                    <a:pt x="6479" y="153"/>
                  </a:lnTo>
                  <a:lnTo>
                    <a:pt x="6428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0"/>
            <p:cNvSpPr/>
            <p:nvPr/>
          </p:nvSpPr>
          <p:spPr>
            <a:xfrm>
              <a:off x="3209000" y="1985475"/>
              <a:ext cx="458500" cy="388350"/>
            </a:xfrm>
            <a:custGeom>
              <a:avLst/>
              <a:gdLst/>
              <a:ahLst/>
              <a:cxnLst/>
              <a:rect l="l" t="t" r="r" b="b"/>
              <a:pathLst>
                <a:path w="18340" h="15534" extrusionOk="0">
                  <a:moveTo>
                    <a:pt x="12447" y="2245"/>
                  </a:moveTo>
                  <a:lnTo>
                    <a:pt x="12549" y="2270"/>
                  </a:lnTo>
                  <a:lnTo>
                    <a:pt x="12626" y="2296"/>
                  </a:lnTo>
                  <a:lnTo>
                    <a:pt x="12728" y="2347"/>
                  </a:lnTo>
                  <a:lnTo>
                    <a:pt x="12804" y="2398"/>
                  </a:lnTo>
                  <a:lnTo>
                    <a:pt x="12855" y="2474"/>
                  </a:lnTo>
                  <a:lnTo>
                    <a:pt x="12906" y="2576"/>
                  </a:lnTo>
                  <a:lnTo>
                    <a:pt x="12957" y="2678"/>
                  </a:lnTo>
                  <a:lnTo>
                    <a:pt x="12957" y="2781"/>
                  </a:lnTo>
                  <a:lnTo>
                    <a:pt x="12957" y="5484"/>
                  </a:lnTo>
                  <a:lnTo>
                    <a:pt x="12957" y="5612"/>
                  </a:lnTo>
                  <a:lnTo>
                    <a:pt x="12906" y="5688"/>
                  </a:lnTo>
                  <a:lnTo>
                    <a:pt x="12855" y="5790"/>
                  </a:lnTo>
                  <a:lnTo>
                    <a:pt x="12804" y="5867"/>
                  </a:lnTo>
                  <a:lnTo>
                    <a:pt x="12728" y="5918"/>
                  </a:lnTo>
                  <a:lnTo>
                    <a:pt x="12626" y="5969"/>
                  </a:lnTo>
                  <a:lnTo>
                    <a:pt x="12549" y="5994"/>
                  </a:lnTo>
                  <a:lnTo>
                    <a:pt x="12447" y="6020"/>
                  </a:lnTo>
                  <a:lnTo>
                    <a:pt x="5918" y="6020"/>
                  </a:lnTo>
                  <a:lnTo>
                    <a:pt x="5816" y="5994"/>
                  </a:lnTo>
                  <a:lnTo>
                    <a:pt x="5714" y="5969"/>
                  </a:lnTo>
                  <a:lnTo>
                    <a:pt x="5637" y="5918"/>
                  </a:lnTo>
                  <a:lnTo>
                    <a:pt x="5561" y="5867"/>
                  </a:lnTo>
                  <a:lnTo>
                    <a:pt x="5484" y="5790"/>
                  </a:lnTo>
                  <a:lnTo>
                    <a:pt x="5433" y="5688"/>
                  </a:lnTo>
                  <a:lnTo>
                    <a:pt x="5407" y="5612"/>
                  </a:lnTo>
                  <a:lnTo>
                    <a:pt x="5407" y="5484"/>
                  </a:lnTo>
                  <a:lnTo>
                    <a:pt x="5407" y="2781"/>
                  </a:lnTo>
                  <a:lnTo>
                    <a:pt x="5407" y="2678"/>
                  </a:lnTo>
                  <a:lnTo>
                    <a:pt x="5433" y="2576"/>
                  </a:lnTo>
                  <a:lnTo>
                    <a:pt x="5484" y="2474"/>
                  </a:lnTo>
                  <a:lnTo>
                    <a:pt x="5561" y="2398"/>
                  </a:lnTo>
                  <a:lnTo>
                    <a:pt x="5637" y="2347"/>
                  </a:lnTo>
                  <a:lnTo>
                    <a:pt x="5714" y="2296"/>
                  </a:lnTo>
                  <a:lnTo>
                    <a:pt x="5816" y="2270"/>
                  </a:lnTo>
                  <a:lnTo>
                    <a:pt x="5918" y="2245"/>
                  </a:lnTo>
                  <a:close/>
                  <a:moveTo>
                    <a:pt x="7193" y="9514"/>
                  </a:moveTo>
                  <a:lnTo>
                    <a:pt x="7269" y="9540"/>
                  </a:lnTo>
                  <a:lnTo>
                    <a:pt x="7346" y="9565"/>
                  </a:lnTo>
                  <a:lnTo>
                    <a:pt x="7422" y="9642"/>
                  </a:lnTo>
                  <a:lnTo>
                    <a:pt x="7448" y="9718"/>
                  </a:lnTo>
                  <a:lnTo>
                    <a:pt x="7780" y="10739"/>
                  </a:lnTo>
                  <a:lnTo>
                    <a:pt x="7576" y="10713"/>
                  </a:lnTo>
                  <a:lnTo>
                    <a:pt x="1071" y="10713"/>
                  </a:lnTo>
                  <a:lnTo>
                    <a:pt x="842" y="10739"/>
                  </a:lnTo>
                  <a:lnTo>
                    <a:pt x="1199" y="9718"/>
                  </a:lnTo>
                  <a:lnTo>
                    <a:pt x="1224" y="9642"/>
                  </a:lnTo>
                  <a:lnTo>
                    <a:pt x="1301" y="9565"/>
                  </a:lnTo>
                  <a:lnTo>
                    <a:pt x="1377" y="9540"/>
                  </a:lnTo>
                  <a:lnTo>
                    <a:pt x="1454" y="9514"/>
                  </a:lnTo>
                  <a:close/>
                  <a:moveTo>
                    <a:pt x="16885" y="9514"/>
                  </a:moveTo>
                  <a:lnTo>
                    <a:pt x="16987" y="9540"/>
                  </a:lnTo>
                  <a:lnTo>
                    <a:pt x="17064" y="9565"/>
                  </a:lnTo>
                  <a:lnTo>
                    <a:pt x="17115" y="9642"/>
                  </a:lnTo>
                  <a:lnTo>
                    <a:pt x="17166" y="9718"/>
                  </a:lnTo>
                  <a:lnTo>
                    <a:pt x="17498" y="10739"/>
                  </a:lnTo>
                  <a:lnTo>
                    <a:pt x="17294" y="10713"/>
                  </a:lnTo>
                  <a:lnTo>
                    <a:pt x="10764" y="10713"/>
                  </a:lnTo>
                  <a:lnTo>
                    <a:pt x="10560" y="10739"/>
                  </a:lnTo>
                  <a:lnTo>
                    <a:pt x="10891" y="9718"/>
                  </a:lnTo>
                  <a:lnTo>
                    <a:pt x="10942" y="9642"/>
                  </a:lnTo>
                  <a:lnTo>
                    <a:pt x="10993" y="9565"/>
                  </a:lnTo>
                  <a:lnTo>
                    <a:pt x="11070" y="9540"/>
                  </a:lnTo>
                  <a:lnTo>
                    <a:pt x="11172" y="9514"/>
                  </a:lnTo>
                  <a:close/>
                  <a:moveTo>
                    <a:pt x="6173" y="0"/>
                  </a:moveTo>
                  <a:lnTo>
                    <a:pt x="6045" y="26"/>
                  </a:lnTo>
                  <a:lnTo>
                    <a:pt x="5943" y="77"/>
                  </a:lnTo>
                  <a:lnTo>
                    <a:pt x="5841" y="153"/>
                  </a:lnTo>
                  <a:lnTo>
                    <a:pt x="5739" y="230"/>
                  </a:lnTo>
                  <a:lnTo>
                    <a:pt x="5663" y="332"/>
                  </a:lnTo>
                  <a:lnTo>
                    <a:pt x="5586" y="434"/>
                  </a:lnTo>
                  <a:lnTo>
                    <a:pt x="5535" y="536"/>
                  </a:lnTo>
                  <a:lnTo>
                    <a:pt x="4923" y="2398"/>
                  </a:lnTo>
                  <a:lnTo>
                    <a:pt x="4897" y="2551"/>
                  </a:lnTo>
                  <a:lnTo>
                    <a:pt x="4872" y="2781"/>
                  </a:lnTo>
                  <a:lnTo>
                    <a:pt x="4872" y="5484"/>
                  </a:lnTo>
                  <a:lnTo>
                    <a:pt x="4872" y="5714"/>
                  </a:lnTo>
                  <a:lnTo>
                    <a:pt x="4948" y="5918"/>
                  </a:lnTo>
                  <a:lnTo>
                    <a:pt x="5050" y="6096"/>
                  </a:lnTo>
                  <a:lnTo>
                    <a:pt x="5178" y="6249"/>
                  </a:lnTo>
                  <a:lnTo>
                    <a:pt x="5331" y="6377"/>
                  </a:lnTo>
                  <a:lnTo>
                    <a:pt x="5509" y="6479"/>
                  </a:lnTo>
                  <a:lnTo>
                    <a:pt x="5714" y="6530"/>
                  </a:lnTo>
                  <a:lnTo>
                    <a:pt x="5918" y="6555"/>
                  </a:lnTo>
                  <a:lnTo>
                    <a:pt x="8902" y="6555"/>
                  </a:lnTo>
                  <a:lnTo>
                    <a:pt x="8902" y="7780"/>
                  </a:lnTo>
                  <a:lnTo>
                    <a:pt x="4056" y="7780"/>
                  </a:lnTo>
                  <a:lnTo>
                    <a:pt x="3979" y="7856"/>
                  </a:lnTo>
                  <a:lnTo>
                    <a:pt x="3928" y="7933"/>
                  </a:lnTo>
                  <a:lnTo>
                    <a:pt x="3903" y="8035"/>
                  </a:lnTo>
                  <a:lnTo>
                    <a:pt x="3903" y="8979"/>
                  </a:lnTo>
                  <a:lnTo>
                    <a:pt x="1454" y="8979"/>
                  </a:lnTo>
                  <a:lnTo>
                    <a:pt x="1326" y="9004"/>
                  </a:lnTo>
                  <a:lnTo>
                    <a:pt x="1199" y="9030"/>
                  </a:lnTo>
                  <a:lnTo>
                    <a:pt x="1097" y="9081"/>
                  </a:lnTo>
                  <a:lnTo>
                    <a:pt x="969" y="9132"/>
                  </a:lnTo>
                  <a:lnTo>
                    <a:pt x="893" y="9208"/>
                  </a:lnTo>
                  <a:lnTo>
                    <a:pt x="791" y="9310"/>
                  </a:lnTo>
                  <a:lnTo>
                    <a:pt x="740" y="9412"/>
                  </a:lnTo>
                  <a:lnTo>
                    <a:pt x="689" y="9540"/>
                  </a:lnTo>
                  <a:lnTo>
                    <a:pt x="77" y="11402"/>
                  </a:lnTo>
                  <a:lnTo>
                    <a:pt x="26" y="11555"/>
                  </a:lnTo>
                  <a:lnTo>
                    <a:pt x="0" y="11759"/>
                  </a:lnTo>
                  <a:lnTo>
                    <a:pt x="0" y="14488"/>
                  </a:lnTo>
                  <a:lnTo>
                    <a:pt x="26" y="14692"/>
                  </a:lnTo>
                  <a:lnTo>
                    <a:pt x="102" y="14896"/>
                  </a:lnTo>
                  <a:lnTo>
                    <a:pt x="179" y="15075"/>
                  </a:lnTo>
                  <a:lnTo>
                    <a:pt x="332" y="15228"/>
                  </a:lnTo>
                  <a:lnTo>
                    <a:pt x="485" y="15355"/>
                  </a:lnTo>
                  <a:lnTo>
                    <a:pt x="663" y="15457"/>
                  </a:lnTo>
                  <a:lnTo>
                    <a:pt x="842" y="15508"/>
                  </a:lnTo>
                  <a:lnTo>
                    <a:pt x="1071" y="15534"/>
                  </a:lnTo>
                  <a:lnTo>
                    <a:pt x="2296" y="15534"/>
                  </a:lnTo>
                  <a:lnTo>
                    <a:pt x="2398" y="15508"/>
                  </a:lnTo>
                  <a:lnTo>
                    <a:pt x="2474" y="15457"/>
                  </a:lnTo>
                  <a:lnTo>
                    <a:pt x="2525" y="15381"/>
                  </a:lnTo>
                  <a:lnTo>
                    <a:pt x="2551" y="15279"/>
                  </a:lnTo>
                  <a:lnTo>
                    <a:pt x="2525" y="15177"/>
                  </a:lnTo>
                  <a:lnTo>
                    <a:pt x="2474" y="15075"/>
                  </a:lnTo>
                  <a:lnTo>
                    <a:pt x="2398" y="15024"/>
                  </a:lnTo>
                  <a:lnTo>
                    <a:pt x="2296" y="14998"/>
                  </a:lnTo>
                  <a:lnTo>
                    <a:pt x="969" y="14998"/>
                  </a:lnTo>
                  <a:lnTo>
                    <a:pt x="867" y="14973"/>
                  </a:lnTo>
                  <a:lnTo>
                    <a:pt x="765" y="14922"/>
                  </a:lnTo>
                  <a:lnTo>
                    <a:pt x="689" y="14845"/>
                  </a:lnTo>
                  <a:lnTo>
                    <a:pt x="638" y="14769"/>
                  </a:lnTo>
                  <a:lnTo>
                    <a:pt x="587" y="14692"/>
                  </a:lnTo>
                  <a:lnTo>
                    <a:pt x="561" y="14590"/>
                  </a:lnTo>
                  <a:lnTo>
                    <a:pt x="536" y="14488"/>
                  </a:lnTo>
                  <a:lnTo>
                    <a:pt x="536" y="11759"/>
                  </a:lnTo>
                  <a:lnTo>
                    <a:pt x="561" y="11657"/>
                  </a:lnTo>
                  <a:lnTo>
                    <a:pt x="587" y="11555"/>
                  </a:lnTo>
                  <a:lnTo>
                    <a:pt x="638" y="11478"/>
                  </a:lnTo>
                  <a:lnTo>
                    <a:pt x="689" y="11402"/>
                  </a:lnTo>
                  <a:lnTo>
                    <a:pt x="765" y="11325"/>
                  </a:lnTo>
                  <a:lnTo>
                    <a:pt x="867" y="11274"/>
                  </a:lnTo>
                  <a:lnTo>
                    <a:pt x="969" y="11249"/>
                  </a:lnTo>
                  <a:lnTo>
                    <a:pt x="7678" y="11249"/>
                  </a:lnTo>
                  <a:lnTo>
                    <a:pt x="7780" y="11274"/>
                  </a:lnTo>
                  <a:lnTo>
                    <a:pt x="7882" y="11325"/>
                  </a:lnTo>
                  <a:lnTo>
                    <a:pt x="7958" y="11402"/>
                  </a:lnTo>
                  <a:lnTo>
                    <a:pt x="8009" y="11478"/>
                  </a:lnTo>
                  <a:lnTo>
                    <a:pt x="8060" y="11555"/>
                  </a:lnTo>
                  <a:lnTo>
                    <a:pt x="8086" y="11657"/>
                  </a:lnTo>
                  <a:lnTo>
                    <a:pt x="8111" y="11759"/>
                  </a:lnTo>
                  <a:lnTo>
                    <a:pt x="8111" y="14488"/>
                  </a:lnTo>
                  <a:lnTo>
                    <a:pt x="8086" y="14590"/>
                  </a:lnTo>
                  <a:lnTo>
                    <a:pt x="8060" y="14692"/>
                  </a:lnTo>
                  <a:lnTo>
                    <a:pt x="8009" y="14769"/>
                  </a:lnTo>
                  <a:lnTo>
                    <a:pt x="7958" y="14845"/>
                  </a:lnTo>
                  <a:lnTo>
                    <a:pt x="7882" y="14922"/>
                  </a:lnTo>
                  <a:lnTo>
                    <a:pt x="7780" y="14973"/>
                  </a:lnTo>
                  <a:lnTo>
                    <a:pt x="7678" y="14998"/>
                  </a:lnTo>
                  <a:lnTo>
                    <a:pt x="3443" y="14998"/>
                  </a:lnTo>
                  <a:lnTo>
                    <a:pt x="3341" y="15024"/>
                  </a:lnTo>
                  <a:lnTo>
                    <a:pt x="3239" y="15075"/>
                  </a:lnTo>
                  <a:lnTo>
                    <a:pt x="3188" y="15177"/>
                  </a:lnTo>
                  <a:lnTo>
                    <a:pt x="3163" y="15279"/>
                  </a:lnTo>
                  <a:lnTo>
                    <a:pt x="3188" y="15381"/>
                  </a:lnTo>
                  <a:lnTo>
                    <a:pt x="3239" y="15457"/>
                  </a:lnTo>
                  <a:lnTo>
                    <a:pt x="3341" y="15508"/>
                  </a:lnTo>
                  <a:lnTo>
                    <a:pt x="3443" y="15534"/>
                  </a:lnTo>
                  <a:lnTo>
                    <a:pt x="7576" y="15534"/>
                  </a:lnTo>
                  <a:lnTo>
                    <a:pt x="7805" y="15508"/>
                  </a:lnTo>
                  <a:lnTo>
                    <a:pt x="7984" y="15457"/>
                  </a:lnTo>
                  <a:lnTo>
                    <a:pt x="8162" y="15355"/>
                  </a:lnTo>
                  <a:lnTo>
                    <a:pt x="8341" y="15228"/>
                  </a:lnTo>
                  <a:lnTo>
                    <a:pt x="8468" y="15075"/>
                  </a:lnTo>
                  <a:lnTo>
                    <a:pt x="8545" y="14896"/>
                  </a:lnTo>
                  <a:lnTo>
                    <a:pt x="8621" y="14692"/>
                  </a:lnTo>
                  <a:lnTo>
                    <a:pt x="8647" y="14488"/>
                  </a:lnTo>
                  <a:lnTo>
                    <a:pt x="8647" y="11759"/>
                  </a:lnTo>
                  <a:lnTo>
                    <a:pt x="8621" y="11580"/>
                  </a:lnTo>
                  <a:lnTo>
                    <a:pt x="8570" y="11402"/>
                  </a:lnTo>
                  <a:lnTo>
                    <a:pt x="7958" y="9540"/>
                  </a:lnTo>
                  <a:lnTo>
                    <a:pt x="7907" y="9412"/>
                  </a:lnTo>
                  <a:lnTo>
                    <a:pt x="7856" y="9310"/>
                  </a:lnTo>
                  <a:lnTo>
                    <a:pt x="7754" y="9208"/>
                  </a:lnTo>
                  <a:lnTo>
                    <a:pt x="7678" y="9132"/>
                  </a:lnTo>
                  <a:lnTo>
                    <a:pt x="7550" y="9081"/>
                  </a:lnTo>
                  <a:lnTo>
                    <a:pt x="7448" y="9030"/>
                  </a:lnTo>
                  <a:lnTo>
                    <a:pt x="7320" y="9004"/>
                  </a:lnTo>
                  <a:lnTo>
                    <a:pt x="7193" y="8979"/>
                  </a:lnTo>
                  <a:lnTo>
                    <a:pt x="4438" y="8979"/>
                  </a:lnTo>
                  <a:lnTo>
                    <a:pt x="4438" y="8315"/>
                  </a:lnTo>
                  <a:lnTo>
                    <a:pt x="13927" y="8315"/>
                  </a:lnTo>
                  <a:lnTo>
                    <a:pt x="13927" y="8979"/>
                  </a:lnTo>
                  <a:lnTo>
                    <a:pt x="11172" y="8979"/>
                  </a:lnTo>
                  <a:lnTo>
                    <a:pt x="11044" y="9004"/>
                  </a:lnTo>
                  <a:lnTo>
                    <a:pt x="10917" y="9030"/>
                  </a:lnTo>
                  <a:lnTo>
                    <a:pt x="10789" y="9081"/>
                  </a:lnTo>
                  <a:lnTo>
                    <a:pt x="10687" y="9132"/>
                  </a:lnTo>
                  <a:lnTo>
                    <a:pt x="10585" y="9208"/>
                  </a:lnTo>
                  <a:lnTo>
                    <a:pt x="10509" y="9310"/>
                  </a:lnTo>
                  <a:lnTo>
                    <a:pt x="10432" y="9412"/>
                  </a:lnTo>
                  <a:lnTo>
                    <a:pt x="10381" y="9540"/>
                  </a:lnTo>
                  <a:lnTo>
                    <a:pt x="9769" y="11402"/>
                  </a:lnTo>
                  <a:lnTo>
                    <a:pt x="9744" y="11555"/>
                  </a:lnTo>
                  <a:lnTo>
                    <a:pt x="9718" y="11759"/>
                  </a:lnTo>
                  <a:lnTo>
                    <a:pt x="9718" y="14488"/>
                  </a:lnTo>
                  <a:lnTo>
                    <a:pt x="9744" y="14692"/>
                  </a:lnTo>
                  <a:lnTo>
                    <a:pt x="9795" y="14896"/>
                  </a:lnTo>
                  <a:lnTo>
                    <a:pt x="9897" y="15075"/>
                  </a:lnTo>
                  <a:lnTo>
                    <a:pt x="10024" y="15228"/>
                  </a:lnTo>
                  <a:lnTo>
                    <a:pt x="10177" y="15355"/>
                  </a:lnTo>
                  <a:lnTo>
                    <a:pt x="10356" y="15457"/>
                  </a:lnTo>
                  <a:lnTo>
                    <a:pt x="10560" y="15508"/>
                  </a:lnTo>
                  <a:lnTo>
                    <a:pt x="10764" y="15534"/>
                  </a:lnTo>
                  <a:lnTo>
                    <a:pt x="17294" y="15534"/>
                  </a:lnTo>
                  <a:lnTo>
                    <a:pt x="17498" y="15508"/>
                  </a:lnTo>
                  <a:lnTo>
                    <a:pt x="17702" y="15457"/>
                  </a:lnTo>
                  <a:lnTo>
                    <a:pt x="17880" y="15355"/>
                  </a:lnTo>
                  <a:lnTo>
                    <a:pt x="18033" y="15228"/>
                  </a:lnTo>
                  <a:lnTo>
                    <a:pt x="18161" y="15075"/>
                  </a:lnTo>
                  <a:lnTo>
                    <a:pt x="18263" y="14896"/>
                  </a:lnTo>
                  <a:lnTo>
                    <a:pt x="18314" y="14692"/>
                  </a:lnTo>
                  <a:lnTo>
                    <a:pt x="18339" y="14488"/>
                  </a:lnTo>
                  <a:lnTo>
                    <a:pt x="18339" y="14207"/>
                  </a:lnTo>
                  <a:lnTo>
                    <a:pt x="18314" y="14105"/>
                  </a:lnTo>
                  <a:lnTo>
                    <a:pt x="18263" y="14003"/>
                  </a:lnTo>
                  <a:lnTo>
                    <a:pt x="18186" y="13952"/>
                  </a:lnTo>
                  <a:lnTo>
                    <a:pt x="18084" y="13927"/>
                  </a:lnTo>
                  <a:lnTo>
                    <a:pt x="17982" y="13952"/>
                  </a:lnTo>
                  <a:lnTo>
                    <a:pt x="17880" y="14003"/>
                  </a:lnTo>
                  <a:lnTo>
                    <a:pt x="17829" y="14105"/>
                  </a:lnTo>
                  <a:lnTo>
                    <a:pt x="17804" y="14207"/>
                  </a:lnTo>
                  <a:lnTo>
                    <a:pt x="17804" y="14488"/>
                  </a:lnTo>
                  <a:lnTo>
                    <a:pt x="17804" y="14590"/>
                  </a:lnTo>
                  <a:lnTo>
                    <a:pt x="17778" y="14692"/>
                  </a:lnTo>
                  <a:lnTo>
                    <a:pt x="17727" y="14769"/>
                  </a:lnTo>
                  <a:lnTo>
                    <a:pt x="17651" y="14845"/>
                  </a:lnTo>
                  <a:lnTo>
                    <a:pt x="17574" y="14922"/>
                  </a:lnTo>
                  <a:lnTo>
                    <a:pt x="17498" y="14973"/>
                  </a:lnTo>
                  <a:lnTo>
                    <a:pt x="17396" y="14998"/>
                  </a:lnTo>
                  <a:lnTo>
                    <a:pt x="10662" y="14998"/>
                  </a:lnTo>
                  <a:lnTo>
                    <a:pt x="10560" y="14973"/>
                  </a:lnTo>
                  <a:lnTo>
                    <a:pt x="10483" y="14922"/>
                  </a:lnTo>
                  <a:lnTo>
                    <a:pt x="10407" y="14845"/>
                  </a:lnTo>
                  <a:lnTo>
                    <a:pt x="10330" y="14769"/>
                  </a:lnTo>
                  <a:lnTo>
                    <a:pt x="10305" y="14692"/>
                  </a:lnTo>
                  <a:lnTo>
                    <a:pt x="10254" y="14590"/>
                  </a:lnTo>
                  <a:lnTo>
                    <a:pt x="10254" y="14488"/>
                  </a:lnTo>
                  <a:lnTo>
                    <a:pt x="10254" y="11759"/>
                  </a:lnTo>
                  <a:lnTo>
                    <a:pt x="10254" y="11657"/>
                  </a:lnTo>
                  <a:lnTo>
                    <a:pt x="10305" y="11555"/>
                  </a:lnTo>
                  <a:lnTo>
                    <a:pt x="10330" y="11478"/>
                  </a:lnTo>
                  <a:lnTo>
                    <a:pt x="10407" y="11402"/>
                  </a:lnTo>
                  <a:lnTo>
                    <a:pt x="10483" y="11325"/>
                  </a:lnTo>
                  <a:lnTo>
                    <a:pt x="10560" y="11274"/>
                  </a:lnTo>
                  <a:lnTo>
                    <a:pt x="10662" y="11249"/>
                  </a:lnTo>
                  <a:lnTo>
                    <a:pt x="17396" y="11249"/>
                  </a:lnTo>
                  <a:lnTo>
                    <a:pt x="17498" y="11274"/>
                  </a:lnTo>
                  <a:lnTo>
                    <a:pt x="17574" y="11325"/>
                  </a:lnTo>
                  <a:lnTo>
                    <a:pt x="17651" y="11402"/>
                  </a:lnTo>
                  <a:lnTo>
                    <a:pt x="17727" y="11478"/>
                  </a:lnTo>
                  <a:lnTo>
                    <a:pt x="17778" y="11555"/>
                  </a:lnTo>
                  <a:lnTo>
                    <a:pt x="17804" y="11657"/>
                  </a:lnTo>
                  <a:lnTo>
                    <a:pt x="17804" y="11759"/>
                  </a:lnTo>
                  <a:lnTo>
                    <a:pt x="17804" y="13060"/>
                  </a:lnTo>
                  <a:lnTo>
                    <a:pt x="17829" y="13162"/>
                  </a:lnTo>
                  <a:lnTo>
                    <a:pt x="17880" y="13264"/>
                  </a:lnTo>
                  <a:lnTo>
                    <a:pt x="17982" y="13315"/>
                  </a:lnTo>
                  <a:lnTo>
                    <a:pt x="18084" y="13340"/>
                  </a:lnTo>
                  <a:lnTo>
                    <a:pt x="18186" y="13315"/>
                  </a:lnTo>
                  <a:lnTo>
                    <a:pt x="18263" y="13264"/>
                  </a:lnTo>
                  <a:lnTo>
                    <a:pt x="18314" y="13162"/>
                  </a:lnTo>
                  <a:lnTo>
                    <a:pt x="18339" y="13060"/>
                  </a:lnTo>
                  <a:lnTo>
                    <a:pt x="18339" y="11759"/>
                  </a:lnTo>
                  <a:lnTo>
                    <a:pt x="18339" y="11580"/>
                  </a:lnTo>
                  <a:lnTo>
                    <a:pt x="18288" y="11402"/>
                  </a:lnTo>
                  <a:lnTo>
                    <a:pt x="17676" y="9540"/>
                  </a:lnTo>
                  <a:lnTo>
                    <a:pt x="17625" y="9412"/>
                  </a:lnTo>
                  <a:lnTo>
                    <a:pt x="17549" y="9310"/>
                  </a:lnTo>
                  <a:lnTo>
                    <a:pt x="17472" y="9208"/>
                  </a:lnTo>
                  <a:lnTo>
                    <a:pt x="17370" y="9132"/>
                  </a:lnTo>
                  <a:lnTo>
                    <a:pt x="17268" y="9081"/>
                  </a:lnTo>
                  <a:lnTo>
                    <a:pt x="17140" y="9030"/>
                  </a:lnTo>
                  <a:lnTo>
                    <a:pt x="17038" y="9004"/>
                  </a:lnTo>
                  <a:lnTo>
                    <a:pt x="16885" y="8979"/>
                  </a:lnTo>
                  <a:lnTo>
                    <a:pt x="14462" y="8979"/>
                  </a:lnTo>
                  <a:lnTo>
                    <a:pt x="14462" y="8035"/>
                  </a:lnTo>
                  <a:lnTo>
                    <a:pt x="14437" y="7933"/>
                  </a:lnTo>
                  <a:lnTo>
                    <a:pt x="14386" y="7856"/>
                  </a:lnTo>
                  <a:lnTo>
                    <a:pt x="14284" y="7780"/>
                  </a:lnTo>
                  <a:lnTo>
                    <a:pt x="9438" y="7780"/>
                  </a:lnTo>
                  <a:lnTo>
                    <a:pt x="9438" y="6555"/>
                  </a:lnTo>
                  <a:lnTo>
                    <a:pt x="12447" y="6555"/>
                  </a:lnTo>
                  <a:lnTo>
                    <a:pt x="12651" y="6530"/>
                  </a:lnTo>
                  <a:lnTo>
                    <a:pt x="12855" y="6479"/>
                  </a:lnTo>
                  <a:lnTo>
                    <a:pt x="13034" y="6377"/>
                  </a:lnTo>
                  <a:lnTo>
                    <a:pt x="13187" y="6249"/>
                  </a:lnTo>
                  <a:lnTo>
                    <a:pt x="13314" y="6096"/>
                  </a:lnTo>
                  <a:lnTo>
                    <a:pt x="13417" y="5918"/>
                  </a:lnTo>
                  <a:lnTo>
                    <a:pt x="13468" y="5714"/>
                  </a:lnTo>
                  <a:lnTo>
                    <a:pt x="13493" y="5484"/>
                  </a:lnTo>
                  <a:lnTo>
                    <a:pt x="13493" y="2781"/>
                  </a:lnTo>
                  <a:lnTo>
                    <a:pt x="13468" y="2576"/>
                  </a:lnTo>
                  <a:lnTo>
                    <a:pt x="13417" y="2398"/>
                  </a:lnTo>
                  <a:lnTo>
                    <a:pt x="12830" y="536"/>
                  </a:lnTo>
                  <a:lnTo>
                    <a:pt x="12779" y="434"/>
                  </a:lnTo>
                  <a:lnTo>
                    <a:pt x="12702" y="332"/>
                  </a:lnTo>
                  <a:lnTo>
                    <a:pt x="12626" y="230"/>
                  </a:lnTo>
                  <a:lnTo>
                    <a:pt x="12524" y="153"/>
                  </a:lnTo>
                  <a:lnTo>
                    <a:pt x="12422" y="77"/>
                  </a:lnTo>
                  <a:lnTo>
                    <a:pt x="12294" y="26"/>
                  </a:lnTo>
                  <a:lnTo>
                    <a:pt x="12167" y="0"/>
                  </a:lnTo>
                  <a:lnTo>
                    <a:pt x="8035" y="0"/>
                  </a:lnTo>
                  <a:lnTo>
                    <a:pt x="7933" y="26"/>
                  </a:lnTo>
                  <a:lnTo>
                    <a:pt x="7831" y="77"/>
                  </a:lnTo>
                  <a:lnTo>
                    <a:pt x="7780" y="153"/>
                  </a:lnTo>
                  <a:lnTo>
                    <a:pt x="7754" y="255"/>
                  </a:lnTo>
                  <a:lnTo>
                    <a:pt x="7780" y="383"/>
                  </a:lnTo>
                  <a:lnTo>
                    <a:pt x="7831" y="459"/>
                  </a:lnTo>
                  <a:lnTo>
                    <a:pt x="7933" y="510"/>
                  </a:lnTo>
                  <a:lnTo>
                    <a:pt x="8035" y="536"/>
                  </a:lnTo>
                  <a:lnTo>
                    <a:pt x="12141" y="536"/>
                  </a:lnTo>
                  <a:lnTo>
                    <a:pt x="12218" y="587"/>
                  </a:lnTo>
                  <a:lnTo>
                    <a:pt x="12269" y="638"/>
                  </a:lnTo>
                  <a:lnTo>
                    <a:pt x="12320" y="714"/>
                  </a:lnTo>
                  <a:lnTo>
                    <a:pt x="12651" y="1735"/>
                  </a:lnTo>
                  <a:lnTo>
                    <a:pt x="12447" y="1709"/>
                  </a:lnTo>
                  <a:lnTo>
                    <a:pt x="5918" y="1709"/>
                  </a:lnTo>
                  <a:lnTo>
                    <a:pt x="5714" y="1735"/>
                  </a:lnTo>
                  <a:lnTo>
                    <a:pt x="6045" y="714"/>
                  </a:lnTo>
                  <a:lnTo>
                    <a:pt x="6096" y="638"/>
                  </a:lnTo>
                  <a:lnTo>
                    <a:pt x="6147" y="587"/>
                  </a:lnTo>
                  <a:lnTo>
                    <a:pt x="6224" y="536"/>
                  </a:lnTo>
                  <a:lnTo>
                    <a:pt x="6887" y="536"/>
                  </a:lnTo>
                  <a:lnTo>
                    <a:pt x="6989" y="510"/>
                  </a:lnTo>
                  <a:lnTo>
                    <a:pt x="7091" y="459"/>
                  </a:lnTo>
                  <a:lnTo>
                    <a:pt x="7142" y="383"/>
                  </a:lnTo>
                  <a:lnTo>
                    <a:pt x="7167" y="255"/>
                  </a:lnTo>
                  <a:lnTo>
                    <a:pt x="7142" y="153"/>
                  </a:lnTo>
                  <a:lnTo>
                    <a:pt x="7091" y="77"/>
                  </a:lnTo>
                  <a:lnTo>
                    <a:pt x="6989" y="26"/>
                  </a:lnTo>
                  <a:lnTo>
                    <a:pt x="6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0"/>
            <p:cNvSpPr/>
            <p:nvPr/>
          </p:nvSpPr>
          <p:spPr>
            <a:xfrm>
              <a:off x="3478725" y="2280075"/>
              <a:ext cx="162000" cy="66975"/>
            </a:xfrm>
            <a:custGeom>
              <a:avLst/>
              <a:gdLst/>
              <a:ahLst/>
              <a:cxnLst/>
              <a:rect l="l" t="t" r="r" b="b"/>
              <a:pathLst>
                <a:path w="6480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58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5943" y="536"/>
                  </a:moveTo>
                  <a:lnTo>
                    <a:pt x="5943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66" y="1658"/>
                  </a:lnTo>
                  <a:lnTo>
                    <a:pt x="2219" y="1607"/>
                  </a:lnTo>
                  <a:lnTo>
                    <a:pt x="2372" y="1531"/>
                  </a:lnTo>
                  <a:lnTo>
                    <a:pt x="2474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38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81" y="2679"/>
                  </a:lnTo>
                  <a:lnTo>
                    <a:pt x="6224" y="2679"/>
                  </a:lnTo>
                  <a:lnTo>
                    <a:pt x="6326" y="2653"/>
                  </a:lnTo>
                  <a:lnTo>
                    <a:pt x="6402" y="2602"/>
                  </a:lnTo>
                  <a:lnTo>
                    <a:pt x="6454" y="2525"/>
                  </a:lnTo>
                  <a:lnTo>
                    <a:pt x="6479" y="2423"/>
                  </a:lnTo>
                  <a:lnTo>
                    <a:pt x="6479" y="255"/>
                  </a:lnTo>
                  <a:lnTo>
                    <a:pt x="6454" y="153"/>
                  </a:lnTo>
                  <a:lnTo>
                    <a:pt x="6402" y="77"/>
                  </a:lnTo>
                  <a:lnTo>
                    <a:pt x="6326" y="26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0"/>
            <p:cNvSpPr/>
            <p:nvPr/>
          </p:nvSpPr>
          <p:spPr>
            <a:xfrm>
              <a:off x="3357575" y="2054975"/>
              <a:ext cx="161975" cy="67625"/>
            </a:xfrm>
            <a:custGeom>
              <a:avLst/>
              <a:gdLst/>
              <a:ahLst/>
              <a:cxnLst/>
              <a:rect l="l" t="t" r="r" b="b"/>
              <a:pathLst>
                <a:path w="6479" h="2705" extrusionOk="0">
                  <a:moveTo>
                    <a:pt x="2168" y="536"/>
                  </a:moveTo>
                  <a:lnTo>
                    <a:pt x="2168" y="893"/>
                  </a:lnTo>
                  <a:lnTo>
                    <a:pt x="2168" y="995"/>
                  </a:lnTo>
                  <a:lnTo>
                    <a:pt x="2092" y="1072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09" y="1072"/>
                  </a:lnTo>
                  <a:lnTo>
                    <a:pt x="1658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48"/>
                  </a:lnTo>
                  <a:lnTo>
                    <a:pt x="3597" y="1148"/>
                  </a:lnTo>
                  <a:lnTo>
                    <a:pt x="3520" y="1072"/>
                  </a:lnTo>
                  <a:lnTo>
                    <a:pt x="3443" y="995"/>
                  </a:lnTo>
                  <a:lnTo>
                    <a:pt x="3443" y="893"/>
                  </a:lnTo>
                  <a:lnTo>
                    <a:pt x="3443" y="536"/>
                  </a:lnTo>
                  <a:close/>
                  <a:moveTo>
                    <a:pt x="5943" y="536"/>
                  </a:moveTo>
                  <a:lnTo>
                    <a:pt x="5943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2" y="1046"/>
                  </a:lnTo>
                  <a:lnTo>
                    <a:pt x="1173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54" y="1556"/>
                  </a:lnTo>
                  <a:lnTo>
                    <a:pt x="1607" y="1633"/>
                  </a:lnTo>
                  <a:lnTo>
                    <a:pt x="1735" y="1684"/>
                  </a:lnTo>
                  <a:lnTo>
                    <a:pt x="2066" y="1684"/>
                  </a:lnTo>
                  <a:lnTo>
                    <a:pt x="2219" y="1633"/>
                  </a:lnTo>
                  <a:lnTo>
                    <a:pt x="2347" y="1556"/>
                  </a:lnTo>
                  <a:lnTo>
                    <a:pt x="2474" y="1454"/>
                  </a:lnTo>
                  <a:lnTo>
                    <a:pt x="2576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04" y="893"/>
                  </a:lnTo>
                  <a:lnTo>
                    <a:pt x="2704" y="536"/>
                  </a:lnTo>
                  <a:lnTo>
                    <a:pt x="2882" y="536"/>
                  </a:lnTo>
                  <a:lnTo>
                    <a:pt x="2882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5" y="1327"/>
                  </a:lnTo>
                  <a:lnTo>
                    <a:pt x="3137" y="1454"/>
                  </a:lnTo>
                  <a:lnTo>
                    <a:pt x="3239" y="1556"/>
                  </a:lnTo>
                  <a:lnTo>
                    <a:pt x="3392" y="1633"/>
                  </a:lnTo>
                  <a:lnTo>
                    <a:pt x="3546" y="1684"/>
                  </a:lnTo>
                  <a:lnTo>
                    <a:pt x="3852" y="1684"/>
                  </a:lnTo>
                  <a:lnTo>
                    <a:pt x="4005" y="1633"/>
                  </a:lnTo>
                  <a:lnTo>
                    <a:pt x="4158" y="1556"/>
                  </a:lnTo>
                  <a:lnTo>
                    <a:pt x="4260" y="1454"/>
                  </a:lnTo>
                  <a:lnTo>
                    <a:pt x="4362" y="1327"/>
                  </a:lnTo>
                  <a:lnTo>
                    <a:pt x="4438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53" y="2679"/>
                  </a:lnTo>
                  <a:lnTo>
                    <a:pt x="255" y="2704"/>
                  </a:lnTo>
                  <a:lnTo>
                    <a:pt x="6198" y="2704"/>
                  </a:lnTo>
                  <a:lnTo>
                    <a:pt x="6300" y="2679"/>
                  </a:lnTo>
                  <a:lnTo>
                    <a:pt x="6402" y="2628"/>
                  </a:lnTo>
                  <a:lnTo>
                    <a:pt x="6453" y="2526"/>
                  </a:lnTo>
                  <a:lnTo>
                    <a:pt x="6479" y="2424"/>
                  </a:lnTo>
                  <a:lnTo>
                    <a:pt x="6479" y="281"/>
                  </a:lnTo>
                  <a:lnTo>
                    <a:pt x="6453" y="179"/>
                  </a:lnTo>
                  <a:lnTo>
                    <a:pt x="6402" y="103"/>
                  </a:lnTo>
                  <a:lnTo>
                    <a:pt x="6300" y="26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0" name="Google Shape;1640;p70"/>
          <p:cNvGrpSpPr/>
          <p:nvPr/>
        </p:nvGrpSpPr>
        <p:grpSpPr>
          <a:xfrm>
            <a:off x="5452061" y="2082267"/>
            <a:ext cx="456070" cy="414193"/>
            <a:chOff x="4694750" y="1971450"/>
            <a:chExt cx="458500" cy="416400"/>
          </a:xfrm>
        </p:grpSpPr>
        <p:sp>
          <p:nvSpPr>
            <p:cNvPr id="1641" name="Google Shape;1641;p70"/>
            <p:cNvSpPr/>
            <p:nvPr/>
          </p:nvSpPr>
          <p:spPr>
            <a:xfrm>
              <a:off x="4694750" y="1971450"/>
              <a:ext cx="458500" cy="416400"/>
            </a:xfrm>
            <a:custGeom>
              <a:avLst/>
              <a:gdLst/>
              <a:ahLst/>
              <a:cxnLst/>
              <a:rect l="l" t="t" r="r" b="b"/>
              <a:pathLst>
                <a:path w="18340" h="16656" extrusionOk="0">
                  <a:moveTo>
                    <a:pt x="11402" y="4132"/>
                  </a:moveTo>
                  <a:lnTo>
                    <a:pt x="11402" y="4668"/>
                  </a:lnTo>
                  <a:lnTo>
                    <a:pt x="7193" y="4668"/>
                  </a:lnTo>
                  <a:lnTo>
                    <a:pt x="7193" y="4132"/>
                  </a:lnTo>
                  <a:close/>
                  <a:moveTo>
                    <a:pt x="16605" y="536"/>
                  </a:moveTo>
                  <a:lnTo>
                    <a:pt x="16733" y="561"/>
                  </a:lnTo>
                  <a:lnTo>
                    <a:pt x="16835" y="587"/>
                  </a:lnTo>
                  <a:lnTo>
                    <a:pt x="16937" y="638"/>
                  </a:lnTo>
                  <a:lnTo>
                    <a:pt x="17039" y="714"/>
                  </a:lnTo>
                  <a:lnTo>
                    <a:pt x="17115" y="816"/>
                  </a:lnTo>
                  <a:lnTo>
                    <a:pt x="17166" y="918"/>
                  </a:lnTo>
                  <a:lnTo>
                    <a:pt x="17192" y="1020"/>
                  </a:lnTo>
                  <a:lnTo>
                    <a:pt x="17217" y="1148"/>
                  </a:lnTo>
                  <a:lnTo>
                    <a:pt x="17217" y="5204"/>
                  </a:lnTo>
                  <a:lnTo>
                    <a:pt x="17192" y="5331"/>
                  </a:lnTo>
                  <a:lnTo>
                    <a:pt x="17166" y="5433"/>
                  </a:lnTo>
                  <a:lnTo>
                    <a:pt x="17115" y="5535"/>
                  </a:lnTo>
                  <a:lnTo>
                    <a:pt x="17039" y="5637"/>
                  </a:lnTo>
                  <a:lnTo>
                    <a:pt x="16937" y="5714"/>
                  </a:lnTo>
                  <a:lnTo>
                    <a:pt x="16835" y="5765"/>
                  </a:lnTo>
                  <a:lnTo>
                    <a:pt x="16733" y="5790"/>
                  </a:lnTo>
                  <a:lnTo>
                    <a:pt x="16605" y="5816"/>
                  </a:lnTo>
                  <a:lnTo>
                    <a:pt x="12550" y="5816"/>
                  </a:lnTo>
                  <a:lnTo>
                    <a:pt x="12422" y="5790"/>
                  </a:lnTo>
                  <a:lnTo>
                    <a:pt x="12320" y="5765"/>
                  </a:lnTo>
                  <a:lnTo>
                    <a:pt x="12218" y="5714"/>
                  </a:lnTo>
                  <a:lnTo>
                    <a:pt x="12116" y="5637"/>
                  </a:lnTo>
                  <a:lnTo>
                    <a:pt x="12039" y="5535"/>
                  </a:lnTo>
                  <a:lnTo>
                    <a:pt x="11988" y="5433"/>
                  </a:lnTo>
                  <a:lnTo>
                    <a:pt x="11963" y="5331"/>
                  </a:lnTo>
                  <a:lnTo>
                    <a:pt x="11937" y="5204"/>
                  </a:lnTo>
                  <a:lnTo>
                    <a:pt x="11937" y="1148"/>
                  </a:lnTo>
                  <a:lnTo>
                    <a:pt x="11963" y="1020"/>
                  </a:lnTo>
                  <a:lnTo>
                    <a:pt x="11988" y="918"/>
                  </a:lnTo>
                  <a:lnTo>
                    <a:pt x="12039" y="816"/>
                  </a:lnTo>
                  <a:lnTo>
                    <a:pt x="12116" y="714"/>
                  </a:lnTo>
                  <a:lnTo>
                    <a:pt x="12218" y="638"/>
                  </a:lnTo>
                  <a:lnTo>
                    <a:pt x="12320" y="587"/>
                  </a:lnTo>
                  <a:lnTo>
                    <a:pt x="12422" y="561"/>
                  </a:lnTo>
                  <a:lnTo>
                    <a:pt x="12550" y="536"/>
                  </a:lnTo>
                  <a:close/>
                  <a:moveTo>
                    <a:pt x="11402" y="5204"/>
                  </a:moveTo>
                  <a:lnTo>
                    <a:pt x="11427" y="5433"/>
                  </a:lnTo>
                  <a:lnTo>
                    <a:pt x="11504" y="5637"/>
                  </a:lnTo>
                  <a:lnTo>
                    <a:pt x="11606" y="5841"/>
                  </a:lnTo>
                  <a:lnTo>
                    <a:pt x="11733" y="6020"/>
                  </a:lnTo>
                  <a:lnTo>
                    <a:pt x="11912" y="6147"/>
                  </a:lnTo>
                  <a:lnTo>
                    <a:pt x="12116" y="6249"/>
                  </a:lnTo>
                  <a:lnTo>
                    <a:pt x="12320" y="6326"/>
                  </a:lnTo>
                  <a:lnTo>
                    <a:pt x="12550" y="6351"/>
                  </a:lnTo>
                  <a:lnTo>
                    <a:pt x="15534" y="6351"/>
                  </a:lnTo>
                  <a:lnTo>
                    <a:pt x="15534" y="13264"/>
                  </a:lnTo>
                  <a:lnTo>
                    <a:pt x="2806" y="13264"/>
                  </a:lnTo>
                  <a:lnTo>
                    <a:pt x="2806" y="8137"/>
                  </a:lnTo>
                  <a:lnTo>
                    <a:pt x="6045" y="8137"/>
                  </a:lnTo>
                  <a:lnTo>
                    <a:pt x="6275" y="8111"/>
                  </a:lnTo>
                  <a:lnTo>
                    <a:pt x="6479" y="8035"/>
                  </a:lnTo>
                  <a:lnTo>
                    <a:pt x="6683" y="7933"/>
                  </a:lnTo>
                  <a:lnTo>
                    <a:pt x="6862" y="7805"/>
                  </a:lnTo>
                  <a:lnTo>
                    <a:pt x="6989" y="7627"/>
                  </a:lnTo>
                  <a:lnTo>
                    <a:pt x="7091" y="7448"/>
                  </a:lnTo>
                  <a:lnTo>
                    <a:pt x="7168" y="7219"/>
                  </a:lnTo>
                  <a:lnTo>
                    <a:pt x="7193" y="6989"/>
                  </a:lnTo>
                  <a:lnTo>
                    <a:pt x="7193" y="5204"/>
                  </a:lnTo>
                  <a:close/>
                  <a:moveTo>
                    <a:pt x="10560" y="14870"/>
                  </a:moveTo>
                  <a:lnTo>
                    <a:pt x="10560" y="15024"/>
                  </a:lnTo>
                  <a:lnTo>
                    <a:pt x="10535" y="15100"/>
                  </a:lnTo>
                  <a:lnTo>
                    <a:pt x="10509" y="15151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51"/>
                  </a:lnTo>
                  <a:lnTo>
                    <a:pt x="7805" y="15100"/>
                  </a:lnTo>
                  <a:lnTo>
                    <a:pt x="7805" y="15024"/>
                  </a:lnTo>
                  <a:lnTo>
                    <a:pt x="7805" y="14870"/>
                  </a:lnTo>
                  <a:close/>
                  <a:moveTo>
                    <a:pt x="12550" y="0"/>
                  </a:moveTo>
                  <a:lnTo>
                    <a:pt x="12320" y="26"/>
                  </a:lnTo>
                  <a:lnTo>
                    <a:pt x="12116" y="102"/>
                  </a:lnTo>
                  <a:lnTo>
                    <a:pt x="11912" y="204"/>
                  </a:lnTo>
                  <a:lnTo>
                    <a:pt x="11733" y="332"/>
                  </a:lnTo>
                  <a:lnTo>
                    <a:pt x="11606" y="510"/>
                  </a:lnTo>
                  <a:lnTo>
                    <a:pt x="11504" y="689"/>
                  </a:lnTo>
                  <a:lnTo>
                    <a:pt x="11427" y="918"/>
                  </a:lnTo>
                  <a:lnTo>
                    <a:pt x="11402" y="1148"/>
                  </a:lnTo>
                  <a:lnTo>
                    <a:pt x="11402" y="3597"/>
                  </a:lnTo>
                  <a:lnTo>
                    <a:pt x="7193" y="3597"/>
                  </a:lnTo>
                  <a:lnTo>
                    <a:pt x="7193" y="2933"/>
                  </a:lnTo>
                  <a:lnTo>
                    <a:pt x="7168" y="2704"/>
                  </a:lnTo>
                  <a:lnTo>
                    <a:pt x="7091" y="2500"/>
                  </a:lnTo>
                  <a:lnTo>
                    <a:pt x="6989" y="2296"/>
                  </a:lnTo>
                  <a:lnTo>
                    <a:pt x="6862" y="2117"/>
                  </a:lnTo>
                  <a:lnTo>
                    <a:pt x="6683" y="1990"/>
                  </a:lnTo>
                  <a:lnTo>
                    <a:pt x="6479" y="1888"/>
                  </a:lnTo>
                  <a:lnTo>
                    <a:pt x="6275" y="1811"/>
                  </a:lnTo>
                  <a:lnTo>
                    <a:pt x="6045" y="1786"/>
                  </a:lnTo>
                  <a:lnTo>
                    <a:pt x="4592" y="1786"/>
                  </a:lnTo>
                  <a:lnTo>
                    <a:pt x="4490" y="1811"/>
                  </a:lnTo>
                  <a:lnTo>
                    <a:pt x="4413" y="1862"/>
                  </a:lnTo>
                  <a:lnTo>
                    <a:pt x="4362" y="1964"/>
                  </a:lnTo>
                  <a:lnTo>
                    <a:pt x="4336" y="2066"/>
                  </a:lnTo>
                  <a:lnTo>
                    <a:pt x="4362" y="2168"/>
                  </a:lnTo>
                  <a:lnTo>
                    <a:pt x="4413" y="2245"/>
                  </a:lnTo>
                  <a:lnTo>
                    <a:pt x="4490" y="2321"/>
                  </a:lnTo>
                  <a:lnTo>
                    <a:pt x="6045" y="2321"/>
                  </a:lnTo>
                  <a:lnTo>
                    <a:pt x="6173" y="2347"/>
                  </a:lnTo>
                  <a:lnTo>
                    <a:pt x="6275" y="2372"/>
                  </a:lnTo>
                  <a:lnTo>
                    <a:pt x="6377" y="2423"/>
                  </a:lnTo>
                  <a:lnTo>
                    <a:pt x="6479" y="2500"/>
                  </a:lnTo>
                  <a:lnTo>
                    <a:pt x="6556" y="2602"/>
                  </a:lnTo>
                  <a:lnTo>
                    <a:pt x="6607" y="2704"/>
                  </a:lnTo>
                  <a:lnTo>
                    <a:pt x="6632" y="2806"/>
                  </a:lnTo>
                  <a:lnTo>
                    <a:pt x="6658" y="2933"/>
                  </a:lnTo>
                  <a:lnTo>
                    <a:pt x="6658" y="6989"/>
                  </a:lnTo>
                  <a:lnTo>
                    <a:pt x="6632" y="7116"/>
                  </a:lnTo>
                  <a:lnTo>
                    <a:pt x="6607" y="7219"/>
                  </a:lnTo>
                  <a:lnTo>
                    <a:pt x="6556" y="7321"/>
                  </a:lnTo>
                  <a:lnTo>
                    <a:pt x="6479" y="7423"/>
                  </a:lnTo>
                  <a:lnTo>
                    <a:pt x="6377" y="7499"/>
                  </a:lnTo>
                  <a:lnTo>
                    <a:pt x="6275" y="7550"/>
                  </a:lnTo>
                  <a:lnTo>
                    <a:pt x="6173" y="7576"/>
                  </a:lnTo>
                  <a:lnTo>
                    <a:pt x="6045" y="7601"/>
                  </a:lnTo>
                  <a:lnTo>
                    <a:pt x="1990" y="7601"/>
                  </a:lnTo>
                  <a:lnTo>
                    <a:pt x="1862" y="7576"/>
                  </a:lnTo>
                  <a:lnTo>
                    <a:pt x="1760" y="7550"/>
                  </a:lnTo>
                  <a:lnTo>
                    <a:pt x="1658" y="7499"/>
                  </a:lnTo>
                  <a:lnTo>
                    <a:pt x="1556" y="7423"/>
                  </a:lnTo>
                  <a:lnTo>
                    <a:pt x="1480" y="7321"/>
                  </a:lnTo>
                  <a:lnTo>
                    <a:pt x="1429" y="7219"/>
                  </a:lnTo>
                  <a:lnTo>
                    <a:pt x="1403" y="7116"/>
                  </a:lnTo>
                  <a:lnTo>
                    <a:pt x="1378" y="6989"/>
                  </a:lnTo>
                  <a:lnTo>
                    <a:pt x="1378" y="2933"/>
                  </a:lnTo>
                  <a:lnTo>
                    <a:pt x="1403" y="2806"/>
                  </a:lnTo>
                  <a:lnTo>
                    <a:pt x="1429" y="2704"/>
                  </a:lnTo>
                  <a:lnTo>
                    <a:pt x="1480" y="2602"/>
                  </a:lnTo>
                  <a:lnTo>
                    <a:pt x="1556" y="2500"/>
                  </a:lnTo>
                  <a:lnTo>
                    <a:pt x="1658" y="2423"/>
                  </a:lnTo>
                  <a:lnTo>
                    <a:pt x="1760" y="2372"/>
                  </a:lnTo>
                  <a:lnTo>
                    <a:pt x="1862" y="2347"/>
                  </a:lnTo>
                  <a:lnTo>
                    <a:pt x="1990" y="2321"/>
                  </a:lnTo>
                  <a:lnTo>
                    <a:pt x="3520" y="2321"/>
                  </a:lnTo>
                  <a:lnTo>
                    <a:pt x="3622" y="2245"/>
                  </a:lnTo>
                  <a:lnTo>
                    <a:pt x="3673" y="2168"/>
                  </a:lnTo>
                  <a:lnTo>
                    <a:pt x="3699" y="2066"/>
                  </a:lnTo>
                  <a:lnTo>
                    <a:pt x="3673" y="1964"/>
                  </a:lnTo>
                  <a:lnTo>
                    <a:pt x="3622" y="1862"/>
                  </a:lnTo>
                  <a:lnTo>
                    <a:pt x="3520" y="1811"/>
                  </a:lnTo>
                  <a:lnTo>
                    <a:pt x="3418" y="1786"/>
                  </a:lnTo>
                  <a:lnTo>
                    <a:pt x="1990" y="1786"/>
                  </a:lnTo>
                  <a:lnTo>
                    <a:pt x="1760" y="1811"/>
                  </a:lnTo>
                  <a:lnTo>
                    <a:pt x="1531" y="1888"/>
                  </a:lnTo>
                  <a:lnTo>
                    <a:pt x="1352" y="1990"/>
                  </a:lnTo>
                  <a:lnTo>
                    <a:pt x="1174" y="2117"/>
                  </a:lnTo>
                  <a:lnTo>
                    <a:pt x="1046" y="2296"/>
                  </a:lnTo>
                  <a:lnTo>
                    <a:pt x="944" y="2500"/>
                  </a:lnTo>
                  <a:lnTo>
                    <a:pt x="868" y="2704"/>
                  </a:lnTo>
                  <a:lnTo>
                    <a:pt x="842" y="2933"/>
                  </a:lnTo>
                  <a:lnTo>
                    <a:pt x="842" y="6989"/>
                  </a:lnTo>
                  <a:lnTo>
                    <a:pt x="868" y="7244"/>
                  </a:lnTo>
                  <a:lnTo>
                    <a:pt x="944" y="7448"/>
                  </a:lnTo>
                  <a:lnTo>
                    <a:pt x="1046" y="7652"/>
                  </a:lnTo>
                  <a:lnTo>
                    <a:pt x="1199" y="7831"/>
                  </a:lnTo>
                  <a:lnTo>
                    <a:pt x="1199" y="13876"/>
                  </a:lnTo>
                  <a:lnTo>
                    <a:pt x="1225" y="14105"/>
                  </a:lnTo>
                  <a:lnTo>
                    <a:pt x="1301" y="14335"/>
                  </a:lnTo>
                  <a:lnTo>
                    <a:pt x="332" y="14335"/>
                  </a:lnTo>
                  <a:lnTo>
                    <a:pt x="255" y="14360"/>
                  </a:lnTo>
                  <a:lnTo>
                    <a:pt x="179" y="14411"/>
                  </a:lnTo>
                  <a:lnTo>
                    <a:pt x="128" y="14462"/>
                  </a:lnTo>
                  <a:lnTo>
                    <a:pt x="77" y="14513"/>
                  </a:lnTo>
                  <a:lnTo>
                    <a:pt x="26" y="14590"/>
                  </a:lnTo>
                  <a:lnTo>
                    <a:pt x="0" y="14666"/>
                  </a:lnTo>
                  <a:lnTo>
                    <a:pt x="0" y="14743"/>
                  </a:lnTo>
                  <a:lnTo>
                    <a:pt x="0" y="15457"/>
                  </a:lnTo>
                  <a:lnTo>
                    <a:pt x="26" y="15687"/>
                  </a:lnTo>
                  <a:lnTo>
                    <a:pt x="102" y="15916"/>
                  </a:lnTo>
                  <a:lnTo>
                    <a:pt x="204" y="16120"/>
                  </a:lnTo>
                  <a:lnTo>
                    <a:pt x="357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70" y="16630"/>
                  </a:lnTo>
                  <a:lnTo>
                    <a:pt x="1199" y="16656"/>
                  </a:lnTo>
                  <a:lnTo>
                    <a:pt x="2321" y="16656"/>
                  </a:lnTo>
                  <a:lnTo>
                    <a:pt x="2449" y="16630"/>
                  </a:lnTo>
                  <a:lnTo>
                    <a:pt x="2526" y="16579"/>
                  </a:lnTo>
                  <a:lnTo>
                    <a:pt x="2577" y="16503"/>
                  </a:lnTo>
                  <a:lnTo>
                    <a:pt x="2602" y="16401"/>
                  </a:lnTo>
                  <a:lnTo>
                    <a:pt x="2577" y="16273"/>
                  </a:lnTo>
                  <a:lnTo>
                    <a:pt x="2526" y="16197"/>
                  </a:lnTo>
                  <a:lnTo>
                    <a:pt x="2449" y="16146"/>
                  </a:lnTo>
                  <a:lnTo>
                    <a:pt x="2321" y="16120"/>
                  </a:lnTo>
                  <a:lnTo>
                    <a:pt x="1199" y="16120"/>
                  </a:lnTo>
                  <a:lnTo>
                    <a:pt x="1072" y="16095"/>
                  </a:lnTo>
                  <a:lnTo>
                    <a:pt x="944" y="16069"/>
                  </a:lnTo>
                  <a:lnTo>
                    <a:pt x="842" y="16018"/>
                  </a:lnTo>
                  <a:lnTo>
                    <a:pt x="740" y="15916"/>
                  </a:lnTo>
                  <a:lnTo>
                    <a:pt x="664" y="15840"/>
                  </a:lnTo>
                  <a:lnTo>
                    <a:pt x="587" y="15712"/>
                  </a:lnTo>
                  <a:lnTo>
                    <a:pt x="562" y="15585"/>
                  </a:lnTo>
                  <a:lnTo>
                    <a:pt x="536" y="15457"/>
                  </a:lnTo>
                  <a:lnTo>
                    <a:pt x="536" y="14870"/>
                  </a:lnTo>
                  <a:lnTo>
                    <a:pt x="7244" y="14870"/>
                  </a:lnTo>
                  <a:lnTo>
                    <a:pt x="7244" y="15024"/>
                  </a:lnTo>
                  <a:lnTo>
                    <a:pt x="7270" y="15177"/>
                  </a:lnTo>
                  <a:lnTo>
                    <a:pt x="7321" y="15304"/>
                  </a:lnTo>
                  <a:lnTo>
                    <a:pt x="7372" y="15406"/>
                  </a:lnTo>
                  <a:lnTo>
                    <a:pt x="7474" y="15534"/>
                  </a:lnTo>
                  <a:lnTo>
                    <a:pt x="7576" y="15610"/>
                  </a:lnTo>
                  <a:lnTo>
                    <a:pt x="7678" y="15661"/>
                  </a:lnTo>
                  <a:lnTo>
                    <a:pt x="7805" y="15712"/>
                  </a:lnTo>
                  <a:lnTo>
                    <a:pt x="7958" y="15738"/>
                  </a:lnTo>
                  <a:lnTo>
                    <a:pt x="10382" y="15738"/>
                  </a:lnTo>
                  <a:lnTo>
                    <a:pt x="10535" y="15712"/>
                  </a:lnTo>
                  <a:lnTo>
                    <a:pt x="10662" y="15661"/>
                  </a:lnTo>
                  <a:lnTo>
                    <a:pt x="10790" y="15610"/>
                  </a:lnTo>
                  <a:lnTo>
                    <a:pt x="10892" y="15534"/>
                  </a:lnTo>
                  <a:lnTo>
                    <a:pt x="10968" y="15406"/>
                  </a:lnTo>
                  <a:lnTo>
                    <a:pt x="11045" y="15304"/>
                  </a:lnTo>
                  <a:lnTo>
                    <a:pt x="11070" y="15177"/>
                  </a:lnTo>
                  <a:lnTo>
                    <a:pt x="11096" y="15024"/>
                  </a:lnTo>
                  <a:lnTo>
                    <a:pt x="11096" y="14870"/>
                  </a:lnTo>
                  <a:lnTo>
                    <a:pt x="17804" y="14870"/>
                  </a:lnTo>
                  <a:lnTo>
                    <a:pt x="17804" y="15457"/>
                  </a:lnTo>
                  <a:lnTo>
                    <a:pt x="17778" y="15585"/>
                  </a:lnTo>
                  <a:lnTo>
                    <a:pt x="17753" y="15712"/>
                  </a:lnTo>
                  <a:lnTo>
                    <a:pt x="17702" y="15840"/>
                  </a:lnTo>
                  <a:lnTo>
                    <a:pt x="17600" y="15916"/>
                  </a:lnTo>
                  <a:lnTo>
                    <a:pt x="17523" y="16018"/>
                  </a:lnTo>
                  <a:lnTo>
                    <a:pt x="17396" y="16069"/>
                  </a:lnTo>
                  <a:lnTo>
                    <a:pt x="17268" y="16095"/>
                  </a:lnTo>
                  <a:lnTo>
                    <a:pt x="17141" y="16120"/>
                  </a:lnTo>
                  <a:lnTo>
                    <a:pt x="3444" y="16120"/>
                  </a:lnTo>
                  <a:lnTo>
                    <a:pt x="3342" y="16146"/>
                  </a:lnTo>
                  <a:lnTo>
                    <a:pt x="3265" y="16197"/>
                  </a:lnTo>
                  <a:lnTo>
                    <a:pt x="3214" y="16273"/>
                  </a:lnTo>
                  <a:lnTo>
                    <a:pt x="3189" y="16401"/>
                  </a:lnTo>
                  <a:lnTo>
                    <a:pt x="3214" y="16503"/>
                  </a:lnTo>
                  <a:lnTo>
                    <a:pt x="3265" y="16579"/>
                  </a:lnTo>
                  <a:lnTo>
                    <a:pt x="3342" y="16630"/>
                  </a:lnTo>
                  <a:lnTo>
                    <a:pt x="3444" y="16656"/>
                  </a:lnTo>
                  <a:lnTo>
                    <a:pt x="17141" y="16656"/>
                  </a:lnTo>
                  <a:lnTo>
                    <a:pt x="17370" y="16630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2" y="16299"/>
                  </a:lnTo>
                  <a:lnTo>
                    <a:pt x="18136" y="16120"/>
                  </a:lnTo>
                  <a:lnTo>
                    <a:pt x="18238" y="15916"/>
                  </a:lnTo>
                  <a:lnTo>
                    <a:pt x="18314" y="15687"/>
                  </a:lnTo>
                  <a:lnTo>
                    <a:pt x="18340" y="15457"/>
                  </a:lnTo>
                  <a:lnTo>
                    <a:pt x="18340" y="14743"/>
                  </a:lnTo>
                  <a:lnTo>
                    <a:pt x="18340" y="14666"/>
                  </a:lnTo>
                  <a:lnTo>
                    <a:pt x="18314" y="14590"/>
                  </a:lnTo>
                  <a:lnTo>
                    <a:pt x="18263" y="14513"/>
                  </a:lnTo>
                  <a:lnTo>
                    <a:pt x="18212" y="14462"/>
                  </a:lnTo>
                  <a:lnTo>
                    <a:pt x="18161" y="14411"/>
                  </a:lnTo>
                  <a:lnTo>
                    <a:pt x="18085" y="14360"/>
                  </a:lnTo>
                  <a:lnTo>
                    <a:pt x="18008" y="14335"/>
                  </a:lnTo>
                  <a:lnTo>
                    <a:pt x="17039" y="14335"/>
                  </a:lnTo>
                  <a:lnTo>
                    <a:pt x="17115" y="14105"/>
                  </a:lnTo>
                  <a:lnTo>
                    <a:pt x="17141" y="13876"/>
                  </a:lnTo>
                  <a:lnTo>
                    <a:pt x="17141" y="8341"/>
                  </a:lnTo>
                  <a:lnTo>
                    <a:pt x="17115" y="8213"/>
                  </a:lnTo>
                  <a:lnTo>
                    <a:pt x="17064" y="8137"/>
                  </a:lnTo>
                  <a:lnTo>
                    <a:pt x="16988" y="8086"/>
                  </a:lnTo>
                  <a:lnTo>
                    <a:pt x="16860" y="8060"/>
                  </a:lnTo>
                  <a:lnTo>
                    <a:pt x="16758" y="8086"/>
                  </a:lnTo>
                  <a:lnTo>
                    <a:pt x="16682" y="8137"/>
                  </a:lnTo>
                  <a:lnTo>
                    <a:pt x="16631" y="8213"/>
                  </a:lnTo>
                  <a:lnTo>
                    <a:pt x="16605" y="8341"/>
                  </a:lnTo>
                  <a:lnTo>
                    <a:pt x="16605" y="13876"/>
                  </a:lnTo>
                  <a:lnTo>
                    <a:pt x="16605" y="13978"/>
                  </a:lnTo>
                  <a:lnTo>
                    <a:pt x="16580" y="14054"/>
                  </a:lnTo>
                  <a:lnTo>
                    <a:pt x="16529" y="14131"/>
                  </a:lnTo>
                  <a:lnTo>
                    <a:pt x="16478" y="14207"/>
                  </a:lnTo>
                  <a:lnTo>
                    <a:pt x="16401" y="14258"/>
                  </a:lnTo>
                  <a:lnTo>
                    <a:pt x="16325" y="14284"/>
                  </a:lnTo>
                  <a:lnTo>
                    <a:pt x="16248" y="14309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09"/>
                  </a:lnTo>
                  <a:lnTo>
                    <a:pt x="2015" y="14284"/>
                  </a:lnTo>
                  <a:lnTo>
                    <a:pt x="1939" y="14258"/>
                  </a:lnTo>
                  <a:lnTo>
                    <a:pt x="1862" y="14207"/>
                  </a:lnTo>
                  <a:lnTo>
                    <a:pt x="1811" y="14131"/>
                  </a:lnTo>
                  <a:lnTo>
                    <a:pt x="1786" y="14054"/>
                  </a:lnTo>
                  <a:lnTo>
                    <a:pt x="1760" y="13978"/>
                  </a:lnTo>
                  <a:lnTo>
                    <a:pt x="1735" y="13876"/>
                  </a:lnTo>
                  <a:lnTo>
                    <a:pt x="1735" y="8111"/>
                  </a:lnTo>
                  <a:lnTo>
                    <a:pt x="1990" y="8137"/>
                  </a:lnTo>
                  <a:lnTo>
                    <a:pt x="2270" y="8137"/>
                  </a:lnTo>
                  <a:lnTo>
                    <a:pt x="2270" y="13519"/>
                  </a:lnTo>
                  <a:lnTo>
                    <a:pt x="2296" y="13621"/>
                  </a:lnTo>
                  <a:lnTo>
                    <a:pt x="2347" y="13723"/>
                  </a:lnTo>
                  <a:lnTo>
                    <a:pt x="2449" y="13774"/>
                  </a:lnTo>
                  <a:lnTo>
                    <a:pt x="2551" y="13799"/>
                  </a:lnTo>
                  <a:lnTo>
                    <a:pt x="15789" y="13799"/>
                  </a:lnTo>
                  <a:lnTo>
                    <a:pt x="15891" y="13774"/>
                  </a:lnTo>
                  <a:lnTo>
                    <a:pt x="15993" y="13723"/>
                  </a:lnTo>
                  <a:lnTo>
                    <a:pt x="16044" y="13621"/>
                  </a:lnTo>
                  <a:lnTo>
                    <a:pt x="16069" y="13519"/>
                  </a:lnTo>
                  <a:lnTo>
                    <a:pt x="16069" y="6351"/>
                  </a:lnTo>
                  <a:lnTo>
                    <a:pt x="16605" y="6351"/>
                  </a:lnTo>
                  <a:lnTo>
                    <a:pt x="16605" y="7142"/>
                  </a:lnTo>
                  <a:lnTo>
                    <a:pt x="16631" y="7244"/>
                  </a:lnTo>
                  <a:lnTo>
                    <a:pt x="16682" y="7346"/>
                  </a:lnTo>
                  <a:lnTo>
                    <a:pt x="16758" y="7397"/>
                  </a:lnTo>
                  <a:lnTo>
                    <a:pt x="16860" y="7423"/>
                  </a:lnTo>
                  <a:lnTo>
                    <a:pt x="16988" y="7397"/>
                  </a:lnTo>
                  <a:lnTo>
                    <a:pt x="17064" y="7346"/>
                  </a:lnTo>
                  <a:lnTo>
                    <a:pt x="17115" y="7244"/>
                  </a:lnTo>
                  <a:lnTo>
                    <a:pt x="17141" y="7142"/>
                  </a:lnTo>
                  <a:lnTo>
                    <a:pt x="17141" y="6224"/>
                  </a:lnTo>
                  <a:lnTo>
                    <a:pt x="17268" y="6122"/>
                  </a:lnTo>
                  <a:lnTo>
                    <a:pt x="17396" y="6045"/>
                  </a:lnTo>
                  <a:lnTo>
                    <a:pt x="17498" y="5918"/>
                  </a:lnTo>
                  <a:lnTo>
                    <a:pt x="17574" y="5790"/>
                  </a:lnTo>
                  <a:lnTo>
                    <a:pt x="17651" y="5663"/>
                  </a:lnTo>
                  <a:lnTo>
                    <a:pt x="17702" y="5510"/>
                  </a:lnTo>
                  <a:lnTo>
                    <a:pt x="17727" y="5357"/>
                  </a:lnTo>
                  <a:lnTo>
                    <a:pt x="17753" y="5204"/>
                  </a:lnTo>
                  <a:lnTo>
                    <a:pt x="17753" y="1148"/>
                  </a:lnTo>
                  <a:lnTo>
                    <a:pt x="17727" y="918"/>
                  </a:lnTo>
                  <a:lnTo>
                    <a:pt x="17651" y="689"/>
                  </a:lnTo>
                  <a:lnTo>
                    <a:pt x="17549" y="510"/>
                  </a:lnTo>
                  <a:lnTo>
                    <a:pt x="17421" y="332"/>
                  </a:lnTo>
                  <a:lnTo>
                    <a:pt x="17243" y="204"/>
                  </a:lnTo>
                  <a:lnTo>
                    <a:pt x="17064" y="102"/>
                  </a:lnTo>
                  <a:lnTo>
                    <a:pt x="16835" y="26"/>
                  </a:lnTo>
                  <a:lnTo>
                    <a:pt x="16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0"/>
            <p:cNvSpPr/>
            <p:nvPr/>
          </p:nvSpPr>
          <p:spPr>
            <a:xfrm>
              <a:off x="4908375" y="2164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7" y="536"/>
                  </a:moveTo>
                  <a:lnTo>
                    <a:pt x="3647" y="1913"/>
                  </a:lnTo>
                  <a:lnTo>
                    <a:pt x="3265" y="1429"/>
                  </a:lnTo>
                  <a:lnTo>
                    <a:pt x="3214" y="1377"/>
                  </a:lnTo>
                  <a:lnTo>
                    <a:pt x="3163" y="1352"/>
                  </a:lnTo>
                  <a:lnTo>
                    <a:pt x="3086" y="1326"/>
                  </a:lnTo>
                  <a:lnTo>
                    <a:pt x="3010" y="1301"/>
                  </a:lnTo>
                  <a:lnTo>
                    <a:pt x="2933" y="1326"/>
                  </a:lnTo>
                  <a:lnTo>
                    <a:pt x="2857" y="1352"/>
                  </a:lnTo>
                  <a:lnTo>
                    <a:pt x="2806" y="1377"/>
                  </a:lnTo>
                  <a:lnTo>
                    <a:pt x="2755" y="1429"/>
                  </a:lnTo>
                  <a:lnTo>
                    <a:pt x="2321" y="1990"/>
                  </a:lnTo>
                  <a:lnTo>
                    <a:pt x="1658" y="1173"/>
                  </a:lnTo>
                  <a:lnTo>
                    <a:pt x="1607" y="1122"/>
                  </a:lnTo>
                  <a:lnTo>
                    <a:pt x="1556" y="1071"/>
                  </a:lnTo>
                  <a:lnTo>
                    <a:pt x="1479" y="1046"/>
                  </a:lnTo>
                  <a:lnTo>
                    <a:pt x="1326" y="1046"/>
                  </a:lnTo>
                  <a:lnTo>
                    <a:pt x="1250" y="1071"/>
                  </a:lnTo>
                  <a:lnTo>
                    <a:pt x="1173" y="1122"/>
                  </a:lnTo>
                  <a:lnTo>
                    <a:pt x="1122" y="1173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3" y="1684"/>
                  </a:moveTo>
                  <a:lnTo>
                    <a:pt x="1964" y="2423"/>
                  </a:lnTo>
                  <a:lnTo>
                    <a:pt x="816" y="2423"/>
                  </a:lnTo>
                  <a:lnTo>
                    <a:pt x="1403" y="1684"/>
                  </a:lnTo>
                  <a:close/>
                  <a:moveTo>
                    <a:pt x="3010" y="1964"/>
                  </a:moveTo>
                  <a:lnTo>
                    <a:pt x="3367" y="2423"/>
                  </a:lnTo>
                  <a:lnTo>
                    <a:pt x="2653" y="2423"/>
                  </a:lnTo>
                  <a:lnTo>
                    <a:pt x="3010" y="1964"/>
                  </a:lnTo>
                  <a:close/>
                  <a:moveTo>
                    <a:pt x="3647" y="2959"/>
                  </a:moveTo>
                  <a:lnTo>
                    <a:pt x="3647" y="3648"/>
                  </a:lnTo>
                  <a:lnTo>
                    <a:pt x="536" y="3648"/>
                  </a:lnTo>
                  <a:lnTo>
                    <a:pt x="536" y="2959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102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52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0"/>
            <p:cNvSpPr/>
            <p:nvPr/>
          </p:nvSpPr>
          <p:spPr>
            <a:xfrm>
              <a:off x="4881575" y="2137225"/>
              <a:ext cx="158175" cy="158175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5332" y="537"/>
                  </a:move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65" y="894"/>
                  </a:lnTo>
                  <a:lnTo>
                    <a:pt x="5791" y="1021"/>
                  </a:lnTo>
                  <a:lnTo>
                    <a:pt x="5791" y="1123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65" y="5434"/>
                  </a:lnTo>
                  <a:lnTo>
                    <a:pt x="5689" y="5536"/>
                  </a:lnTo>
                  <a:lnTo>
                    <a:pt x="5612" y="5612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32" y="5791"/>
                  </a:lnTo>
                  <a:lnTo>
                    <a:pt x="1021" y="5791"/>
                  </a:lnTo>
                  <a:lnTo>
                    <a:pt x="894" y="5765"/>
                  </a:lnTo>
                  <a:lnTo>
                    <a:pt x="791" y="5689"/>
                  </a:lnTo>
                  <a:lnTo>
                    <a:pt x="715" y="5612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23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4" y="588"/>
                  </a:lnTo>
                  <a:lnTo>
                    <a:pt x="1021" y="537"/>
                  </a:lnTo>
                  <a:close/>
                  <a:moveTo>
                    <a:pt x="1123" y="1"/>
                  </a:moveTo>
                  <a:lnTo>
                    <a:pt x="919" y="26"/>
                  </a:lnTo>
                  <a:lnTo>
                    <a:pt x="689" y="77"/>
                  </a:lnTo>
                  <a:lnTo>
                    <a:pt x="511" y="205"/>
                  </a:lnTo>
                  <a:lnTo>
                    <a:pt x="332" y="332"/>
                  </a:lnTo>
                  <a:lnTo>
                    <a:pt x="205" y="511"/>
                  </a:lnTo>
                  <a:lnTo>
                    <a:pt x="77" y="690"/>
                  </a:lnTo>
                  <a:lnTo>
                    <a:pt x="26" y="894"/>
                  </a:lnTo>
                  <a:lnTo>
                    <a:pt x="1" y="1123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205" y="5842"/>
                  </a:lnTo>
                  <a:lnTo>
                    <a:pt x="332" y="5995"/>
                  </a:lnTo>
                  <a:lnTo>
                    <a:pt x="511" y="6148"/>
                  </a:lnTo>
                  <a:lnTo>
                    <a:pt x="689" y="6250"/>
                  </a:lnTo>
                  <a:lnTo>
                    <a:pt x="919" y="6326"/>
                  </a:lnTo>
                  <a:lnTo>
                    <a:pt x="5434" y="6326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26" y="5434"/>
                  </a:lnTo>
                  <a:lnTo>
                    <a:pt x="6326" y="5204"/>
                  </a:lnTo>
                  <a:lnTo>
                    <a:pt x="6326" y="1123"/>
                  </a:lnTo>
                  <a:lnTo>
                    <a:pt x="6326" y="894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77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0"/>
            <p:cNvSpPr/>
            <p:nvPr/>
          </p:nvSpPr>
          <p:spPr>
            <a:xfrm>
              <a:off x="5006575" y="1998225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73" y="536"/>
                  </a:moveTo>
                  <a:lnTo>
                    <a:pt x="3673" y="3648"/>
                  </a:lnTo>
                  <a:lnTo>
                    <a:pt x="561" y="3648"/>
                  </a:lnTo>
                  <a:lnTo>
                    <a:pt x="561" y="536"/>
                  </a:lnTo>
                  <a:close/>
                  <a:moveTo>
                    <a:pt x="357" y="0"/>
                  </a:moveTo>
                  <a:lnTo>
                    <a:pt x="230" y="26"/>
                  </a:lnTo>
                  <a:lnTo>
                    <a:pt x="102" y="102"/>
                  </a:lnTo>
                  <a:lnTo>
                    <a:pt x="51" y="204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51" y="3979"/>
                  </a:lnTo>
                  <a:lnTo>
                    <a:pt x="102" y="4107"/>
                  </a:lnTo>
                  <a:lnTo>
                    <a:pt x="230" y="4158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4005" y="4158"/>
                  </a:lnTo>
                  <a:lnTo>
                    <a:pt x="4107" y="4107"/>
                  </a:lnTo>
                  <a:lnTo>
                    <a:pt x="4183" y="3979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04"/>
                  </a:lnTo>
                  <a:lnTo>
                    <a:pt x="4107" y="102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0"/>
            <p:cNvSpPr/>
            <p:nvPr/>
          </p:nvSpPr>
          <p:spPr>
            <a:xfrm>
              <a:off x="5035250" y="2022450"/>
              <a:ext cx="48500" cy="56775"/>
            </a:xfrm>
            <a:custGeom>
              <a:avLst/>
              <a:gdLst/>
              <a:ahLst/>
              <a:cxnLst/>
              <a:rect l="l" t="t" r="r" b="b"/>
              <a:pathLst>
                <a:path w="1940" h="2271" extrusionOk="0">
                  <a:moveTo>
                    <a:pt x="537" y="638"/>
                  </a:moveTo>
                  <a:lnTo>
                    <a:pt x="1302" y="1123"/>
                  </a:lnTo>
                  <a:lnTo>
                    <a:pt x="537" y="1633"/>
                  </a:lnTo>
                  <a:lnTo>
                    <a:pt x="537" y="638"/>
                  </a:lnTo>
                  <a:close/>
                  <a:moveTo>
                    <a:pt x="434" y="1"/>
                  </a:moveTo>
                  <a:lnTo>
                    <a:pt x="332" y="26"/>
                  </a:lnTo>
                  <a:lnTo>
                    <a:pt x="205" y="52"/>
                  </a:lnTo>
                  <a:lnTo>
                    <a:pt x="128" y="128"/>
                  </a:lnTo>
                  <a:lnTo>
                    <a:pt x="52" y="205"/>
                  </a:lnTo>
                  <a:lnTo>
                    <a:pt x="1" y="332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05" y="2220"/>
                  </a:lnTo>
                  <a:lnTo>
                    <a:pt x="307" y="2245"/>
                  </a:lnTo>
                  <a:lnTo>
                    <a:pt x="409" y="2271"/>
                  </a:lnTo>
                  <a:lnTo>
                    <a:pt x="537" y="2245"/>
                  </a:lnTo>
                  <a:lnTo>
                    <a:pt x="639" y="2194"/>
                  </a:lnTo>
                  <a:lnTo>
                    <a:pt x="1735" y="1506"/>
                  </a:lnTo>
                  <a:lnTo>
                    <a:pt x="1812" y="1429"/>
                  </a:lnTo>
                  <a:lnTo>
                    <a:pt x="1863" y="1327"/>
                  </a:lnTo>
                  <a:lnTo>
                    <a:pt x="1914" y="1251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63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39" y="77"/>
                  </a:lnTo>
                  <a:lnTo>
                    <a:pt x="537" y="26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0"/>
            <p:cNvSpPr/>
            <p:nvPr/>
          </p:nvSpPr>
          <p:spPr>
            <a:xfrm>
              <a:off x="4742575" y="2042850"/>
              <a:ext cx="105225" cy="105250"/>
            </a:xfrm>
            <a:custGeom>
              <a:avLst/>
              <a:gdLst/>
              <a:ahLst/>
              <a:cxnLst/>
              <a:rect l="l" t="t" r="r" b="b"/>
              <a:pathLst>
                <a:path w="4209" h="4210" extrusionOk="0">
                  <a:moveTo>
                    <a:pt x="3648" y="562"/>
                  </a:moveTo>
                  <a:lnTo>
                    <a:pt x="3648" y="3674"/>
                  </a:lnTo>
                  <a:lnTo>
                    <a:pt x="536" y="3674"/>
                  </a:lnTo>
                  <a:lnTo>
                    <a:pt x="536" y="562"/>
                  </a:lnTo>
                  <a:close/>
                  <a:moveTo>
                    <a:pt x="357" y="1"/>
                  </a:moveTo>
                  <a:lnTo>
                    <a:pt x="204" y="52"/>
                  </a:lnTo>
                  <a:lnTo>
                    <a:pt x="102" y="103"/>
                  </a:lnTo>
                  <a:lnTo>
                    <a:pt x="26" y="230"/>
                  </a:lnTo>
                  <a:lnTo>
                    <a:pt x="0" y="358"/>
                  </a:lnTo>
                  <a:lnTo>
                    <a:pt x="0" y="3852"/>
                  </a:lnTo>
                  <a:lnTo>
                    <a:pt x="26" y="4005"/>
                  </a:lnTo>
                  <a:lnTo>
                    <a:pt x="102" y="4107"/>
                  </a:lnTo>
                  <a:lnTo>
                    <a:pt x="204" y="4184"/>
                  </a:lnTo>
                  <a:lnTo>
                    <a:pt x="357" y="4209"/>
                  </a:lnTo>
                  <a:lnTo>
                    <a:pt x="3852" y="4209"/>
                  </a:lnTo>
                  <a:lnTo>
                    <a:pt x="3979" y="4184"/>
                  </a:lnTo>
                  <a:lnTo>
                    <a:pt x="4107" y="4107"/>
                  </a:lnTo>
                  <a:lnTo>
                    <a:pt x="4183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3" y="230"/>
                  </a:lnTo>
                  <a:lnTo>
                    <a:pt x="4107" y="103"/>
                  </a:lnTo>
                  <a:lnTo>
                    <a:pt x="3979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0"/>
            <p:cNvSpPr/>
            <p:nvPr/>
          </p:nvSpPr>
          <p:spPr>
            <a:xfrm>
              <a:off x="4765525" y="20671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2" y="0"/>
                  </a:moveTo>
                  <a:lnTo>
                    <a:pt x="460" y="26"/>
                  </a:lnTo>
                  <a:lnTo>
                    <a:pt x="358" y="77"/>
                  </a:lnTo>
                  <a:lnTo>
                    <a:pt x="307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6" y="1607"/>
                  </a:lnTo>
                  <a:lnTo>
                    <a:pt x="154" y="1633"/>
                  </a:lnTo>
                  <a:lnTo>
                    <a:pt x="77" y="1684"/>
                  </a:lnTo>
                  <a:lnTo>
                    <a:pt x="26" y="1786"/>
                  </a:lnTo>
                  <a:lnTo>
                    <a:pt x="1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54" y="2117"/>
                  </a:lnTo>
                  <a:lnTo>
                    <a:pt x="256" y="2143"/>
                  </a:lnTo>
                  <a:lnTo>
                    <a:pt x="562" y="2143"/>
                  </a:lnTo>
                  <a:lnTo>
                    <a:pt x="664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7" y="1888"/>
                  </a:lnTo>
                  <a:lnTo>
                    <a:pt x="817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8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78" y="1786"/>
                  </a:lnTo>
                  <a:lnTo>
                    <a:pt x="1352" y="1888"/>
                  </a:lnTo>
                  <a:lnTo>
                    <a:pt x="1378" y="1990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8" y="2143"/>
                  </a:lnTo>
                  <a:lnTo>
                    <a:pt x="1965" y="2143"/>
                  </a:lnTo>
                  <a:lnTo>
                    <a:pt x="2067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20" y="1888"/>
                  </a:lnTo>
                  <a:lnTo>
                    <a:pt x="2220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67" y="26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70"/>
          <p:cNvGrpSpPr/>
          <p:nvPr/>
        </p:nvGrpSpPr>
        <p:grpSpPr>
          <a:xfrm>
            <a:off x="6190999" y="2082267"/>
            <a:ext cx="456070" cy="414193"/>
            <a:chOff x="5437625" y="1971450"/>
            <a:chExt cx="458500" cy="416400"/>
          </a:xfrm>
        </p:grpSpPr>
        <p:sp>
          <p:nvSpPr>
            <p:cNvPr id="1649" name="Google Shape;1649;p70"/>
            <p:cNvSpPr/>
            <p:nvPr/>
          </p:nvSpPr>
          <p:spPr>
            <a:xfrm>
              <a:off x="5437625" y="2061350"/>
              <a:ext cx="458500" cy="326500"/>
            </a:xfrm>
            <a:custGeom>
              <a:avLst/>
              <a:gdLst/>
              <a:ahLst/>
              <a:cxnLst/>
              <a:rect l="l" t="t" r="r" b="b"/>
              <a:pathLst>
                <a:path w="18340" h="13060" extrusionOk="0">
                  <a:moveTo>
                    <a:pt x="10560" y="11274"/>
                  </a:moveTo>
                  <a:lnTo>
                    <a:pt x="10560" y="11428"/>
                  </a:lnTo>
                  <a:lnTo>
                    <a:pt x="10535" y="11504"/>
                  </a:lnTo>
                  <a:lnTo>
                    <a:pt x="10509" y="11555"/>
                  </a:lnTo>
                  <a:lnTo>
                    <a:pt x="10458" y="11581"/>
                  </a:lnTo>
                  <a:lnTo>
                    <a:pt x="7882" y="11581"/>
                  </a:lnTo>
                  <a:lnTo>
                    <a:pt x="7831" y="11555"/>
                  </a:lnTo>
                  <a:lnTo>
                    <a:pt x="7806" y="11504"/>
                  </a:lnTo>
                  <a:lnTo>
                    <a:pt x="7780" y="11428"/>
                  </a:lnTo>
                  <a:lnTo>
                    <a:pt x="7780" y="11274"/>
                  </a:lnTo>
                  <a:close/>
                  <a:moveTo>
                    <a:pt x="17804" y="11274"/>
                  </a:moveTo>
                  <a:lnTo>
                    <a:pt x="17804" y="11861"/>
                  </a:lnTo>
                  <a:lnTo>
                    <a:pt x="17779" y="11989"/>
                  </a:lnTo>
                  <a:lnTo>
                    <a:pt x="17753" y="12116"/>
                  </a:lnTo>
                  <a:lnTo>
                    <a:pt x="17677" y="12244"/>
                  </a:lnTo>
                  <a:lnTo>
                    <a:pt x="17600" y="12320"/>
                  </a:lnTo>
                  <a:lnTo>
                    <a:pt x="17498" y="12422"/>
                  </a:lnTo>
                  <a:lnTo>
                    <a:pt x="17396" y="12473"/>
                  </a:lnTo>
                  <a:lnTo>
                    <a:pt x="17268" y="12499"/>
                  </a:lnTo>
                  <a:lnTo>
                    <a:pt x="17141" y="12524"/>
                  </a:lnTo>
                  <a:lnTo>
                    <a:pt x="1199" y="12524"/>
                  </a:lnTo>
                  <a:lnTo>
                    <a:pt x="1072" y="12499"/>
                  </a:lnTo>
                  <a:lnTo>
                    <a:pt x="944" y="12473"/>
                  </a:lnTo>
                  <a:lnTo>
                    <a:pt x="842" y="12422"/>
                  </a:lnTo>
                  <a:lnTo>
                    <a:pt x="740" y="12320"/>
                  </a:lnTo>
                  <a:lnTo>
                    <a:pt x="664" y="12244"/>
                  </a:lnTo>
                  <a:lnTo>
                    <a:pt x="587" y="12116"/>
                  </a:lnTo>
                  <a:lnTo>
                    <a:pt x="562" y="11989"/>
                  </a:lnTo>
                  <a:lnTo>
                    <a:pt x="536" y="11861"/>
                  </a:lnTo>
                  <a:lnTo>
                    <a:pt x="536" y="11274"/>
                  </a:lnTo>
                  <a:lnTo>
                    <a:pt x="7244" y="11274"/>
                  </a:lnTo>
                  <a:lnTo>
                    <a:pt x="7244" y="11428"/>
                  </a:lnTo>
                  <a:lnTo>
                    <a:pt x="7270" y="11581"/>
                  </a:lnTo>
                  <a:lnTo>
                    <a:pt x="7321" y="11708"/>
                  </a:lnTo>
                  <a:lnTo>
                    <a:pt x="7372" y="11810"/>
                  </a:lnTo>
                  <a:lnTo>
                    <a:pt x="7448" y="11938"/>
                  </a:lnTo>
                  <a:lnTo>
                    <a:pt x="7550" y="12014"/>
                  </a:lnTo>
                  <a:lnTo>
                    <a:pt x="7678" y="12065"/>
                  </a:lnTo>
                  <a:lnTo>
                    <a:pt x="7806" y="12116"/>
                  </a:lnTo>
                  <a:lnTo>
                    <a:pt x="7959" y="12142"/>
                  </a:lnTo>
                  <a:lnTo>
                    <a:pt x="10382" y="12142"/>
                  </a:lnTo>
                  <a:lnTo>
                    <a:pt x="10535" y="12116"/>
                  </a:lnTo>
                  <a:lnTo>
                    <a:pt x="10662" y="12065"/>
                  </a:lnTo>
                  <a:lnTo>
                    <a:pt x="10790" y="12014"/>
                  </a:lnTo>
                  <a:lnTo>
                    <a:pt x="10892" y="11938"/>
                  </a:lnTo>
                  <a:lnTo>
                    <a:pt x="10968" y="11810"/>
                  </a:lnTo>
                  <a:lnTo>
                    <a:pt x="11019" y="11708"/>
                  </a:lnTo>
                  <a:lnTo>
                    <a:pt x="11070" y="11581"/>
                  </a:lnTo>
                  <a:lnTo>
                    <a:pt x="11096" y="11428"/>
                  </a:lnTo>
                  <a:lnTo>
                    <a:pt x="11096" y="11274"/>
                  </a:lnTo>
                  <a:close/>
                  <a:moveTo>
                    <a:pt x="1990" y="1"/>
                  </a:moveTo>
                  <a:lnTo>
                    <a:pt x="1811" y="77"/>
                  </a:lnTo>
                  <a:lnTo>
                    <a:pt x="1633" y="154"/>
                  </a:lnTo>
                  <a:lnTo>
                    <a:pt x="1480" y="281"/>
                  </a:lnTo>
                  <a:lnTo>
                    <a:pt x="1378" y="434"/>
                  </a:lnTo>
                  <a:lnTo>
                    <a:pt x="1276" y="587"/>
                  </a:lnTo>
                  <a:lnTo>
                    <a:pt x="1225" y="766"/>
                  </a:lnTo>
                  <a:lnTo>
                    <a:pt x="1199" y="970"/>
                  </a:lnTo>
                  <a:lnTo>
                    <a:pt x="1199" y="10280"/>
                  </a:lnTo>
                  <a:lnTo>
                    <a:pt x="1225" y="10509"/>
                  </a:lnTo>
                  <a:lnTo>
                    <a:pt x="1301" y="10739"/>
                  </a:lnTo>
                  <a:lnTo>
                    <a:pt x="332" y="10739"/>
                  </a:lnTo>
                  <a:lnTo>
                    <a:pt x="256" y="10764"/>
                  </a:lnTo>
                  <a:lnTo>
                    <a:pt x="179" y="10815"/>
                  </a:lnTo>
                  <a:lnTo>
                    <a:pt x="128" y="10866"/>
                  </a:lnTo>
                  <a:lnTo>
                    <a:pt x="77" y="10917"/>
                  </a:lnTo>
                  <a:lnTo>
                    <a:pt x="26" y="10994"/>
                  </a:lnTo>
                  <a:lnTo>
                    <a:pt x="1" y="11070"/>
                  </a:lnTo>
                  <a:lnTo>
                    <a:pt x="1" y="11147"/>
                  </a:lnTo>
                  <a:lnTo>
                    <a:pt x="1" y="11861"/>
                  </a:lnTo>
                  <a:lnTo>
                    <a:pt x="26" y="12091"/>
                  </a:lnTo>
                  <a:lnTo>
                    <a:pt x="103" y="12320"/>
                  </a:lnTo>
                  <a:lnTo>
                    <a:pt x="205" y="12524"/>
                  </a:lnTo>
                  <a:lnTo>
                    <a:pt x="358" y="12703"/>
                  </a:lnTo>
                  <a:lnTo>
                    <a:pt x="536" y="12856"/>
                  </a:lnTo>
                  <a:lnTo>
                    <a:pt x="740" y="12958"/>
                  </a:lnTo>
                  <a:lnTo>
                    <a:pt x="970" y="13034"/>
                  </a:lnTo>
                  <a:lnTo>
                    <a:pt x="1199" y="13060"/>
                  </a:lnTo>
                  <a:lnTo>
                    <a:pt x="17141" y="13060"/>
                  </a:lnTo>
                  <a:lnTo>
                    <a:pt x="17370" y="13034"/>
                  </a:lnTo>
                  <a:lnTo>
                    <a:pt x="17600" y="12958"/>
                  </a:lnTo>
                  <a:lnTo>
                    <a:pt x="17804" y="12856"/>
                  </a:lnTo>
                  <a:lnTo>
                    <a:pt x="17983" y="12703"/>
                  </a:lnTo>
                  <a:lnTo>
                    <a:pt x="18136" y="12524"/>
                  </a:lnTo>
                  <a:lnTo>
                    <a:pt x="18238" y="12320"/>
                  </a:lnTo>
                  <a:lnTo>
                    <a:pt x="18314" y="12091"/>
                  </a:lnTo>
                  <a:lnTo>
                    <a:pt x="18340" y="11861"/>
                  </a:lnTo>
                  <a:lnTo>
                    <a:pt x="18340" y="11147"/>
                  </a:lnTo>
                  <a:lnTo>
                    <a:pt x="18340" y="11070"/>
                  </a:lnTo>
                  <a:lnTo>
                    <a:pt x="18314" y="10994"/>
                  </a:lnTo>
                  <a:lnTo>
                    <a:pt x="18263" y="10917"/>
                  </a:lnTo>
                  <a:lnTo>
                    <a:pt x="18212" y="10866"/>
                  </a:lnTo>
                  <a:lnTo>
                    <a:pt x="18161" y="10815"/>
                  </a:lnTo>
                  <a:lnTo>
                    <a:pt x="18085" y="10764"/>
                  </a:lnTo>
                  <a:lnTo>
                    <a:pt x="18008" y="10739"/>
                  </a:lnTo>
                  <a:lnTo>
                    <a:pt x="17039" y="10739"/>
                  </a:lnTo>
                  <a:lnTo>
                    <a:pt x="17115" y="10509"/>
                  </a:lnTo>
                  <a:lnTo>
                    <a:pt x="17141" y="10280"/>
                  </a:lnTo>
                  <a:lnTo>
                    <a:pt x="17141" y="3572"/>
                  </a:lnTo>
                  <a:lnTo>
                    <a:pt x="17115" y="3469"/>
                  </a:lnTo>
                  <a:lnTo>
                    <a:pt x="17064" y="3393"/>
                  </a:lnTo>
                  <a:lnTo>
                    <a:pt x="16962" y="3316"/>
                  </a:lnTo>
                  <a:lnTo>
                    <a:pt x="16758" y="3316"/>
                  </a:lnTo>
                  <a:lnTo>
                    <a:pt x="16682" y="3393"/>
                  </a:lnTo>
                  <a:lnTo>
                    <a:pt x="16631" y="3469"/>
                  </a:lnTo>
                  <a:lnTo>
                    <a:pt x="16605" y="3572"/>
                  </a:lnTo>
                  <a:lnTo>
                    <a:pt x="16605" y="10280"/>
                  </a:lnTo>
                  <a:lnTo>
                    <a:pt x="16605" y="10382"/>
                  </a:lnTo>
                  <a:lnTo>
                    <a:pt x="16554" y="10458"/>
                  </a:lnTo>
                  <a:lnTo>
                    <a:pt x="16529" y="10535"/>
                  </a:lnTo>
                  <a:lnTo>
                    <a:pt x="16478" y="10611"/>
                  </a:lnTo>
                  <a:lnTo>
                    <a:pt x="16401" y="10662"/>
                  </a:lnTo>
                  <a:lnTo>
                    <a:pt x="16325" y="10688"/>
                  </a:lnTo>
                  <a:lnTo>
                    <a:pt x="16248" y="10713"/>
                  </a:lnTo>
                  <a:lnTo>
                    <a:pt x="16146" y="10739"/>
                  </a:lnTo>
                  <a:lnTo>
                    <a:pt x="2194" y="10739"/>
                  </a:lnTo>
                  <a:lnTo>
                    <a:pt x="2092" y="10713"/>
                  </a:lnTo>
                  <a:lnTo>
                    <a:pt x="2016" y="10688"/>
                  </a:lnTo>
                  <a:lnTo>
                    <a:pt x="1939" y="10662"/>
                  </a:lnTo>
                  <a:lnTo>
                    <a:pt x="1862" y="10611"/>
                  </a:lnTo>
                  <a:lnTo>
                    <a:pt x="1811" y="10535"/>
                  </a:lnTo>
                  <a:lnTo>
                    <a:pt x="1786" y="10458"/>
                  </a:lnTo>
                  <a:lnTo>
                    <a:pt x="1760" y="10382"/>
                  </a:lnTo>
                  <a:lnTo>
                    <a:pt x="1735" y="10280"/>
                  </a:lnTo>
                  <a:lnTo>
                    <a:pt x="1735" y="970"/>
                  </a:lnTo>
                  <a:lnTo>
                    <a:pt x="1760" y="893"/>
                  </a:lnTo>
                  <a:lnTo>
                    <a:pt x="1786" y="791"/>
                  </a:lnTo>
                  <a:lnTo>
                    <a:pt x="1811" y="715"/>
                  </a:lnTo>
                  <a:lnTo>
                    <a:pt x="1862" y="664"/>
                  </a:lnTo>
                  <a:lnTo>
                    <a:pt x="1939" y="613"/>
                  </a:lnTo>
                  <a:lnTo>
                    <a:pt x="2016" y="562"/>
                  </a:lnTo>
                  <a:lnTo>
                    <a:pt x="2092" y="536"/>
                  </a:lnTo>
                  <a:lnTo>
                    <a:pt x="2985" y="536"/>
                  </a:lnTo>
                  <a:lnTo>
                    <a:pt x="3112" y="511"/>
                  </a:lnTo>
                  <a:lnTo>
                    <a:pt x="3189" y="460"/>
                  </a:lnTo>
                  <a:lnTo>
                    <a:pt x="3240" y="358"/>
                  </a:lnTo>
                  <a:lnTo>
                    <a:pt x="3265" y="256"/>
                  </a:lnTo>
                  <a:lnTo>
                    <a:pt x="3240" y="154"/>
                  </a:lnTo>
                  <a:lnTo>
                    <a:pt x="3189" y="77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0"/>
            <p:cNvSpPr/>
            <p:nvPr/>
          </p:nvSpPr>
          <p:spPr>
            <a:xfrm>
              <a:off x="5494375" y="1971450"/>
              <a:ext cx="371775" cy="345000"/>
            </a:xfrm>
            <a:custGeom>
              <a:avLst/>
              <a:gdLst/>
              <a:ahLst/>
              <a:cxnLst/>
              <a:rect l="l" t="t" r="r" b="b"/>
              <a:pathLst>
                <a:path w="14871" h="13800" extrusionOk="0">
                  <a:moveTo>
                    <a:pt x="11172" y="536"/>
                  </a:moveTo>
                  <a:lnTo>
                    <a:pt x="11223" y="561"/>
                  </a:lnTo>
                  <a:lnTo>
                    <a:pt x="11249" y="638"/>
                  </a:lnTo>
                  <a:lnTo>
                    <a:pt x="11249" y="1786"/>
                  </a:lnTo>
                  <a:lnTo>
                    <a:pt x="2551" y="1786"/>
                  </a:lnTo>
                  <a:lnTo>
                    <a:pt x="2551" y="638"/>
                  </a:lnTo>
                  <a:lnTo>
                    <a:pt x="2577" y="561"/>
                  </a:lnTo>
                  <a:lnTo>
                    <a:pt x="2628" y="536"/>
                  </a:lnTo>
                  <a:close/>
                  <a:moveTo>
                    <a:pt x="11249" y="2321"/>
                  </a:moveTo>
                  <a:lnTo>
                    <a:pt x="11249" y="11733"/>
                  </a:lnTo>
                  <a:lnTo>
                    <a:pt x="11223" y="11784"/>
                  </a:lnTo>
                  <a:lnTo>
                    <a:pt x="11172" y="11810"/>
                  </a:lnTo>
                  <a:lnTo>
                    <a:pt x="2628" y="11810"/>
                  </a:lnTo>
                  <a:lnTo>
                    <a:pt x="2577" y="11784"/>
                  </a:lnTo>
                  <a:lnTo>
                    <a:pt x="2551" y="11733"/>
                  </a:lnTo>
                  <a:lnTo>
                    <a:pt x="2551" y="2321"/>
                  </a:lnTo>
                  <a:close/>
                  <a:moveTo>
                    <a:pt x="2628" y="0"/>
                  </a:moveTo>
                  <a:lnTo>
                    <a:pt x="2500" y="26"/>
                  </a:lnTo>
                  <a:lnTo>
                    <a:pt x="2398" y="51"/>
                  </a:lnTo>
                  <a:lnTo>
                    <a:pt x="2296" y="102"/>
                  </a:lnTo>
                  <a:lnTo>
                    <a:pt x="2194" y="179"/>
                  </a:lnTo>
                  <a:lnTo>
                    <a:pt x="2118" y="281"/>
                  </a:lnTo>
                  <a:lnTo>
                    <a:pt x="2067" y="383"/>
                  </a:lnTo>
                  <a:lnTo>
                    <a:pt x="2016" y="510"/>
                  </a:lnTo>
                  <a:lnTo>
                    <a:pt x="2016" y="638"/>
                  </a:lnTo>
                  <a:lnTo>
                    <a:pt x="2016" y="3597"/>
                  </a:lnTo>
                  <a:lnTo>
                    <a:pt x="1812" y="3597"/>
                  </a:lnTo>
                  <a:lnTo>
                    <a:pt x="1710" y="3673"/>
                  </a:lnTo>
                  <a:lnTo>
                    <a:pt x="1659" y="3750"/>
                  </a:lnTo>
                  <a:lnTo>
                    <a:pt x="1633" y="3852"/>
                  </a:lnTo>
                  <a:lnTo>
                    <a:pt x="1659" y="3954"/>
                  </a:lnTo>
                  <a:lnTo>
                    <a:pt x="1710" y="4056"/>
                  </a:lnTo>
                  <a:lnTo>
                    <a:pt x="1812" y="4107"/>
                  </a:lnTo>
                  <a:lnTo>
                    <a:pt x="1914" y="4132"/>
                  </a:lnTo>
                  <a:lnTo>
                    <a:pt x="2016" y="4132"/>
                  </a:lnTo>
                  <a:lnTo>
                    <a:pt x="2016" y="4668"/>
                  </a:lnTo>
                  <a:lnTo>
                    <a:pt x="179" y="4668"/>
                  </a:lnTo>
                  <a:lnTo>
                    <a:pt x="77" y="4744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1" y="13519"/>
                  </a:lnTo>
                  <a:lnTo>
                    <a:pt x="26" y="13621"/>
                  </a:lnTo>
                  <a:lnTo>
                    <a:pt x="77" y="13723"/>
                  </a:lnTo>
                  <a:lnTo>
                    <a:pt x="179" y="13774"/>
                  </a:lnTo>
                  <a:lnTo>
                    <a:pt x="281" y="13799"/>
                  </a:lnTo>
                  <a:lnTo>
                    <a:pt x="10331" y="13799"/>
                  </a:lnTo>
                  <a:lnTo>
                    <a:pt x="10433" y="13774"/>
                  </a:lnTo>
                  <a:lnTo>
                    <a:pt x="10535" y="13723"/>
                  </a:lnTo>
                  <a:lnTo>
                    <a:pt x="10586" y="13621"/>
                  </a:lnTo>
                  <a:lnTo>
                    <a:pt x="10611" y="13519"/>
                  </a:lnTo>
                  <a:lnTo>
                    <a:pt x="10586" y="13417"/>
                  </a:lnTo>
                  <a:lnTo>
                    <a:pt x="10535" y="13340"/>
                  </a:lnTo>
                  <a:lnTo>
                    <a:pt x="10433" y="13264"/>
                  </a:lnTo>
                  <a:lnTo>
                    <a:pt x="536" y="13264"/>
                  </a:lnTo>
                  <a:lnTo>
                    <a:pt x="536" y="5204"/>
                  </a:lnTo>
                  <a:lnTo>
                    <a:pt x="2016" y="5204"/>
                  </a:lnTo>
                  <a:lnTo>
                    <a:pt x="2016" y="11733"/>
                  </a:lnTo>
                  <a:lnTo>
                    <a:pt x="2016" y="11861"/>
                  </a:lnTo>
                  <a:lnTo>
                    <a:pt x="2067" y="11988"/>
                  </a:lnTo>
                  <a:lnTo>
                    <a:pt x="2118" y="12090"/>
                  </a:lnTo>
                  <a:lnTo>
                    <a:pt x="2194" y="12167"/>
                  </a:lnTo>
                  <a:lnTo>
                    <a:pt x="2296" y="12243"/>
                  </a:lnTo>
                  <a:lnTo>
                    <a:pt x="2398" y="12320"/>
                  </a:lnTo>
                  <a:lnTo>
                    <a:pt x="2500" y="12345"/>
                  </a:lnTo>
                  <a:lnTo>
                    <a:pt x="2628" y="12371"/>
                  </a:lnTo>
                  <a:lnTo>
                    <a:pt x="11172" y="12371"/>
                  </a:lnTo>
                  <a:lnTo>
                    <a:pt x="11300" y="12345"/>
                  </a:lnTo>
                  <a:lnTo>
                    <a:pt x="11402" y="12320"/>
                  </a:lnTo>
                  <a:lnTo>
                    <a:pt x="11504" y="12243"/>
                  </a:lnTo>
                  <a:lnTo>
                    <a:pt x="11606" y="12167"/>
                  </a:lnTo>
                  <a:lnTo>
                    <a:pt x="11683" y="12090"/>
                  </a:lnTo>
                  <a:lnTo>
                    <a:pt x="11734" y="11988"/>
                  </a:lnTo>
                  <a:lnTo>
                    <a:pt x="11785" y="11861"/>
                  </a:lnTo>
                  <a:lnTo>
                    <a:pt x="11785" y="11733"/>
                  </a:lnTo>
                  <a:lnTo>
                    <a:pt x="11785" y="5204"/>
                  </a:lnTo>
                  <a:lnTo>
                    <a:pt x="13264" y="5204"/>
                  </a:lnTo>
                  <a:lnTo>
                    <a:pt x="13264" y="13264"/>
                  </a:lnTo>
                  <a:lnTo>
                    <a:pt x="11428" y="13264"/>
                  </a:lnTo>
                  <a:lnTo>
                    <a:pt x="11326" y="13340"/>
                  </a:lnTo>
                  <a:lnTo>
                    <a:pt x="11274" y="13417"/>
                  </a:lnTo>
                  <a:lnTo>
                    <a:pt x="11249" y="13519"/>
                  </a:lnTo>
                  <a:lnTo>
                    <a:pt x="11274" y="13621"/>
                  </a:lnTo>
                  <a:lnTo>
                    <a:pt x="11326" y="13723"/>
                  </a:lnTo>
                  <a:lnTo>
                    <a:pt x="11428" y="13774"/>
                  </a:lnTo>
                  <a:lnTo>
                    <a:pt x="11530" y="13799"/>
                  </a:lnTo>
                  <a:lnTo>
                    <a:pt x="13519" y="13799"/>
                  </a:lnTo>
                  <a:lnTo>
                    <a:pt x="13621" y="13774"/>
                  </a:lnTo>
                  <a:lnTo>
                    <a:pt x="13723" y="13723"/>
                  </a:lnTo>
                  <a:lnTo>
                    <a:pt x="13774" y="13621"/>
                  </a:lnTo>
                  <a:lnTo>
                    <a:pt x="13800" y="13519"/>
                  </a:lnTo>
                  <a:lnTo>
                    <a:pt x="13800" y="4923"/>
                  </a:lnTo>
                  <a:lnTo>
                    <a:pt x="13774" y="4821"/>
                  </a:lnTo>
                  <a:lnTo>
                    <a:pt x="13723" y="4744"/>
                  </a:lnTo>
                  <a:lnTo>
                    <a:pt x="13621" y="4668"/>
                  </a:lnTo>
                  <a:lnTo>
                    <a:pt x="11785" y="4668"/>
                  </a:lnTo>
                  <a:lnTo>
                    <a:pt x="11785" y="4132"/>
                  </a:lnTo>
                  <a:lnTo>
                    <a:pt x="13978" y="4132"/>
                  </a:lnTo>
                  <a:lnTo>
                    <a:pt x="14055" y="4158"/>
                  </a:lnTo>
                  <a:lnTo>
                    <a:pt x="14131" y="4209"/>
                  </a:lnTo>
                  <a:lnTo>
                    <a:pt x="14208" y="4260"/>
                  </a:lnTo>
                  <a:lnTo>
                    <a:pt x="14259" y="4311"/>
                  </a:lnTo>
                  <a:lnTo>
                    <a:pt x="14284" y="4387"/>
                  </a:lnTo>
                  <a:lnTo>
                    <a:pt x="14310" y="4489"/>
                  </a:lnTo>
                  <a:lnTo>
                    <a:pt x="14335" y="4566"/>
                  </a:lnTo>
                  <a:lnTo>
                    <a:pt x="14335" y="6045"/>
                  </a:lnTo>
                  <a:lnTo>
                    <a:pt x="14361" y="6147"/>
                  </a:lnTo>
                  <a:lnTo>
                    <a:pt x="14412" y="6224"/>
                  </a:lnTo>
                  <a:lnTo>
                    <a:pt x="14488" y="6275"/>
                  </a:lnTo>
                  <a:lnTo>
                    <a:pt x="14590" y="6300"/>
                  </a:lnTo>
                  <a:lnTo>
                    <a:pt x="14692" y="6275"/>
                  </a:lnTo>
                  <a:lnTo>
                    <a:pt x="14794" y="6224"/>
                  </a:lnTo>
                  <a:lnTo>
                    <a:pt x="14845" y="6147"/>
                  </a:lnTo>
                  <a:lnTo>
                    <a:pt x="14871" y="6045"/>
                  </a:lnTo>
                  <a:lnTo>
                    <a:pt x="14871" y="4566"/>
                  </a:lnTo>
                  <a:lnTo>
                    <a:pt x="14845" y="4362"/>
                  </a:lnTo>
                  <a:lnTo>
                    <a:pt x="14794" y="4183"/>
                  </a:lnTo>
                  <a:lnTo>
                    <a:pt x="14692" y="4030"/>
                  </a:lnTo>
                  <a:lnTo>
                    <a:pt x="14590" y="3877"/>
                  </a:lnTo>
                  <a:lnTo>
                    <a:pt x="14437" y="3750"/>
                  </a:lnTo>
                  <a:lnTo>
                    <a:pt x="14259" y="3673"/>
                  </a:lnTo>
                  <a:lnTo>
                    <a:pt x="14080" y="3597"/>
                  </a:lnTo>
                  <a:lnTo>
                    <a:pt x="11785" y="3597"/>
                  </a:lnTo>
                  <a:lnTo>
                    <a:pt x="11785" y="638"/>
                  </a:lnTo>
                  <a:lnTo>
                    <a:pt x="11785" y="510"/>
                  </a:lnTo>
                  <a:lnTo>
                    <a:pt x="11734" y="383"/>
                  </a:lnTo>
                  <a:lnTo>
                    <a:pt x="11683" y="281"/>
                  </a:lnTo>
                  <a:lnTo>
                    <a:pt x="11606" y="179"/>
                  </a:lnTo>
                  <a:lnTo>
                    <a:pt x="11504" y="102"/>
                  </a:lnTo>
                  <a:lnTo>
                    <a:pt x="11402" y="51"/>
                  </a:lnTo>
                  <a:lnTo>
                    <a:pt x="11300" y="26"/>
                  </a:lnTo>
                  <a:lnTo>
                    <a:pt x="11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0"/>
            <p:cNvSpPr/>
            <p:nvPr/>
          </p:nvSpPr>
          <p:spPr>
            <a:xfrm>
              <a:off x="5568975" y="1993750"/>
              <a:ext cx="20450" cy="13425"/>
            </a:xfrm>
            <a:custGeom>
              <a:avLst/>
              <a:gdLst/>
              <a:ahLst/>
              <a:cxnLst/>
              <a:rect l="l" t="t" r="r" b="b"/>
              <a:pathLst>
                <a:path w="818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562" y="537"/>
                  </a:lnTo>
                  <a:lnTo>
                    <a:pt x="664" y="511"/>
                  </a:lnTo>
                  <a:lnTo>
                    <a:pt x="741" y="460"/>
                  </a:lnTo>
                  <a:lnTo>
                    <a:pt x="792" y="383"/>
                  </a:lnTo>
                  <a:lnTo>
                    <a:pt x="817" y="281"/>
                  </a:lnTo>
                  <a:lnTo>
                    <a:pt x="792" y="179"/>
                  </a:lnTo>
                  <a:lnTo>
                    <a:pt x="741" y="77"/>
                  </a:lnTo>
                  <a:lnTo>
                    <a:pt x="664" y="26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0"/>
            <p:cNvSpPr/>
            <p:nvPr/>
          </p:nvSpPr>
          <p:spPr>
            <a:xfrm>
              <a:off x="5604700" y="1993750"/>
              <a:ext cx="20425" cy="13425"/>
            </a:xfrm>
            <a:custGeom>
              <a:avLst/>
              <a:gdLst/>
              <a:ahLst/>
              <a:cxnLst/>
              <a:rect l="l" t="t" r="r" b="b"/>
              <a:pathLst>
                <a:path w="817" h="537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3" y="511"/>
                  </a:lnTo>
                  <a:lnTo>
                    <a:pt x="255" y="537"/>
                  </a:lnTo>
                  <a:lnTo>
                    <a:pt x="561" y="537"/>
                  </a:lnTo>
                  <a:lnTo>
                    <a:pt x="663" y="511"/>
                  </a:lnTo>
                  <a:lnTo>
                    <a:pt x="740" y="460"/>
                  </a:lnTo>
                  <a:lnTo>
                    <a:pt x="791" y="383"/>
                  </a:lnTo>
                  <a:lnTo>
                    <a:pt x="816" y="281"/>
                  </a:lnTo>
                  <a:lnTo>
                    <a:pt x="791" y="179"/>
                  </a:lnTo>
                  <a:lnTo>
                    <a:pt x="740" y="77"/>
                  </a:lnTo>
                  <a:lnTo>
                    <a:pt x="663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0"/>
            <p:cNvSpPr/>
            <p:nvPr/>
          </p:nvSpPr>
          <p:spPr>
            <a:xfrm>
              <a:off x="5640400" y="1993750"/>
              <a:ext cx="20425" cy="13425"/>
            </a:xfrm>
            <a:custGeom>
              <a:avLst/>
              <a:gdLst/>
              <a:ahLst/>
              <a:cxnLst/>
              <a:rect l="l" t="t" r="r" b="b"/>
              <a:pathLst>
                <a:path w="817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7"/>
                  </a:lnTo>
                  <a:lnTo>
                    <a:pt x="562" y="537"/>
                  </a:lnTo>
                  <a:lnTo>
                    <a:pt x="664" y="511"/>
                  </a:lnTo>
                  <a:lnTo>
                    <a:pt x="740" y="460"/>
                  </a:lnTo>
                  <a:lnTo>
                    <a:pt x="817" y="383"/>
                  </a:lnTo>
                  <a:lnTo>
                    <a:pt x="817" y="281"/>
                  </a:lnTo>
                  <a:lnTo>
                    <a:pt x="817" y="179"/>
                  </a:lnTo>
                  <a:lnTo>
                    <a:pt x="740" y="77"/>
                  </a:lnTo>
                  <a:lnTo>
                    <a:pt x="664" y="26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0"/>
            <p:cNvSpPr/>
            <p:nvPr/>
          </p:nvSpPr>
          <p:spPr>
            <a:xfrm>
              <a:off x="5612975" y="204540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7"/>
                  </a:lnTo>
                  <a:lnTo>
                    <a:pt x="307" y="537"/>
                  </a:lnTo>
                  <a:lnTo>
                    <a:pt x="307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5"/>
                  </a:lnTo>
                  <a:lnTo>
                    <a:pt x="689" y="1939"/>
                  </a:lnTo>
                  <a:lnTo>
                    <a:pt x="766" y="1888"/>
                  </a:lnTo>
                  <a:lnTo>
                    <a:pt x="843" y="1786"/>
                  </a:lnTo>
                  <a:lnTo>
                    <a:pt x="843" y="1684"/>
                  </a:lnTo>
                  <a:lnTo>
                    <a:pt x="843" y="256"/>
                  </a:lnTo>
                  <a:lnTo>
                    <a:pt x="843" y="154"/>
                  </a:lnTo>
                  <a:lnTo>
                    <a:pt x="766" y="77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0"/>
            <p:cNvSpPr/>
            <p:nvPr/>
          </p:nvSpPr>
          <p:spPr>
            <a:xfrm>
              <a:off x="5573450" y="21187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4"/>
                  </a:lnTo>
                  <a:lnTo>
                    <a:pt x="689" y="1939"/>
                  </a:lnTo>
                  <a:lnTo>
                    <a:pt x="766" y="1888"/>
                  </a:lnTo>
                  <a:lnTo>
                    <a:pt x="842" y="1811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42" y="153"/>
                  </a:lnTo>
                  <a:lnTo>
                    <a:pt x="766" y="77"/>
                  </a:lnTo>
                  <a:lnTo>
                    <a:pt x="689" y="26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0"/>
            <p:cNvSpPr/>
            <p:nvPr/>
          </p:nvSpPr>
          <p:spPr>
            <a:xfrm>
              <a:off x="5567075" y="2044125"/>
              <a:ext cx="34450" cy="51050"/>
            </a:xfrm>
            <a:custGeom>
              <a:avLst/>
              <a:gdLst/>
              <a:ahLst/>
              <a:cxnLst/>
              <a:rect l="l" t="t" r="r" b="b"/>
              <a:pathLst>
                <a:path w="1378" h="2042" extrusionOk="0">
                  <a:moveTo>
                    <a:pt x="740" y="562"/>
                  </a:moveTo>
                  <a:lnTo>
                    <a:pt x="791" y="588"/>
                  </a:lnTo>
                  <a:lnTo>
                    <a:pt x="817" y="639"/>
                  </a:lnTo>
                  <a:lnTo>
                    <a:pt x="842" y="690"/>
                  </a:lnTo>
                  <a:lnTo>
                    <a:pt x="842" y="1353"/>
                  </a:lnTo>
                  <a:lnTo>
                    <a:pt x="817" y="1404"/>
                  </a:lnTo>
                  <a:lnTo>
                    <a:pt x="791" y="1455"/>
                  </a:lnTo>
                  <a:lnTo>
                    <a:pt x="740" y="1480"/>
                  </a:lnTo>
                  <a:lnTo>
                    <a:pt x="689" y="1506"/>
                  </a:lnTo>
                  <a:lnTo>
                    <a:pt x="638" y="1480"/>
                  </a:lnTo>
                  <a:lnTo>
                    <a:pt x="587" y="1455"/>
                  </a:lnTo>
                  <a:lnTo>
                    <a:pt x="561" y="1404"/>
                  </a:lnTo>
                  <a:lnTo>
                    <a:pt x="536" y="1353"/>
                  </a:lnTo>
                  <a:lnTo>
                    <a:pt x="536" y="690"/>
                  </a:lnTo>
                  <a:lnTo>
                    <a:pt x="561" y="639"/>
                  </a:lnTo>
                  <a:lnTo>
                    <a:pt x="587" y="588"/>
                  </a:lnTo>
                  <a:lnTo>
                    <a:pt x="638" y="562"/>
                  </a:lnTo>
                  <a:close/>
                  <a:moveTo>
                    <a:pt x="689" y="1"/>
                  </a:moveTo>
                  <a:lnTo>
                    <a:pt x="561" y="26"/>
                  </a:lnTo>
                  <a:lnTo>
                    <a:pt x="434" y="77"/>
                  </a:lnTo>
                  <a:lnTo>
                    <a:pt x="306" y="128"/>
                  </a:lnTo>
                  <a:lnTo>
                    <a:pt x="204" y="205"/>
                  </a:lnTo>
                  <a:lnTo>
                    <a:pt x="128" y="307"/>
                  </a:lnTo>
                  <a:lnTo>
                    <a:pt x="51" y="435"/>
                  </a:lnTo>
                  <a:lnTo>
                    <a:pt x="26" y="562"/>
                  </a:lnTo>
                  <a:lnTo>
                    <a:pt x="0" y="690"/>
                  </a:lnTo>
                  <a:lnTo>
                    <a:pt x="0" y="1353"/>
                  </a:lnTo>
                  <a:lnTo>
                    <a:pt x="26" y="1506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4"/>
                  </a:lnTo>
                  <a:lnTo>
                    <a:pt x="434" y="1990"/>
                  </a:lnTo>
                  <a:lnTo>
                    <a:pt x="561" y="2016"/>
                  </a:lnTo>
                  <a:lnTo>
                    <a:pt x="689" y="2041"/>
                  </a:lnTo>
                  <a:lnTo>
                    <a:pt x="817" y="2016"/>
                  </a:lnTo>
                  <a:lnTo>
                    <a:pt x="944" y="1990"/>
                  </a:lnTo>
                  <a:lnTo>
                    <a:pt x="1072" y="1914"/>
                  </a:lnTo>
                  <a:lnTo>
                    <a:pt x="1174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506"/>
                  </a:lnTo>
                  <a:lnTo>
                    <a:pt x="1378" y="1353"/>
                  </a:lnTo>
                  <a:lnTo>
                    <a:pt x="1378" y="690"/>
                  </a:lnTo>
                  <a:lnTo>
                    <a:pt x="1352" y="562"/>
                  </a:lnTo>
                  <a:lnTo>
                    <a:pt x="1327" y="435"/>
                  </a:lnTo>
                  <a:lnTo>
                    <a:pt x="1250" y="307"/>
                  </a:lnTo>
                  <a:lnTo>
                    <a:pt x="1174" y="205"/>
                  </a:lnTo>
                  <a:lnTo>
                    <a:pt x="1072" y="128"/>
                  </a:lnTo>
                  <a:lnTo>
                    <a:pt x="944" y="77"/>
                  </a:lnTo>
                  <a:lnTo>
                    <a:pt x="817" y="2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0"/>
            <p:cNvSpPr/>
            <p:nvPr/>
          </p:nvSpPr>
          <p:spPr>
            <a:xfrm>
              <a:off x="5610425" y="2118100"/>
              <a:ext cx="34475" cy="50400"/>
            </a:xfrm>
            <a:custGeom>
              <a:avLst/>
              <a:gdLst/>
              <a:ahLst/>
              <a:cxnLst/>
              <a:rect l="l" t="t" r="r" b="b"/>
              <a:pathLst>
                <a:path w="1379" h="2016" extrusionOk="0">
                  <a:moveTo>
                    <a:pt x="740" y="536"/>
                  </a:moveTo>
                  <a:lnTo>
                    <a:pt x="791" y="562"/>
                  </a:lnTo>
                  <a:lnTo>
                    <a:pt x="817" y="613"/>
                  </a:lnTo>
                  <a:lnTo>
                    <a:pt x="842" y="664"/>
                  </a:lnTo>
                  <a:lnTo>
                    <a:pt x="842" y="1327"/>
                  </a:lnTo>
                  <a:lnTo>
                    <a:pt x="817" y="1404"/>
                  </a:lnTo>
                  <a:lnTo>
                    <a:pt x="791" y="1429"/>
                  </a:lnTo>
                  <a:lnTo>
                    <a:pt x="740" y="1480"/>
                  </a:lnTo>
                  <a:lnTo>
                    <a:pt x="638" y="1480"/>
                  </a:lnTo>
                  <a:lnTo>
                    <a:pt x="587" y="1429"/>
                  </a:lnTo>
                  <a:lnTo>
                    <a:pt x="562" y="1404"/>
                  </a:lnTo>
                  <a:lnTo>
                    <a:pt x="536" y="1327"/>
                  </a:lnTo>
                  <a:lnTo>
                    <a:pt x="536" y="664"/>
                  </a:lnTo>
                  <a:lnTo>
                    <a:pt x="562" y="613"/>
                  </a:lnTo>
                  <a:lnTo>
                    <a:pt x="587" y="562"/>
                  </a:lnTo>
                  <a:lnTo>
                    <a:pt x="638" y="536"/>
                  </a:lnTo>
                  <a:close/>
                  <a:moveTo>
                    <a:pt x="562" y="1"/>
                  </a:moveTo>
                  <a:lnTo>
                    <a:pt x="434" y="52"/>
                  </a:lnTo>
                  <a:lnTo>
                    <a:pt x="307" y="103"/>
                  </a:lnTo>
                  <a:lnTo>
                    <a:pt x="205" y="179"/>
                  </a:lnTo>
                  <a:lnTo>
                    <a:pt x="128" y="281"/>
                  </a:lnTo>
                  <a:lnTo>
                    <a:pt x="52" y="409"/>
                  </a:lnTo>
                  <a:lnTo>
                    <a:pt x="26" y="536"/>
                  </a:lnTo>
                  <a:lnTo>
                    <a:pt x="1" y="664"/>
                  </a:lnTo>
                  <a:lnTo>
                    <a:pt x="1" y="1327"/>
                  </a:lnTo>
                  <a:lnTo>
                    <a:pt x="26" y="1480"/>
                  </a:lnTo>
                  <a:lnTo>
                    <a:pt x="52" y="1608"/>
                  </a:lnTo>
                  <a:lnTo>
                    <a:pt x="128" y="1710"/>
                  </a:lnTo>
                  <a:lnTo>
                    <a:pt x="205" y="1812"/>
                  </a:lnTo>
                  <a:lnTo>
                    <a:pt x="307" y="1914"/>
                  </a:lnTo>
                  <a:lnTo>
                    <a:pt x="434" y="1965"/>
                  </a:lnTo>
                  <a:lnTo>
                    <a:pt x="562" y="2016"/>
                  </a:lnTo>
                  <a:lnTo>
                    <a:pt x="817" y="2016"/>
                  </a:lnTo>
                  <a:lnTo>
                    <a:pt x="945" y="1965"/>
                  </a:lnTo>
                  <a:lnTo>
                    <a:pt x="1072" y="1914"/>
                  </a:lnTo>
                  <a:lnTo>
                    <a:pt x="1174" y="1812"/>
                  </a:lnTo>
                  <a:lnTo>
                    <a:pt x="1251" y="1710"/>
                  </a:lnTo>
                  <a:lnTo>
                    <a:pt x="1327" y="1608"/>
                  </a:lnTo>
                  <a:lnTo>
                    <a:pt x="1353" y="1480"/>
                  </a:lnTo>
                  <a:lnTo>
                    <a:pt x="1378" y="1327"/>
                  </a:lnTo>
                  <a:lnTo>
                    <a:pt x="1378" y="664"/>
                  </a:lnTo>
                  <a:lnTo>
                    <a:pt x="1353" y="536"/>
                  </a:lnTo>
                  <a:lnTo>
                    <a:pt x="1327" y="409"/>
                  </a:lnTo>
                  <a:lnTo>
                    <a:pt x="1251" y="281"/>
                  </a:lnTo>
                  <a:lnTo>
                    <a:pt x="1174" y="179"/>
                  </a:lnTo>
                  <a:lnTo>
                    <a:pt x="1072" y="103"/>
                  </a:lnTo>
                  <a:lnTo>
                    <a:pt x="945" y="52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0"/>
            <p:cNvSpPr/>
            <p:nvPr/>
          </p:nvSpPr>
          <p:spPr>
            <a:xfrm>
              <a:off x="5656350" y="2118750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81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87" y="1964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16" y="1811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16" y="153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0"/>
            <p:cNvSpPr/>
            <p:nvPr/>
          </p:nvSpPr>
          <p:spPr>
            <a:xfrm>
              <a:off x="5739250" y="2118750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3"/>
                  </a:lnTo>
                  <a:lnTo>
                    <a:pt x="0" y="255"/>
                  </a:lnTo>
                  <a:lnTo>
                    <a:pt x="0" y="357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06" y="1811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4"/>
                  </a:lnTo>
                  <a:lnTo>
                    <a:pt x="663" y="1939"/>
                  </a:lnTo>
                  <a:lnTo>
                    <a:pt x="765" y="1888"/>
                  </a:lnTo>
                  <a:lnTo>
                    <a:pt x="816" y="1811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16" y="153"/>
                  </a:lnTo>
                  <a:lnTo>
                    <a:pt x="765" y="77"/>
                  </a:lnTo>
                  <a:lnTo>
                    <a:pt x="663" y="2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0"/>
            <p:cNvSpPr/>
            <p:nvPr/>
          </p:nvSpPr>
          <p:spPr>
            <a:xfrm>
              <a:off x="5693325" y="2118100"/>
              <a:ext cx="33825" cy="50400"/>
            </a:xfrm>
            <a:custGeom>
              <a:avLst/>
              <a:gdLst/>
              <a:ahLst/>
              <a:cxnLst/>
              <a:rect l="l" t="t" r="r" b="b"/>
              <a:pathLst>
                <a:path w="1353" h="2016" extrusionOk="0">
                  <a:moveTo>
                    <a:pt x="740" y="536"/>
                  </a:moveTo>
                  <a:lnTo>
                    <a:pt x="791" y="562"/>
                  </a:lnTo>
                  <a:lnTo>
                    <a:pt x="817" y="613"/>
                  </a:lnTo>
                  <a:lnTo>
                    <a:pt x="817" y="664"/>
                  </a:lnTo>
                  <a:lnTo>
                    <a:pt x="817" y="1327"/>
                  </a:lnTo>
                  <a:lnTo>
                    <a:pt x="817" y="1404"/>
                  </a:lnTo>
                  <a:lnTo>
                    <a:pt x="791" y="1429"/>
                  </a:lnTo>
                  <a:lnTo>
                    <a:pt x="740" y="1480"/>
                  </a:lnTo>
                  <a:lnTo>
                    <a:pt x="613" y="1480"/>
                  </a:lnTo>
                  <a:lnTo>
                    <a:pt x="562" y="1429"/>
                  </a:lnTo>
                  <a:lnTo>
                    <a:pt x="536" y="1404"/>
                  </a:lnTo>
                  <a:lnTo>
                    <a:pt x="536" y="1327"/>
                  </a:lnTo>
                  <a:lnTo>
                    <a:pt x="536" y="664"/>
                  </a:lnTo>
                  <a:lnTo>
                    <a:pt x="536" y="613"/>
                  </a:lnTo>
                  <a:lnTo>
                    <a:pt x="562" y="562"/>
                  </a:lnTo>
                  <a:lnTo>
                    <a:pt x="613" y="536"/>
                  </a:lnTo>
                  <a:close/>
                  <a:moveTo>
                    <a:pt x="536" y="1"/>
                  </a:moveTo>
                  <a:lnTo>
                    <a:pt x="409" y="52"/>
                  </a:lnTo>
                  <a:lnTo>
                    <a:pt x="307" y="103"/>
                  </a:lnTo>
                  <a:lnTo>
                    <a:pt x="205" y="179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1" y="536"/>
                  </a:lnTo>
                  <a:lnTo>
                    <a:pt x="1" y="664"/>
                  </a:lnTo>
                  <a:lnTo>
                    <a:pt x="1" y="1327"/>
                  </a:lnTo>
                  <a:lnTo>
                    <a:pt x="1" y="1480"/>
                  </a:lnTo>
                  <a:lnTo>
                    <a:pt x="52" y="1608"/>
                  </a:lnTo>
                  <a:lnTo>
                    <a:pt x="103" y="1710"/>
                  </a:lnTo>
                  <a:lnTo>
                    <a:pt x="205" y="1812"/>
                  </a:lnTo>
                  <a:lnTo>
                    <a:pt x="307" y="1914"/>
                  </a:lnTo>
                  <a:lnTo>
                    <a:pt x="409" y="1965"/>
                  </a:lnTo>
                  <a:lnTo>
                    <a:pt x="536" y="2016"/>
                  </a:lnTo>
                  <a:lnTo>
                    <a:pt x="817" y="2016"/>
                  </a:lnTo>
                  <a:lnTo>
                    <a:pt x="944" y="1965"/>
                  </a:lnTo>
                  <a:lnTo>
                    <a:pt x="1046" y="1914"/>
                  </a:lnTo>
                  <a:lnTo>
                    <a:pt x="1148" y="1812"/>
                  </a:lnTo>
                  <a:lnTo>
                    <a:pt x="1250" y="1710"/>
                  </a:lnTo>
                  <a:lnTo>
                    <a:pt x="1301" y="1608"/>
                  </a:lnTo>
                  <a:lnTo>
                    <a:pt x="1352" y="1480"/>
                  </a:lnTo>
                  <a:lnTo>
                    <a:pt x="1352" y="1327"/>
                  </a:lnTo>
                  <a:lnTo>
                    <a:pt x="1352" y="664"/>
                  </a:lnTo>
                  <a:lnTo>
                    <a:pt x="1352" y="536"/>
                  </a:lnTo>
                  <a:lnTo>
                    <a:pt x="1301" y="409"/>
                  </a:lnTo>
                  <a:lnTo>
                    <a:pt x="1250" y="281"/>
                  </a:lnTo>
                  <a:lnTo>
                    <a:pt x="1148" y="179"/>
                  </a:lnTo>
                  <a:lnTo>
                    <a:pt x="1046" y="103"/>
                  </a:lnTo>
                  <a:lnTo>
                    <a:pt x="944" y="52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0"/>
            <p:cNvSpPr/>
            <p:nvPr/>
          </p:nvSpPr>
          <p:spPr>
            <a:xfrm>
              <a:off x="5695875" y="204540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54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307" y="537"/>
                  </a:lnTo>
                  <a:lnTo>
                    <a:pt x="307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60" y="1939"/>
                  </a:lnTo>
                  <a:lnTo>
                    <a:pt x="587" y="1965"/>
                  </a:lnTo>
                  <a:lnTo>
                    <a:pt x="689" y="1939"/>
                  </a:lnTo>
                  <a:lnTo>
                    <a:pt x="766" y="1888"/>
                  </a:lnTo>
                  <a:lnTo>
                    <a:pt x="817" y="1786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17" y="154"/>
                  </a:lnTo>
                  <a:lnTo>
                    <a:pt x="766" y="77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0"/>
            <p:cNvSpPr/>
            <p:nvPr/>
          </p:nvSpPr>
          <p:spPr>
            <a:xfrm>
              <a:off x="5649975" y="2044125"/>
              <a:ext cx="33825" cy="51050"/>
            </a:xfrm>
            <a:custGeom>
              <a:avLst/>
              <a:gdLst/>
              <a:ahLst/>
              <a:cxnLst/>
              <a:rect l="l" t="t" r="r" b="b"/>
              <a:pathLst>
                <a:path w="1353" h="2042" extrusionOk="0">
                  <a:moveTo>
                    <a:pt x="740" y="562"/>
                  </a:moveTo>
                  <a:lnTo>
                    <a:pt x="791" y="588"/>
                  </a:lnTo>
                  <a:lnTo>
                    <a:pt x="816" y="639"/>
                  </a:lnTo>
                  <a:lnTo>
                    <a:pt x="816" y="690"/>
                  </a:lnTo>
                  <a:lnTo>
                    <a:pt x="816" y="1353"/>
                  </a:lnTo>
                  <a:lnTo>
                    <a:pt x="816" y="1404"/>
                  </a:lnTo>
                  <a:lnTo>
                    <a:pt x="791" y="1455"/>
                  </a:lnTo>
                  <a:lnTo>
                    <a:pt x="740" y="1480"/>
                  </a:lnTo>
                  <a:lnTo>
                    <a:pt x="689" y="1506"/>
                  </a:lnTo>
                  <a:lnTo>
                    <a:pt x="612" y="1480"/>
                  </a:lnTo>
                  <a:lnTo>
                    <a:pt x="561" y="1455"/>
                  </a:lnTo>
                  <a:lnTo>
                    <a:pt x="536" y="1404"/>
                  </a:lnTo>
                  <a:lnTo>
                    <a:pt x="536" y="1353"/>
                  </a:lnTo>
                  <a:lnTo>
                    <a:pt x="536" y="690"/>
                  </a:lnTo>
                  <a:lnTo>
                    <a:pt x="536" y="639"/>
                  </a:lnTo>
                  <a:lnTo>
                    <a:pt x="561" y="588"/>
                  </a:lnTo>
                  <a:lnTo>
                    <a:pt x="612" y="562"/>
                  </a:lnTo>
                  <a:close/>
                  <a:moveTo>
                    <a:pt x="689" y="1"/>
                  </a:moveTo>
                  <a:lnTo>
                    <a:pt x="536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5"/>
                  </a:lnTo>
                  <a:lnTo>
                    <a:pt x="102" y="307"/>
                  </a:lnTo>
                  <a:lnTo>
                    <a:pt x="51" y="435"/>
                  </a:lnTo>
                  <a:lnTo>
                    <a:pt x="0" y="562"/>
                  </a:lnTo>
                  <a:lnTo>
                    <a:pt x="0" y="690"/>
                  </a:lnTo>
                  <a:lnTo>
                    <a:pt x="0" y="1353"/>
                  </a:lnTo>
                  <a:lnTo>
                    <a:pt x="0" y="1506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4"/>
                  </a:lnTo>
                  <a:lnTo>
                    <a:pt x="408" y="1990"/>
                  </a:lnTo>
                  <a:lnTo>
                    <a:pt x="536" y="2016"/>
                  </a:lnTo>
                  <a:lnTo>
                    <a:pt x="689" y="2041"/>
                  </a:lnTo>
                  <a:lnTo>
                    <a:pt x="816" y="2016"/>
                  </a:lnTo>
                  <a:lnTo>
                    <a:pt x="944" y="1990"/>
                  </a:lnTo>
                  <a:lnTo>
                    <a:pt x="1046" y="1914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506"/>
                  </a:lnTo>
                  <a:lnTo>
                    <a:pt x="1352" y="1353"/>
                  </a:lnTo>
                  <a:lnTo>
                    <a:pt x="1352" y="690"/>
                  </a:lnTo>
                  <a:lnTo>
                    <a:pt x="1352" y="562"/>
                  </a:lnTo>
                  <a:lnTo>
                    <a:pt x="1301" y="435"/>
                  </a:lnTo>
                  <a:lnTo>
                    <a:pt x="1250" y="307"/>
                  </a:lnTo>
                  <a:lnTo>
                    <a:pt x="1148" y="205"/>
                  </a:lnTo>
                  <a:lnTo>
                    <a:pt x="1046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0"/>
            <p:cNvSpPr/>
            <p:nvPr/>
          </p:nvSpPr>
          <p:spPr>
            <a:xfrm>
              <a:off x="5732225" y="2044125"/>
              <a:ext cx="34450" cy="51050"/>
            </a:xfrm>
            <a:custGeom>
              <a:avLst/>
              <a:gdLst/>
              <a:ahLst/>
              <a:cxnLst/>
              <a:rect l="l" t="t" r="r" b="b"/>
              <a:pathLst>
                <a:path w="1378" h="2042" extrusionOk="0">
                  <a:moveTo>
                    <a:pt x="740" y="562"/>
                  </a:moveTo>
                  <a:lnTo>
                    <a:pt x="791" y="588"/>
                  </a:lnTo>
                  <a:lnTo>
                    <a:pt x="817" y="639"/>
                  </a:lnTo>
                  <a:lnTo>
                    <a:pt x="842" y="690"/>
                  </a:lnTo>
                  <a:lnTo>
                    <a:pt x="842" y="1353"/>
                  </a:lnTo>
                  <a:lnTo>
                    <a:pt x="817" y="1404"/>
                  </a:lnTo>
                  <a:lnTo>
                    <a:pt x="791" y="1455"/>
                  </a:lnTo>
                  <a:lnTo>
                    <a:pt x="740" y="1480"/>
                  </a:lnTo>
                  <a:lnTo>
                    <a:pt x="689" y="1506"/>
                  </a:lnTo>
                  <a:lnTo>
                    <a:pt x="638" y="1480"/>
                  </a:lnTo>
                  <a:lnTo>
                    <a:pt x="587" y="1455"/>
                  </a:lnTo>
                  <a:lnTo>
                    <a:pt x="562" y="1404"/>
                  </a:lnTo>
                  <a:lnTo>
                    <a:pt x="536" y="1353"/>
                  </a:lnTo>
                  <a:lnTo>
                    <a:pt x="536" y="690"/>
                  </a:lnTo>
                  <a:lnTo>
                    <a:pt x="562" y="639"/>
                  </a:lnTo>
                  <a:lnTo>
                    <a:pt x="587" y="588"/>
                  </a:lnTo>
                  <a:lnTo>
                    <a:pt x="638" y="562"/>
                  </a:lnTo>
                  <a:close/>
                  <a:moveTo>
                    <a:pt x="689" y="1"/>
                  </a:moveTo>
                  <a:lnTo>
                    <a:pt x="562" y="26"/>
                  </a:lnTo>
                  <a:lnTo>
                    <a:pt x="434" y="77"/>
                  </a:lnTo>
                  <a:lnTo>
                    <a:pt x="307" y="128"/>
                  </a:lnTo>
                  <a:lnTo>
                    <a:pt x="205" y="205"/>
                  </a:lnTo>
                  <a:lnTo>
                    <a:pt x="128" y="307"/>
                  </a:lnTo>
                  <a:lnTo>
                    <a:pt x="52" y="435"/>
                  </a:lnTo>
                  <a:lnTo>
                    <a:pt x="26" y="562"/>
                  </a:lnTo>
                  <a:lnTo>
                    <a:pt x="1" y="690"/>
                  </a:lnTo>
                  <a:lnTo>
                    <a:pt x="1" y="1353"/>
                  </a:lnTo>
                  <a:lnTo>
                    <a:pt x="26" y="1506"/>
                  </a:lnTo>
                  <a:lnTo>
                    <a:pt x="52" y="1633"/>
                  </a:lnTo>
                  <a:lnTo>
                    <a:pt x="128" y="1735"/>
                  </a:lnTo>
                  <a:lnTo>
                    <a:pt x="205" y="1837"/>
                  </a:lnTo>
                  <a:lnTo>
                    <a:pt x="307" y="1914"/>
                  </a:lnTo>
                  <a:lnTo>
                    <a:pt x="434" y="1990"/>
                  </a:lnTo>
                  <a:lnTo>
                    <a:pt x="562" y="2016"/>
                  </a:lnTo>
                  <a:lnTo>
                    <a:pt x="689" y="2041"/>
                  </a:lnTo>
                  <a:lnTo>
                    <a:pt x="817" y="2016"/>
                  </a:lnTo>
                  <a:lnTo>
                    <a:pt x="944" y="1990"/>
                  </a:lnTo>
                  <a:lnTo>
                    <a:pt x="1072" y="1914"/>
                  </a:lnTo>
                  <a:lnTo>
                    <a:pt x="1174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506"/>
                  </a:lnTo>
                  <a:lnTo>
                    <a:pt x="1378" y="1353"/>
                  </a:lnTo>
                  <a:lnTo>
                    <a:pt x="1378" y="690"/>
                  </a:lnTo>
                  <a:lnTo>
                    <a:pt x="1352" y="562"/>
                  </a:lnTo>
                  <a:lnTo>
                    <a:pt x="1327" y="435"/>
                  </a:lnTo>
                  <a:lnTo>
                    <a:pt x="1250" y="307"/>
                  </a:lnTo>
                  <a:lnTo>
                    <a:pt x="1174" y="205"/>
                  </a:lnTo>
                  <a:lnTo>
                    <a:pt x="1072" y="128"/>
                  </a:lnTo>
                  <a:lnTo>
                    <a:pt x="944" y="77"/>
                  </a:lnTo>
                  <a:lnTo>
                    <a:pt x="817" y="2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0"/>
            <p:cNvSpPr/>
            <p:nvPr/>
          </p:nvSpPr>
          <p:spPr>
            <a:xfrm>
              <a:off x="5612975" y="2192075"/>
              <a:ext cx="21075" cy="49750"/>
            </a:xfrm>
            <a:custGeom>
              <a:avLst/>
              <a:gdLst/>
              <a:ahLst/>
              <a:cxnLst/>
              <a:rect l="l" t="t" r="r" b="b"/>
              <a:pathLst>
                <a:path w="843" h="199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281" y="562"/>
                  </a:lnTo>
                  <a:lnTo>
                    <a:pt x="307" y="562"/>
                  </a:lnTo>
                  <a:lnTo>
                    <a:pt x="307" y="1709"/>
                  </a:lnTo>
                  <a:lnTo>
                    <a:pt x="332" y="1811"/>
                  </a:lnTo>
                  <a:lnTo>
                    <a:pt x="383" y="1913"/>
                  </a:lnTo>
                  <a:lnTo>
                    <a:pt x="485" y="1964"/>
                  </a:lnTo>
                  <a:lnTo>
                    <a:pt x="587" y="1990"/>
                  </a:lnTo>
                  <a:lnTo>
                    <a:pt x="689" y="1964"/>
                  </a:lnTo>
                  <a:lnTo>
                    <a:pt x="766" y="1913"/>
                  </a:lnTo>
                  <a:lnTo>
                    <a:pt x="843" y="1811"/>
                  </a:lnTo>
                  <a:lnTo>
                    <a:pt x="843" y="1709"/>
                  </a:lnTo>
                  <a:lnTo>
                    <a:pt x="843" y="281"/>
                  </a:lnTo>
                  <a:lnTo>
                    <a:pt x="843" y="179"/>
                  </a:lnTo>
                  <a:lnTo>
                    <a:pt x="766" y="102"/>
                  </a:lnTo>
                  <a:lnTo>
                    <a:pt x="689" y="26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0"/>
            <p:cNvSpPr/>
            <p:nvPr/>
          </p:nvSpPr>
          <p:spPr>
            <a:xfrm>
              <a:off x="5567075" y="2191425"/>
              <a:ext cx="34450" cy="51050"/>
            </a:xfrm>
            <a:custGeom>
              <a:avLst/>
              <a:gdLst/>
              <a:ahLst/>
              <a:cxnLst/>
              <a:rect l="l" t="t" r="r" b="b"/>
              <a:pathLst>
                <a:path w="1378" h="2042" extrusionOk="0">
                  <a:moveTo>
                    <a:pt x="689" y="537"/>
                  </a:moveTo>
                  <a:lnTo>
                    <a:pt x="740" y="562"/>
                  </a:lnTo>
                  <a:lnTo>
                    <a:pt x="791" y="588"/>
                  </a:lnTo>
                  <a:lnTo>
                    <a:pt x="817" y="639"/>
                  </a:lnTo>
                  <a:lnTo>
                    <a:pt x="842" y="690"/>
                  </a:lnTo>
                  <a:lnTo>
                    <a:pt x="842" y="1353"/>
                  </a:lnTo>
                  <a:lnTo>
                    <a:pt x="817" y="1404"/>
                  </a:lnTo>
                  <a:lnTo>
                    <a:pt x="791" y="1455"/>
                  </a:lnTo>
                  <a:lnTo>
                    <a:pt x="740" y="1480"/>
                  </a:lnTo>
                  <a:lnTo>
                    <a:pt x="689" y="1506"/>
                  </a:lnTo>
                  <a:lnTo>
                    <a:pt x="638" y="1480"/>
                  </a:lnTo>
                  <a:lnTo>
                    <a:pt x="587" y="1455"/>
                  </a:lnTo>
                  <a:lnTo>
                    <a:pt x="561" y="1404"/>
                  </a:lnTo>
                  <a:lnTo>
                    <a:pt x="536" y="1353"/>
                  </a:lnTo>
                  <a:lnTo>
                    <a:pt x="536" y="690"/>
                  </a:lnTo>
                  <a:lnTo>
                    <a:pt x="561" y="639"/>
                  </a:lnTo>
                  <a:lnTo>
                    <a:pt x="587" y="588"/>
                  </a:lnTo>
                  <a:lnTo>
                    <a:pt x="638" y="562"/>
                  </a:lnTo>
                  <a:lnTo>
                    <a:pt x="689" y="537"/>
                  </a:lnTo>
                  <a:close/>
                  <a:moveTo>
                    <a:pt x="689" y="1"/>
                  </a:moveTo>
                  <a:lnTo>
                    <a:pt x="561" y="26"/>
                  </a:lnTo>
                  <a:lnTo>
                    <a:pt x="434" y="52"/>
                  </a:lnTo>
                  <a:lnTo>
                    <a:pt x="306" y="128"/>
                  </a:lnTo>
                  <a:lnTo>
                    <a:pt x="204" y="205"/>
                  </a:lnTo>
                  <a:lnTo>
                    <a:pt x="128" y="307"/>
                  </a:lnTo>
                  <a:lnTo>
                    <a:pt x="51" y="435"/>
                  </a:lnTo>
                  <a:lnTo>
                    <a:pt x="26" y="562"/>
                  </a:lnTo>
                  <a:lnTo>
                    <a:pt x="0" y="690"/>
                  </a:lnTo>
                  <a:lnTo>
                    <a:pt x="0" y="1353"/>
                  </a:lnTo>
                  <a:lnTo>
                    <a:pt x="26" y="1480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4"/>
                  </a:lnTo>
                  <a:lnTo>
                    <a:pt x="434" y="1990"/>
                  </a:lnTo>
                  <a:lnTo>
                    <a:pt x="561" y="2016"/>
                  </a:lnTo>
                  <a:lnTo>
                    <a:pt x="689" y="2041"/>
                  </a:lnTo>
                  <a:lnTo>
                    <a:pt x="817" y="2016"/>
                  </a:lnTo>
                  <a:lnTo>
                    <a:pt x="944" y="1990"/>
                  </a:lnTo>
                  <a:lnTo>
                    <a:pt x="1072" y="1914"/>
                  </a:lnTo>
                  <a:lnTo>
                    <a:pt x="1174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480"/>
                  </a:lnTo>
                  <a:lnTo>
                    <a:pt x="1378" y="1353"/>
                  </a:lnTo>
                  <a:lnTo>
                    <a:pt x="1378" y="690"/>
                  </a:lnTo>
                  <a:lnTo>
                    <a:pt x="1352" y="562"/>
                  </a:lnTo>
                  <a:lnTo>
                    <a:pt x="1327" y="435"/>
                  </a:lnTo>
                  <a:lnTo>
                    <a:pt x="1250" y="307"/>
                  </a:lnTo>
                  <a:lnTo>
                    <a:pt x="1174" y="205"/>
                  </a:lnTo>
                  <a:lnTo>
                    <a:pt x="1072" y="128"/>
                  </a:lnTo>
                  <a:lnTo>
                    <a:pt x="944" y="52"/>
                  </a:lnTo>
                  <a:lnTo>
                    <a:pt x="817" y="2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0"/>
            <p:cNvSpPr/>
            <p:nvPr/>
          </p:nvSpPr>
          <p:spPr>
            <a:xfrm>
              <a:off x="5695875" y="2192075"/>
              <a:ext cx="21075" cy="49750"/>
            </a:xfrm>
            <a:custGeom>
              <a:avLst/>
              <a:gdLst/>
              <a:ahLst/>
              <a:cxnLst/>
              <a:rect l="l" t="t" r="r" b="b"/>
              <a:pathLst>
                <a:path w="843" h="1990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4" y="536"/>
                  </a:lnTo>
                  <a:lnTo>
                    <a:pt x="256" y="562"/>
                  </a:lnTo>
                  <a:lnTo>
                    <a:pt x="307" y="562"/>
                  </a:lnTo>
                  <a:lnTo>
                    <a:pt x="307" y="1709"/>
                  </a:lnTo>
                  <a:lnTo>
                    <a:pt x="332" y="1811"/>
                  </a:lnTo>
                  <a:lnTo>
                    <a:pt x="383" y="1913"/>
                  </a:lnTo>
                  <a:lnTo>
                    <a:pt x="460" y="1964"/>
                  </a:lnTo>
                  <a:lnTo>
                    <a:pt x="587" y="1990"/>
                  </a:lnTo>
                  <a:lnTo>
                    <a:pt x="689" y="1964"/>
                  </a:lnTo>
                  <a:lnTo>
                    <a:pt x="766" y="1913"/>
                  </a:lnTo>
                  <a:lnTo>
                    <a:pt x="817" y="1811"/>
                  </a:lnTo>
                  <a:lnTo>
                    <a:pt x="842" y="1709"/>
                  </a:lnTo>
                  <a:lnTo>
                    <a:pt x="842" y="281"/>
                  </a:lnTo>
                  <a:lnTo>
                    <a:pt x="817" y="179"/>
                  </a:lnTo>
                  <a:lnTo>
                    <a:pt x="766" y="102"/>
                  </a:lnTo>
                  <a:lnTo>
                    <a:pt x="689" y="26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0"/>
            <p:cNvSpPr/>
            <p:nvPr/>
          </p:nvSpPr>
          <p:spPr>
            <a:xfrm>
              <a:off x="5649975" y="2191425"/>
              <a:ext cx="33825" cy="51050"/>
            </a:xfrm>
            <a:custGeom>
              <a:avLst/>
              <a:gdLst/>
              <a:ahLst/>
              <a:cxnLst/>
              <a:rect l="l" t="t" r="r" b="b"/>
              <a:pathLst>
                <a:path w="1353" h="2042" extrusionOk="0">
                  <a:moveTo>
                    <a:pt x="689" y="537"/>
                  </a:moveTo>
                  <a:lnTo>
                    <a:pt x="740" y="562"/>
                  </a:lnTo>
                  <a:lnTo>
                    <a:pt x="791" y="588"/>
                  </a:lnTo>
                  <a:lnTo>
                    <a:pt x="816" y="639"/>
                  </a:lnTo>
                  <a:lnTo>
                    <a:pt x="816" y="690"/>
                  </a:lnTo>
                  <a:lnTo>
                    <a:pt x="816" y="1353"/>
                  </a:lnTo>
                  <a:lnTo>
                    <a:pt x="816" y="1404"/>
                  </a:lnTo>
                  <a:lnTo>
                    <a:pt x="791" y="1455"/>
                  </a:lnTo>
                  <a:lnTo>
                    <a:pt x="740" y="1480"/>
                  </a:lnTo>
                  <a:lnTo>
                    <a:pt x="689" y="1506"/>
                  </a:lnTo>
                  <a:lnTo>
                    <a:pt x="612" y="1480"/>
                  </a:lnTo>
                  <a:lnTo>
                    <a:pt x="561" y="1455"/>
                  </a:lnTo>
                  <a:lnTo>
                    <a:pt x="536" y="1404"/>
                  </a:lnTo>
                  <a:lnTo>
                    <a:pt x="536" y="1353"/>
                  </a:lnTo>
                  <a:lnTo>
                    <a:pt x="536" y="690"/>
                  </a:lnTo>
                  <a:lnTo>
                    <a:pt x="536" y="639"/>
                  </a:lnTo>
                  <a:lnTo>
                    <a:pt x="561" y="588"/>
                  </a:lnTo>
                  <a:lnTo>
                    <a:pt x="612" y="562"/>
                  </a:lnTo>
                  <a:lnTo>
                    <a:pt x="689" y="537"/>
                  </a:lnTo>
                  <a:close/>
                  <a:moveTo>
                    <a:pt x="689" y="1"/>
                  </a:moveTo>
                  <a:lnTo>
                    <a:pt x="536" y="26"/>
                  </a:lnTo>
                  <a:lnTo>
                    <a:pt x="408" y="52"/>
                  </a:lnTo>
                  <a:lnTo>
                    <a:pt x="306" y="128"/>
                  </a:lnTo>
                  <a:lnTo>
                    <a:pt x="204" y="205"/>
                  </a:lnTo>
                  <a:lnTo>
                    <a:pt x="102" y="307"/>
                  </a:lnTo>
                  <a:lnTo>
                    <a:pt x="51" y="435"/>
                  </a:lnTo>
                  <a:lnTo>
                    <a:pt x="0" y="562"/>
                  </a:lnTo>
                  <a:lnTo>
                    <a:pt x="0" y="690"/>
                  </a:lnTo>
                  <a:lnTo>
                    <a:pt x="0" y="1353"/>
                  </a:lnTo>
                  <a:lnTo>
                    <a:pt x="0" y="1480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4"/>
                  </a:lnTo>
                  <a:lnTo>
                    <a:pt x="408" y="1990"/>
                  </a:lnTo>
                  <a:lnTo>
                    <a:pt x="536" y="2016"/>
                  </a:lnTo>
                  <a:lnTo>
                    <a:pt x="689" y="2041"/>
                  </a:lnTo>
                  <a:lnTo>
                    <a:pt x="816" y="2016"/>
                  </a:lnTo>
                  <a:lnTo>
                    <a:pt x="944" y="1990"/>
                  </a:lnTo>
                  <a:lnTo>
                    <a:pt x="1046" y="1914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480"/>
                  </a:lnTo>
                  <a:lnTo>
                    <a:pt x="1352" y="1353"/>
                  </a:lnTo>
                  <a:lnTo>
                    <a:pt x="1352" y="690"/>
                  </a:lnTo>
                  <a:lnTo>
                    <a:pt x="1352" y="562"/>
                  </a:lnTo>
                  <a:lnTo>
                    <a:pt x="1301" y="435"/>
                  </a:lnTo>
                  <a:lnTo>
                    <a:pt x="1250" y="307"/>
                  </a:lnTo>
                  <a:lnTo>
                    <a:pt x="1148" y="205"/>
                  </a:lnTo>
                  <a:lnTo>
                    <a:pt x="1046" y="128"/>
                  </a:lnTo>
                  <a:lnTo>
                    <a:pt x="944" y="52"/>
                  </a:lnTo>
                  <a:lnTo>
                    <a:pt x="816" y="2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0"/>
            <p:cNvSpPr/>
            <p:nvPr/>
          </p:nvSpPr>
          <p:spPr>
            <a:xfrm>
              <a:off x="5732225" y="2191425"/>
              <a:ext cx="34450" cy="51050"/>
            </a:xfrm>
            <a:custGeom>
              <a:avLst/>
              <a:gdLst/>
              <a:ahLst/>
              <a:cxnLst/>
              <a:rect l="l" t="t" r="r" b="b"/>
              <a:pathLst>
                <a:path w="1378" h="2042" extrusionOk="0">
                  <a:moveTo>
                    <a:pt x="689" y="537"/>
                  </a:moveTo>
                  <a:lnTo>
                    <a:pt x="740" y="562"/>
                  </a:lnTo>
                  <a:lnTo>
                    <a:pt x="791" y="588"/>
                  </a:lnTo>
                  <a:lnTo>
                    <a:pt x="817" y="639"/>
                  </a:lnTo>
                  <a:lnTo>
                    <a:pt x="842" y="690"/>
                  </a:lnTo>
                  <a:lnTo>
                    <a:pt x="842" y="1353"/>
                  </a:lnTo>
                  <a:lnTo>
                    <a:pt x="817" y="1404"/>
                  </a:lnTo>
                  <a:lnTo>
                    <a:pt x="791" y="1455"/>
                  </a:lnTo>
                  <a:lnTo>
                    <a:pt x="740" y="1480"/>
                  </a:lnTo>
                  <a:lnTo>
                    <a:pt x="689" y="1506"/>
                  </a:lnTo>
                  <a:lnTo>
                    <a:pt x="638" y="1480"/>
                  </a:lnTo>
                  <a:lnTo>
                    <a:pt x="587" y="1455"/>
                  </a:lnTo>
                  <a:lnTo>
                    <a:pt x="562" y="1404"/>
                  </a:lnTo>
                  <a:lnTo>
                    <a:pt x="536" y="1353"/>
                  </a:lnTo>
                  <a:lnTo>
                    <a:pt x="536" y="690"/>
                  </a:lnTo>
                  <a:lnTo>
                    <a:pt x="562" y="639"/>
                  </a:lnTo>
                  <a:lnTo>
                    <a:pt x="587" y="588"/>
                  </a:lnTo>
                  <a:lnTo>
                    <a:pt x="638" y="562"/>
                  </a:lnTo>
                  <a:lnTo>
                    <a:pt x="689" y="537"/>
                  </a:lnTo>
                  <a:close/>
                  <a:moveTo>
                    <a:pt x="689" y="1"/>
                  </a:moveTo>
                  <a:lnTo>
                    <a:pt x="562" y="26"/>
                  </a:lnTo>
                  <a:lnTo>
                    <a:pt x="434" y="52"/>
                  </a:lnTo>
                  <a:lnTo>
                    <a:pt x="307" y="128"/>
                  </a:lnTo>
                  <a:lnTo>
                    <a:pt x="205" y="205"/>
                  </a:lnTo>
                  <a:lnTo>
                    <a:pt x="128" y="307"/>
                  </a:lnTo>
                  <a:lnTo>
                    <a:pt x="52" y="435"/>
                  </a:lnTo>
                  <a:lnTo>
                    <a:pt x="26" y="562"/>
                  </a:lnTo>
                  <a:lnTo>
                    <a:pt x="1" y="690"/>
                  </a:lnTo>
                  <a:lnTo>
                    <a:pt x="1" y="1353"/>
                  </a:lnTo>
                  <a:lnTo>
                    <a:pt x="26" y="1480"/>
                  </a:lnTo>
                  <a:lnTo>
                    <a:pt x="52" y="1633"/>
                  </a:lnTo>
                  <a:lnTo>
                    <a:pt x="128" y="1735"/>
                  </a:lnTo>
                  <a:lnTo>
                    <a:pt x="205" y="1837"/>
                  </a:lnTo>
                  <a:lnTo>
                    <a:pt x="307" y="1914"/>
                  </a:lnTo>
                  <a:lnTo>
                    <a:pt x="434" y="1990"/>
                  </a:lnTo>
                  <a:lnTo>
                    <a:pt x="562" y="2016"/>
                  </a:lnTo>
                  <a:lnTo>
                    <a:pt x="689" y="2041"/>
                  </a:lnTo>
                  <a:lnTo>
                    <a:pt x="817" y="2016"/>
                  </a:lnTo>
                  <a:lnTo>
                    <a:pt x="944" y="1990"/>
                  </a:lnTo>
                  <a:lnTo>
                    <a:pt x="1072" y="1914"/>
                  </a:lnTo>
                  <a:lnTo>
                    <a:pt x="1174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480"/>
                  </a:lnTo>
                  <a:lnTo>
                    <a:pt x="1378" y="1353"/>
                  </a:lnTo>
                  <a:lnTo>
                    <a:pt x="1378" y="690"/>
                  </a:lnTo>
                  <a:lnTo>
                    <a:pt x="1352" y="562"/>
                  </a:lnTo>
                  <a:lnTo>
                    <a:pt x="1327" y="435"/>
                  </a:lnTo>
                  <a:lnTo>
                    <a:pt x="1250" y="307"/>
                  </a:lnTo>
                  <a:lnTo>
                    <a:pt x="1174" y="205"/>
                  </a:lnTo>
                  <a:lnTo>
                    <a:pt x="1072" y="128"/>
                  </a:lnTo>
                  <a:lnTo>
                    <a:pt x="944" y="52"/>
                  </a:lnTo>
                  <a:lnTo>
                    <a:pt x="817" y="2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70"/>
          <p:cNvGrpSpPr/>
          <p:nvPr/>
        </p:nvGrpSpPr>
        <p:grpSpPr>
          <a:xfrm>
            <a:off x="6929936" y="2061328"/>
            <a:ext cx="456070" cy="456070"/>
            <a:chOff x="6180500" y="1950400"/>
            <a:chExt cx="458500" cy="458500"/>
          </a:xfrm>
        </p:grpSpPr>
        <p:sp>
          <p:nvSpPr>
            <p:cNvPr id="1670" name="Google Shape;1670;p70"/>
            <p:cNvSpPr/>
            <p:nvPr/>
          </p:nvSpPr>
          <p:spPr>
            <a:xfrm>
              <a:off x="6180500" y="19504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2755" y="7652"/>
                  </a:moveTo>
                  <a:lnTo>
                    <a:pt x="2883" y="7678"/>
                  </a:lnTo>
                  <a:lnTo>
                    <a:pt x="2959" y="7754"/>
                  </a:lnTo>
                  <a:lnTo>
                    <a:pt x="3036" y="7856"/>
                  </a:lnTo>
                  <a:lnTo>
                    <a:pt x="3061" y="7958"/>
                  </a:lnTo>
                  <a:lnTo>
                    <a:pt x="3036" y="8086"/>
                  </a:lnTo>
                  <a:lnTo>
                    <a:pt x="2959" y="8188"/>
                  </a:lnTo>
                  <a:lnTo>
                    <a:pt x="2883" y="8239"/>
                  </a:lnTo>
                  <a:lnTo>
                    <a:pt x="2755" y="8265"/>
                  </a:lnTo>
                  <a:lnTo>
                    <a:pt x="2322" y="8265"/>
                  </a:lnTo>
                  <a:lnTo>
                    <a:pt x="2220" y="8239"/>
                  </a:lnTo>
                  <a:lnTo>
                    <a:pt x="2118" y="8188"/>
                  </a:lnTo>
                  <a:lnTo>
                    <a:pt x="2041" y="8086"/>
                  </a:lnTo>
                  <a:lnTo>
                    <a:pt x="2016" y="7958"/>
                  </a:lnTo>
                  <a:lnTo>
                    <a:pt x="2041" y="7856"/>
                  </a:lnTo>
                  <a:lnTo>
                    <a:pt x="2118" y="7754"/>
                  </a:lnTo>
                  <a:lnTo>
                    <a:pt x="2220" y="7678"/>
                  </a:lnTo>
                  <a:lnTo>
                    <a:pt x="2322" y="7652"/>
                  </a:lnTo>
                  <a:close/>
                  <a:moveTo>
                    <a:pt x="16019" y="7652"/>
                  </a:moveTo>
                  <a:lnTo>
                    <a:pt x="16121" y="7678"/>
                  </a:lnTo>
                  <a:lnTo>
                    <a:pt x="16223" y="7754"/>
                  </a:lnTo>
                  <a:lnTo>
                    <a:pt x="16299" y="7856"/>
                  </a:lnTo>
                  <a:lnTo>
                    <a:pt x="16325" y="7958"/>
                  </a:lnTo>
                  <a:lnTo>
                    <a:pt x="16299" y="8086"/>
                  </a:lnTo>
                  <a:lnTo>
                    <a:pt x="16223" y="8188"/>
                  </a:lnTo>
                  <a:lnTo>
                    <a:pt x="16121" y="8239"/>
                  </a:lnTo>
                  <a:lnTo>
                    <a:pt x="16019" y="8265"/>
                  </a:lnTo>
                  <a:lnTo>
                    <a:pt x="15585" y="8265"/>
                  </a:lnTo>
                  <a:lnTo>
                    <a:pt x="15458" y="8239"/>
                  </a:lnTo>
                  <a:lnTo>
                    <a:pt x="15356" y="8188"/>
                  </a:lnTo>
                  <a:lnTo>
                    <a:pt x="15305" y="8086"/>
                  </a:lnTo>
                  <a:lnTo>
                    <a:pt x="15279" y="7958"/>
                  </a:lnTo>
                  <a:lnTo>
                    <a:pt x="15305" y="7856"/>
                  </a:lnTo>
                  <a:lnTo>
                    <a:pt x="15356" y="7754"/>
                  </a:lnTo>
                  <a:lnTo>
                    <a:pt x="15458" y="7678"/>
                  </a:lnTo>
                  <a:lnTo>
                    <a:pt x="15585" y="7652"/>
                  </a:lnTo>
                  <a:close/>
                  <a:moveTo>
                    <a:pt x="2755" y="9846"/>
                  </a:moveTo>
                  <a:lnTo>
                    <a:pt x="2883" y="9871"/>
                  </a:lnTo>
                  <a:lnTo>
                    <a:pt x="2959" y="9922"/>
                  </a:lnTo>
                  <a:lnTo>
                    <a:pt x="3036" y="10025"/>
                  </a:lnTo>
                  <a:lnTo>
                    <a:pt x="3061" y="10127"/>
                  </a:lnTo>
                  <a:lnTo>
                    <a:pt x="3036" y="10254"/>
                  </a:lnTo>
                  <a:lnTo>
                    <a:pt x="2959" y="10356"/>
                  </a:lnTo>
                  <a:lnTo>
                    <a:pt x="2883" y="10407"/>
                  </a:lnTo>
                  <a:lnTo>
                    <a:pt x="2755" y="10433"/>
                  </a:lnTo>
                  <a:lnTo>
                    <a:pt x="2322" y="10433"/>
                  </a:lnTo>
                  <a:lnTo>
                    <a:pt x="2220" y="10407"/>
                  </a:lnTo>
                  <a:lnTo>
                    <a:pt x="2118" y="10356"/>
                  </a:lnTo>
                  <a:lnTo>
                    <a:pt x="2041" y="10254"/>
                  </a:lnTo>
                  <a:lnTo>
                    <a:pt x="2016" y="10127"/>
                  </a:lnTo>
                  <a:lnTo>
                    <a:pt x="2041" y="10025"/>
                  </a:lnTo>
                  <a:lnTo>
                    <a:pt x="2118" y="9922"/>
                  </a:lnTo>
                  <a:lnTo>
                    <a:pt x="2220" y="9871"/>
                  </a:lnTo>
                  <a:lnTo>
                    <a:pt x="2322" y="9846"/>
                  </a:lnTo>
                  <a:close/>
                  <a:moveTo>
                    <a:pt x="16019" y="9846"/>
                  </a:moveTo>
                  <a:lnTo>
                    <a:pt x="16121" y="9871"/>
                  </a:lnTo>
                  <a:lnTo>
                    <a:pt x="16223" y="9922"/>
                  </a:lnTo>
                  <a:lnTo>
                    <a:pt x="16299" y="10025"/>
                  </a:lnTo>
                  <a:lnTo>
                    <a:pt x="16325" y="10127"/>
                  </a:lnTo>
                  <a:lnTo>
                    <a:pt x="16299" y="10254"/>
                  </a:lnTo>
                  <a:lnTo>
                    <a:pt x="16223" y="10356"/>
                  </a:lnTo>
                  <a:lnTo>
                    <a:pt x="16121" y="10407"/>
                  </a:lnTo>
                  <a:lnTo>
                    <a:pt x="16019" y="10433"/>
                  </a:lnTo>
                  <a:lnTo>
                    <a:pt x="15585" y="10433"/>
                  </a:lnTo>
                  <a:lnTo>
                    <a:pt x="15458" y="10407"/>
                  </a:lnTo>
                  <a:lnTo>
                    <a:pt x="15356" y="10356"/>
                  </a:lnTo>
                  <a:lnTo>
                    <a:pt x="15305" y="10254"/>
                  </a:lnTo>
                  <a:lnTo>
                    <a:pt x="15279" y="10127"/>
                  </a:lnTo>
                  <a:lnTo>
                    <a:pt x="15305" y="10025"/>
                  </a:lnTo>
                  <a:lnTo>
                    <a:pt x="15356" y="9922"/>
                  </a:lnTo>
                  <a:lnTo>
                    <a:pt x="15458" y="9871"/>
                  </a:lnTo>
                  <a:lnTo>
                    <a:pt x="15585" y="9846"/>
                  </a:lnTo>
                  <a:close/>
                  <a:moveTo>
                    <a:pt x="2143" y="6836"/>
                  </a:moveTo>
                  <a:lnTo>
                    <a:pt x="2143" y="7142"/>
                  </a:lnTo>
                  <a:lnTo>
                    <a:pt x="2016" y="7193"/>
                  </a:lnTo>
                  <a:lnTo>
                    <a:pt x="1888" y="7244"/>
                  </a:lnTo>
                  <a:lnTo>
                    <a:pt x="1761" y="7321"/>
                  </a:lnTo>
                  <a:lnTo>
                    <a:pt x="1684" y="7423"/>
                  </a:lnTo>
                  <a:lnTo>
                    <a:pt x="1608" y="7550"/>
                  </a:lnTo>
                  <a:lnTo>
                    <a:pt x="1531" y="7678"/>
                  </a:lnTo>
                  <a:lnTo>
                    <a:pt x="1506" y="7831"/>
                  </a:lnTo>
                  <a:lnTo>
                    <a:pt x="1480" y="7958"/>
                  </a:lnTo>
                  <a:lnTo>
                    <a:pt x="1506" y="8112"/>
                  </a:lnTo>
                  <a:lnTo>
                    <a:pt x="1531" y="8265"/>
                  </a:lnTo>
                  <a:lnTo>
                    <a:pt x="1608" y="8392"/>
                  </a:lnTo>
                  <a:lnTo>
                    <a:pt x="1684" y="8494"/>
                  </a:lnTo>
                  <a:lnTo>
                    <a:pt x="1761" y="8596"/>
                  </a:lnTo>
                  <a:lnTo>
                    <a:pt x="1888" y="8673"/>
                  </a:lnTo>
                  <a:lnTo>
                    <a:pt x="2016" y="8749"/>
                  </a:lnTo>
                  <a:lnTo>
                    <a:pt x="2143" y="8800"/>
                  </a:lnTo>
                  <a:lnTo>
                    <a:pt x="2143" y="9310"/>
                  </a:lnTo>
                  <a:lnTo>
                    <a:pt x="2016" y="9361"/>
                  </a:lnTo>
                  <a:lnTo>
                    <a:pt x="1888" y="9412"/>
                  </a:lnTo>
                  <a:lnTo>
                    <a:pt x="1761" y="9514"/>
                  </a:lnTo>
                  <a:lnTo>
                    <a:pt x="1684" y="9616"/>
                  </a:lnTo>
                  <a:lnTo>
                    <a:pt x="1608" y="9718"/>
                  </a:lnTo>
                  <a:lnTo>
                    <a:pt x="1531" y="9846"/>
                  </a:lnTo>
                  <a:lnTo>
                    <a:pt x="1506" y="9999"/>
                  </a:lnTo>
                  <a:lnTo>
                    <a:pt x="1480" y="10127"/>
                  </a:lnTo>
                  <a:lnTo>
                    <a:pt x="1506" y="10280"/>
                  </a:lnTo>
                  <a:lnTo>
                    <a:pt x="1531" y="10433"/>
                  </a:lnTo>
                  <a:lnTo>
                    <a:pt x="1608" y="10560"/>
                  </a:lnTo>
                  <a:lnTo>
                    <a:pt x="1684" y="10662"/>
                  </a:lnTo>
                  <a:lnTo>
                    <a:pt x="1761" y="10764"/>
                  </a:lnTo>
                  <a:lnTo>
                    <a:pt x="1888" y="10866"/>
                  </a:lnTo>
                  <a:lnTo>
                    <a:pt x="2016" y="10917"/>
                  </a:lnTo>
                  <a:lnTo>
                    <a:pt x="2143" y="10968"/>
                  </a:lnTo>
                  <a:lnTo>
                    <a:pt x="2143" y="11529"/>
                  </a:lnTo>
                  <a:lnTo>
                    <a:pt x="1888" y="11529"/>
                  </a:lnTo>
                  <a:lnTo>
                    <a:pt x="1608" y="11478"/>
                  </a:lnTo>
                  <a:lnTo>
                    <a:pt x="1352" y="11402"/>
                  </a:lnTo>
                  <a:lnTo>
                    <a:pt x="1123" y="11300"/>
                  </a:lnTo>
                  <a:lnTo>
                    <a:pt x="919" y="11121"/>
                  </a:lnTo>
                  <a:lnTo>
                    <a:pt x="766" y="10917"/>
                  </a:lnTo>
                  <a:lnTo>
                    <a:pt x="638" y="10688"/>
                  </a:lnTo>
                  <a:lnTo>
                    <a:pt x="562" y="10433"/>
                  </a:lnTo>
                  <a:lnTo>
                    <a:pt x="536" y="10178"/>
                  </a:lnTo>
                  <a:lnTo>
                    <a:pt x="536" y="8035"/>
                  </a:lnTo>
                  <a:lnTo>
                    <a:pt x="562" y="7805"/>
                  </a:lnTo>
                  <a:lnTo>
                    <a:pt x="638" y="7576"/>
                  </a:lnTo>
                  <a:lnTo>
                    <a:pt x="740" y="7372"/>
                  </a:lnTo>
                  <a:lnTo>
                    <a:pt x="893" y="7193"/>
                  </a:lnTo>
                  <a:lnTo>
                    <a:pt x="1072" y="7040"/>
                  </a:lnTo>
                  <a:lnTo>
                    <a:pt x="1276" y="6913"/>
                  </a:lnTo>
                  <a:lnTo>
                    <a:pt x="1506" y="6862"/>
                  </a:lnTo>
                  <a:lnTo>
                    <a:pt x="1761" y="6836"/>
                  </a:lnTo>
                  <a:close/>
                  <a:moveTo>
                    <a:pt x="16580" y="6836"/>
                  </a:moveTo>
                  <a:lnTo>
                    <a:pt x="16835" y="6862"/>
                  </a:lnTo>
                  <a:lnTo>
                    <a:pt x="17065" y="6913"/>
                  </a:lnTo>
                  <a:lnTo>
                    <a:pt x="17269" y="7040"/>
                  </a:lnTo>
                  <a:lnTo>
                    <a:pt x="17447" y="7193"/>
                  </a:lnTo>
                  <a:lnTo>
                    <a:pt x="17600" y="7372"/>
                  </a:lnTo>
                  <a:lnTo>
                    <a:pt x="17702" y="7576"/>
                  </a:lnTo>
                  <a:lnTo>
                    <a:pt x="17779" y="7805"/>
                  </a:lnTo>
                  <a:lnTo>
                    <a:pt x="17804" y="8035"/>
                  </a:lnTo>
                  <a:lnTo>
                    <a:pt x="17804" y="10178"/>
                  </a:lnTo>
                  <a:lnTo>
                    <a:pt x="17779" y="10433"/>
                  </a:lnTo>
                  <a:lnTo>
                    <a:pt x="17702" y="10688"/>
                  </a:lnTo>
                  <a:lnTo>
                    <a:pt x="17575" y="10917"/>
                  </a:lnTo>
                  <a:lnTo>
                    <a:pt x="17396" y="11121"/>
                  </a:lnTo>
                  <a:lnTo>
                    <a:pt x="17218" y="11300"/>
                  </a:lnTo>
                  <a:lnTo>
                    <a:pt x="16988" y="11402"/>
                  </a:lnTo>
                  <a:lnTo>
                    <a:pt x="16733" y="11478"/>
                  </a:lnTo>
                  <a:lnTo>
                    <a:pt x="16452" y="11529"/>
                  </a:lnTo>
                  <a:lnTo>
                    <a:pt x="16197" y="11529"/>
                  </a:lnTo>
                  <a:lnTo>
                    <a:pt x="16197" y="10968"/>
                  </a:lnTo>
                  <a:lnTo>
                    <a:pt x="16325" y="10917"/>
                  </a:lnTo>
                  <a:lnTo>
                    <a:pt x="16452" y="10866"/>
                  </a:lnTo>
                  <a:lnTo>
                    <a:pt x="16554" y="10764"/>
                  </a:lnTo>
                  <a:lnTo>
                    <a:pt x="16656" y="10662"/>
                  </a:lnTo>
                  <a:lnTo>
                    <a:pt x="16733" y="10560"/>
                  </a:lnTo>
                  <a:lnTo>
                    <a:pt x="16809" y="10433"/>
                  </a:lnTo>
                  <a:lnTo>
                    <a:pt x="16835" y="10280"/>
                  </a:lnTo>
                  <a:lnTo>
                    <a:pt x="16860" y="10127"/>
                  </a:lnTo>
                  <a:lnTo>
                    <a:pt x="16835" y="9999"/>
                  </a:lnTo>
                  <a:lnTo>
                    <a:pt x="16809" y="9846"/>
                  </a:lnTo>
                  <a:lnTo>
                    <a:pt x="16733" y="9718"/>
                  </a:lnTo>
                  <a:lnTo>
                    <a:pt x="16656" y="9616"/>
                  </a:lnTo>
                  <a:lnTo>
                    <a:pt x="16554" y="9514"/>
                  </a:lnTo>
                  <a:lnTo>
                    <a:pt x="16452" y="9412"/>
                  </a:lnTo>
                  <a:lnTo>
                    <a:pt x="16325" y="9361"/>
                  </a:lnTo>
                  <a:lnTo>
                    <a:pt x="16197" y="9310"/>
                  </a:lnTo>
                  <a:lnTo>
                    <a:pt x="16197" y="8800"/>
                  </a:lnTo>
                  <a:lnTo>
                    <a:pt x="16325" y="8749"/>
                  </a:lnTo>
                  <a:lnTo>
                    <a:pt x="16452" y="8673"/>
                  </a:lnTo>
                  <a:lnTo>
                    <a:pt x="16554" y="8596"/>
                  </a:lnTo>
                  <a:lnTo>
                    <a:pt x="16656" y="8494"/>
                  </a:lnTo>
                  <a:lnTo>
                    <a:pt x="16733" y="8392"/>
                  </a:lnTo>
                  <a:lnTo>
                    <a:pt x="16809" y="8265"/>
                  </a:lnTo>
                  <a:lnTo>
                    <a:pt x="16835" y="8112"/>
                  </a:lnTo>
                  <a:lnTo>
                    <a:pt x="16860" y="7958"/>
                  </a:lnTo>
                  <a:lnTo>
                    <a:pt x="16835" y="7831"/>
                  </a:lnTo>
                  <a:lnTo>
                    <a:pt x="16809" y="7678"/>
                  </a:lnTo>
                  <a:lnTo>
                    <a:pt x="16733" y="7550"/>
                  </a:lnTo>
                  <a:lnTo>
                    <a:pt x="16656" y="7423"/>
                  </a:lnTo>
                  <a:lnTo>
                    <a:pt x="16554" y="7321"/>
                  </a:lnTo>
                  <a:lnTo>
                    <a:pt x="16452" y="7244"/>
                  </a:lnTo>
                  <a:lnTo>
                    <a:pt x="16325" y="7193"/>
                  </a:lnTo>
                  <a:lnTo>
                    <a:pt x="16197" y="7142"/>
                  </a:lnTo>
                  <a:lnTo>
                    <a:pt x="16197" y="6836"/>
                  </a:lnTo>
                  <a:close/>
                  <a:moveTo>
                    <a:pt x="4005" y="5816"/>
                  </a:moveTo>
                  <a:lnTo>
                    <a:pt x="4107" y="5841"/>
                  </a:lnTo>
                  <a:lnTo>
                    <a:pt x="4209" y="5918"/>
                  </a:lnTo>
                  <a:lnTo>
                    <a:pt x="4286" y="6020"/>
                  </a:lnTo>
                  <a:lnTo>
                    <a:pt x="4286" y="6122"/>
                  </a:lnTo>
                  <a:lnTo>
                    <a:pt x="4286" y="12218"/>
                  </a:lnTo>
                  <a:lnTo>
                    <a:pt x="4286" y="12346"/>
                  </a:lnTo>
                  <a:lnTo>
                    <a:pt x="4209" y="12422"/>
                  </a:lnTo>
                  <a:lnTo>
                    <a:pt x="4107" y="12499"/>
                  </a:lnTo>
                  <a:lnTo>
                    <a:pt x="4005" y="12524"/>
                  </a:lnTo>
                  <a:lnTo>
                    <a:pt x="2985" y="12524"/>
                  </a:lnTo>
                  <a:lnTo>
                    <a:pt x="2883" y="12499"/>
                  </a:lnTo>
                  <a:lnTo>
                    <a:pt x="2781" y="12422"/>
                  </a:lnTo>
                  <a:lnTo>
                    <a:pt x="2704" y="12346"/>
                  </a:lnTo>
                  <a:lnTo>
                    <a:pt x="2679" y="12218"/>
                  </a:lnTo>
                  <a:lnTo>
                    <a:pt x="2679" y="10968"/>
                  </a:lnTo>
                  <a:lnTo>
                    <a:pt x="2934" y="10968"/>
                  </a:lnTo>
                  <a:lnTo>
                    <a:pt x="3087" y="10917"/>
                  </a:lnTo>
                  <a:lnTo>
                    <a:pt x="3214" y="10841"/>
                  </a:lnTo>
                  <a:lnTo>
                    <a:pt x="3342" y="10739"/>
                  </a:lnTo>
                  <a:lnTo>
                    <a:pt x="3444" y="10611"/>
                  </a:lnTo>
                  <a:lnTo>
                    <a:pt x="3521" y="10458"/>
                  </a:lnTo>
                  <a:lnTo>
                    <a:pt x="3572" y="10305"/>
                  </a:lnTo>
                  <a:lnTo>
                    <a:pt x="3597" y="10127"/>
                  </a:lnTo>
                  <a:lnTo>
                    <a:pt x="3572" y="9974"/>
                  </a:lnTo>
                  <a:lnTo>
                    <a:pt x="3521" y="9820"/>
                  </a:lnTo>
                  <a:lnTo>
                    <a:pt x="3444" y="9667"/>
                  </a:lnTo>
                  <a:lnTo>
                    <a:pt x="3342" y="9540"/>
                  </a:lnTo>
                  <a:lnTo>
                    <a:pt x="3214" y="9438"/>
                  </a:lnTo>
                  <a:lnTo>
                    <a:pt x="3087" y="9361"/>
                  </a:lnTo>
                  <a:lnTo>
                    <a:pt x="2934" y="9310"/>
                  </a:lnTo>
                  <a:lnTo>
                    <a:pt x="2679" y="9310"/>
                  </a:lnTo>
                  <a:lnTo>
                    <a:pt x="2679" y="8800"/>
                  </a:lnTo>
                  <a:lnTo>
                    <a:pt x="2934" y="8800"/>
                  </a:lnTo>
                  <a:lnTo>
                    <a:pt x="3087" y="8749"/>
                  </a:lnTo>
                  <a:lnTo>
                    <a:pt x="3214" y="8673"/>
                  </a:lnTo>
                  <a:lnTo>
                    <a:pt x="3342" y="8571"/>
                  </a:lnTo>
                  <a:lnTo>
                    <a:pt x="3444" y="8443"/>
                  </a:lnTo>
                  <a:lnTo>
                    <a:pt x="3521" y="8290"/>
                  </a:lnTo>
                  <a:lnTo>
                    <a:pt x="3572" y="8137"/>
                  </a:lnTo>
                  <a:lnTo>
                    <a:pt x="3597" y="7958"/>
                  </a:lnTo>
                  <a:lnTo>
                    <a:pt x="3572" y="7805"/>
                  </a:lnTo>
                  <a:lnTo>
                    <a:pt x="3521" y="7627"/>
                  </a:lnTo>
                  <a:lnTo>
                    <a:pt x="3444" y="7499"/>
                  </a:lnTo>
                  <a:lnTo>
                    <a:pt x="3342" y="7372"/>
                  </a:lnTo>
                  <a:lnTo>
                    <a:pt x="3214" y="7270"/>
                  </a:lnTo>
                  <a:lnTo>
                    <a:pt x="3087" y="7193"/>
                  </a:lnTo>
                  <a:lnTo>
                    <a:pt x="2934" y="7142"/>
                  </a:lnTo>
                  <a:lnTo>
                    <a:pt x="2755" y="7117"/>
                  </a:lnTo>
                  <a:lnTo>
                    <a:pt x="2679" y="7117"/>
                  </a:lnTo>
                  <a:lnTo>
                    <a:pt x="2679" y="6122"/>
                  </a:lnTo>
                  <a:lnTo>
                    <a:pt x="2704" y="6020"/>
                  </a:lnTo>
                  <a:lnTo>
                    <a:pt x="2781" y="5918"/>
                  </a:lnTo>
                  <a:lnTo>
                    <a:pt x="2883" y="5841"/>
                  </a:lnTo>
                  <a:lnTo>
                    <a:pt x="2985" y="5816"/>
                  </a:lnTo>
                  <a:close/>
                  <a:moveTo>
                    <a:pt x="15356" y="5816"/>
                  </a:moveTo>
                  <a:lnTo>
                    <a:pt x="15458" y="5841"/>
                  </a:lnTo>
                  <a:lnTo>
                    <a:pt x="15560" y="5918"/>
                  </a:lnTo>
                  <a:lnTo>
                    <a:pt x="15636" y="6020"/>
                  </a:lnTo>
                  <a:lnTo>
                    <a:pt x="15662" y="6122"/>
                  </a:lnTo>
                  <a:lnTo>
                    <a:pt x="15662" y="7117"/>
                  </a:lnTo>
                  <a:lnTo>
                    <a:pt x="15585" y="7117"/>
                  </a:lnTo>
                  <a:lnTo>
                    <a:pt x="15407" y="7142"/>
                  </a:lnTo>
                  <a:lnTo>
                    <a:pt x="15254" y="7193"/>
                  </a:lnTo>
                  <a:lnTo>
                    <a:pt x="15101" y="7270"/>
                  </a:lnTo>
                  <a:lnTo>
                    <a:pt x="14973" y="7372"/>
                  </a:lnTo>
                  <a:lnTo>
                    <a:pt x="14871" y="7499"/>
                  </a:lnTo>
                  <a:lnTo>
                    <a:pt x="14794" y="7627"/>
                  </a:lnTo>
                  <a:lnTo>
                    <a:pt x="14743" y="7805"/>
                  </a:lnTo>
                  <a:lnTo>
                    <a:pt x="14743" y="7958"/>
                  </a:lnTo>
                  <a:lnTo>
                    <a:pt x="14743" y="8137"/>
                  </a:lnTo>
                  <a:lnTo>
                    <a:pt x="14794" y="8290"/>
                  </a:lnTo>
                  <a:lnTo>
                    <a:pt x="14871" y="8443"/>
                  </a:lnTo>
                  <a:lnTo>
                    <a:pt x="14973" y="8571"/>
                  </a:lnTo>
                  <a:lnTo>
                    <a:pt x="15101" y="8673"/>
                  </a:lnTo>
                  <a:lnTo>
                    <a:pt x="15254" y="8749"/>
                  </a:lnTo>
                  <a:lnTo>
                    <a:pt x="15407" y="8800"/>
                  </a:lnTo>
                  <a:lnTo>
                    <a:pt x="15662" y="8800"/>
                  </a:lnTo>
                  <a:lnTo>
                    <a:pt x="15662" y="9310"/>
                  </a:lnTo>
                  <a:lnTo>
                    <a:pt x="15407" y="9310"/>
                  </a:lnTo>
                  <a:lnTo>
                    <a:pt x="15254" y="9361"/>
                  </a:lnTo>
                  <a:lnTo>
                    <a:pt x="15101" y="9438"/>
                  </a:lnTo>
                  <a:lnTo>
                    <a:pt x="14973" y="9540"/>
                  </a:lnTo>
                  <a:lnTo>
                    <a:pt x="14871" y="9667"/>
                  </a:lnTo>
                  <a:lnTo>
                    <a:pt x="14794" y="9820"/>
                  </a:lnTo>
                  <a:lnTo>
                    <a:pt x="14743" y="9974"/>
                  </a:lnTo>
                  <a:lnTo>
                    <a:pt x="14743" y="10127"/>
                  </a:lnTo>
                  <a:lnTo>
                    <a:pt x="14743" y="10305"/>
                  </a:lnTo>
                  <a:lnTo>
                    <a:pt x="14794" y="10458"/>
                  </a:lnTo>
                  <a:lnTo>
                    <a:pt x="14871" y="10611"/>
                  </a:lnTo>
                  <a:lnTo>
                    <a:pt x="14973" y="10739"/>
                  </a:lnTo>
                  <a:lnTo>
                    <a:pt x="15101" y="10841"/>
                  </a:lnTo>
                  <a:lnTo>
                    <a:pt x="15254" y="10917"/>
                  </a:lnTo>
                  <a:lnTo>
                    <a:pt x="15407" y="10968"/>
                  </a:lnTo>
                  <a:lnTo>
                    <a:pt x="15662" y="10968"/>
                  </a:lnTo>
                  <a:lnTo>
                    <a:pt x="15662" y="12218"/>
                  </a:lnTo>
                  <a:lnTo>
                    <a:pt x="15636" y="12346"/>
                  </a:lnTo>
                  <a:lnTo>
                    <a:pt x="15560" y="12422"/>
                  </a:lnTo>
                  <a:lnTo>
                    <a:pt x="15458" y="12499"/>
                  </a:lnTo>
                  <a:lnTo>
                    <a:pt x="15356" y="12524"/>
                  </a:lnTo>
                  <a:lnTo>
                    <a:pt x="14335" y="12524"/>
                  </a:lnTo>
                  <a:lnTo>
                    <a:pt x="14233" y="12499"/>
                  </a:lnTo>
                  <a:lnTo>
                    <a:pt x="14131" y="12422"/>
                  </a:lnTo>
                  <a:lnTo>
                    <a:pt x="14055" y="12346"/>
                  </a:lnTo>
                  <a:lnTo>
                    <a:pt x="14029" y="12218"/>
                  </a:lnTo>
                  <a:lnTo>
                    <a:pt x="14029" y="6122"/>
                  </a:lnTo>
                  <a:lnTo>
                    <a:pt x="14055" y="6020"/>
                  </a:lnTo>
                  <a:lnTo>
                    <a:pt x="14131" y="5918"/>
                  </a:lnTo>
                  <a:lnTo>
                    <a:pt x="14233" y="5841"/>
                  </a:lnTo>
                  <a:lnTo>
                    <a:pt x="14335" y="5816"/>
                  </a:lnTo>
                  <a:close/>
                  <a:moveTo>
                    <a:pt x="4286" y="13009"/>
                  </a:moveTo>
                  <a:lnTo>
                    <a:pt x="4286" y="13468"/>
                  </a:lnTo>
                  <a:lnTo>
                    <a:pt x="4311" y="13927"/>
                  </a:lnTo>
                  <a:lnTo>
                    <a:pt x="4388" y="14361"/>
                  </a:lnTo>
                  <a:lnTo>
                    <a:pt x="4158" y="14080"/>
                  </a:lnTo>
                  <a:lnTo>
                    <a:pt x="3980" y="13774"/>
                  </a:lnTo>
                  <a:lnTo>
                    <a:pt x="3852" y="13417"/>
                  </a:lnTo>
                  <a:lnTo>
                    <a:pt x="3776" y="13060"/>
                  </a:lnTo>
                  <a:lnTo>
                    <a:pt x="4005" y="13060"/>
                  </a:lnTo>
                  <a:lnTo>
                    <a:pt x="4158" y="13034"/>
                  </a:lnTo>
                  <a:lnTo>
                    <a:pt x="4286" y="13009"/>
                  </a:lnTo>
                  <a:close/>
                  <a:moveTo>
                    <a:pt x="10050" y="14922"/>
                  </a:moveTo>
                  <a:lnTo>
                    <a:pt x="10127" y="14947"/>
                  </a:lnTo>
                  <a:lnTo>
                    <a:pt x="10203" y="14998"/>
                  </a:lnTo>
                  <a:lnTo>
                    <a:pt x="10280" y="15049"/>
                  </a:lnTo>
                  <a:lnTo>
                    <a:pt x="10331" y="15126"/>
                  </a:lnTo>
                  <a:lnTo>
                    <a:pt x="10356" y="15202"/>
                  </a:lnTo>
                  <a:lnTo>
                    <a:pt x="10382" y="15279"/>
                  </a:lnTo>
                  <a:lnTo>
                    <a:pt x="10407" y="15355"/>
                  </a:lnTo>
                  <a:lnTo>
                    <a:pt x="10382" y="15457"/>
                  </a:lnTo>
                  <a:lnTo>
                    <a:pt x="10356" y="15534"/>
                  </a:lnTo>
                  <a:lnTo>
                    <a:pt x="10331" y="15610"/>
                  </a:lnTo>
                  <a:lnTo>
                    <a:pt x="10280" y="15687"/>
                  </a:lnTo>
                  <a:lnTo>
                    <a:pt x="10203" y="15738"/>
                  </a:lnTo>
                  <a:lnTo>
                    <a:pt x="10127" y="15789"/>
                  </a:lnTo>
                  <a:lnTo>
                    <a:pt x="10050" y="15815"/>
                  </a:lnTo>
                  <a:lnTo>
                    <a:pt x="8290" y="15815"/>
                  </a:lnTo>
                  <a:lnTo>
                    <a:pt x="8214" y="15789"/>
                  </a:lnTo>
                  <a:lnTo>
                    <a:pt x="8137" y="15738"/>
                  </a:lnTo>
                  <a:lnTo>
                    <a:pt x="8061" y="15687"/>
                  </a:lnTo>
                  <a:lnTo>
                    <a:pt x="8010" y="15610"/>
                  </a:lnTo>
                  <a:lnTo>
                    <a:pt x="7959" y="15534"/>
                  </a:lnTo>
                  <a:lnTo>
                    <a:pt x="7933" y="15457"/>
                  </a:lnTo>
                  <a:lnTo>
                    <a:pt x="7933" y="15355"/>
                  </a:lnTo>
                  <a:lnTo>
                    <a:pt x="7933" y="15279"/>
                  </a:lnTo>
                  <a:lnTo>
                    <a:pt x="7959" y="15202"/>
                  </a:lnTo>
                  <a:lnTo>
                    <a:pt x="8010" y="15126"/>
                  </a:lnTo>
                  <a:lnTo>
                    <a:pt x="8061" y="15049"/>
                  </a:lnTo>
                  <a:lnTo>
                    <a:pt x="8137" y="14998"/>
                  </a:lnTo>
                  <a:lnTo>
                    <a:pt x="8214" y="14947"/>
                  </a:lnTo>
                  <a:lnTo>
                    <a:pt x="8290" y="14922"/>
                  </a:lnTo>
                  <a:close/>
                  <a:moveTo>
                    <a:pt x="9158" y="0"/>
                  </a:moveTo>
                  <a:lnTo>
                    <a:pt x="8673" y="26"/>
                  </a:lnTo>
                  <a:lnTo>
                    <a:pt x="8188" y="102"/>
                  </a:lnTo>
                  <a:lnTo>
                    <a:pt x="7729" y="230"/>
                  </a:lnTo>
                  <a:lnTo>
                    <a:pt x="7270" y="383"/>
                  </a:lnTo>
                  <a:lnTo>
                    <a:pt x="6836" y="587"/>
                  </a:lnTo>
                  <a:lnTo>
                    <a:pt x="6428" y="842"/>
                  </a:lnTo>
                  <a:lnTo>
                    <a:pt x="6071" y="1123"/>
                  </a:lnTo>
                  <a:lnTo>
                    <a:pt x="5714" y="1429"/>
                  </a:lnTo>
                  <a:lnTo>
                    <a:pt x="5408" y="1786"/>
                  </a:lnTo>
                  <a:lnTo>
                    <a:pt x="5127" y="2169"/>
                  </a:lnTo>
                  <a:lnTo>
                    <a:pt x="4872" y="2551"/>
                  </a:lnTo>
                  <a:lnTo>
                    <a:pt x="4668" y="2985"/>
                  </a:lnTo>
                  <a:lnTo>
                    <a:pt x="4515" y="3444"/>
                  </a:lnTo>
                  <a:lnTo>
                    <a:pt x="4388" y="3903"/>
                  </a:lnTo>
                  <a:lnTo>
                    <a:pt x="4311" y="4388"/>
                  </a:lnTo>
                  <a:lnTo>
                    <a:pt x="4286" y="4898"/>
                  </a:lnTo>
                  <a:lnTo>
                    <a:pt x="4286" y="5331"/>
                  </a:lnTo>
                  <a:lnTo>
                    <a:pt x="4133" y="5306"/>
                  </a:lnTo>
                  <a:lnTo>
                    <a:pt x="4005" y="5280"/>
                  </a:lnTo>
                  <a:lnTo>
                    <a:pt x="2985" y="5280"/>
                  </a:lnTo>
                  <a:lnTo>
                    <a:pt x="2832" y="5306"/>
                  </a:lnTo>
                  <a:lnTo>
                    <a:pt x="2653" y="5357"/>
                  </a:lnTo>
                  <a:lnTo>
                    <a:pt x="2526" y="5433"/>
                  </a:lnTo>
                  <a:lnTo>
                    <a:pt x="2398" y="5535"/>
                  </a:lnTo>
                  <a:lnTo>
                    <a:pt x="2296" y="5663"/>
                  </a:lnTo>
                  <a:lnTo>
                    <a:pt x="2220" y="5790"/>
                  </a:lnTo>
                  <a:lnTo>
                    <a:pt x="2169" y="5969"/>
                  </a:lnTo>
                  <a:lnTo>
                    <a:pt x="2143" y="6122"/>
                  </a:lnTo>
                  <a:lnTo>
                    <a:pt x="2143" y="6301"/>
                  </a:lnTo>
                  <a:lnTo>
                    <a:pt x="1582" y="6301"/>
                  </a:lnTo>
                  <a:lnTo>
                    <a:pt x="1404" y="6326"/>
                  </a:lnTo>
                  <a:lnTo>
                    <a:pt x="1225" y="6377"/>
                  </a:lnTo>
                  <a:lnTo>
                    <a:pt x="1072" y="6428"/>
                  </a:lnTo>
                  <a:lnTo>
                    <a:pt x="919" y="6505"/>
                  </a:lnTo>
                  <a:lnTo>
                    <a:pt x="766" y="6581"/>
                  </a:lnTo>
                  <a:lnTo>
                    <a:pt x="638" y="6683"/>
                  </a:lnTo>
                  <a:lnTo>
                    <a:pt x="511" y="6811"/>
                  </a:lnTo>
                  <a:lnTo>
                    <a:pt x="409" y="6938"/>
                  </a:lnTo>
                  <a:lnTo>
                    <a:pt x="307" y="7066"/>
                  </a:lnTo>
                  <a:lnTo>
                    <a:pt x="205" y="7219"/>
                  </a:lnTo>
                  <a:lnTo>
                    <a:pt x="128" y="7372"/>
                  </a:lnTo>
                  <a:lnTo>
                    <a:pt x="77" y="7525"/>
                  </a:lnTo>
                  <a:lnTo>
                    <a:pt x="26" y="7703"/>
                  </a:lnTo>
                  <a:lnTo>
                    <a:pt x="1" y="7856"/>
                  </a:lnTo>
                  <a:lnTo>
                    <a:pt x="1" y="8035"/>
                  </a:lnTo>
                  <a:lnTo>
                    <a:pt x="1" y="10178"/>
                  </a:lnTo>
                  <a:lnTo>
                    <a:pt x="1" y="10356"/>
                  </a:lnTo>
                  <a:lnTo>
                    <a:pt x="26" y="10560"/>
                  </a:lnTo>
                  <a:lnTo>
                    <a:pt x="77" y="10739"/>
                  </a:lnTo>
                  <a:lnTo>
                    <a:pt x="154" y="10917"/>
                  </a:lnTo>
                  <a:lnTo>
                    <a:pt x="230" y="11070"/>
                  </a:lnTo>
                  <a:lnTo>
                    <a:pt x="332" y="11223"/>
                  </a:lnTo>
                  <a:lnTo>
                    <a:pt x="434" y="11376"/>
                  </a:lnTo>
                  <a:lnTo>
                    <a:pt x="562" y="11504"/>
                  </a:lnTo>
                  <a:lnTo>
                    <a:pt x="689" y="11631"/>
                  </a:lnTo>
                  <a:lnTo>
                    <a:pt x="817" y="11733"/>
                  </a:lnTo>
                  <a:lnTo>
                    <a:pt x="995" y="11835"/>
                  </a:lnTo>
                  <a:lnTo>
                    <a:pt x="1148" y="11912"/>
                  </a:lnTo>
                  <a:lnTo>
                    <a:pt x="1327" y="11963"/>
                  </a:lnTo>
                  <a:lnTo>
                    <a:pt x="1506" y="12014"/>
                  </a:lnTo>
                  <a:lnTo>
                    <a:pt x="1684" y="12040"/>
                  </a:lnTo>
                  <a:lnTo>
                    <a:pt x="1888" y="12065"/>
                  </a:lnTo>
                  <a:lnTo>
                    <a:pt x="2143" y="12065"/>
                  </a:lnTo>
                  <a:lnTo>
                    <a:pt x="2143" y="12218"/>
                  </a:lnTo>
                  <a:lnTo>
                    <a:pt x="2169" y="12397"/>
                  </a:lnTo>
                  <a:lnTo>
                    <a:pt x="2220" y="12550"/>
                  </a:lnTo>
                  <a:lnTo>
                    <a:pt x="2296" y="12677"/>
                  </a:lnTo>
                  <a:lnTo>
                    <a:pt x="2398" y="12805"/>
                  </a:lnTo>
                  <a:lnTo>
                    <a:pt x="2526" y="12907"/>
                  </a:lnTo>
                  <a:lnTo>
                    <a:pt x="2653" y="12983"/>
                  </a:lnTo>
                  <a:lnTo>
                    <a:pt x="2832" y="13034"/>
                  </a:lnTo>
                  <a:lnTo>
                    <a:pt x="2985" y="13060"/>
                  </a:lnTo>
                  <a:lnTo>
                    <a:pt x="3240" y="13060"/>
                  </a:lnTo>
                  <a:lnTo>
                    <a:pt x="3291" y="13391"/>
                  </a:lnTo>
                  <a:lnTo>
                    <a:pt x="3393" y="13723"/>
                  </a:lnTo>
                  <a:lnTo>
                    <a:pt x="3521" y="14029"/>
                  </a:lnTo>
                  <a:lnTo>
                    <a:pt x="3674" y="14335"/>
                  </a:lnTo>
                  <a:lnTo>
                    <a:pt x="3878" y="14590"/>
                  </a:lnTo>
                  <a:lnTo>
                    <a:pt x="4107" y="14845"/>
                  </a:lnTo>
                  <a:lnTo>
                    <a:pt x="4362" y="15049"/>
                  </a:lnTo>
                  <a:lnTo>
                    <a:pt x="4643" y="15253"/>
                  </a:lnTo>
                  <a:lnTo>
                    <a:pt x="4770" y="15585"/>
                  </a:lnTo>
                  <a:lnTo>
                    <a:pt x="4949" y="15891"/>
                  </a:lnTo>
                  <a:lnTo>
                    <a:pt x="5127" y="16197"/>
                  </a:lnTo>
                  <a:lnTo>
                    <a:pt x="5357" y="16503"/>
                  </a:lnTo>
                  <a:lnTo>
                    <a:pt x="5587" y="16758"/>
                  </a:lnTo>
                  <a:lnTo>
                    <a:pt x="5842" y="17013"/>
                  </a:lnTo>
                  <a:lnTo>
                    <a:pt x="6097" y="17243"/>
                  </a:lnTo>
                  <a:lnTo>
                    <a:pt x="6403" y="17472"/>
                  </a:lnTo>
                  <a:lnTo>
                    <a:pt x="6709" y="17676"/>
                  </a:lnTo>
                  <a:lnTo>
                    <a:pt x="7015" y="17830"/>
                  </a:lnTo>
                  <a:lnTo>
                    <a:pt x="7347" y="17983"/>
                  </a:lnTo>
                  <a:lnTo>
                    <a:pt x="7678" y="18110"/>
                  </a:lnTo>
                  <a:lnTo>
                    <a:pt x="8035" y="18212"/>
                  </a:lnTo>
                  <a:lnTo>
                    <a:pt x="8418" y="18289"/>
                  </a:lnTo>
                  <a:lnTo>
                    <a:pt x="8775" y="18314"/>
                  </a:lnTo>
                  <a:lnTo>
                    <a:pt x="9158" y="18340"/>
                  </a:lnTo>
                  <a:lnTo>
                    <a:pt x="9464" y="18340"/>
                  </a:lnTo>
                  <a:lnTo>
                    <a:pt x="9744" y="18314"/>
                  </a:lnTo>
                  <a:lnTo>
                    <a:pt x="10025" y="18263"/>
                  </a:lnTo>
                  <a:lnTo>
                    <a:pt x="10305" y="18212"/>
                  </a:lnTo>
                  <a:lnTo>
                    <a:pt x="10586" y="18136"/>
                  </a:lnTo>
                  <a:lnTo>
                    <a:pt x="10841" y="18034"/>
                  </a:lnTo>
                  <a:lnTo>
                    <a:pt x="11122" y="17932"/>
                  </a:lnTo>
                  <a:lnTo>
                    <a:pt x="11377" y="17804"/>
                  </a:lnTo>
                  <a:lnTo>
                    <a:pt x="11453" y="17753"/>
                  </a:lnTo>
                  <a:lnTo>
                    <a:pt x="11504" y="17651"/>
                  </a:lnTo>
                  <a:lnTo>
                    <a:pt x="11530" y="17549"/>
                  </a:lnTo>
                  <a:lnTo>
                    <a:pt x="11504" y="17447"/>
                  </a:lnTo>
                  <a:lnTo>
                    <a:pt x="11428" y="17370"/>
                  </a:lnTo>
                  <a:lnTo>
                    <a:pt x="11326" y="17319"/>
                  </a:lnTo>
                  <a:lnTo>
                    <a:pt x="11224" y="17294"/>
                  </a:lnTo>
                  <a:lnTo>
                    <a:pt x="11122" y="17345"/>
                  </a:lnTo>
                  <a:lnTo>
                    <a:pt x="10662" y="17549"/>
                  </a:lnTo>
                  <a:lnTo>
                    <a:pt x="10178" y="17676"/>
                  </a:lnTo>
                  <a:lnTo>
                    <a:pt x="9693" y="17779"/>
                  </a:lnTo>
                  <a:lnTo>
                    <a:pt x="9158" y="17804"/>
                  </a:lnTo>
                  <a:lnTo>
                    <a:pt x="8851" y="17804"/>
                  </a:lnTo>
                  <a:lnTo>
                    <a:pt x="8571" y="17753"/>
                  </a:lnTo>
                  <a:lnTo>
                    <a:pt x="8265" y="17702"/>
                  </a:lnTo>
                  <a:lnTo>
                    <a:pt x="7984" y="17651"/>
                  </a:lnTo>
                  <a:lnTo>
                    <a:pt x="7704" y="17549"/>
                  </a:lnTo>
                  <a:lnTo>
                    <a:pt x="7449" y="17447"/>
                  </a:lnTo>
                  <a:lnTo>
                    <a:pt x="7168" y="17319"/>
                  </a:lnTo>
                  <a:lnTo>
                    <a:pt x="6938" y="17166"/>
                  </a:lnTo>
                  <a:lnTo>
                    <a:pt x="6683" y="17013"/>
                  </a:lnTo>
                  <a:lnTo>
                    <a:pt x="6454" y="16860"/>
                  </a:lnTo>
                  <a:lnTo>
                    <a:pt x="6250" y="16656"/>
                  </a:lnTo>
                  <a:lnTo>
                    <a:pt x="6046" y="16478"/>
                  </a:lnTo>
                  <a:lnTo>
                    <a:pt x="5842" y="16248"/>
                  </a:lnTo>
                  <a:lnTo>
                    <a:pt x="5663" y="16019"/>
                  </a:lnTo>
                  <a:lnTo>
                    <a:pt x="5510" y="15789"/>
                  </a:lnTo>
                  <a:lnTo>
                    <a:pt x="5357" y="15559"/>
                  </a:lnTo>
                  <a:lnTo>
                    <a:pt x="5714" y="15610"/>
                  </a:lnTo>
                  <a:lnTo>
                    <a:pt x="6071" y="15636"/>
                  </a:lnTo>
                  <a:lnTo>
                    <a:pt x="7423" y="15636"/>
                  </a:lnTo>
                  <a:lnTo>
                    <a:pt x="7500" y="15789"/>
                  </a:lnTo>
                  <a:lnTo>
                    <a:pt x="7576" y="15917"/>
                  </a:lnTo>
                  <a:lnTo>
                    <a:pt x="7678" y="16044"/>
                  </a:lnTo>
                  <a:lnTo>
                    <a:pt x="7780" y="16146"/>
                  </a:lnTo>
                  <a:lnTo>
                    <a:pt x="7908" y="16223"/>
                  </a:lnTo>
                  <a:lnTo>
                    <a:pt x="8061" y="16299"/>
                  </a:lnTo>
                  <a:lnTo>
                    <a:pt x="8214" y="16350"/>
                  </a:lnTo>
                  <a:lnTo>
                    <a:pt x="9948" y="16350"/>
                  </a:lnTo>
                  <a:lnTo>
                    <a:pt x="10152" y="16325"/>
                  </a:lnTo>
                  <a:lnTo>
                    <a:pt x="10331" y="16274"/>
                  </a:lnTo>
                  <a:lnTo>
                    <a:pt x="10509" y="16197"/>
                  </a:lnTo>
                  <a:lnTo>
                    <a:pt x="10662" y="16070"/>
                  </a:lnTo>
                  <a:lnTo>
                    <a:pt x="10764" y="15917"/>
                  </a:lnTo>
                  <a:lnTo>
                    <a:pt x="10866" y="15763"/>
                  </a:lnTo>
                  <a:lnTo>
                    <a:pt x="10917" y="15559"/>
                  </a:lnTo>
                  <a:lnTo>
                    <a:pt x="10943" y="15355"/>
                  </a:lnTo>
                  <a:lnTo>
                    <a:pt x="10917" y="15177"/>
                  </a:lnTo>
                  <a:lnTo>
                    <a:pt x="10866" y="14973"/>
                  </a:lnTo>
                  <a:lnTo>
                    <a:pt x="10764" y="14820"/>
                  </a:lnTo>
                  <a:lnTo>
                    <a:pt x="10662" y="14667"/>
                  </a:lnTo>
                  <a:lnTo>
                    <a:pt x="10509" y="14539"/>
                  </a:lnTo>
                  <a:lnTo>
                    <a:pt x="10331" y="14463"/>
                  </a:lnTo>
                  <a:lnTo>
                    <a:pt x="10152" y="14412"/>
                  </a:lnTo>
                  <a:lnTo>
                    <a:pt x="9948" y="14386"/>
                  </a:lnTo>
                  <a:lnTo>
                    <a:pt x="8214" y="14386"/>
                  </a:lnTo>
                  <a:lnTo>
                    <a:pt x="8061" y="14437"/>
                  </a:lnTo>
                  <a:lnTo>
                    <a:pt x="7908" y="14488"/>
                  </a:lnTo>
                  <a:lnTo>
                    <a:pt x="7780" y="14590"/>
                  </a:lnTo>
                  <a:lnTo>
                    <a:pt x="7678" y="14692"/>
                  </a:lnTo>
                  <a:lnTo>
                    <a:pt x="7576" y="14820"/>
                  </a:lnTo>
                  <a:lnTo>
                    <a:pt x="7500" y="14947"/>
                  </a:lnTo>
                  <a:lnTo>
                    <a:pt x="7423" y="15100"/>
                  </a:lnTo>
                  <a:lnTo>
                    <a:pt x="6071" y="15100"/>
                  </a:lnTo>
                  <a:lnTo>
                    <a:pt x="5816" y="15075"/>
                  </a:lnTo>
                  <a:lnTo>
                    <a:pt x="5561" y="15049"/>
                  </a:lnTo>
                  <a:lnTo>
                    <a:pt x="5306" y="14973"/>
                  </a:lnTo>
                  <a:lnTo>
                    <a:pt x="5076" y="14871"/>
                  </a:lnTo>
                  <a:lnTo>
                    <a:pt x="4974" y="14539"/>
                  </a:lnTo>
                  <a:lnTo>
                    <a:pt x="4898" y="14182"/>
                  </a:lnTo>
                  <a:lnTo>
                    <a:pt x="4847" y="13825"/>
                  </a:lnTo>
                  <a:lnTo>
                    <a:pt x="4847" y="13468"/>
                  </a:lnTo>
                  <a:lnTo>
                    <a:pt x="4847" y="7678"/>
                  </a:lnTo>
                  <a:lnTo>
                    <a:pt x="4847" y="7244"/>
                  </a:lnTo>
                  <a:lnTo>
                    <a:pt x="4923" y="6811"/>
                  </a:lnTo>
                  <a:lnTo>
                    <a:pt x="5025" y="6403"/>
                  </a:lnTo>
                  <a:lnTo>
                    <a:pt x="5178" y="5994"/>
                  </a:lnTo>
                  <a:lnTo>
                    <a:pt x="5357" y="5612"/>
                  </a:lnTo>
                  <a:lnTo>
                    <a:pt x="5587" y="5255"/>
                  </a:lnTo>
                  <a:lnTo>
                    <a:pt x="5816" y="4923"/>
                  </a:lnTo>
                  <a:lnTo>
                    <a:pt x="6097" y="4617"/>
                  </a:lnTo>
                  <a:lnTo>
                    <a:pt x="6403" y="4337"/>
                  </a:lnTo>
                  <a:lnTo>
                    <a:pt x="6734" y="4081"/>
                  </a:lnTo>
                  <a:lnTo>
                    <a:pt x="7091" y="3877"/>
                  </a:lnTo>
                  <a:lnTo>
                    <a:pt x="7474" y="3699"/>
                  </a:lnTo>
                  <a:lnTo>
                    <a:pt x="7882" y="3546"/>
                  </a:lnTo>
                  <a:lnTo>
                    <a:pt x="8290" y="3444"/>
                  </a:lnTo>
                  <a:lnTo>
                    <a:pt x="8724" y="3367"/>
                  </a:lnTo>
                  <a:lnTo>
                    <a:pt x="9158" y="3342"/>
                  </a:lnTo>
                  <a:lnTo>
                    <a:pt x="9489" y="3367"/>
                  </a:lnTo>
                  <a:lnTo>
                    <a:pt x="9795" y="3393"/>
                  </a:lnTo>
                  <a:lnTo>
                    <a:pt x="10101" y="3444"/>
                  </a:lnTo>
                  <a:lnTo>
                    <a:pt x="10407" y="3520"/>
                  </a:lnTo>
                  <a:lnTo>
                    <a:pt x="10688" y="3622"/>
                  </a:lnTo>
                  <a:lnTo>
                    <a:pt x="10994" y="3750"/>
                  </a:lnTo>
                  <a:lnTo>
                    <a:pt x="11275" y="3903"/>
                  </a:lnTo>
                  <a:lnTo>
                    <a:pt x="11530" y="4056"/>
                  </a:lnTo>
                  <a:lnTo>
                    <a:pt x="11632" y="4107"/>
                  </a:lnTo>
                  <a:lnTo>
                    <a:pt x="11734" y="4107"/>
                  </a:lnTo>
                  <a:lnTo>
                    <a:pt x="11836" y="4056"/>
                  </a:lnTo>
                  <a:lnTo>
                    <a:pt x="11912" y="3979"/>
                  </a:lnTo>
                  <a:lnTo>
                    <a:pt x="11938" y="3877"/>
                  </a:lnTo>
                  <a:lnTo>
                    <a:pt x="11938" y="3775"/>
                  </a:lnTo>
                  <a:lnTo>
                    <a:pt x="11912" y="3673"/>
                  </a:lnTo>
                  <a:lnTo>
                    <a:pt x="11836" y="3597"/>
                  </a:lnTo>
                  <a:lnTo>
                    <a:pt x="11530" y="3418"/>
                  </a:lnTo>
                  <a:lnTo>
                    <a:pt x="11224" y="3265"/>
                  </a:lnTo>
                  <a:lnTo>
                    <a:pt x="10892" y="3138"/>
                  </a:lnTo>
                  <a:lnTo>
                    <a:pt x="10560" y="3010"/>
                  </a:lnTo>
                  <a:lnTo>
                    <a:pt x="10229" y="2934"/>
                  </a:lnTo>
                  <a:lnTo>
                    <a:pt x="9872" y="2857"/>
                  </a:lnTo>
                  <a:lnTo>
                    <a:pt x="9515" y="2832"/>
                  </a:lnTo>
                  <a:lnTo>
                    <a:pt x="9158" y="2806"/>
                  </a:lnTo>
                  <a:lnTo>
                    <a:pt x="8826" y="2832"/>
                  </a:lnTo>
                  <a:lnTo>
                    <a:pt x="8469" y="2857"/>
                  </a:lnTo>
                  <a:lnTo>
                    <a:pt x="8137" y="2934"/>
                  </a:lnTo>
                  <a:lnTo>
                    <a:pt x="7806" y="3010"/>
                  </a:lnTo>
                  <a:lnTo>
                    <a:pt x="7474" y="3112"/>
                  </a:lnTo>
                  <a:lnTo>
                    <a:pt x="7168" y="3240"/>
                  </a:lnTo>
                  <a:lnTo>
                    <a:pt x="6862" y="3393"/>
                  </a:lnTo>
                  <a:lnTo>
                    <a:pt x="6581" y="3546"/>
                  </a:lnTo>
                  <a:lnTo>
                    <a:pt x="6301" y="3750"/>
                  </a:lnTo>
                  <a:lnTo>
                    <a:pt x="6046" y="3954"/>
                  </a:lnTo>
                  <a:lnTo>
                    <a:pt x="5816" y="4158"/>
                  </a:lnTo>
                  <a:lnTo>
                    <a:pt x="5587" y="4413"/>
                  </a:lnTo>
                  <a:lnTo>
                    <a:pt x="5357" y="4643"/>
                  </a:lnTo>
                  <a:lnTo>
                    <a:pt x="5153" y="4923"/>
                  </a:lnTo>
                  <a:lnTo>
                    <a:pt x="4974" y="5204"/>
                  </a:lnTo>
                  <a:lnTo>
                    <a:pt x="4821" y="5484"/>
                  </a:lnTo>
                  <a:lnTo>
                    <a:pt x="4821" y="4898"/>
                  </a:lnTo>
                  <a:lnTo>
                    <a:pt x="4847" y="4439"/>
                  </a:lnTo>
                  <a:lnTo>
                    <a:pt x="4923" y="4005"/>
                  </a:lnTo>
                  <a:lnTo>
                    <a:pt x="5025" y="3597"/>
                  </a:lnTo>
                  <a:lnTo>
                    <a:pt x="5153" y="3189"/>
                  </a:lnTo>
                  <a:lnTo>
                    <a:pt x="5357" y="2806"/>
                  </a:lnTo>
                  <a:lnTo>
                    <a:pt x="5561" y="2449"/>
                  </a:lnTo>
                  <a:lnTo>
                    <a:pt x="5816" y="2117"/>
                  </a:lnTo>
                  <a:lnTo>
                    <a:pt x="6097" y="1811"/>
                  </a:lnTo>
                  <a:lnTo>
                    <a:pt x="6403" y="1531"/>
                  </a:lnTo>
                  <a:lnTo>
                    <a:pt x="6734" y="1276"/>
                  </a:lnTo>
                  <a:lnTo>
                    <a:pt x="7091" y="1072"/>
                  </a:lnTo>
                  <a:lnTo>
                    <a:pt x="7474" y="893"/>
                  </a:lnTo>
                  <a:lnTo>
                    <a:pt x="7882" y="740"/>
                  </a:lnTo>
                  <a:lnTo>
                    <a:pt x="8290" y="638"/>
                  </a:lnTo>
                  <a:lnTo>
                    <a:pt x="8724" y="562"/>
                  </a:lnTo>
                  <a:lnTo>
                    <a:pt x="9158" y="536"/>
                  </a:lnTo>
                  <a:lnTo>
                    <a:pt x="9617" y="562"/>
                  </a:lnTo>
                  <a:lnTo>
                    <a:pt x="10050" y="638"/>
                  </a:lnTo>
                  <a:lnTo>
                    <a:pt x="10458" y="740"/>
                  </a:lnTo>
                  <a:lnTo>
                    <a:pt x="10866" y="893"/>
                  </a:lnTo>
                  <a:lnTo>
                    <a:pt x="11249" y="1072"/>
                  </a:lnTo>
                  <a:lnTo>
                    <a:pt x="11606" y="1276"/>
                  </a:lnTo>
                  <a:lnTo>
                    <a:pt x="11938" y="1531"/>
                  </a:lnTo>
                  <a:lnTo>
                    <a:pt x="12244" y="1811"/>
                  </a:lnTo>
                  <a:lnTo>
                    <a:pt x="12524" y="2117"/>
                  </a:lnTo>
                  <a:lnTo>
                    <a:pt x="12779" y="2449"/>
                  </a:lnTo>
                  <a:lnTo>
                    <a:pt x="12983" y="2806"/>
                  </a:lnTo>
                  <a:lnTo>
                    <a:pt x="13162" y="3189"/>
                  </a:lnTo>
                  <a:lnTo>
                    <a:pt x="13315" y="3597"/>
                  </a:lnTo>
                  <a:lnTo>
                    <a:pt x="13417" y="4005"/>
                  </a:lnTo>
                  <a:lnTo>
                    <a:pt x="13494" y="4439"/>
                  </a:lnTo>
                  <a:lnTo>
                    <a:pt x="13519" y="4898"/>
                  </a:lnTo>
                  <a:lnTo>
                    <a:pt x="13519" y="5484"/>
                  </a:lnTo>
                  <a:lnTo>
                    <a:pt x="13341" y="5178"/>
                  </a:lnTo>
                  <a:lnTo>
                    <a:pt x="13162" y="4898"/>
                  </a:lnTo>
                  <a:lnTo>
                    <a:pt x="12958" y="4643"/>
                  </a:lnTo>
                  <a:lnTo>
                    <a:pt x="12728" y="4362"/>
                  </a:lnTo>
                  <a:lnTo>
                    <a:pt x="12652" y="4311"/>
                  </a:lnTo>
                  <a:lnTo>
                    <a:pt x="12550" y="4286"/>
                  </a:lnTo>
                  <a:lnTo>
                    <a:pt x="12448" y="4311"/>
                  </a:lnTo>
                  <a:lnTo>
                    <a:pt x="12346" y="4362"/>
                  </a:lnTo>
                  <a:lnTo>
                    <a:pt x="12295" y="4439"/>
                  </a:lnTo>
                  <a:lnTo>
                    <a:pt x="12269" y="4541"/>
                  </a:lnTo>
                  <a:lnTo>
                    <a:pt x="12295" y="4643"/>
                  </a:lnTo>
                  <a:lnTo>
                    <a:pt x="12346" y="4745"/>
                  </a:lnTo>
                  <a:lnTo>
                    <a:pt x="12601" y="5051"/>
                  </a:lnTo>
                  <a:lnTo>
                    <a:pt x="12830" y="5382"/>
                  </a:lnTo>
                  <a:lnTo>
                    <a:pt x="13034" y="5739"/>
                  </a:lnTo>
                  <a:lnTo>
                    <a:pt x="13213" y="6097"/>
                  </a:lnTo>
                  <a:lnTo>
                    <a:pt x="13341" y="6479"/>
                  </a:lnTo>
                  <a:lnTo>
                    <a:pt x="13417" y="6887"/>
                  </a:lnTo>
                  <a:lnTo>
                    <a:pt x="13494" y="7270"/>
                  </a:lnTo>
                  <a:lnTo>
                    <a:pt x="13494" y="7678"/>
                  </a:lnTo>
                  <a:lnTo>
                    <a:pt x="13494" y="13468"/>
                  </a:lnTo>
                  <a:lnTo>
                    <a:pt x="13468" y="13927"/>
                  </a:lnTo>
                  <a:lnTo>
                    <a:pt x="13392" y="14386"/>
                  </a:lnTo>
                  <a:lnTo>
                    <a:pt x="13290" y="14820"/>
                  </a:lnTo>
                  <a:lnTo>
                    <a:pt x="13111" y="15253"/>
                  </a:lnTo>
                  <a:lnTo>
                    <a:pt x="12907" y="15661"/>
                  </a:lnTo>
                  <a:lnTo>
                    <a:pt x="12652" y="16044"/>
                  </a:lnTo>
                  <a:lnTo>
                    <a:pt x="12346" y="16401"/>
                  </a:lnTo>
                  <a:lnTo>
                    <a:pt x="12014" y="16733"/>
                  </a:lnTo>
                  <a:lnTo>
                    <a:pt x="11963" y="16809"/>
                  </a:lnTo>
                  <a:lnTo>
                    <a:pt x="11938" y="16911"/>
                  </a:lnTo>
                  <a:lnTo>
                    <a:pt x="11938" y="17013"/>
                  </a:lnTo>
                  <a:lnTo>
                    <a:pt x="11989" y="17115"/>
                  </a:lnTo>
                  <a:lnTo>
                    <a:pt x="12091" y="17166"/>
                  </a:lnTo>
                  <a:lnTo>
                    <a:pt x="12193" y="17192"/>
                  </a:lnTo>
                  <a:lnTo>
                    <a:pt x="12295" y="17192"/>
                  </a:lnTo>
                  <a:lnTo>
                    <a:pt x="12371" y="17141"/>
                  </a:lnTo>
                  <a:lnTo>
                    <a:pt x="12754" y="16758"/>
                  </a:lnTo>
                  <a:lnTo>
                    <a:pt x="13086" y="16376"/>
                  </a:lnTo>
                  <a:lnTo>
                    <a:pt x="13366" y="15942"/>
                  </a:lnTo>
                  <a:lnTo>
                    <a:pt x="13596" y="15483"/>
                  </a:lnTo>
                  <a:lnTo>
                    <a:pt x="13800" y="14998"/>
                  </a:lnTo>
                  <a:lnTo>
                    <a:pt x="13927" y="14514"/>
                  </a:lnTo>
                  <a:lnTo>
                    <a:pt x="14004" y="14004"/>
                  </a:lnTo>
                  <a:lnTo>
                    <a:pt x="14029" y="13468"/>
                  </a:lnTo>
                  <a:lnTo>
                    <a:pt x="14029" y="13009"/>
                  </a:lnTo>
                  <a:lnTo>
                    <a:pt x="14182" y="13034"/>
                  </a:lnTo>
                  <a:lnTo>
                    <a:pt x="14335" y="13060"/>
                  </a:lnTo>
                  <a:lnTo>
                    <a:pt x="15356" y="13060"/>
                  </a:lnTo>
                  <a:lnTo>
                    <a:pt x="15509" y="13034"/>
                  </a:lnTo>
                  <a:lnTo>
                    <a:pt x="15662" y="12983"/>
                  </a:lnTo>
                  <a:lnTo>
                    <a:pt x="15815" y="12907"/>
                  </a:lnTo>
                  <a:lnTo>
                    <a:pt x="15942" y="12805"/>
                  </a:lnTo>
                  <a:lnTo>
                    <a:pt x="16044" y="12677"/>
                  </a:lnTo>
                  <a:lnTo>
                    <a:pt x="16121" y="12550"/>
                  </a:lnTo>
                  <a:lnTo>
                    <a:pt x="16172" y="12397"/>
                  </a:lnTo>
                  <a:lnTo>
                    <a:pt x="16197" y="12218"/>
                  </a:lnTo>
                  <a:lnTo>
                    <a:pt x="16197" y="12065"/>
                  </a:lnTo>
                  <a:lnTo>
                    <a:pt x="16452" y="12065"/>
                  </a:lnTo>
                  <a:lnTo>
                    <a:pt x="16656" y="12040"/>
                  </a:lnTo>
                  <a:lnTo>
                    <a:pt x="16835" y="12014"/>
                  </a:lnTo>
                  <a:lnTo>
                    <a:pt x="17014" y="11963"/>
                  </a:lnTo>
                  <a:lnTo>
                    <a:pt x="17192" y="11912"/>
                  </a:lnTo>
                  <a:lnTo>
                    <a:pt x="17345" y="11835"/>
                  </a:lnTo>
                  <a:lnTo>
                    <a:pt x="17498" y="11733"/>
                  </a:lnTo>
                  <a:lnTo>
                    <a:pt x="17651" y="11631"/>
                  </a:lnTo>
                  <a:lnTo>
                    <a:pt x="17779" y="11504"/>
                  </a:lnTo>
                  <a:lnTo>
                    <a:pt x="17906" y="11376"/>
                  </a:lnTo>
                  <a:lnTo>
                    <a:pt x="18008" y="11223"/>
                  </a:lnTo>
                  <a:lnTo>
                    <a:pt x="18110" y="11070"/>
                  </a:lnTo>
                  <a:lnTo>
                    <a:pt x="18187" y="10917"/>
                  </a:lnTo>
                  <a:lnTo>
                    <a:pt x="18263" y="10739"/>
                  </a:lnTo>
                  <a:lnTo>
                    <a:pt x="18289" y="10560"/>
                  </a:lnTo>
                  <a:lnTo>
                    <a:pt x="18314" y="10356"/>
                  </a:lnTo>
                  <a:lnTo>
                    <a:pt x="18340" y="10178"/>
                  </a:lnTo>
                  <a:lnTo>
                    <a:pt x="18340" y="8035"/>
                  </a:lnTo>
                  <a:lnTo>
                    <a:pt x="18340" y="7856"/>
                  </a:lnTo>
                  <a:lnTo>
                    <a:pt x="18289" y="7703"/>
                  </a:lnTo>
                  <a:lnTo>
                    <a:pt x="18263" y="7525"/>
                  </a:lnTo>
                  <a:lnTo>
                    <a:pt x="18187" y="7372"/>
                  </a:lnTo>
                  <a:lnTo>
                    <a:pt x="18136" y="7219"/>
                  </a:lnTo>
                  <a:lnTo>
                    <a:pt x="18034" y="7066"/>
                  </a:lnTo>
                  <a:lnTo>
                    <a:pt x="17932" y="6938"/>
                  </a:lnTo>
                  <a:lnTo>
                    <a:pt x="17830" y="6811"/>
                  </a:lnTo>
                  <a:lnTo>
                    <a:pt x="17702" y="6683"/>
                  </a:lnTo>
                  <a:lnTo>
                    <a:pt x="17549" y="6581"/>
                  </a:lnTo>
                  <a:lnTo>
                    <a:pt x="17422" y="6505"/>
                  </a:lnTo>
                  <a:lnTo>
                    <a:pt x="17269" y="6428"/>
                  </a:lnTo>
                  <a:lnTo>
                    <a:pt x="17090" y="6377"/>
                  </a:lnTo>
                  <a:lnTo>
                    <a:pt x="16937" y="6326"/>
                  </a:lnTo>
                  <a:lnTo>
                    <a:pt x="16758" y="6301"/>
                  </a:lnTo>
                  <a:lnTo>
                    <a:pt x="16197" y="6301"/>
                  </a:lnTo>
                  <a:lnTo>
                    <a:pt x="16197" y="6122"/>
                  </a:lnTo>
                  <a:lnTo>
                    <a:pt x="16172" y="5969"/>
                  </a:lnTo>
                  <a:lnTo>
                    <a:pt x="16121" y="5790"/>
                  </a:lnTo>
                  <a:lnTo>
                    <a:pt x="16044" y="5663"/>
                  </a:lnTo>
                  <a:lnTo>
                    <a:pt x="15942" y="5535"/>
                  </a:lnTo>
                  <a:lnTo>
                    <a:pt x="15815" y="5433"/>
                  </a:lnTo>
                  <a:lnTo>
                    <a:pt x="15662" y="5357"/>
                  </a:lnTo>
                  <a:lnTo>
                    <a:pt x="15509" y="5306"/>
                  </a:lnTo>
                  <a:lnTo>
                    <a:pt x="15356" y="5280"/>
                  </a:lnTo>
                  <a:lnTo>
                    <a:pt x="14335" y="5280"/>
                  </a:lnTo>
                  <a:lnTo>
                    <a:pt x="14182" y="5306"/>
                  </a:lnTo>
                  <a:lnTo>
                    <a:pt x="14055" y="5331"/>
                  </a:lnTo>
                  <a:lnTo>
                    <a:pt x="14055" y="4898"/>
                  </a:lnTo>
                  <a:lnTo>
                    <a:pt x="14029" y="4388"/>
                  </a:lnTo>
                  <a:lnTo>
                    <a:pt x="13953" y="3903"/>
                  </a:lnTo>
                  <a:lnTo>
                    <a:pt x="13825" y="3444"/>
                  </a:lnTo>
                  <a:lnTo>
                    <a:pt x="13672" y="2985"/>
                  </a:lnTo>
                  <a:lnTo>
                    <a:pt x="13468" y="2551"/>
                  </a:lnTo>
                  <a:lnTo>
                    <a:pt x="13213" y="2169"/>
                  </a:lnTo>
                  <a:lnTo>
                    <a:pt x="12932" y="1786"/>
                  </a:lnTo>
                  <a:lnTo>
                    <a:pt x="12626" y="1429"/>
                  </a:lnTo>
                  <a:lnTo>
                    <a:pt x="12269" y="1123"/>
                  </a:lnTo>
                  <a:lnTo>
                    <a:pt x="11887" y="842"/>
                  </a:lnTo>
                  <a:lnTo>
                    <a:pt x="11504" y="587"/>
                  </a:lnTo>
                  <a:lnTo>
                    <a:pt x="11070" y="383"/>
                  </a:lnTo>
                  <a:lnTo>
                    <a:pt x="10611" y="230"/>
                  </a:lnTo>
                  <a:lnTo>
                    <a:pt x="10152" y="102"/>
                  </a:lnTo>
                  <a:lnTo>
                    <a:pt x="9668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0"/>
            <p:cNvSpPr/>
            <p:nvPr/>
          </p:nvSpPr>
          <p:spPr>
            <a:xfrm>
              <a:off x="6311850" y="2149350"/>
              <a:ext cx="195150" cy="75275"/>
            </a:xfrm>
            <a:custGeom>
              <a:avLst/>
              <a:gdLst/>
              <a:ahLst/>
              <a:cxnLst/>
              <a:rect l="l" t="t" r="r" b="b"/>
              <a:pathLst>
                <a:path w="7806" h="3011" extrusionOk="0">
                  <a:moveTo>
                    <a:pt x="1506" y="0"/>
                  </a:moveTo>
                  <a:lnTo>
                    <a:pt x="1353" y="26"/>
                  </a:lnTo>
                  <a:lnTo>
                    <a:pt x="1200" y="52"/>
                  </a:lnTo>
                  <a:lnTo>
                    <a:pt x="919" y="128"/>
                  </a:lnTo>
                  <a:lnTo>
                    <a:pt x="664" y="281"/>
                  </a:lnTo>
                  <a:lnTo>
                    <a:pt x="435" y="460"/>
                  </a:lnTo>
                  <a:lnTo>
                    <a:pt x="256" y="689"/>
                  </a:lnTo>
                  <a:lnTo>
                    <a:pt x="103" y="944"/>
                  </a:lnTo>
                  <a:lnTo>
                    <a:pt x="27" y="1225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1" y="1684"/>
                  </a:lnTo>
                  <a:lnTo>
                    <a:pt x="27" y="1811"/>
                  </a:lnTo>
                  <a:lnTo>
                    <a:pt x="103" y="2092"/>
                  </a:lnTo>
                  <a:lnTo>
                    <a:pt x="256" y="2347"/>
                  </a:lnTo>
                  <a:lnTo>
                    <a:pt x="435" y="2577"/>
                  </a:lnTo>
                  <a:lnTo>
                    <a:pt x="664" y="2755"/>
                  </a:lnTo>
                  <a:lnTo>
                    <a:pt x="919" y="2908"/>
                  </a:lnTo>
                  <a:lnTo>
                    <a:pt x="1200" y="2985"/>
                  </a:lnTo>
                  <a:lnTo>
                    <a:pt x="1353" y="3010"/>
                  </a:lnTo>
                  <a:lnTo>
                    <a:pt x="2016" y="3010"/>
                  </a:lnTo>
                  <a:lnTo>
                    <a:pt x="2093" y="2934"/>
                  </a:lnTo>
                  <a:lnTo>
                    <a:pt x="2144" y="2857"/>
                  </a:lnTo>
                  <a:lnTo>
                    <a:pt x="2169" y="2755"/>
                  </a:lnTo>
                  <a:lnTo>
                    <a:pt x="2144" y="2653"/>
                  </a:lnTo>
                  <a:lnTo>
                    <a:pt x="2093" y="2577"/>
                  </a:lnTo>
                  <a:lnTo>
                    <a:pt x="2016" y="2500"/>
                  </a:lnTo>
                  <a:lnTo>
                    <a:pt x="1914" y="2475"/>
                  </a:lnTo>
                  <a:lnTo>
                    <a:pt x="1302" y="2475"/>
                  </a:lnTo>
                  <a:lnTo>
                    <a:pt x="1123" y="2398"/>
                  </a:lnTo>
                  <a:lnTo>
                    <a:pt x="945" y="2322"/>
                  </a:lnTo>
                  <a:lnTo>
                    <a:pt x="817" y="2194"/>
                  </a:lnTo>
                  <a:lnTo>
                    <a:pt x="690" y="2067"/>
                  </a:lnTo>
                  <a:lnTo>
                    <a:pt x="613" y="1888"/>
                  </a:lnTo>
                  <a:lnTo>
                    <a:pt x="537" y="1709"/>
                  </a:lnTo>
                  <a:lnTo>
                    <a:pt x="537" y="1505"/>
                  </a:lnTo>
                  <a:lnTo>
                    <a:pt x="537" y="1327"/>
                  </a:lnTo>
                  <a:lnTo>
                    <a:pt x="613" y="1148"/>
                  </a:lnTo>
                  <a:lnTo>
                    <a:pt x="690" y="970"/>
                  </a:lnTo>
                  <a:lnTo>
                    <a:pt x="817" y="842"/>
                  </a:lnTo>
                  <a:lnTo>
                    <a:pt x="945" y="715"/>
                  </a:lnTo>
                  <a:lnTo>
                    <a:pt x="1123" y="638"/>
                  </a:lnTo>
                  <a:lnTo>
                    <a:pt x="1302" y="562"/>
                  </a:lnTo>
                  <a:lnTo>
                    <a:pt x="6505" y="562"/>
                  </a:lnTo>
                  <a:lnTo>
                    <a:pt x="6684" y="638"/>
                  </a:lnTo>
                  <a:lnTo>
                    <a:pt x="6837" y="715"/>
                  </a:lnTo>
                  <a:lnTo>
                    <a:pt x="6990" y="842"/>
                  </a:lnTo>
                  <a:lnTo>
                    <a:pt x="7092" y="970"/>
                  </a:lnTo>
                  <a:lnTo>
                    <a:pt x="7194" y="1148"/>
                  </a:lnTo>
                  <a:lnTo>
                    <a:pt x="7245" y="1327"/>
                  </a:lnTo>
                  <a:lnTo>
                    <a:pt x="7270" y="1505"/>
                  </a:lnTo>
                  <a:lnTo>
                    <a:pt x="7245" y="1709"/>
                  </a:lnTo>
                  <a:lnTo>
                    <a:pt x="7194" y="1888"/>
                  </a:lnTo>
                  <a:lnTo>
                    <a:pt x="7092" y="2067"/>
                  </a:lnTo>
                  <a:lnTo>
                    <a:pt x="6990" y="2194"/>
                  </a:lnTo>
                  <a:lnTo>
                    <a:pt x="6837" y="2322"/>
                  </a:lnTo>
                  <a:lnTo>
                    <a:pt x="6684" y="2398"/>
                  </a:lnTo>
                  <a:lnTo>
                    <a:pt x="6505" y="2475"/>
                  </a:lnTo>
                  <a:lnTo>
                    <a:pt x="3062" y="2475"/>
                  </a:lnTo>
                  <a:lnTo>
                    <a:pt x="2960" y="2500"/>
                  </a:lnTo>
                  <a:lnTo>
                    <a:pt x="2883" y="2577"/>
                  </a:lnTo>
                  <a:lnTo>
                    <a:pt x="2832" y="2653"/>
                  </a:lnTo>
                  <a:lnTo>
                    <a:pt x="2807" y="2755"/>
                  </a:lnTo>
                  <a:lnTo>
                    <a:pt x="2832" y="2857"/>
                  </a:lnTo>
                  <a:lnTo>
                    <a:pt x="2883" y="2934"/>
                  </a:lnTo>
                  <a:lnTo>
                    <a:pt x="2960" y="3010"/>
                  </a:lnTo>
                  <a:lnTo>
                    <a:pt x="6454" y="3010"/>
                  </a:lnTo>
                  <a:lnTo>
                    <a:pt x="6607" y="2985"/>
                  </a:lnTo>
                  <a:lnTo>
                    <a:pt x="6888" y="2908"/>
                  </a:lnTo>
                  <a:lnTo>
                    <a:pt x="7143" y="2755"/>
                  </a:lnTo>
                  <a:lnTo>
                    <a:pt x="7372" y="2577"/>
                  </a:lnTo>
                  <a:lnTo>
                    <a:pt x="7551" y="2347"/>
                  </a:lnTo>
                  <a:lnTo>
                    <a:pt x="7678" y="2092"/>
                  </a:lnTo>
                  <a:lnTo>
                    <a:pt x="7780" y="1811"/>
                  </a:lnTo>
                  <a:lnTo>
                    <a:pt x="7806" y="1684"/>
                  </a:lnTo>
                  <a:lnTo>
                    <a:pt x="7806" y="1505"/>
                  </a:lnTo>
                  <a:lnTo>
                    <a:pt x="7806" y="1352"/>
                  </a:lnTo>
                  <a:lnTo>
                    <a:pt x="7780" y="1225"/>
                  </a:lnTo>
                  <a:lnTo>
                    <a:pt x="7678" y="944"/>
                  </a:lnTo>
                  <a:lnTo>
                    <a:pt x="7551" y="689"/>
                  </a:lnTo>
                  <a:lnTo>
                    <a:pt x="7372" y="460"/>
                  </a:lnTo>
                  <a:lnTo>
                    <a:pt x="7143" y="281"/>
                  </a:lnTo>
                  <a:lnTo>
                    <a:pt x="6888" y="128"/>
                  </a:lnTo>
                  <a:lnTo>
                    <a:pt x="6607" y="52"/>
                  </a:lnTo>
                  <a:lnTo>
                    <a:pt x="6454" y="26"/>
                  </a:lnTo>
                  <a:lnTo>
                    <a:pt x="6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70"/>
          <p:cNvGrpSpPr/>
          <p:nvPr/>
        </p:nvGrpSpPr>
        <p:grpSpPr>
          <a:xfrm>
            <a:off x="7731665" y="2061328"/>
            <a:ext cx="330489" cy="456070"/>
            <a:chOff x="6986500" y="1950400"/>
            <a:chExt cx="332250" cy="458500"/>
          </a:xfrm>
        </p:grpSpPr>
        <p:sp>
          <p:nvSpPr>
            <p:cNvPr id="1673" name="Google Shape;1673;p70"/>
            <p:cNvSpPr/>
            <p:nvPr/>
          </p:nvSpPr>
          <p:spPr>
            <a:xfrm>
              <a:off x="6986500" y="1950400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32"/>
                  </a:lnTo>
                  <a:lnTo>
                    <a:pt x="7985" y="2934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34"/>
                  </a:lnTo>
                  <a:lnTo>
                    <a:pt x="5051" y="2832"/>
                  </a:lnTo>
                  <a:lnTo>
                    <a:pt x="4822" y="2679"/>
                  </a:lnTo>
                  <a:close/>
                  <a:moveTo>
                    <a:pt x="3087" y="0"/>
                  </a:moveTo>
                  <a:lnTo>
                    <a:pt x="2985" y="26"/>
                  </a:lnTo>
                  <a:lnTo>
                    <a:pt x="2909" y="51"/>
                  </a:lnTo>
                  <a:lnTo>
                    <a:pt x="2832" y="77"/>
                  </a:lnTo>
                  <a:lnTo>
                    <a:pt x="2756" y="153"/>
                  </a:lnTo>
                  <a:lnTo>
                    <a:pt x="2705" y="230"/>
                  </a:lnTo>
                  <a:lnTo>
                    <a:pt x="2654" y="307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80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4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53"/>
                  </a:lnTo>
                  <a:lnTo>
                    <a:pt x="384" y="17957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1938" y="18340"/>
                  </a:lnTo>
                  <a:lnTo>
                    <a:pt x="12219" y="18314"/>
                  </a:lnTo>
                  <a:lnTo>
                    <a:pt x="12474" y="18238"/>
                  </a:lnTo>
                  <a:lnTo>
                    <a:pt x="12703" y="18110"/>
                  </a:lnTo>
                  <a:lnTo>
                    <a:pt x="12882" y="17957"/>
                  </a:lnTo>
                  <a:lnTo>
                    <a:pt x="13060" y="17753"/>
                  </a:lnTo>
                  <a:lnTo>
                    <a:pt x="13188" y="17523"/>
                  </a:lnTo>
                  <a:lnTo>
                    <a:pt x="13264" y="17268"/>
                  </a:lnTo>
                  <a:lnTo>
                    <a:pt x="13290" y="16988"/>
                  </a:lnTo>
                  <a:lnTo>
                    <a:pt x="13290" y="4566"/>
                  </a:lnTo>
                  <a:lnTo>
                    <a:pt x="13264" y="4464"/>
                  </a:lnTo>
                  <a:lnTo>
                    <a:pt x="13213" y="4388"/>
                  </a:lnTo>
                  <a:lnTo>
                    <a:pt x="13111" y="4311"/>
                  </a:lnTo>
                  <a:lnTo>
                    <a:pt x="12907" y="4311"/>
                  </a:lnTo>
                  <a:lnTo>
                    <a:pt x="12831" y="4388"/>
                  </a:lnTo>
                  <a:lnTo>
                    <a:pt x="12780" y="4464"/>
                  </a:lnTo>
                  <a:lnTo>
                    <a:pt x="12754" y="4566"/>
                  </a:lnTo>
                  <a:lnTo>
                    <a:pt x="12754" y="16988"/>
                  </a:lnTo>
                  <a:lnTo>
                    <a:pt x="12729" y="17166"/>
                  </a:lnTo>
                  <a:lnTo>
                    <a:pt x="12678" y="17319"/>
                  </a:lnTo>
                  <a:lnTo>
                    <a:pt x="12601" y="17447"/>
                  </a:lnTo>
                  <a:lnTo>
                    <a:pt x="12499" y="17574"/>
                  </a:lnTo>
                  <a:lnTo>
                    <a:pt x="12397" y="17676"/>
                  </a:lnTo>
                  <a:lnTo>
                    <a:pt x="12244" y="17727"/>
                  </a:lnTo>
                  <a:lnTo>
                    <a:pt x="12091" y="17779"/>
                  </a:lnTo>
                  <a:lnTo>
                    <a:pt x="11938" y="17804"/>
                  </a:lnTo>
                  <a:lnTo>
                    <a:pt x="1353" y="17804"/>
                  </a:lnTo>
                  <a:lnTo>
                    <a:pt x="1174" y="17779"/>
                  </a:lnTo>
                  <a:lnTo>
                    <a:pt x="1021" y="17727"/>
                  </a:lnTo>
                  <a:lnTo>
                    <a:pt x="894" y="17676"/>
                  </a:lnTo>
                  <a:lnTo>
                    <a:pt x="766" y="17574"/>
                  </a:lnTo>
                  <a:lnTo>
                    <a:pt x="664" y="17447"/>
                  </a:lnTo>
                  <a:lnTo>
                    <a:pt x="588" y="17319"/>
                  </a:lnTo>
                  <a:lnTo>
                    <a:pt x="562" y="17166"/>
                  </a:lnTo>
                  <a:lnTo>
                    <a:pt x="537" y="16988"/>
                  </a:lnTo>
                  <a:lnTo>
                    <a:pt x="537" y="2424"/>
                  </a:lnTo>
                  <a:lnTo>
                    <a:pt x="562" y="2271"/>
                  </a:lnTo>
                  <a:lnTo>
                    <a:pt x="588" y="2117"/>
                  </a:lnTo>
                  <a:lnTo>
                    <a:pt x="664" y="1964"/>
                  </a:lnTo>
                  <a:lnTo>
                    <a:pt x="766" y="1862"/>
                  </a:lnTo>
                  <a:lnTo>
                    <a:pt x="894" y="1760"/>
                  </a:lnTo>
                  <a:lnTo>
                    <a:pt x="1021" y="1684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9"/>
                  </a:lnTo>
                  <a:lnTo>
                    <a:pt x="1149" y="2220"/>
                  </a:lnTo>
                  <a:lnTo>
                    <a:pt x="1098" y="2322"/>
                  </a:lnTo>
                  <a:lnTo>
                    <a:pt x="1072" y="2424"/>
                  </a:lnTo>
                  <a:lnTo>
                    <a:pt x="1072" y="13774"/>
                  </a:lnTo>
                  <a:lnTo>
                    <a:pt x="1098" y="13876"/>
                  </a:lnTo>
                  <a:lnTo>
                    <a:pt x="1149" y="13953"/>
                  </a:lnTo>
                  <a:lnTo>
                    <a:pt x="1225" y="14004"/>
                  </a:lnTo>
                  <a:lnTo>
                    <a:pt x="1353" y="14029"/>
                  </a:lnTo>
                  <a:lnTo>
                    <a:pt x="1455" y="14004"/>
                  </a:lnTo>
                  <a:lnTo>
                    <a:pt x="1531" y="13953"/>
                  </a:lnTo>
                  <a:lnTo>
                    <a:pt x="1582" y="13876"/>
                  </a:lnTo>
                  <a:lnTo>
                    <a:pt x="1608" y="13774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83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95"/>
                  </a:lnTo>
                  <a:lnTo>
                    <a:pt x="5561" y="3546"/>
                  </a:lnTo>
                  <a:lnTo>
                    <a:pt x="7729" y="3546"/>
                  </a:lnTo>
                  <a:lnTo>
                    <a:pt x="7985" y="3495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83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4896"/>
                  </a:lnTo>
                  <a:lnTo>
                    <a:pt x="1582" y="14769"/>
                  </a:lnTo>
                  <a:lnTo>
                    <a:pt x="1531" y="14692"/>
                  </a:lnTo>
                  <a:lnTo>
                    <a:pt x="1455" y="14641"/>
                  </a:lnTo>
                  <a:lnTo>
                    <a:pt x="1353" y="14616"/>
                  </a:lnTo>
                  <a:lnTo>
                    <a:pt x="1225" y="14641"/>
                  </a:lnTo>
                  <a:lnTo>
                    <a:pt x="1149" y="14692"/>
                  </a:lnTo>
                  <a:lnTo>
                    <a:pt x="1098" y="14769"/>
                  </a:lnTo>
                  <a:lnTo>
                    <a:pt x="1072" y="14896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92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92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4"/>
                  </a:lnTo>
                  <a:lnTo>
                    <a:pt x="12193" y="2322"/>
                  </a:lnTo>
                  <a:lnTo>
                    <a:pt x="12142" y="2220"/>
                  </a:lnTo>
                  <a:lnTo>
                    <a:pt x="12040" y="2169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84"/>
                  </a:lnTo>
                  <a:lnTo>
                    <a:pt x="12397" y="1760"/>
                  </a:lnTo>
                  <a:lnTo>
                    <a:pt x="12499" y="1862"/>
                  </a:lnTo>
                  <a:lnTo>
                    <a:pt x="12601" y="1964"/>
                  </a:lnTo>
                  <a:lnTo>
                    <a:pt x="12678" y="2117"/>
                  </a:lnTo>
                  <a:lnTo>
                    <a:pt x="12729" y="2271"/>
                  </a:lnTo>
                  <a:lnTo>
                    <a:pt x="12754" y="2424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4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80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307"/>
                  </a:lnTo>
                  <a:lnTo>
                    <a:pt x="10586" y="230"/>
                  </a:lnTo>
                  <a:lnTo>
                    <a:pt x="10535" y="153"/>
                  </a:lnTo>
                  <a:lnTo>
                    <a:pt x="10459" y="77"/>
                  </a:lnTo>
                  <a:lnTo>
                    <a:pt x="10382" y="51"/>
                  </a:lnTo>
                  <a:lnTo>
                    <a:pt x="10280" y="26"/>
                  </a:lnTo>
                  <a:lnTo>
                    <a:pt x="10178" y="0"/>
                  </a:lnTo>
                  <a:lnTo>
                    <a:pt x="5485" y="0"/>
                  </a:lnTo>
                  <a:lnTo>
                    <a:pt x="5383" y="26"/>
                  </a:lnTo>
                  <a:lnTo>
                    <a:pt x="5306" y="77"/>
                  </a:lnTo>
                  <a:lnTo>
                    <a:pt x="5255" y="179"/>
                  </a:lnTo>
                  <a:lnTo>
                    <a:pt x="5230" y="281"/>
                  </a:lnTo>
                  <a:lnTo>
                    <a:pt x="5255" y="383"/>
                  </a:lnTo>
                  <a:lnTo>
                    <a:pt x="5306" y="460"/>
                  </a:lnTo>
                  <a:lnTo>
                    <a:pt x="5383" y="511"/>
                  </a:lnTo>
                  <a:lnTo>
                    <a:pt x="5485" y="536"/>
                  </a:lnTo>
                  <a:lnTo>
                    <a:pt x="10127" y="536"/>
                  </a:ln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lnTo>
                    <a:pt x="4388" y="536"/>
                  </a:lnTo>
                  <a:lnTo>
                    <a:pt x="4490" y="511"/>
                  </a:lnTo>
                  <a:lnTo>
                    <a:pt x="4567" y="460"/>
                  </a:lnTo>
                  <a:lnTo>
                    <a:pt x="4643" y="383"/>
                  </a:lnTo>
                  <a:lnTo>
                    <a:pt x="4643" y="281"/>
                  </a:lnTo>
                  <a:lnTo>
                    <a:pt x="4643" y="179"/>
                  </a:lnTo>
                  <a:lnTo>
                    <a:pt x="4567" y="77"/>
                  </a:lnTo>
                  <a:lnTo>
                    <a:pt x="4490" y="26"/>
                  </a:lnTo>
                  <a:lnTo>
                    <a:pt x="4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0"/>
            <p:cNvSpPr/>
            <p:nvPr/>
          </p:nvSpPr>
          <p:spPr>
            <a:xfrm>
              <a:off x="7039425" y="2215025"/>
              <a:ext cx="226400" cy="130100"/>
            </a:xfrm>
            <a:custGeom>
              <a:avLst/>
              <a:gdLst/>
              <a:ahLst/>
              <a:cxnLst/>
              <a:rect l="l" t="t" r="r" b="b"/>
              <a:pathLst>
                <a:path w="9056" h="5204" extrusionOk="0">
                  <a:moveTo>
                    <a:pt x="3164" y="3036"/>
                  </a:moveTo>
                  <a:lnTo>
                    <a:pt x="3189" y="3061"/>
                  </a:lnTo>
                  <a:lnTo>
                    <a:pt x="3189" y="4668"/>
                  </a:lnTo>
                  <a:lnTo>
                    <a:pt x="1557" y="4668"/>
                  </a:lnTo>
                  <a:lnTo>
                    <a:pt x="1557" y="3061"/>
                  </a:lnTo>
                  <a:lnTo>
                    <a:pt x="1582" y="3036"/>
                  </a:lnTo>
                  <a:close/>
                  <a:moveTo>
                    <a:pt x="5306" y="536"/>
                  </a:moveTo>
                  <a:lnTo>
                    <a:pt x="5332" y="562"/>
                  </a:lnTo>
                  <a:lnTo>
                    <a:pt x="5332" y="4668"/>
                  </a:lnTo>
                  <a:lnTo>
                    <a:pt x="3725" y="4668"/>
                  </a:lnTo>
                  <a:lnTo>
                    <a:pt x="3725" y="562"/>
                  </a:lnTo>
                  <a:lnTo>
                    <a:pt x="3725" y="536"/>
                  </a:lnTo>
                  <a:close/>
                  <a:moveTo>
                    <a:pt x="7449" y="1965"/>
                  </a:moveTo>
                  <a:lnTo>
                    <a:pt x="7474" y="1990"/>
                  </a:lnTo>
                  <a:lnTo>
                    <a:pt x="7474" y="4668"/>
                  </a:lnTo>
                  <a:lnTo>
                    <a:pt x="5868" y="4668"/>
                  </a:lnTo>
                  <a:lnTo>
                    <a:pt x="5868" y="1990"/>
                  </a:lnTo>
                  <a:lnTo>
                    <a:pt x="5893" y="1965"/>
                  </a:lnTo>
                  <a:close/>
                  <a:moveTo>
                    <a:pt x="3623" y="1"/>
                  </a:moveTo>
                  <a:lnTo>
                    <a:pt x="3521" y="52"/>
                  </a:lnTo>
                  <a:lnTo>
                    <a:pt x="3419" y="103"/>
                  </a:lnTo>
                  <a:lnTo>
                    <a:pt x="3342" y="154"/>
                  </a:lnTo>
                  <a:lnTo>
                    <a:pt x="3266" y="256"/>
                  </a:lnTo>
                  <a:lnTo>
                    <a:pt x="3215" y="332"/>
                  </a:lnTo>
                  <a:lnTo>
                    <a:pt x="3189" y="434"/>
                  </a:lnTo>
                  <a:lnTo>
                    <a:pt x="3189" y="562"/>
                  </a:lnTo>
                  <a:lnTo>
                    <a:pt x="3189" y="2500"/>
                  </a:lnTo>
                  <a:lnTo>
                    <a:pt x="1582" y="2500"/>
                  </a:lnTo>
                  <a:lnTo>
                    <a:pt x="1480" y="2526"/>
                  </a:lnTo>
                  <a:lnTo>
                    <a:pt x="1378" y="2551"/>
                  </a:lnTo>
                  <a:lnTo>
                    <a:pt x="1276" y="2602"/>
                  </a:lnTo>
                  <a:lnTo>
                    <a:pt x="1200" y="2679"/>
                  </a:lnTo>
                  <a:lnTo>
                    <a:pt x="1123" y="2755"/>
                  </a:lnTo>
                  <a:lnTo>
                    <a:pt x="1072" y="2857"/>
                  </a:lnTo>
                  <a:lnTo>
                    <a:pt x="1047" y="2959"/>
                  </a:lnTo>
                  <a:lnTo>
                    <a:pt x="1021" y="3061"/>
                  </a:lnTo>
                  <a:lnTo>
                    <a:pt x="1021" y="4668"/>
                  </a:lnTo>
                  <a:lnTo>
                    <a:pt x="154" y="4668"/>
                  </a:lnTo>
                  <a:lnTo>
                    <a:pt x="78" y="4745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8" y="5127"/>
                  </a:lnTo>
                  <a:lnTo>
                    <a:pt x="154" y="5178"/>
                  </a:lnTo>
                  <a:lnTo>
                    <a:pt x="256" y="5204"/>
                  </a:lnTo>
                  <a:lnTo>
                    <a:pt x="8775" y="5204"/>
                  </a:lnTo>
                  <a:lnTo>
                    <a:pt x="8877" y="5178"/>
                  </a:lnTo>
                  <a:lnTo>
                    <a:pt x="8979" y="5127"/>
                  </a:lnTo>
                  <a:lnTo>
                    <a:pt x="9030" y="5025"/>
                  </a:lnTo>
                  <a:lnTo>
                    <a:pt x="9056" y="4923"/>
                  </a:lnTo>
                  <a:lnTo>
                    <a:pt x="9030" y="4821"/>
                  </a:lnTo>
                  <a:lnTo>
                    <a:pt x="8979" y="4745"/>
                  </a:lnTo>
                  <a:lnTo>
                    <a:pt x="8877" y="4668"/>
                  </a:lnTo>
                  <a:lnTo>
                    <a:pt x="8010" y="4668"/>
                  </a:lnTo>
                  <a:lnTo>
                    <a:pt x="8010" y="1990"/>
                  </a:lnTo>
                  <a:lnTo>
                    <a:pt x="8010" y="1888"/>
                  </a:lnTo>
                  <a:lnTo>
                    <a:pt x="7959" y="1786"/>
                  </a:lnTo>
                  <a:lnTo>
                    <a:pt x="7908" y="1684"/>
                  </a:lnTo>
                  <a:lnTo>
                    <a:pt x="7857" y="1608"/>
                  </a:lnTo>
                  <a:lnTo>
                    <a:pt x="7780" y="1531"/>
                  </a:lnTo>
                  <a:lnTo>
                    <a:pt x="7678" y="1480"/>
                  </a:lnTo>
                  <a:lnTo>
                    <a:pt x="7576" y="1455"/>
                  </a:lnTo>
                  <a:lnTo>
                    <a:pt x="7449" y="1429"/>
                  </a:lnTo>
                  <a:lnTo>
                    <a:pt x="5868" y="1429"/>
                  </a:lnTo>
                  <a:lnTo>
                    <a:pt x="5868" y="562"/>
                  </a:lnTo>
                  <a:lnTo>
                    <a:pt x="5868" y="434"/>
                  </a:lnTo>
                  <a:lnTo>
                    <a:pt x="5816" y="332"/>
                  </a:lnTo>
                  <a:lnTo>
                    <a:pt x="5765" y="256"/>
                  </a:lnTo>
                  <a:lnTo>
                    <a:pt x="5714" y="154"/>
                  </a:lnTo>
                  <a:lnTo>
                    <a:pt x="5612" y="103"/>
                  </a:lnTo>
                  <a:lnTo>
                    <a:pt x="5536" y="52"/>
                  </a:lnTo>
                  <a:lnTo>
                    <a:pt x="5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0"/>
            <p:cNvSpPr/>
            <p:nvPr/>
          </p:nvSpPr>
          <p:spPr>
            <a:xfrm>
              <a:off x="704837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8" y="562"/>
                  </a:moveTo>
                  <a:lnTo>
                    <a:pt x="2372" y="613"/>
                  </a:lnTo>
                  <a:lnTo>
                    <a:pt x="2551" y="689"/>
                  </a:lnTo>
                  <a:lnTo>
                    <a:pt x="2729" y="817"/>
                  </a:lnTo>
                  <a:lnTo>
                    <a:pt x="2882" y="944"/>
                  </a:lnTo>
                  <a:lnTo>
                    <a:pt x="3010" y="1097"/>
                  </a:lnTo>
                  <a:lnTo>
                    <a:pt x="3112" y="1251"/>
                  </a:lnTo>
                  <a:lnTo>
                    <a:pt x="3214" y="1455"/>
                  </a:lnTo>
                  <a:lnTo>
                    <a:pt x="3265" y="1633"/>
                  </a:lnTo>
                  <a:lnTo>
                    <a:pt x="2168" y="1633"/>
                  </a:lnTo>
                  <a:lnTo>
                    <a:pt x="2168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8" y="2016"/>
                  </a:lnTo>
                  <a:lnTo>
                    <a:pt x="1709" y="2092"/>
                  </a:lnTo>
                  <a:lnTo>
                    <a:pt x="1811" y="2169"/>
                  </a:lnTo>
                  <a:lnTo>
                    <a:pt x="3265" y="2169"/>
                  </a:lnTo>
                  <a:lnTo>
                    <a:pt x="3188" y="2398"/>
                  </a:lnTo>
                  <a:lnTo>
                    <a:pt x="3086" y="2628"/>
                  </a:lnTo>
                  <a:lnTo>
                    <a:pt x="2959" y="2806"/>
                  </a:lnTo>
                  <a:lnTo>
                    <a:pt x="2780" y="2985"/>
                  </a:lnTo>
                  <a:lnTo>
                    <a:pt x="2602" y="3113"/>
                  </a:lnTo>
                  <a:lnTo>
                    <a:pt x="2398" y="3215"/>
                  </a:lnTo>
                  <a:lnTo>
                    <a:pt x="2143" y="3266"/>
                  </a:lnTo>
                  <a:lnTo>
                    <a:pt x="1913" y="3291"/>
                  </a:lnTo>
                  <a:lnTo>
                    <a:pt x="1633" y="3266"/>
                  </a:lnTo>
                  <a:lnTo>
                    <a:pt x="1377" y="3189"/>
                  </a:lnTo>
                  <a:lnTo>
                    <a:pt x="1148" y="3061"/>
                  </a:lnTo>
                  <a:lnTo>
                    <a:pt x="944" y="2883"/>
                  </a:lnTo>
                  <a:lnTo>
                    <a:pt x="765" y="2679"/>
                  </a:lnTo>
                  <a:lnTo>
                    <a:pt x="638" y="2449"/>
                  </a:lnTo>
                  <a:lnTo>
                    <a:pt x="561" y="2194"/>
                  </a:lnTo>
                  <a:lnTo>
                    <a:pt x="536" y="1914"/>
                  </a:lnTo>
                  <a:lnTo>
                    <a:pt x="561" y="1659"/>
                  </a:lnTo>
                  <a:lnTo>
                    <a:pt x="612" y="1429"/>
                  </a:lnTo>
                  <a:lnTo>
                    <a:pt x="714" y="1225"/>
                  </a:lnTo>
                  <a:lnTo>
                    <a:pt x="842" y="1021"/>
                  </a:lnTo>
                  <a:lnTo>
                    <a:pt x="1020" y="868"/>
                  </a:lnTo>
                  <a:lnTo>
                    <a:pt x="1199" y="740"/>
                  </a:lnTo>
                  <a:lnTo>
                    <a:pt x="1403" y="638"/>
                  </a:lnTo>
                  <a:lnTo>
                    <a:pt x="1633" y="562"/>
                  </a:lnTo>
                  <a:close/>
                  <a:moveTo>
                    <a:pt x="1709" y="1"/>
                  </a:moveTo>
                  <a:lnTo>
                    <a:pt x="1530" y="26"/>
                  </a:lnTo>
                  <a:lnTo>
                    <a:pt x="1352" y="77"/>
                  </a:lnTo>
                  <a:lnTo>
                    <a:pt x="1173" y="154"/>
                  </a:lnTo>
                  <a:lnTo>
                    <a:pt x="995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1" y="562"/>
                  </a:lnTo>
                  <a:lnTo>
                    <a:pt x="434" y="689"/>
                  </a:lnTo>
                  <a:lnTo>
                    <a:pt x="332" y="842"/>
                  </a:lnTo>
                  <a:lnTo>
                    <a:pt x="230" y="995"/>
                  </a:lnTo>
                  <a:lnTo>
                    <a:pt x="153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0" y="1710"/>
                  </a:lnTo>
                  <a:lnTo>
                    <a:pt x="0" y="1914"/>
                  </a:lnTo>
                  <a:lnTo>
                    <a:pt x="0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3" y="2653"/>
                  </a:lnTo>
                  <a:lnTo>
                    <a:pt x="230" y="2832"/>
                  </a:lnTo>
                  <a:lnTo>
                    <a:pt x="332" y="2985"/>
                  </a:lnTo>
                  <a:lnTo>
                    <a:pt x="434" y="3138"/>
                  </a:lnTo>
                  <a:lnTo>
                    <a:pt x="561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5" y="3597"/>
                  </a:lnTo>
                  <a:lnTo>
                    <a:pt x="1173" y="3674"/>
                  </a:lnTo>
                  <a:lnTo>
                    <a:pt x="1352" y="3750"/>
                  </a:lnTo>
                  <a:lnTo>
                    <a:pt x="1530" y="3801"/>
                  </a:lnTo>
                  <a:lnTo>
                    <a:pt x="1709" y="3827"/>
                  </a:lnTo>
                  <a:lnTo>
                    <a:pt x="2117" y="3827"/>
                  </a:lnTo>
                  <a:lnTo>
                    <a:pt x="2296" y="3801"/>
                  </a:lnTo>
                  <a:lnTo>
                    <a:pt x="2474" y="3750"/>
                  </a:lnTo>
                  <a:lnTo>
                    <a:pt x="2653" y="3674"/>
                  </a:lnTo>
                  <a:lnTo>
                    <a:pt x="2831" y="3597"/>
                  </a:lnTo>
                  <a:lnTo>
                    <a:pt x="2984" y="3495"/>
                  </a:lnTo>
                  <a:lnTo>
                    <a:pt x="3137" y="3393"/>
                  </a:lnTo>
                  <a:lnTo>
                    <a:pt x="3265" y="3266"/>
                  </a:lnTo>
                  <a:lnTo>
                    <a:pt x="3392" y="3138"/>
                  </a:lnTo>
                  <a:lnTo>
                    <a:pt x="3494" y="2985"/>
                  </a:lnTo>
                  <a:lnTo>
                    <a:pt x="3597" y="2832"/>
                  </a:lnTo>
                  <a:lnTo>
                    <a:pt x="3673" y="2653"/>
                  </a:lnTo>
                  <a:lnTo>
                    <a:pt x="3750" y="2475"/>
                  </a:lnTo>
                  <a:lnTo>
                    <a:pt x="3775" y="2296"/>
                  </a:lnTo>
                  <a:lnTo>
                    <a:pt x="3826" y="2118"/>
                  </a:lnTo>
                  <a:lnTo>
                    <a:pt x="3826" y="1914"/>
                  </a:lnTo>
                  <a:lnTo>
                    <a:pt x="3826" y="1710"/>
                  </a:lnTo>
                  <a:lnTo>
                    <a:pt x="3775" y="1531"/>
                  </a:lnTo>
                  <a:lnTo>
                    <a:pt x="3750" y="1353"/>
                  </a:lnTo>
                  <a:lnTo>
                    <a:pt x="3673" y="1174"/>
                  </a:lnTo>
                  <a:lnTo>
                    <a:pt x="3597" y="995"/>
                  </a:lnTo>
                  <a:lnTo>
                    <a:pt x="3494" y="842"/>
                  </a:lnTo>
                  <a:lnTo>
                    <a:pt x="3392" y="689"/>
                  </a:lnTo>
                  <a:lnTo>
                    <a:pt x="3265" y="562"/>
                  </a:lnTo>
                  <a:lnTo>
                    <a:pt x="3137" y="434"/>
                  </a:lnTo>
                  <a:lnTo>
                    <a:pt x="2984" y="332"/>
                  </a:lnTo>
                  <a:lnTo>
                    <a:pt x="2831" y="230"/>
                  </a:lnTo>
                  <a:lnTo>
                    <a:pt x="2653" y="154"/>
                  </a:lnTo>
                  <a:lnTo>
                    <a:pt x="2474" y="77"/>
                  </a:lnTo>
                  <a:lnTo>
                    <a:pt x="2296" y="26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0"/>
            <p:cNvSpPr/>
            <p:nvPr/>
          </p:nvSpPr>
          <p:spPr>
            <a:xfrm>
              <a:off x="7161225" y="2072825"/>
              <a:ext cx="95675" cy="95675"/>
            </a:xfrm>
            <a:custGeom>
              <a:avLst/>
              <a:gdLst/>
              <a:ahLst/>
              <a:cxnLst/>
              <a:rect l="l" t="t" r="r" b="b"/>
              <a:pathLst>
                <a:path w="3827" h="3827" extrusionOk="0">
                  <a:moveTo>
                    <a:pt x="2169" y="562"/>
                  </a:moveTo>
                  <a:lnTo>
                    <a:pt x="2398" y="638"/>
                  </a:lnTo>
                  <a:lnTo>
                    <a:pt x="2628" y="740"/>
                  </a:lnTo>
                  <a:lnTo>
                    <a:pt x="2806" y="868"/>
                  </a:lnTo>
                  <a:lnTo>
                    <a:pt x="2960" y="1021"/>
                  </a:lnTo>
                  <a:lnTo>
                    <a:pt x="3113" y="1225"/>
                  </a:lnTo>
                  <a:lnTo>
                    <a:pt x="3215" y="1429"/>
                  </a:lnTo>
                  <a:lnTo>
                    <a:pt x="3266" y="1659"/>
                  </a:lnTo>
                  <a:lnTo>
                    <a:pt x="3291" y="1914"/>
                  </a:lnTo>
                  <a:lnTo>
                    <a:pt x="3266" y="2092"/>
                  </a:lnTo>
                  <a:lnTo>
                    <a:pt x="3240" y="2245"/>
                  </a:lnTo>
                  <a:lnTo>
                    <a:pt x="3189" y="2398"/>
                  </a:lnTo>
                  <a:lnTo>
                    <a:pt x="3113" y="2577"/>
                  </a:lnTo>
                  <a:lnTo>
                    <a:pt x="2169" y="1786"/>
                  </a:lnTo>
                  <a:lnTo>
                    <a:pt x="2169" y="562"/>
                  </a:lnTo>
                  <a:close/>
                  <a:moveTo>
                    <a:pt x="1633" y="562"/>
                  </a:moveTo>
                  <a:lnTo>
                    <a:pt x="1633" y="1914"/>
                  </a:lnTo>
                  <a:lnTo>
                    <a:pt x="1659" y="2016"/>
                  </a:lnTo>
                  <a:lnTo>
                    <a:pt x="1735" y="2118"/>
                  </a:lnTo>
                  <a:lnTo>
                    <a:pt x="2781" y="2985"/>
                  </a:lnTo>
                  <a:lnTo>
                    <a:pt x="2577" y="3113"/>
                  </a:lnTo>
                  <a:lnTo>
                    <a:pt x="2373" y="3215"/>
                  </a:lnTo>
                  <a:lnTo>
                    <a:pt x="2143" y="3266"/>
                  </a:lnTo>
                  <a:lnTo>
                    <a:pt x="1914" y="3291"/>
                  </a:lnTo>
                  <a:lnTo>
                    <a:pt x="1633" y="3266"/>
                  </a:lnTo>
                  <a:lnTo>
                    <a:pt x="1378" y="3189"/>
                  </a:lnTo>
                  <a:lnTo>
                    <a:pt x="1149" y="3061"/>
                  </a:lnTo>
                  <a:lnTo>
                    <a:pt x="944" y="2883"/>
                  </a:lnTo>
                  <a:lnTo>
                    <a:pt x="766" y="2679"/>
                  </a:lnTo>
                  <a:lnTo>
                    <a:pt x="638" y="2449"/>
                  </a:lnTo>
                  <a:lnTo>
                    <a:pt x="562" y="2194"/>
                  </a:lnTo>
                  <a:lnTo>
                    <a:pt x="536" y="1914"/>
                  </a:lnTo>
                  <a:lnTo>
                    <a:pt x="562" y="1659"/>
                  </a:lnTo>
                  <a:lnTo>
                    <a:pt x="613" y="1429"/>
                  </a:lnTo>
                  <a:lnTo>
                    <a:pt x="715" y="1225"/>
                  </a:lnTo>
                  <a:lnTo>
                    <a:pt x="842" y="1021"/>
                  </a:lnTo>
                  <a:lnTo>
                    <a:pt x="1021" y="868"/>
                  </a:lnTo>
                  <a:lnTo>
                    <a:pt x="1200" y="740"/>
                  </a:lnTo>
                  <a:lnTo>
                    <a:pt x="1404" y="638"/>
                  </a:lnTo>
                  <a:lnTo>
                    <a:pt x="1633" y="562"/>
                  </a:lnTo>
                  <a:close/>
                  <a:moveTo>
                    <a:pt x="1710" y="1"/>
                  </a:moveTo>
                  <a:lnTo>
                    <a:pt x="1531" y="26"/>
                  </a:lnTo>
                  <a:lnTo>
                    <a:pt x="1327" y="77"/>
                  </a:lnTo>
                  <a:lnTo>
                    <a:pt x="1174" y="154"/>
                  </a:lnTo>
                  <a:lnTo>
                    <a:pt x="996" y="230"/>
                  </a:lnTo>
                  <a:lnTo>
                    <a:pt x="842" y="332"/>
                  </a:lnTo>
                  <a:lnTo>
                    <a:pt x="689" y="434"/>
                  </a:lnTo>
                  <a:lnTo>
                    <a:pt x="562" y="562"/>
                  </a:lnTo>
                  <a:lnTo>
                    <a:pt x="434" y="689"/>
                  </a:lnTo>
                  <a:lnTo>
                    <a:pt x="307" y="842"/>
                  </a:lnTo>
                  <a:lnTo>
                    <a:pt x="230" y="995"/>
                  </a:lnTo>
                  <a:lnTo>
                    <a:pt x="154" y="1174"/>
                  </a:lnTo>
                  <a:lnTo>
                    <a:pt x="77" y="1353"/>
                  </a:lnTo>
                  <a:lnTo>
                    <a:pt x="26" y="1531"/>
                  </a:lnTo>
                  <a:lnTo>
                    <a:pt x="1" y="1710"/>
                  </a:lnTo>
                  <a:lnTo>
                    <a:pt x="1" y="1914"/>
                  </a:lnTo>
                  <a:lnTo>
                    <a:pt x="1" y="2118"/>
                  </a:lnTo>
                  <a:lnTo>
                    <a:pt x="26" y="2296"/>
                  </a:lnTo>
                  <a:lnTo>
                    <a:pt x="77" y="2475"/>
                  </a:lnTo>
                  <a:lnTo>
                    <a:pt x="154" y="2653"/>
                  </a:lnTo>
                  <a:lnTo>
                    <a:pt x="230" y="2832"/>
                  </a:lnTo>
                  <a:lnTo>
                    <a:pt x="307" y="2985"/>
                  </a:lnTo>
                  <a:lnTo>
                    <a:pt x="434" y="3138"/>
                  </a:lnTo>
                  <a:lnTo>
                    <a:pt x="562" y="3266"/>
                  </a:lnTo>
                  <a:lnTo>
                    <a:pt x="689" y="3393"/>
                  </a:lnTo>
                  <a:lnTo>
                    <a:pt x="842" y="3495"/>
                  </a:lnTo>
                  <a:lnTo>
                    <a:pt x="996" y="3597"/>
                  </a:lnTo>
                  <a:lnTo>
                    <a:pt x="1174" y="3674"/>
                  </a:lnTo>
                  <a:lnTo>
                    <a:pt x="1327" y="3750"/>
                  </a:lnTo>
                  <a:lnTo>
                    <a:pt x="1531" y="3801"/>
                  </a:lnTo>
                  <a:lnTo>
                    <a:pt x="1710" y="3827"/>
                  </a:lnTo>
                  <a:lnTo>
                    <a:pt x="2118" y="3827"/>
                  </a:lnTo>
                  <a:lnTo>
                    <a:pt x="2322" y="3776"/>
                  </a:lnTo>
                  <a:lnTo>
                    <a:pt x="2526" y="3725"/>
                  </a:lnTo>
                  <a:lnTo>
                    <a:pt x="2730" y="3648"/>
                  </a:lnTo>
                  <a:lnTo>
                    <a:pt x="2908" y="3546"/>
                  </a:lnTo>
                  <a:lnTo>
                    <a:pt x="3087" y="3419"/>
                  </a:lnTo>
                  <a:lnTo>
                    <a:pt x="3240" y="3291"/>
                  </a:lnTo>
                  <a:lnTo>
                    <a:pt x="3393" y="3138"/>
                  </a:lnTo>
                  <a:lnTo>
                    <a:pt x="3572" y="2857"/>
                  </a:lnTo>
                  <a:lnTo>
                    <a:pt x="3699" y="2551"/>
                  </a:lnTo>
                  <a:lnTo>
                    <a:pt x="3801" y="2245"/>
                  </a:lnTo>
                  <a:lnTo>
                    <a:pt x="3827" y="1914"/>
                  </a:lnTo>
                  <a:lnTo>
                    <a:pt x="3801" y="1710"/>
                  </a:lnTo>
                  <a:lnTo>
                    <a:pt x="3776" y="1531"/>
                  </a:lnTo>
                  <a:lnTo>
                    <a:pt x="3750" y="1353"/>
                  </a:lnTo>
                  <a:lnTo>
                    <a:pt x="3674" y="1174"/>
                  </a:lnTo>
                  <a:lnTo>
                    <a:pt x="3597" y="995"/>
                  </a:lnTo>
                  <a:lnTo>
                    <a:pt x="3495" y="842"/>
                  </a:lnTo>
                  <a:lnTo>
                    <a:pt x="3393" y="689"/>
                  </a:lnTo>
                  <a:lnTo>
                    <a:pt x="3266" y="562"/>
                  </a:lnTo>
                  <a:lnTo>
                    <a:pt x="3138" y="434"/>
                  </a:lnTo>
                  <a:lnTo>
                    <a:pt x="2985" y="332"/>
                  </a:lnTo>
                  <a:lnTo>
                    <a:pt x="2832" y="230"/>
                  </a:lnTo>
                  <a:lnTo>
                    <a:pt x="2653" y="154"/>
                  </a:lnTo>
                  <a:lnTo>
                    <a:pt x="2475" y="77"/>
                  </a:lnTo>
                  <a:lnTo>
                    <a:pt x="2296" y="26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70"/>
          <p:cNvGrpSpPr/>
          <p:nvPr/>
        </p:nvGrpSpPr>
        <p:grpSpPr>
          <a:xfrm>
            <a:off x="1019056" y="2735561"/>
            <a:ext cx="456070" cy="456095"/>
            <a:chOff x="238125" y="2628225"/>
            <a:chExt cx="458500" cy="458525"/>
          </a:xfrm>
        </p:grpSpPr>
        <p:sp>
          <p:nvSpPr>
            <p:cNvPr id="1678" name="Google Shape;1678;p70"/>
            <p:cNvSpPr/>
            <p:nvPr/>
          </p:nvSpPr>
          <p:spPr>
            <a:xfrm>
              <a:off x="546100" y="2694550"/>
              <a:ext cx="73350" cy="72725"/>
            </a:xfrm>
            <a:custGeom>
              <a:avLst/>
              <a:gdLst/>
              <a:ahLst/>
              <a:cxnLst/>
              <a:rect l="l" t="t" r="r" b="b"/>
              <a:pathLst>
                <a:path w="2934" h="2909" extrusionOk="0">
                  <a:moveTo>
                    <a:pt x="1455" y="536"/>
                  </a:moveTo>
                  <a:lnTo>
                    <a:pt x="1684" y="562"/>
                  </a:lnTo>
                  <a:lnTo>
                    <a:pt x="1888" y="638"/>
                  </a:lnTo>
                  <a:lnTo>
                    <a:pt x="2067" y="766"/>
                  </a:lnTo>
                  <a:lnTo>
                    <a:pt x="2220" y="919"/>
                  </a:lnTo>
                  <a:lnTo>
                    <a:pt x="1965" y="970"/>
                  </a:lnTo>
                  <a:lnTo>
                    <a:pt x="1710" y="1046"/>
                  </a:lnTo>
                  <a:lnTo>
                    <a:pt x="1480" y="1123"/>
                  </a:lnTo>
                  <a:lnTo>
                    <a:pt x="1225" y="1225"/>
                  </a:lnTo>
                  <a:lnTo>
                    <a:pt x="1174" y="919"/>
                  </a:lnTo>
                  <a:lnTo>
                    <a:pt x="1097" y="613"/>
                  </a:lnTo>
                  <a:lnTo>
                    <a:pt x="1276" y="562"/>
                  </a:lnTo>
                  <a:lnTo>
                    <a:pt x="1455" y="536"/>
                  </a:lnTo>
                  <a:close/>
                  <a:moveTo>
                    <a:pt x="664" y="995"/>
                  </a:moveTo>
                  <a:lnTo>
                    <a:pt x="689" y="1276"/>
                  </a:lnTo>
                  <a:lnTo>
                    <a:pt x="715" y="1582"/>
                  </a:lnTo>
                  <a:lnTo>
                    <a:pt x="740" y="1659"/>
                  </a:lnTo>
                  <a:lnTo>
                    <a:pt x="766" y="1735"/>
                  </a:lnTo>
                  <a:lnTo>
                    <a:pt x="842" y="1812"/>
                  </a:lnTo>
                  <a:lnTo>
                    <a:pt x="893" y="1863"/>
                  </a:lnTo>
                  <a:lnTo>
                    <a:pt x="970" y="1888"/>
                  </a:lnTo>
                  <a:lnTo>
                    <a:pt x="1148" y="1888"/>
                  </a:lnTo>
                  <a:lnTo>
                    <a:pt x="1250" y="1837"/>
                  </a:lnTo>
                  <a:lnTo>
                    <a:pt x="1506" y="1684"/>
                  </a:lnTo>
                  <a:lnTo>
                    <a:pt x="1786" y="1582"/>
                  </a:lnTo>
                  <a:lnTo>
                    <a:pt x="2092" y="1505"/>
                  </a:lnTo>
                  <a:lnTo>
                    <a:pt x="2398" y="1454"/>
                  </a:lnTo>
                  <a:lnTo>
                    <a:pt x="2398" y="1454"/>
                  </a:lnTo>
                  <a:lnTo>
                    <a:pt x="2373" y="1633"/>
                  </a:lnTo>
                  <a:lnTo>
                    <a:pt x="2322" y="1812"/>
                  </a:lnTo>
                  <a:lnTo>
                    <a:pt x="2245" y="1965"/>
                  </a:lnTo>
                  <a:lnTo>
                    <a:pt x="2118" y="2118"/>
                  </a:lnTo>
                  <a:lnTo>
                    <a:pt x="1990" y="2220"/>
                  </a:lnTo>
                  <a:lnTo>
                    <a:pt x="1812" y="2322"/>
                  </a:lnTo>
                  <a:lnTo>
                    <a:pt x="1659" y="2373"/>
                  </a:lnTo>
                  <a:lnTo>
                    <a:pt x="1276" y="2373"/>
                  </a:lnTo>
                  <a:lnTo>
                    <a:pt x="1097" y="2322"/>
                  </a:lnTo>
                  <a:lnTo>
                    <a:pt x="944" y="2220"/>
                  </a:lnTo>
                  <a:lnTo>
                    <a:pt x="817" y="2118"/>
                  </a:lnTo>
                  <a:lnTo>
                    <a:pt x="689" y="1965"/>
                  </a:lnTo>
                  <a:lnTo>
                    <a:pt x="613" y="1812"/>
                  </a:lnTo>
                  <a:lnTo>
                    <a:pt x="562" y="1633"/>
                  </a:lnTo>
                  <a:lnTo>
                    <a:pt x="536" y="1454"/>
                  </a:lnTo>
                  <a:lnTo>
                    <a:pt x="536" y="1327"/>
                  </a:lnTo>
                  <a:lnTo>
                    <a:pt x="562" y="1225"/>
                  </a:lnTo>
                  <a:lnTo>
                    <a:pt x="664" y="995"/>
                  </a:lnTo>
                  <a:close/>
                  <a:moveTo>
                    <a:pt x="1250" y="1"/>
                  </a:moveTo>
                  <a:lnTo>
                    <a:pt x="1046" y="52"/>
                  </a:lnTo>
                  <a:lnTo>
                    <a:pt x="842" y="128"/>
                  </a:lnTo>
                  <a:lnTo>
                    <a:pt x="664" y="230"/>
                  </a:lnTo>
                  <a:lnTo>
                    <a:pt x="613" y="256"/>
                  </a:lnTo>
                  <a:lnTo>
                    <a:pt x="485" y="358"/>
                  </a:lnTo>
                  <a:lnTo>
                    <a:pt x="358" y="485"/>
                  </a:lnTo>
                  <a:lnTo>
                    <a:pt x="256" y="638"/>
                  </a:lnTo>
                  <a:lnTo>
                    <a:pt x="179" y="766"/>
                  </a:lnTo>
                  <a:lnTo>
                    <a:pt x="103" y="944"/>
                  </a:lnTo>
                  <a:lnTo>
                    <a:pt x="52" y="1097"/>
                  </a:lnTo>
                  <a:lnTo>
                    <a:pt x="1" y="1276"/>
                  </a:lnTo>
                  <a:lnTo>
                    <a:pt x="1" y="1454"/>
                  </a:lnTo>
                  <a:lnTo>
                    <a:pt x="26" y="1761"/>
                  </a:lnTo>
                  <a:lnTo>
                    <a:pt x="103" y="2016"/>
                  </a:lnTo>
                  <a:lnTo>
                    <a:pt x="256" y="2271"/>
                  </a:lnTo>
                  <a:lnTo>
                    <a:pt x="434" y="2500"/>
                  </a:lnTo>
                  <a:lnTo>
                    <a:pt x="638" y="2679"/>
                  </a:lnTo>
                  <a:lnTo>
                    <a:pt x="893" y="2806"/>
                  </a:lnTo>
                  <a:lnTo>
                    <a:pt x="1174" y="2883"/>
                  </a:lnTo>
                  <a:lnTo>
                    <a:pt x="1455" y="2908"/>
                  </a:lnTo>
                  <a:lnTo>
                    <a:pt x="1761" y="2883"/>
                  </a:lnTo>
                  <a:lnTo>
                    <a:pt x="2041" y="2806"/>
                  </a:lnTo>
                  <a:lnTo>
                    <a:pt x="2271" y="2679"/>
                  </a:lnTo>
                  <a:lnTo>
                    <a:pt x="2500" y="2500"/>
                  </a:lnTo>
                  <a:lnTo>
                    <a:pt x="2679" y="2271"/>
                  </a:lnTo>
                  <a:lnTo>
                    <a:pt x="2806" y="2016"/>
                  </a:lnTo>
                  <a:lnTo>
                    <a:pt x="2908" y="1761"/>
                  </a:lnTo>
                  <a:lnTo>
                    <a:pt x="2934" y="1454"/>
                  </a:lnTo>
                  <a:lnTo>
                    <a:pt x="2908" y="1276"/>
                  </a:lnTo>
                  <a:lnTo>
                    <a:pt x="2883" y="1097"/>
                  </a:lnTo>
                  <a:lnTo>
                    <a:pt x="2806" y="868"/>
                  </a:lnTo>
                  <a:lnTo>
                    <a:pt x="2679" y="664"/>
                  </a:lnTo>
                  <a:lnTo>
                    <a:pt x="2551" y="460"/>
                  </a:lnTo>
                  <a:lnTo>
                    <a:pt x="2373" y="307"/>
                  </a:lnTo>
                  <a:lnTo>
                    <a:pt x="2169" y="179"/>
                  </a:lnTo>
                  <a:lnTo>
                    <a:pt x="1939" y="77"/>
                  </a:lnTo>
                  <a:lnTo>
                    <a:pt x="1710" y="26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0"/>
            <p:cNvSpPr/>
            <p:nvPr/>
          </p:nvSpPr>
          <p:spPr>
            <a:xfrm>
              <a:off x="238125" y="2628225"/>
              <a:ext cx="458500" cy="458525"/>
            </a:xfrm>
            <a:custGeom>
              <a:avLst/>
              <a:gdLst/>
              <a:ahLst/>
              <a:cxnLst/>
              <a:rect l="l" t="t" r="r" b="b"/>
              <a:pathLst>
                <a:path w="18340" h="18341" extrusionOk="0">
                  <a:moveTo>
                    <a:pt x="14029" y="1353"/>
                  </a:moveTo>
                  <a:lnTo>
                    <a:pt x="14080" y="1378"/>
                  </a:lnTo>
                  <a:lnTo>
                    <a:pt x="14105" y="1404"/>
                  </a:lnTo>
                  <a:lnTo>
                    <a:pt x="14207" y="1888"/>
                  </a:lnTo>
                  <a:lnTo>
                    <a:pt x="14233" y="2041"/>
                  </a:lnTo>
                  <a:lnTo>
                    <a:pt x="14309" y="2143"/>
                  </a:lnTo>
                  <a:lnTo>
                    <a:pt x="14386" y="2245"/>
                  </a:lnTo>
                  <a:lnTo>
                    <a:pt x="14513" y="2348"/>
                  </a:lnTo>
                  <a:lnTo>
                    <a:pt x="14947" y="2603"/>
                  </a:lnTo>
                  <a:lnTo>
                    <a:pt x="15074" y="2654"/>
                  </a:lnTo>
                  <a:lnTo>
                    <a:pt x="15227" y="2679"/>
                  </a:lnTo>
                  <a:lnTo>
                    <a:pt x="15355" y="2679"/>
                  </a:lnTo>
                  <a:lnTo>
                    <a:pt x="15482" y="2628"/>
                  </a:lnTo>
                  <a:lnTo>
                    <a:pt x="15967" y="2475"/>
                  </a:lnTo>
                  <a:lnTo>
                    <a:pt x="16018" y="2501"/>
                  </a:lnTo>
                  <a:lnTo>
                    <a:pt x="16044" y="2526"/>
                  </a:lnTo>
                  <a:lnTo>
                    <a:pt x="16299" y="2934"/>
                  </a:lnTo>
                  <a:lnTo>
                    <a:pt x="16299" y="2985"/>
                  </a:lnTo>
                  <a:lnTo>
                    <a:pt x="16273" y="3036"/>
                  </a:lnTo>
                  <a:lnTo>
                    <a:pt x="15916" y="3368"/>
                  </a:lnTo>
                  <a:lnTo>
                    <a:pt x="15814" y="3470"/>
                  </a:lnTo>
                  <a:lnTo>
                    <a:pt x="15738" y="3572"/>
                  </a:lnTo>
                  <a:lnTo>
                    <a:pt x="15687" y="3725"/>
                  </a:lnTo>
                  <a:lnTo>
                    <a:pt x="15687" y="3852"/>
                  </a:lnTo>
                  <a:lnTo>
                    <a:pt x="15687" y="4363"/>
                  </a:lnTo>
                  <a:lnTo>
                    <a:pt x="15687" y="4516"/>
                  </a:lnTo>
                  <a:lnTo>
                    <a:pt x="15738" y="4643"/>
                  </a:lnTo>
                  <a:lnTo>
                    <a:pt x="15814" y="4745"/>
                  </a:lnTo>
                  <a:lnTo>
                    <a:pt x="15916" y="4847"/>
                  </a:lnTo>
                  <a:lnTo>
                    <a:pt x="16273" y="5179"/>
                  </a:lnTo>
                  <a:lnTo>
                    <a:pt x="16299" y="5230"/>
                  </a:lnTo>
                  <a:lnTo>
                    <a:pt x="16299" y="5281"/>
                  </a:lnTo>
                  <a:lnTo>
                    <a:pt x="16044" y="5689"/>
                  </a:lnTo>
                  <a:lnTo>
                    <a:pt x="16018" y="5740"/>
                  </a:lnTo>
                  <a:lnTo>
                    <a:pt x="15967" y="5740"/>
                  </a:lnTo>
                  <a:lnTo>
                    <a:pt x="15482" y="5587"/>
                  </a:lnTo>
                  <a:lnTo>
                    <a:pt x="15355" y="5536"/>
                  </a:lnTo>
                  <a:lnTo>
                    <a:pt x="15227" y="5536"/>
                  </a:lnTo>
                  <a:lnTo>
                    <a:pt x="15074" y="5561"/>
                  </a:lnTo>
                  <a:lnTo>
                    <a:pt x="14947" y="5612"/>
                  </a:lnTo>
                  <a:lnTo>
                    <a:pt x="14513" y="5893"/>
                  </a:lnTo>
                  <a:lnTo>
                    <a:pt x="14386" y="5969"/>
                  </a:lnTo>
                  <a:lnTo>
                    <a:pt x="14309" y="6071"/>
                  </a:lnTo>
                  <a:lnTo>
                    <a:pt x="14233" y="6199"/>
                  </a:lnTo>
                  <a:lnTo>
                    <a:pt x="14207" y="6327"/>
                  </a:lnTo>
                  <a:lnTo>
                    <a:pt x="14105" y="6811"/>
                  </a:lnTo>
                  <a:lnTo>
                    <a:pt x="14080" y="6837"/>
                  </a:lnTo>
                  <a:lnTo>
                    <a:pt x="14029" y="6862"/>
                  </a:lnTo>
                  <a:lnTo>
                    <a:pt x="13544" y="6862"/>
                  </a:lnTo>
                  <a:lnTo>
                    <a:pt x="13493" y="6837"/>
                  </a:lnTo>
                  <a:lnTo>
                    <a:pt x="13467" y="6811"/>
                  </a:lnTo>
                  <a:lnTo>
                    <a:pt x="13365" y="6327"/>
                  </a:lnTo>
                  <a:lnTo>
                    <a:pt x="13314" y="6199"/>
                  </a:lnTo>
                  <a:lnTo>
                    <a:pt x="13263" y="6071"/>
                  </a:lnTo>
                  <a:lnTo>
                    <a:pt x="13161" y="5969"/>
                  </a:lnTo>
                  <a:lnTo>
                    <a:pt x="13059" y="5893"/>
                  </a:lnTo>
                  <a:lnTo>
                    <a:pt x="12600" y="5612"/>
                  </a:lnTo>
                  <a:lnTo>
                    <a:pt x="12447" y="5561"/>
                  </a:lnTo>
                  <a:lnTo>
                    <a:pt x="12294" y="5536"/>
                  </a:lnTo>
                  <a:lnTo>
                    <a:pt x="12192" y="5561"/>
                  </a:lnTo>
                  <a:lnTo>
                    <a:pt x="12065" y="5587"/>
                  </a:lnTo>
                  <a:lnTo>
                    <a:pt x="11605" y="5740"/>
                  </a:lnTo>
                  <a:lnTo>
                    <a:pt x="11554" y="5740"/>
                  </a:lnTo>
                  <a:lnTo>
                    <a:pt x="11503" y="5689"/>
                  </a:lnTo>
                  <a:lnTo>
                    <a:pt x="11274" y="5281"/>
                  </a:lnTo>
                  <a:lnTo>
                    <a:pt x="11248" y="5230"/>
                  </a:lnTo>
                  <a:lnTo>
                    <a:pt x="11274" y="5179"/>
                  </a:lnTo>
                  <a:lnTo>
                    <a:pt x="11656" y="4847"/>
                  </a:lnTo>
                  <a:lnTo>
                    <a:pt x="11733" y="4745"/>
                  </a:lnTo>
                  <a:lnTo>
                    <a:pt x="11810" y="4643"/>
                  </a:lnTo>
                  <a:lnTo>
                    <a:pt x="11861" y="4516"/>
                  </a:lnTo>
                  <a:lnTo>
                    <a:pt x="11886" y="4363"/>
                  </a:lnTo>
                  <a:lnTo>
                    <a:pt x="11886" y="3852"/>
                  </a:lnTo>
                  <a:lnTo>
                    <a:pt x="11861" y="3725"/>
                  </a:lnTo>
                  <a:lnTo>
                    <a:pt x="11810" y="3572"/>
                  </a:lnTo>
                  <a:lnTo>
                    <a:pt x="11733" y="3470"/>
                  </a:lnTo>
                  <a:lnTo>
                    <a:pt x="11656" y="3368"/>
                  </a:lnTo>
                  <a:lnTo>
                    <a:pt x="11274" y="3036"/>
                  </a:lnTo>
                  <a:lnTo>
                    <a:pt x="11248" y="2985"/>
                  </a:lnTo>
                  <a:lnTo>
                    <a:pt x="11274" y="2934"/>
                  </a:lnTo>
                  <a:lnTo>
                    <a:pt x="11503" y="2526"/>
                  </a:lnTo>
                  <a:lnTo>
                    <a:pt x="11554" y="2501"/>
                  </a:lnTo>
                  <a:lnTo>
                    <a:pt x="11605" y="2475"/>
                  </a:lnTo>
                  <a:lnTo>
                    <a:pt x="12065" y="2628"/>
                  </a:lnTo>
                  <a:lnTo>
                    <a:pt x="12192" y="2679"/>
                  </a:lnTo>
                  <a:lnTo>
                    <a:pt x="12345" y="2679"/>
                  </a:lnTo>
                  <a:lnTo>
                    <a:pt x="12473" y="2654"/>
                  </a:lnTo>
                  <a:lnTo>
                    <a:pt x="12600" y="2603"/>
                  </a:lnTo>
                  <a:lnTo>
                    <a:pt x="12830" y="2475"/>
                  </a:lnTo>
                  <a:lnTo>
                    <a:pt x="13059" y="2348"/>
                  </a:lnTo>
                  <a:lnTo>
                    <a:pt x="13161" y="2245"/>
                  </a:lnTo>
                  <a:lnTo>
                    <a:pt x="13263" y="2143"/>
                  </a:lnTo>
                  <a:lnTo>
                    <a:pt x="13314" y="2041"/>
                  </a:lnTo>
                  <a:lnTo>
                    <a:pt x="13365" y="1888"/>
                  </a:lnTo>
                  <a:lnTo>
                    <a:pt x="13467" y="1404"/>
                  </a:lnTo>
                  <a:lnTo>
                    <a:pt x="13493" y="1378"/>
                  </a:lnTo>
                  <a:lnTo>
                    <a:pt x="13544" y="1353"/>
                  </a:lnTo>
                  <a:close/>
                  <a:moveTo>
                    <a:pt x="13085" y="12321"/>
                  </a:moveTo>
                  <a:lnTo>
                    <a:pt x="13161" y="12372"/>
                  </a:lnTo>
                  <a:lnTo>
                    <a:pt x="13212" y="12423"/>
                  </a:lnTo>
                  <a:lnTo>
                    <a:pt x="13263" y="12499"/>
                  </a:lnTo>
                  <a:lnTo>
                    <a:pt x="13595" y="13519"/>
                  </a:lnTo>
                  <a:lnTo>
                    <a:pt x="13391" y="13494"/>
                  </a:lnTo>
                  <a:lnTo>
                    <a:pt x="4948" y="13494"/>
                  </a:lnTo>
                  <a:lnTo>
                    <a:pt x="4719" y="13519"/>
                  </a:lnTo>
                  <a:lnTo>
                    <a:pt x="5076" y="12499"/>
                  </a:lnTo>
                  <a:lnTo>
                    <a:pt x="5101" y="12423"/>
                  </a:lnTo>
                  <a:lnTo>
                    <a:pt x="5152" y="12372"/>
                  </a:lnTo>
                  <a:lnTo>
                    <a:pt x="5254" y="12321"/>
                  </a:lnTo>
                  <a:close/>
                  <a:moveTo>
                    <a:pt x="13391" y="14029"/>
                  </a:moveTo>
                  <a:lnTo>
                    <a:pt x="13493" y="14055"/>
                  </a:lnTo>
                  <a:lnTo>
                    <a:pt x="13595" y="14081"/>
                  </a:lnTo>
                  <a:lnTo>
                    <a:pt x="13672" y="14132"/>
                  </a:lnTo>
                  <a:lnTo>
                    <a:pt x="13748" y="14183"/>
                  </a:lnTo>
                  <a:lnTo>
                    <a:pt x="13825" y="14259"/>
                  </a:lnTo>
                  <a:lnTo>
                    <a:pt x="13876" y="14361"/>
                  </a:lnTo>
                  <a:lnTo>
                    <a:pt x="13901" y="14463"/>
                  </a:lnTo>
                  <a:lnTo>
                    <a:pt x="13901" y="14565"/>
                  </a:lnTo>
                  <a:lnTo>
                    <a:pt x="13901" y="17269"/>
                  </a:lnTo>
                  <a:lnTo>
                    <a:pt x="13901" y="17396"/>
                  </a:lnTo>
                  <a:lnTo>
                    <a:pt x="13876" y="17473"/>
                  </a:lnTo>
                  <a:lnTo>
                    <a:pt x="13825" y="17575"/>
                  </a:lnTo>
                  <a:lnTo>
                    <a:pt x="13748" y="17651"/>
                  </a:lnTo>
                  <a:lnTo>
                    <a:pt x="13672" y="17702"/>
                  </a:lnTo>
                  <a:lnTo>
                    <a:pt x="13595" y="17753"/>
                  </a:lnTo>
                  <a:lnTo>
                    <a:pt x="13493" y="17779"/>
                  </a:lnTo>
                  <a:lnTo>
                    <a:pt x="13391" y="17804"/>
                  </a:lnTo>
                  <a:lnTo>
                    <a:pt x="4948" y="17804"/>
                  </a:lnTo>
                  <a:lnTo>
                    <a:pt x="4821" y="17779"/>
                  </a:lnTo>
                  <a:lnTo>
                    <a:pt x="4744" y="17753"/>
                  </a:lnTo>
                  <a:lnTo>
                    <a:pt x="4642" y="17702"/>
                  </a:lnTo>
                  <a:lnTo>
                    <a:pt x="4566" y="17651"/>
                  </a:lnTo>
                  <a:lnTo>
                    <a:pt x="4515" y="17575"/>
                  </a:lnTo>
                  <a:lnTo>
                    <a:pt x="4464" y="17473"/>
                  </a:lnTo>
                  <a:lnTo>
                    <a:pt x="4438" y="17396"/>
                  </a:lnTo>
                  <a:lnTo>
                    <a:pt x="4413" y="17269"/>
                  </a:lnTo>
                  <a:lnTo>
                    <a:pt x="4413" y="14565"/>
                  </a:lnTo>
                  <a:lnTo>
                    <a:pt x="4438" y="14463"/>
                  </a:lnTo>
                  <a:lnTo>
                    <a:pt x="4464" y="14361"/>
                  </a:lnTo>
                  <a:lnTo>
                    <a:pt x="4515" y="14259"/>
                  </a:lnTo>
                  <a:lnTo>
                    <a:pt x="4566" y="14183"/>
                  </a:lnTo>
                  <a:lnTo>
                    <a:pt x="4642" y="14132"/>
                  </a:lnTo>
                  <a:lnTo>
                    <a:pt x="4744" y="14081"/>
                  </a:lnTo>
                  <a:lnTo>
                    <a:pt x="4821" y="14055"/>
                  </a:lnTo>
                  <a:lnTo>
                    <a:pt x="4948" y="14029"/>
                  </a:lnTo>
                  <a:close/>
                  <a:moveTo>
                    <a:pt x="9157" y="1"/>
                  </a:moveTo>
                  <a:lnTo>
                    <a:pt x="8749" y="26"/>
                  </a:lnTo>
                  <a:lnTo>
                    <a:pt x="8341" y="77"/>
                  </a:lnTo>
                  <a:lnTo>
                    <a:pt x="7933" y="179"/>
                  </a:lnTo>
                  <a:lnTo>
                    <a:pt x="7550" y="307"/>
                  </a:lnTo>
                  <a:lnTo>
                    <a:pt x="7193" y="460"/>
                  </a:lnTo>
                  <a:lnTo>
                    <a:pt x="6836" y="664"/>
                  </a:lnTo>
                  <a:lnTo>
                    <a:pt x="6504" y="894"/>
                  </a:lnTo>
                  <a:lnTo>
                    <a:pt x="6173" y="1149"/>
                  </a:lnTo>
                  <a:lnTo>
                    <a:pt x="6122" y="1251"/>
                  </a:lnTo>
                  <a:lnTo>
                    <a:pt x="6096" y="1353"/>
                  </a:lnTo>
                  <a:lnTo>
                    <a:pt x="6096" y="1455"/>
                  </a:lnTo>
                  <a:lnTo>
                    <a:pt x="6147" y="1531"/>
                  </a:lnTo>
                  <a:lnTo>
                    <a:pt x="6249" y="1608"/>
                  </a:lnTo>
                  <a:lnTo>
                    <a:pt x="6351" y="1633"/>
                  </a:lnTo>
                  <a:lnTo>
                    <a:pt x="6453" y="1608"/>
                  </a:lnTo>
                  <a:lnTo>
                    <a:pt x="6530" y="1557"/>
                  </a:lnTo>
                  <a:lnTo>
                    <a:pt x="6810" y="1327"/>
                  </a:lnTo>
                  <a:lnTo>
                    <a:pt x="7116" y="1123"/>
                  </a:lnTo>
                  <a:lnTo>
                    <a:pt x="7422" y="945"/>
                  </a:lnTo>
                  <a:lnTo>
                    <a:pt x="7754" y="792"/>
                  </a:lnTo>
                  <a:lnTo>
                    <a:pt x="8086" y="690"/>
                  </a:lnTo>
                  <a:lnTo>
                    <a:pt x="8443" y="613"/>
                  </a:lnTo>
                  <a:lnTo>
                    <a:pt x="8800" y="562"/>
                  </a:lnTo>
                  <a:lnTo>
                    <a:pt x="9157" y="537"/>
                  </a:lnTo>
                  <a:lnTo>
                    <a:pt x="9616" y="562"/>
                  </a:lnTo>
                  <a:lnTo>
                    <a:pt x="10075" y="639"/>
                  </a:lnTo>
                  <a:lnTo>
                    <a:pt x="10509" y="792"/>
                  </a:lnTo>
                  <a:lnTo>
                    <a:pt x="10942" y="970"/>
                  </a:lnTo>
                  <a:lnTo>
                    <a:pt x="11325" y="1200"/>
                  </a:lnTo>
                  <a:lnTo>
                    <a:pt x="11682" y="1455"/>
                  </a:lnTo>
                  <a:lnTo>
                    <a:pt x="12014" y="1786"/>
                  </a:lnTo>
                  <a:lnTo>
                    <a:pt x="12294" y="2143"/>
                  </a:lnTo>
                  <a:lnTo>
                    <a:pt x="12269" y="2143"/>
                  </a:lnTo>
                  <a:lnTo>
                    <a:pt x="12014" y="2041"/>
                  </a:lnTo>
                  <a:lnTo>
                    <a:pt x="11733" y="1965"/>
                  </a:lnTo>
                  <a:lnTo>
                    <a:pt x="11631" y="1939"/>
                  </a:lnTo>
                  <a:lnTo>
                    <a:pt x="11529" y="1939"/>
                  </a:lnTo>
                  <a:lnTo>
                    <a:pt x="11452" y="1965"/>
                  </a:lnTo>
                  <a:lnTo>
                    <a:pt x="11350" y="1990"/>
                  </a:lnTo>
                  <a:lnTo>
                    <a:pt x="11248" y="2041"/>
                  </a:lnTo>
                  <a:lnTo>
                    <a:pt x="11172" y="2092"/>
                  </a:lnTo>
                  <a:lnTo>
                    <a:pt x="11095" y="2169"/>
                  </a:lnTo>
                  <a:lnTo>
                    <a:pt x="11044" y="2245"/>
                  </a:lnTo>
                  <a:lnTo>
                    <a:pt x="10815" y="2679"/>
                  </a:lnTo>
                  <a:lnTo>
                    <a:pt x="10764" y="2756"/>
                  </a:lnTo>
                  <a:lnTo>
                    <a:pt x="10738" y="2858"/>
                  </a:lnTo>
                  <a:lnTo>
                    <a:pt x="10713" y="2960"/>
                  </a:lnTo>
                  <a:lnTo>
                    <a:pt x="10738" y="3062"/>
                  </a:lnTo>
                  <a:lnTo>
                    <a:pt x="10738" y="3164"/>
                  </a:lnTo>
                  <a:lnTo>
                    <a:pt x="10789" y="3266"/>
                  </a:lnTo>
                  <a:lnTo>
                    <a:pt x="10840" y="3342"/>
                  </a:lnTo>
                  <a:lnTo>
                    <a:pt x="10917" y="3419"/>
                  </a:lnTo>
                  <a:lnTo>
                    <a:pt x="11095" y="3623"/>
                  </a:lnTo>
                  <a:lnTo>
                    <a:pt x="11325" y="3801"/>
                  </a:lnTo>
                  <a:lnTo>
                    <a:pt x="11325" y="3827"/>
                  </a:lnTo>
                  <a:lnTo>
                    <a:pt x="11350" y="3852"/>
                  </a:lnTo>
                  <a:lnTo>
                    <a:pt x="11350" y="4363"/>
                  </a:lnTo>
                  <a:lnTo>
                    <a:pt x="11325" y="4414"/>
                  </a:lnTo>
                  <a:lnTo>
                    <a:pt x="11325" y="4439"/>
                  </a:lnTo>
                  <a:lnTo>
                    <a:pt x="11095" y="4618"/>
                  </a:lnTo>
                  <a:lnTo>
                    <a:pt x="10917" y="4796"/>
                  </a:lnTo>
                  <a:lnTo>
                    <a:pt x="10840" y="4873"/>
                  </a:lnTo>
                  <a:lnTo>
                    <a:pt x="10789" y="4975"/>
                  </a:lnTo>
                  <a:lnTo>
                    <a:pt x="10738" y="5051"/>
                  </a:lnTo>
                  <a:lnTo>
                    <a:pt x="10738" y="5153"/>
                  </a:lnTo>
                  <a:lnTo>
                    <a:pt x="10713" y="5255"/>
                  </a:lnTo>
                  <a:lnTo>
                    <a:pt x="10738" y="5357"/>
                  </a:lnTo>
                  <a:lnTo>
                    <a:pt x="10764" y="5459"/>
                  </a:lnTo>
                  <a:lnTo>
                    <a:pt x="10815" y="5536"/>
                  </a:lnTo>
                  <a:lnTo>
                    <a:pt x="11044" y="5969"/>
                  </a:lnTo>
                  <a:lnTo>
                    <a:pt x="11095" y="6046"/>
                  </a:lnTo>
                  <a:lnTo>
                    <a:pt x="11172" y="6122"/>
                  </a:lnTo>
                  <a:lnTo>
                    <a:pt x="11248" y="6173"/>
                  </a:lnTo>
                  <a:lnTo>
                    <a:pt x="11350" y="6224"/>
                  </a:lnTo>
                  <a:lnTo>
                    <a:pt x="11452" y="6250"/>
                  </a:lnTo>
                  <a:lnTo>
                    <a:pt x="11529" y="6276"/>
                  </a:lnTo>
                  <a:lnTo>
                    <a:pt x="11631" y="6276"/>
                  </a:lnTo>
                  <a:lnTo>
                    <a:pt x="11733" y="6250"/>
                  </a:lnTo>
                  <a:lnTo>
                    <a:pt x="12014" y="6173"/>
                  </a:lnTo>
                  <a:lnTo>
                    <a:pt x="12269" y="6071"/>
                  </a:lnTo>
                  <a:lnTo>
                    <a:pt x="12294" y="6071"/>
                  </a:lnTo>
                  <a:lnTo>
                    <a:pt x="12345" y="6097"/>
                  </a:lnTo>
                  <a:lnTo>
                    <a:pt x="12779" y="6352"/>
                  </a:lnTo>
                  <a:lnTo>
                    <a:pt x="12804" y="6378"/>
                  </a:lnTo>
                  <a:lnTo>
                    <a:pt x="12830" y="6403"/>
                  </a:lnTo>
                  <a:lnTo>
                    <a:pt x="12881" y="6684"/>
                  </a:lnTo>
                  <a:lnTo>
                    <a:pt x="12932" y="6939"/>
                  </a:lnTo>
                  <a:lnTo>
                    <a:pt x="12983" y="7041"/>
                  </a:lnTo>
                  <a:lnTo>
                    <a:pt x="13034" y="7117"/>
                  </a:lnTo>
                  <a:lnTo>
                    <a:pt x="13085" y="7219"/>
                  </a:lnTo>
                  <a:lnTo>
                    <a:pt x="13161" y="7270"/>
                  </a:lnTo>
                  <a:lnTo>
                    <a:pt x="13238" y="7321"/>
                  </a:lnTo>
                  <a:lnTo>
                    <a:pt x="13340" y="7372"/>
                  </a:lnTo>
                  <a:lnTo>
                    <a:pt x="13442" y="7398"/>
                  </a:lnTo>
                  <a:lnTo>
                    <a:pt x="14131" y="7398"/>
                  </a:lnTo>
                  <a:lnTo>
                    <a:pt x="14233" y="7372"/>
                  </a:lnTo>
                  <a:lnTo>
                    <a:pt x="14309" y="7321"/>
                  </a:lnTo>
                  <a:lnTo>
                    <a:pt x="14411" y="7270"/>
                  </a:lnTo>
                  <a:lnTo>
                    <a:pt x="14488" y="7219"/>
                  </a:lnTo>
                  <a:lnTo>
                    <a:pt x="14539" y="7117"/>
                  </a:lnTo>
                  <a:lnTo>
                    <a:pt x="14590" y="7041"/>
                  </a:lnTo>
                  <a:lnTo>
                    <a:pt x="14615" y="6939"/>
                  </a:lnTo>
                  <a:lnTo>
                    <a:pt x="14692" y="6684"/>
                  </a:lnTo>
                  <a:lnTo>
                    <a:pt x="14743" y="6403"/>
                  </a:lnTo>
                  <a:lnTo>
                    <a:pt x="14743" y="6378"/>
                  </a:lnTo>
                  <a:lnTo>
                    <a:pt x="14768" y="6352"/>
                  </a:lnTo>
                  <a:lnTo>
                    <a:pt x="15227" y="6097"/>
                  </a:lnTo>
                  <a:lnTo>
                    <a:pt x="15253" y="6071"/>
                  </a:lnTo>
                  <a:lnTo>
                    <a:pt x="15304" y="6071"/>
                  </a:lnTo>
                  <a:lnTo>
                    <a:pt x="15559" y="6173"/>
                  </a:lnTo>
                  <a:lnTo>
                    <a:pt x="15814" y="6250"/>
                  </a:lnTo>
                  <a:lnTo>
                    <a:pt x="15916" y="6276"/>
                  </a:lnTo>
                  <a:lnTo>
                    <a:pt x="16018" y="6276"/>
                  </a:lnTo>
                  <a:lnTo>
                    <a:pt x="16120" y="6250"/>
                  </a:lnTo>
                  <a:lnTo>
                    <a:pt x="16222" y="6224"/>
                  </a:lnTo>
                  <a:lnTo>
                    <a:pt x="16299" y="6173"/>
                  </a:lnTo>
                  <a:lnTo>
                    <a:pt x="16401" y="6122"/>
                  </a:lnTo>
                  <a:lnTo>
                    <a:pt x="16452" y="6046"/>
                  </a:lnTo>
                  <a:lnTo>
                    <a:pt x="16528" y="5969"/>
                  </a:lnTo>
                  <a:lnTo>
                    <a:pt x="16758" y="5536"/>
                  </a:lnTo>
                  <a:lnTo>
                    <a:pt x="16809" y="5459"/>
                  </a:lnTo>
                  <a:lnTo>
                    <a:pt x="16834" y="5357"/>
                  </a:lnTo>
                  <a:lnTo>
                    <a:pt x="16834" y="5255"/>
                  </a:lnTo>
                  <a:lnTo>
                    <a:pt x="16834" y="5153"/>
                  </a:lnTo>
                  <a:lnTo>
                    <a:pt x="16809" y="5051"/>
                  </a:lnTo>
                  <a:lnTo>
                    <a:pt x="16783" y="4975"/>
                  </a:lnTo>
                  <a:lnTo>
                    <a:pt x="16732" y="4873"/>
                  </a:lnTo>
                  <a:lnTo>
                    <a:pt x="16656" y="4796"/>
                  </a:lnTo>
                  <a:lnTo>
                    <a:pt x="16452" y="4618"/>
                  </a:lnTo>
                  <a:lnTo>
                    <a:pt x="16248" y="4439"/>
                  </a:lnTo>
                  <a:lnTo>
                    <a:pt x="16222" y="4414"/>
                  </a:lnTo>
                  <a:lnTo>
                    <a:pt x="16222" y="4363"/>
                  </a:lnTo>
                  <a:lnTo>
                    <a:pt x="16554" y="4541"/>
                  </a:lnTo>
                  <a:lnTo>
                    <a:pt x="16860" y="4771"/>
                  </a:lnTo>
                  <a:lnTo>
                    <a:pt x="17115" y="5051"/>
                  </a:lnTo>
                  <a:lnTo>
                    <a:pt x="17344" y="5357"/>
                  </a:lnTo>
                  <a:lnTo>
                    <a:pt x="17523" y="5689"/>
                  </a:lnTo>
                  <a:lnTo>
                    <a:pt x="17676" y="6046"/>
                  </a:lnTo>
                  <a:lnTo>
                    <a:pt x="17753" y="6403"/>
                  </a:lnTo>
                  <a:lnTo>
                    <a:pt x="17804" y="6786"/>
                  </a:lnTo>
                  <a:lnTo>
                    <a:pt x="17778" y="7066"/>
                  </a:lnTo>
                  <a:lnTo>
                    <a:pt x="17753" y="7347"/>
                  </a:lnTo>
                  <a:lnTo>
                    <a:pt x="17702" y="7627"/>
                  </a:lnTo>
                  <a:lnTo>
                    <a:pt x="17600" y="7882"/>
                  </a:lnTo>
                  <a:lnTo>
                    <a:pt x="17498" y="8137"/>
                  </a:lnTo>
                  <a:lnTo>
                    <a:pt x="17344" y="8367"/>
                  </a:lnTo>
                  <a:lnTo>
                    <a:pt x="17191" y="8597"/>
                  </a:lnTo>
                  <a:lnTo>
                    <a:pt x="17013" y="8801"/>
                  </a:lnTo>
                  <a:lnTo>
                    <a:pt x="16809" y="8979"/>
                  </a:lnTo>
                  <a:lnTo>
                    <a:pt x="16579" y="9158"/>
                  </a:lnTo>
                  <a:lnTo>
                    <a:pt x="16350" y="9311"/>
                  </a:lnTo>
                  <a:lnTo>
                    <a:pt x="16095" y="9413"/>
                  </a:lnTo>
                  <a:lnTo>
                    <a:pt x="15840" y="9515"/>
                  </a:lnTo>
                  <a:lnTo>
                    <a:pt x="15559" y="9591"/>
                  </a:lnTo>
                  <a:lnTo>
                    <a:pt x="15304" y="9617"/>
                  </a:lnTo>
                  <a:lnTo>
                    <a:pt x="15023" y="9642"/>
                  </a:lnTo>
                  <a:lnTo>
                    <a:pt x="8162" y="9642"/>
                  </a:lnTo>
                  <a:lnTo>
                    <a:pt x="8086" y="9719"/>
                  </a:lnTo>
                  <a:lnTo>
                    <a:pt x="8035" y="9795"/>
                  </a:lnTo>
                  <a:lnTo>
                    <a:pt x="8009" y="9897"/>
                  </a:lnTo>
                  <a:lnTo>
                    <a:pt x="8035" y="9999"/>
                  </a:lnTo>
                  <a:lnTo>
                    <a:pt x="8086" y="10101"/>
                  </a:lnTo>
                  <a:lnTo>
                    <a:pt x="8162" y="10153"/>
                  </a:lnTo>
                  <a:lnTo>
                    <a:pt x="8290" y="10178"/>
                  </a:lnTo>
                  <a:lnTo>
                    <a:pt x="11503" y="10178"/>
                  </a:lnTo>
                  <a:lnTo>
                    <a:pt x="11503" y="11785"/>
                  </a:lnTo>
                  <a:lnTo>
                    <a:pt x="6810" y="11785"/>
                  </a:lnTo>
                  <a:lnTo>
                    <a:pt x="6810" y="10178"/>
                  </a:lnTo>
                  <a:lnTo>
                    <a:pt x="7116" y="10178"/>
                  </a:lnTo>
                  <a:lnTo>
                    <a:pt x="7218" y="10153"/>
                  </a:lnTo>
                  <a:lnTo>
                    <a:pt x="7295" y="10101"/>
                  </a:lnTo>
                  <a:lnTo>
                    <a:pt x="7346" y="9999"/>
                  </a:lnTo>
                  <a:lnTo>
                    <a:pt x="7371" y="9897"/>
                  </a:lnTo>
                  <a:lnTo>
                    <a:pt x="7346" y="9795"/>
                  </a:lnTo>
                  <a:lnTo>
                    <a:pt x="7295" y="9719"/>
                  </a:lnTo>
                  <a:lnTo>
                    <a:pt x="7218" y="9642"/>
                  </a:lnTo>
                  <a:lnTo>
                    <a:pt x="3316" y="9642"/>
                  </a:lnTo>
                  <a:lnTo>
                    <a:pt x="3035" y="9617"/>
                  </a:lnTo>
                  <a:lnTo>
                    <a:pt x="2755" y="9591"/>
                  </a:lnTo>
                  <a:lnTo>
                    <a:pt x="2474" y="9515"/>
                  </a:lnTo>
                  <a:lnTo>
                    <a:pt x="2219" y="9413"/>
                  </a:lnTo>
                  <a:lnTo>
                    <a:pt x="1990" y="9311"/>
                  </a:lnTo>
                  <a:lnTo>
                    <a:pt x="1760" y="9158"/>
                  </a:lnTo>
                  <a:lnTo>
                    <a:pt x="1530" y="8979"/>
                  </a:lnTo>
                  <a:lnTo>
                    <a:pt x="1326" y="8801"/>
                  </a:lnTo>
                  <a:lnTo>
                    <a:pt x="1148" y="8597"/>
                  </a:lnTo>
                  <a:lnTo>
                    <a:pt x="969" y="8367"/>
                  </a:lnTo>
                  <a:lnTo>
                    <a:pt x="842" y="8137"/>
                  </a:lnTo>
                  <a:lnTo>
                    <a:pt x="714" y="7882"/>
                  </a:lnTo>
                  <a:lnTo>
                    <a:pt x="638" y="7627"/>
                  </a:lnTo>
                  <a:lnTo>
                    <a:pt x="561" y="7347"/>
                  </a:lnTo>
                  <a:lnTo>
                    <a:pt x="536" y="7066"/>
                  </a:lnTo>
                  <a:lnTo>
                    <a:pt x="536" y="6786"/>
                  </a:lnTo>
                  <a:lnTo>
                    <a:pt x="561" y="6505"/>
                  </a:lnTo>
                  <a:lnTo>
                    <a:pt x="612" y="6250"/>
                  </a:lnTo>
                  <a:lnTo>
                    <a:pt x="663" y="5969"/>
                  </a:lnTo>
                  <a:lnTo>
                    <a:pt x="765" y="5714"/>
                  </a:lnTo>
                  <a:lnTo>
                    <a:pt x="893" y="5485"/>
                  </a:lnTo>
                  <a:lnTo>
                    <a:pt x="1046" y="5255"/>
                  </a:lnTo>
                  <a:lnTo>
                    <a:pt x="1199" y="5051"/>
                  </a:lnTo>
                  <a:lnTo>
                    <a:pt x="1377" y="4873"/>
                  </a:lnTo>
                  <a:lnTo>
                    <a:pt x="1581" y="4694"/>
                  </a:lnTo>
                  <a:lnTo>
                    <a:pt x="1811" y="4541"/>
                  </a:lnTo>
                  <a:lnTo>
                    <a:pt x="2041" y="4388"/>
                  </a:lnTo>
                  <a:lnTo>
                    <a:pt x="2270" y="4286"/>
                  </a:lnTo>
                  <a:lnTo>
                    <a:pt x="2525" y="4184"/>
                  </a:lnTo>
                  <a:lnTo>
                    <a:pt x="2780" y="4133"/>
                  </a:lnTo>
                  <a:lnTo>
                    <a:pt x="3061" y="4082"/>
                  </a:lnTo>
                  <a:lnTo>
                    <a:pt x="3341" y="4082"/>
                  </a:lnTo>
                  <a:lnTo>
                    <a:pt x="3724" y="4107"/>
                  </a:lnTo>
                  <a:lnTo>
                    <a:pt x="4081" y="4184"/>
                  </a:lnTo>
                  <a:lnTo>
                    <a:pt x="4438" y="4312"/>
                  </a:lnTo>
                  <a:lnTo>
                    <a:pt x="4770" y="4490"/>
                  </a:lnTo>
                  <a:lnTo>
                    <a:pt x="4846" y="4541"/>
                  </a:lnTo>
                  <a:lnTo>
                    <a:pt x="5025" y="4541"/>
                  </a:lnTo>
                  <a:lnTo>
                    <a:pt x="5101" y="4516"/>
                  </a:lnTo>
                  <a:lnTo>
                    <a:pt x="5178" y="4465"/>
                  </a:lnTo>
                  <a:lnTo>
                    <a:pt x="5229" y="4388"/>
                  </a:lnTo>
                  <a:lnTo>
                    <a:pt x="5254" y="4312"/>
                  </a:lnTo>
                  <a:lnTo>
                    <a:pt x="5280" y="4235"/>
                  </a:lnTo>
                  <a:lnTo>
                    <a:pt x="5305" y="3980"/>
                  </a:lnTo>
                  <a:lnTo>
                    <a:pt x="5331" y="3750"/>
                  </a:lnTo>
                  <a:lnTo>
                    <a:pt x="5458" y="3266"/>
                  </a:lnTo>
                  <a:lnTo>
                    <a:pt x="5637" y="2807"/>
                  </a:lnTo>
                  <a:lnTo>
                    <a:pt x="5739" y="2603"/>
                  </a:lnTo>
                  <a:lnTo>
                    <a:pt x="5867" y="2373"/>
                  </a:lnTo>
                  <a:lnTo>
                    <a:pt x="5892" y="2271"/>
                  </a:lnTo>
                  <a:lnTo>
                    <a:pt x="5892" y="2169"/>
                  </a:lnTo>
                  <a:lnTo>
                    <a:pt x="5841" y="2092"/>
                  </a:lnTo>
                  <a:lnTo>
                    <a:pt x="5764" y="2016"/>
                  </a:lnTo>
                  <a:lnTo>
                    <a:pt x="5662" y="1965"/>
                  </a:lnTo>
                  <a:lnTo>
                    <a:pt x="5560" y="1965"/>
                  </a:lnTo>
                  <a:lnTo>
                    <a:pt x="5484" y="2016"/>
                  </a:lnTo>
                  <a:lnTo>
                    <a:pt x="5407" y="2092"/>
                  </a:lnTo>
                  <a:lnTo>
                    <a:pt x="5178" y="2526"/>
                  </a:lnTo>
                  <a:lnTo>
                    <a:pt x="4999" y="2960"/>
                  </a:lnTo>
                  <a:lnTo>
                    <a:pt x="4846" y="3419"/>
                  </a:lnTo>
                  <a:lnTo>
                    <a:pt x="4770" y="3878"/>
                  </a:lnTo>
                  <a:lnTo>
                    <a:pt x="4438" y="3750"/>
                  </a:lnTo>
                  <a:lnTo>
                    <a:pt x="4081" y="3648"/>
                  </a:lnTo>
                  <a:lnTo>
                    <a:pt x="3724" y="3572"/>
                  </a:lnTo>
                  <a:lnTo>
                    <a:pt x="3341" y="3546"/>
                  </a:lnTo>
                  <a:lnTo>
                    <a:pt x="3010" y="3546"/>
                  </a:lnTo>
                  <a:lnTo>
                    <a:pt x="2704" y="3597"/>
                  </a:lnTo>
                  <a:lnTo>
                    <a:pt x="2372" y="3674"/>
                  </a:lnTo>
                  <a:lnTo>
                    <a:pt x="2066" y="3776"/>
                  </a:lnTo>
                  <a:lnTo>
                    <a:pt x="1785" y="3929"/>
                  </a:lnTo>
                  <a:lnTo>
                    <a:pt x="1505" y="4082"/>
                  </a:lnTo>
                  <a:lnTo>
                    <a:pt x="1250" y="4260"/>
                  </a:lnTo>
                  <a:lnTo>
                    <a:pt x="1020" y="4465"/>
                  </a:lnTo>
                  <a:lnTo>
                    <a:pt x="791" y="4694"/>
                  </a:lnTo>
                  <a:lnTo>
                    <a:pt x="587" y="4949"/>
                  </a:lnTo>
                  <a:lnTo>
                    <a:pt x="434" y="5230"/>
                  </a:lnTo>
                  <a:lnTo>
                    <a:pt x="281" y="5510"/>
                  </a:lnTo>
                  <a:lnTo>
                    <a:pt x="153" y="5816"/>
                  </a:lnTo>
                  <a:lnTo>
                    <a:pt x="77" y="6122"/>
                  </a:lnTo>
                  <a:lnTo>
                    <a:pt x="26" y="6454"/>
                  </a:lnTo>
                  <a:lnTo>
                    <a:pt x="0" y="6786"/>
                  </a:lnTo>
                  <a:lnTo>
                    <a:pt x="0" y="7117"/>
                  </a:lnTo>
                  <a:lnTo>
                    <a:pt x="51" y="7449"/>
                  </a:lnTo>
                  <a:lnTo>
                    <a:pt x="128" y="7755"/>
                  </a:lnTo>
                  <a:lnTo>
                    <a:pt x="230" y="8061"/>
                  </a:lnTo>
                  <a:lnTo>
                    <a:pt x="357" y="8367"/>
                  </a:lnTo>
                  <a:lnTo>
                    <a:pt x="510" y="8648"/>
                  </a:lnTo>
                  <a:lnTo>
                    <a:pt x="714" y="8928"/>
                  </a:lnTo>
                  <a:lnTo>
                    <a:pt x="944" y="9183"/>
                  </a:lnTo>
                  <a:lnTo>
                    <a:pt x="1173" y="9413"/>
                  </a:lnTo>
                  <a:lnTo>
                    <a:pt x="1454" y="9591"/>
                  </a:lnTo>
                  <a:lnTo>
                    <a:pt x="1734" y="9770"/>
                  </a:lnTo>
                  <a:lnTo>
                    <a:pt x="2015" y="9923"/>
                  </a:lnTo>
                  <a:lnTo>
                    <a:pt x="2321" y="10025"/>
                  </a:lnTo>
                  <a:lnTo>
                    <a:pt x="2653" y="10101"/>
                  </a:lnTo>
                  <a:lnTo>
                    <a:pt x="2984" y="10153"/>
                  </a:lnTo>
                  <a:lnTo>
                    <a:pt x="3316" y="10178"/>
                  </a:lnTo>
                  <a:lnTo>
                    <a:pt x="6275" y="10178"/>
                  </a:lnTo>
                  <a:lnTo>
                    <a:pt x="6275" y="11785"/>
                  </a:lnTo>
                  <a:lnTo>
                    <a:pt x="5203" y="11785"/>
                  </a:lnTo>
                  <a:lnTo>
                    <a:pt x="5076" y="11810"/>
                  </a:lnTo>
                  <a:lnTo>
                    <a:pt x="4948" y="11861"/>
                  </a:lnTo>
                  <a:lnTo>
                    <a:pt x="4846" y="11938"/>
                  </a:lnTo>
                  <a:lnTo>
                    <a:pt x="4744" y="12014"/>
                  </a:lnTo>
                  <a:lnTo>
                    <a:pt x="4668" y="12117"/>
                  </a:lnTo>
                  <a:lnTo>
                    <a:pt x="4617" y="12219"/>
                  </a:lnTo>
                  <a:lnTo>
                    <a:pt x="4566" y="12346"/>
                  </a:lnTo>
                  <a:lnTo>
                    <a:pt x="3928" y="14183"/>
                  </a:lnTo>
                  <a:lnTo>
                    <a:pt x="3903" y="14336"/>
                  </a:lnTo>
                  <a:lnTo>
                    <a:pt x="3877" y="14565"/>
                  </a:lnTo>
                  <a:lnTo>
                    <a:pt x="3877" y="17269"/>
                  </a:lnTo>
                  <a:lnTo>
                    <a:pt x="3903" y="17498"/>
                  </a:lnTo>
                  <a:lnTo>
                    <a:pt x="3954" y="17702"/>
                  </a:lnTo>
                  <a:lnTo>
                    <a:pt x="4056" y="17881"/>
                  </a:lnTo>
                  <a:lnTo>
                    <a:pt x="4183" y="18034"/>
                  </a:lnTo>
                  <a:lnTo>
                    <a:pt x="4336" y="18162"/>
                  </a:lnTo>
                  <a:lnTo>
                    <a:pt x="4515" y="18264"/>
                  </a:lnTo>
                  <a:lnTo>
                    <a:pt x="4719" y="18315"/>
                  </a:lnTo>
                  <a:lnTo>
                    <a:pt x="4948" y="18340"/>
                  </a:lnTo>
                  <a:lnTo>
                    <a:pt x="13391" y="18340"/>
                  </a:lnTo>
                  <a:lnTo>
                    <a:pt x="13595" y="18315"/>
                  </a:lnTo>
                  <a:lnTo>
                    <a:pt x="13799" y="18264"/>
                  </a:lnTo>
                  <a:lnTo>
                    <a:pt x="13978" y="18162"/>
                  </a:lnTo>
                  <a:lnTo>
                    <a:pt x="14131" y="18034"/>
                  </a:lnTo>
                  <a:lnTo>
                    <a:pt x="14258" y="17881"/>
                  </a:lnTo>
                  <a:lnTo>
                    <a:pt x="14360" y="17702"/>
                  </a:lnTo>
                  <a:lnTo>
                    <a:pt x="14411" y="17498"/>
                  </a:lnTo>
                  <a:lnTo>
                    <a:pt x="14437" y="17269"/>
                  </a:lnTo>
                  <a:lnTo>
                    <a:pt x="14437" y="14565"/>
                  </a:lnTo>
                  <a:lnTo>
                    <a:pt x="14437" y="14361"/>
                  </a:lnTo>
                  <a:lnTo>
                    <a:pt x="14386" y="14183"/>
                  </a:lnTo>
                  <a:lnTo>
                    <a:pt x="13774" y="12346"/>
                  </a:lnTo>
                  <a:lnTo>
                    <a:pt x="13723" y="12219"/>
                  </a:lnTo>
                  <a:lnTo>
                    <a:pt x="13646" y="12117"/>
                  </a:lnTo>
                  <a:lnTo>
                    <a:pt x="13569" y="12014"/>
                  </a:lnTo>
                  <a:lnTo>
                    <a:pt x="13467" y="11938"/>
                  </a:lnTo>
                  <a:lnTo>
                    <a:pt x="13365" y="11861"/>
                  </a:lnTo>
                  <a:lnTo>
                    <a:pt x="13238" y="11810"/>
                  </a:lnTo>
                  <a:lnTo>
                    <a:pt x="13136" y="11785"/>
                  </a:lnTo>
                  <a:lnTo>
                    <a:pt x="12039" y="11785"/>
                  </a:lnTo>
                  <a:lnTo>
                    <a:pt x="12039" y="10178"/>
                  </a:lnTo>
                  <a:lnTo>
                    <a:pt x="15023" y="10178"/>
                  </a:lnTo>
                  <a:lnTo>
                    <a:pt x="15355" y="10153"/>
                  </a:lnTo>
                  <a:lnTo>
                    <a:pt x="15687" y="10101"/>
                  </a:lnTo>
                  <a:lnTo>
                    <a:pt x="15993" y="10025"/>
                  </a:lnTo>
                  <a:lnTo>
                    <a:pt x="16299" y="9923"/>
                  </a:lnTo>
                  <a:lnTo>
                    <a:pt x="16605" y="9770"/>
                  </a:lnTo>
                  <a:lnTo>
                    <a:pt x="16885" y="9591"/>
                  </a:lnTo>
                  <a:lnTo>
                    <a:pt x="17140" y="9413"/>
                  </a:lnTo>
                  <a:lnTo>
                    <a:pt x="17395" y="9183"/>
                  </a:lnTo>
                  <a:lnTo>
                    <a:pt x="17600" y="8928"/>
                  </a:lnTo>
                  <a:lnTo>
                    <a:pt x="17804" y="8648"/>
                  </a:lnTo>
                  <a:lnTo>
                    <a:pt x="17957" y="8367"/>
                  </a:lnTo>
                  <a:lnTo>
                    <a:pt x="18110" y="8061"/>
                  </a:lnTo>
                  <a:lnTo>
                    <a:pt x="18212" y="7755"/>
                  </a:lnTo>
                  <a:lnTo>
                    <a:pt x="18288" y="7449"/>
                  </a:lnTo>
                  <a:lnTo>
                    <a:pt x="18314" y="7117"/>
                  </a:lnTo>
                  <a:lnTo>
                    <a:pt x="18339" y="6786"/>
                  </a:lnTo>
                  <a:lnTo>
                    <a:pt x="18314" y="6531"/>
                  </a:lnTo>
                  <a:lnTo>
                    <a:pt x="18288" y="6301"/>
                  </a:lnTo>
                  <a:lnTo>
                    <a:pt x="18237" y="6046"/>
                  </a:lnTo>
                  <a:lnTo>
                    <a:pt x="18161" y="5816"/>
                  </a:lnTo>
                  <a:lnTo>
                    <a:pt x="18084" y="5587"/>
                  </a:lnTo>
                  <a:lnTo>
                    <a:pt x="17982" y="5383"/>
                  </a:lnTo>
                  <a:lnTo>
                    <a:pt x="17855" y="5179"/>
                  </a:lnTo>
                  <a:lnTo>
                    <a:pt x="17727" y="4975"/>
                  </a:lnTo>
                  <a:lnTo>
                    <a:pt x="17600" y="4771"/>
                  </a:lnTo>
                  <a:lnTo>
                    <a:pt x="17446" y="4592"/>
                  </a:lnTo>
                  <a:lnTo>
                    <a:pt x="17268" y="4439"/>
                  </a:lnTo>
                  <a:lnTo>
                    <a:pt x="17089" y="4286"/>
                  </a:lnTo>
                  <a:lnTo>
                    <a:pt x="16885" y="4133"/>
                  </a:lnTo>
                  <a:lnTo>
                    <a:pt x="16681" y="4005"/>
                  </a:lnTo>
                  <a:lnTo>
                    <a:pt x="16477" y="3878"/>
                  </a:lnTo>
                  <a:lnTo>
                    <a:pt x="16248" y="3776"/>
                  </a:lnTo>
                  <a:lnTo>
                    <a:pt x="16452" y="3597"/>
                  </a:lnTo>
                  <a:lnTo>
                    <a:pt x="16656" y="3419"/>
                  </a:lnTo>
                  <a:lnTo>
                    <a:pt x="16732" y="3342"/>
                  </a:lnTo>
                  <a:lnTo>
                    <a:pt x="16783" y="3266"/>
                  </a:lnTo>
                  <a:lnTo>
                    <a:pt x="16809" y="3164"/>
                  </a:lnTo>
                  <a:lnTo>
                    <a:pt x="16834" y="3062"/>
                  </a:lnTo>
                  <a:lnTo>
                    <a:pt x="16834" y="2960"/>
                  </a:lnTo>
                  <a:lnTo>
                    <a:pt x="16834" y="2858"/>
                  </a:lnTo>
                  <a:lnTo>
                    <a:pt x="16809" y="2756"/>
                  </a:lnTo>
                  <a:lnTo>
                    <a:pt x="16758" y="2679"/>
                  </a:lnTo>
                  <a:lnTo>
                    <a:pt x="16528" y="2245"/>
                  </a:lnTo>
                  <a:lnTo>
                    <a:pt x="16452" y="2169"/>
                  </a:lnTo>
                  <a:lnTo>
                    <a:pt x="16401" y="2092"/>
                  </a:lnTo>
                  <a:lnTo>
                    <a:pt x="16299" y="2041"/>
                  </a:lnTo>
                  <a:lnTo>
                    <a:pt x="16222" y="1990"/>
                  </a:lnTo>
                  <a:lnTo>
                    <a:pt x="16120" y="1965"/>
                  </a:lnTo>
                  <a:lnTo>
                    <a:pt x="16018" y="1939"/>
                  </a:lnTo>
                  <a:lnTo>
                    <a:pt x="15916" y="1939"/>
                  </a:lnTo>
                  <a:lnTo>
                    <a:pt x="15814" y="1965"/>
                  </a:lnTo>
                  <a:lnTo>
                    <a:pt x="15559" y="2041"/>
                  </a:lnTo>
                  <a:lnTo>
                    <a:pt x="15304" y="2143"/>
                  </a:lnTo>
                  <a:lnTo>
                    <a:pt x="15227" y="2143"/>
                  </a:lnTo>
                  <a:lnTo>
                    <a:pt x="14768" y="1863"/>
                  </a:lnTo>
                  <a:lnTo>
                    <a:pt x="14743" y="1863"/>
                  </a:lnTo>
                  <a:lnTo>
                    <a:pt x="14743" y="1812"/>
                  </a:lnTo>
                  <a:lnTo>
                    <a:pt x="14692" y="1557"/>
                  </a:lnTo>
                  <a:lnTo>
                    <a:pt x="14615" y="1276"/>
                  </a:lnTo>
                  <a:lnTo>
                    <a:pt x="14590" y="1174"/>
                  </a:lnTo>
                  <a:lnTo>
                    <a:pt x="14539" y="1098"/>
                  </a:lnTo>
                  <a:lnTo>
                    <a:pt x="14488" y="1021"/>
                  </a:lnTo>
                  <a:lnTo>
                    <a:pt x="14411" y="945"/>
                  </a:lnTo>
                  <a:lnTo>
                    <a:pt x="14309" y="894"/>
                  </a:lnTo>
                  <a:lnTo>
                    <a:pt x="14233" y="843"/>
                  </a:lnTo>
                  <a:lnTo>
                    <a:pt x="14131" y="817"/>
                  </a:lnTo>
                  <a:lnTo>
                    <a:pt x="13442" y="817"/>
                  </a:lnTo>
                  <a:lnTo>
                    <a:pt x="13340" y="843"/>
                  </a:lnTo>
                  <a:lnTo>
                    <a:pt x="13238" y="894"/>
                  </a:lnTo>
                  <a:lnTo>
                    <a:pt x="13161" y="945"/>
                  </a:lnTo>
                  <a:lnTo>
                    <a:pt x="13085" y="1021"/>
                  </a:lnTo>
                  <a:lnTo>
                    <a:pt x="13034" y="1098"/>
                  </a:lnTo>
                  <a:lnTo>
                    <a:pt x="12983" y="1174"/>
                  </a:lnTo>
                  <a:lnTo>
                    <a:pt x="12932" y="1276"/>
                  </a:lnTo>
                  <a:lnTo>
                    <a:pt x="12881" y="1557"/>
                  </a:lnTo>
                  <a:lnTo>
                    <a:pt x="12830" y="1812"/>
                  </a:lnTo>
                  <a:lnTo>
                    <a:pt x="12804" y="1863"/>
                  </a:lnTo>
                  <a:lnTo>
                    <a:pt x="12779" y="1863"/>
                  </a:lnTo>
                  <a:lnTo>
                    <a:pt x="12779" y="1888"/>
                  </a:lnTo>
                  <a:lnTo>
                    <a:pt x="12626" y="1659"/>
                  </a:lnTo>
                  <a:lnTo>
                    <a:pt x="12447" y="1455"/>
                  </a:lnTo>
                  <a:lnTo>
                    <a:pt x="12269" y="1276"/>
                  </a:lnTo>
                  <a:lnTo>
                    <a:pt x="12065" y="1098"/>
                  </a:lnTo>
                  <a:lnTo>
                    <a:pt x="11861" y="919"/>
                  </a:lnTo>
                  <a:lnTo>
                    <a:pt x="11656" y="766"/>
                  </a:lnTo>
                  <a:lnTo>
                    <a:pt x="11427" y="613"/>
                  </a:lnTo>
                  <a:lnTo>
                    <a:pt x="11197" y="486"/>
                  </a:lnTo>
                  <a:lnTo>
                    <a:pt x="10968" y="384"/>
                  </a:lnTo>
                  <a:lnTo>
                    <a:pt x="10738" y="281"/>
                  </a:lnTo>
                  <a:lnTo>
                    <a:pt x="10483" y="205"/>
                  </a:lnTo>
                  <a:lnTo>
                    <a:pt x="10228" y="128"/>
                  </a:lnTo>
                  <a:lnTo>
                    <a:pt x="9973" y="77"/>
                  </a:lnTo>
                  <a:lnTo>
                    <a:pt x="9692" y="26"/>
                  </a:lnTo>
                  <a:lnTo>
                    <a:pt x="94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0"/>
            <p:cNvSpPr/>
            <p:nvPr/>
          </p:nvSpPr>
          <p:spPr>
            <a:xfrm>
              <a:off x="361825" y="2992350"/>
              <a:ext cx="210450" cy="67600"/>
            </a:xfrm>
            <a:custGeom>
              <a:avLst/>
              <a:gdLst/>
              <a:ahLst/>
              <a:cxnLst/>
              <a:rect l="l" t="t" r="r" b="b"/>
              <a:pathLst>
                <a:path w="8418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1"/>
                  </a:lnTo>
                  <a:lnTo>
                    <a:pt x="2015" y="1148"/>
                  </a:lnTo>
                  <a:lnTo>
                    <a:pt x="1811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48"/>
                  </a:lnTo>
                  <a:lnTo>
                    <a:pt x="3597" y="1148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31" y="2704"/>
                  </a:lnTo>
                  <a:lnTo>
                    <a:pt x="5433" y="2678"/>
                  </a:lnTo>
                  <a:lnTo>
                    <a:pt x="5535" y="2627"/>
                  </a:lnTo>
                  <a:lnTo>
                    <a:pt x="5586" y="2525"/>
                  </a:lnTo>
                  <a:lnTo>
                    <a:pt x="5612" y="2423"/>
                  </a:lnTo>
                  <a:lnTo>
                    <a:pt x="5586" y="2321"/>
                  </a:lnTo>
                  <a:lnTo>
                    <a:pt x="5535" y="2245"/>
                  </a:lnTo>
                  <a:lnTo>
                    <a:pt x="5433" y="2194"/>
                  </a:lnTo>
                  <a:lnTo>
                    <a:pt x="5331" y="2168"/>
                  </a:lnTo>
                  <a:lnTo>
                    <a:pt x="536" y="2168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93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26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4" y="2168"/>
                  </a:lnTo>
                  <a:lnTo>
                    <a:pt x="6402" y="2194"/>
                  </a:lnTo>
                  <a:lnTo>
                    <a:pt x="6326" y="2245"/>
                  </a:lnTo>
                  <a:lnTo>
                    <a:pt x="6249" y="2321"/>
                  </a:lnTo>
                  <a:lnTo>
                    <a:pt x="6249" y="2423"/>
                  </a:lnTo>
                  <a:lnTo>
                    <a:pt x="6249" y="2525"/>
                  </a:lnTo>
                  <a:lnTo>
                    <a:pt x="6326" y="2627"/>
                  </a:lnTo>
                  <a:lnTo>
                    <a:pt x="6402" y="2678"/>
                  </a:lnTo>
                  <a:lnTo>
                    <a:pt x="6504" y="2704"/>
                  </a:lnTo>
                  <a:lnTo>
                    <a:pt x="8162" y="2704"/>
                  </a:lnTo>
                  <a:lnTo>
                    <a:pt x="8264" y="2678"/>
                  </a:lnTo>
                  <a:lnTo>
                    <a:pt x="8341" y="2627"/>
                  </a:lnTo>
                  <a:lnTo>
                    <a:pt x="8392" y="2525"/>
                  </a:lnTo>
                  <a:lnTo>
                    <a:pt x="8417" y="2423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102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70"/>
          <p:cNvGrpSpPr/>
          <p:nvPr/>
        </p:nvGrpSpPr>
        <p:grpSpPr>
          <a:xfrm>
            <a:off x="1782090" y="2735561"/>
            <a:ext cx="407230" cy="456095"/>
            <a:chOff x="1005225" y="2628225"/>
            <a:chExt cx="409400" cy="458525"/>
          </a:xfrm>
        </p:grpSpPr>
        <p:sp>
          <p:nvSpPr>
            <p:cNvPr id="1682" name="Google Shape;1682;p70"/>
            <p:cNvSpPr/>
            <p:nvPr/>
          </p:nvSpPr>
          <p:spPr>
            <a:xfrm>
              <a:off x="1218850" y="2813800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79"/>
                  </a:lnTo>
                  <a:lnTo>
                    <a:pt x="281" y="281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86"/>
                  </a:lnTo>
                  <a:lnTo>
                    <a:pt x="0" y="1888"/>
                  </a:lnTo>
                  <a:lnTo>
                    <a:pt x="0" y="1990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90"/>
                  </a:lnTo>
                  <a:lnTo>
                    <a:pt x="816" y="1888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8" y="1684"/>
                  </a:lnTo>
                  <a:lnTo>
                    <a:pt x="1352" y="1786"/>
                  </a:lnTo>
                  <a:lnTo>
                    <a:pt x="1352" y="1888"/>
                  </a:lnTo>
                  <a:lnTo>
                    <a:pt x="1352" y="1990"/>
                  </a:lnTo>
                  <a:lnTo>
                    <a:pt x="1428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90"/>
                  </a:lnTo>
                  <a:lnTo>
                    <a:pt x="2219" y="1888"/>
                  </a:lnTo>
                  <a:lnTo>
                    <a:pt x="2219" y="281"/>
                  </a:lnTo>
                  <a:lnTo>
                    <a:pt x="2194" y="179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0"/>
            <p:cNvSpPr/>
            <p:nvPr/>
          </p:nvSpPr>
          <p:spPr>
            <a:xfrm>
              <a:off x="1283250" y="2655025"/>
              <a:ext cx="104600" cy="104600"/>
            </a:xfrm>
            <a:custGeom>
              <a:avLst/>
              <a:gdLst/>
              <a:ahLst/>
              <a:cxnLst/>
              <a:rect l="l" t="t" r="r" b="b"/>
              <a:pathLst>
                <a:path w="4184" h="4184" extrusionOk="0">
                  <a:moveTo>
                    <a:pt x="3648" y="536"/>
                  </a:moveTo>
                  <a:lnTo>
                    <a:pt x="3648" y="3648"/>
                  </a:lnTo>
                  <a:lnTo>
                    <a:pt x="536" y="3648"/>
                  </a:lnTo>
                  <a:lnTo>
                    <a:pt x="536" y="536"/>
                  </a:lnTo>
                  <a:close/>
                  <a:moveTo>
                    <a:pt x="332" y="0"/>
                  </a:moveTo>
                  <a:lnTo>
                    <a:pt x="204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3852"/>
                  </a:lnTo>
                  <a:lnTo>
                    <a:pt x="26" y="3979"/>
                  </a:lnTo>
                  <a:lnTo>
                    <a:pt x="77" y="4081"/>
                  </a:lnTo>
                  <a:lnTo>
                    <a:pt x="204" y="4158"/>
                  </a:lnTo>
                  <a:lnTo>
                    <a:pt x="332" y="4183"/>
                  </a:lnTo>
                  <a:lnTo>
                    <a:pt x="3826" y="4183"/>
                  </a:lnTo>
                  <a:lnTo>
                    <a:pt x="3979" y="4158"/>
                  </a:lnTo>
                  <a:lnTo>
                    <a:pt x="4081" y="4081"/>
                  </a:lnTo>
                  <a:lnTo>
                    <a:pt x="4158" y="3979"/>
                  </a:lnTo>
                  <a:lnTo>
                    <a:pt x="4183" y="3852"/>
                  </a:lnTo>
                  <a:lnTo>
                    <a:pt x="4183" y="332"/>
                  </a:lnTo>
                  <a:lnTo>
                    <a:pt x="4158" y="204"/>
                  </a:lnTo>
                  <a:lnTo>
                    <a:pt x="4081" y="102"/>
                  </a:lnTo>
                  <a:lnTo>
                    <a:pt x="3979" y="26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0"/>
            <p:cNvSpPr/>
            <p:nvPr/>
          </p:nvSpPr>
          <p:spPr>
            <a:xfrm>
              <a:off x="1311300" y="2679250"/>
              <a:ext cx="48500" cy="56125"/>
            </a:xfrm>
            <a:custGeom>
              <a:avLst/>
              <a:gdLst/>
              <a:ahLst/>
              <a:cxnLst/>
              <a:rect l="l" t="t" r="r" b="b"/>
              <a:pathLst>
                <a:path w="1940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2" y="204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1" y="1837"/>
                  </a:lnTo>
                  <a:lnTo>
                    <a:pt x="1" y="1939"/>
                  </a:lnTo>
                  <a:lnTo>
                    <a:pt x="52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07" y="2245"/>
                  </a:lnTo>
                  <a:lnTo>
                    <a:pt x="536" y="2245"/>
                  </a:lnTo>
                  <a:lnTo>
                    <a:pt x="664" y="2194"/>
                  </a:lnTo>
                  <a:lnTo>
                    <a:pt x="1735" y="1480"/>
                  </a:lnTo>
                  <a:lnTo>
                    <a:pt x="1812" y="1429"/>
                  </a:lnTo>
                  <a:lnTo>
                    <a:pt x="1888" y="1327"/>
                  </a:lnTo>
                  <a:lnTo>
                    <a:pt x="1914" y="1225"/>
                  </a:lnTo>
                  <a:lnTo>
                    <a:pt x="1939" y="1123"/>
                  </a:lnTo>
                  <a:lnTo>
                    <a:pt x="1914" y="1021"/>
                  </a:lnTo>
                  <a:lnTo>
                    <a:pt x="1888" y="919"/>
                  </a:lnTo>
                  <a:lnTo>
                    <a:pt x="1812" y="842"/>
                  </a:lnTo>
                  <a:lnTo>
                    <a:pt x="1735" y="766"/>
                  </a:lnTo>
                  <a:lnTo>
                    <a:pt x="664" y="77"/>
                  </a:lnTo>
                  <a:lnTo>
                    <a:pt x="536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0"/>
            <p:cNvSpPr/>
            <p:nvPr/>
          </p:nvSpPr>
          <p:spPr>
            <a:xfrm>
              <a:off x="1037750" y="2628225"/>
              <a:ext cx="376875" cy="458525"/>
            </a:xfrm>
            <a:custGeom>
              <a:avLst/>
              <a:gdLst/>
              <a:ahLst/>
              <a:cxnLst/>
              <a:rect l="l" t="t" r="r" b="b"/>
              <a:pathLst>
                <a:path w="15075" h="18341" extrusionOk="0">
                  <a:moveTo>
                    <a:pt x="9973" y="7015"/>
                  </a:moveTo>
                  <a:lnTo>
                    <a:pt x="9973" y="9744"/>
                  </a:lnTo>
                  <a:lnTo>
                    <a:pt x="6861" y="9744"/>
                  </a:lnTo>
                  <a:lnTo>
                    <a:pt x="6861" y="7015"/>
                  </a:lnTo>
                  <a:close/>
                  <a:moveTo>
                    <a:pt x="9004" y="5918"/>
                  </a:moveTo>
                  <a:lnTo>
                    <a:pt x="9183" y="6097"/>
                  </a:lnTo>
                  <a:lnTo>
                    <a:pt x="9387" y="6224"/>
                  </a:lnTo>
                  <a:lnTo>
                    <a:pt x="9616" y="6301"/>
                  </a:lnTo>
                  <a:lnTo>
                    <a:pt x="9871" y="6327"/>
                  </a:lnTo>
                  <a:lnTo>
                    <a:pt x="11019" y="6327"/>
                  </a:lnTo>
                  <a:lnTo>
                    <a:pt x="11045" y="6429"/>
                  </a:lnTo>
                  <a:lnTo>
                    <a:pt x="11045" y="6531"/>
                  </a:lnTo>
                  <a:lnTo>
                    <a:pt x="11045" y="9744"/>
                  </a:lnTo>
                  <a:lnTo>
                    <a:pt x="10509" y="9744"/>
                  </a:lnTo>
                  <a:lnTo>
                    <a:pt x="10509" y="6811"/>
                  </a:lnTo>
                  <a:lnTo>
                    <a:pt x="10483" y="6684"/>
                  </a:lnTo>
                  <a:lnTo>
                    <a:pt x="10407" y="6556"/>
                  </a:lnTo>
                  <a:lnTo>
                    <a:pt x="10305" y="6505"/>
                  </a:lnTo>
                  <a:lnTo>
                    <a:pt x="10177" y="6454"/>
                  </a:lnTo>
                  <a:lnTo>
                    <a:pt x="6657" y="6454"/>
                  </a:lnTo>
                  <a:lnTo>
                    <a:pt x="6530" y="6505"/>
                  </a:lnTo>
                  <a:lnTo>
                    <a:pt x="6428" y="6556"/>
                  </a:lnTo>
                  <a:lnTo>
                    <a:pt x="6351" y="6684"/>
                  </a:lnTo>
                  <a:lnTo>
                    <a:pt x="6326" y="6811"/>
                  </a:lnTo>
                  <a:lnTo>
                    <a:pt x="6326" y="9744"/>
                  </a:lnTo>
                  <a:lnTo>
                    <a:pt x="5790" y="9744"/>
                  </a:lnTo>
                  <a:lnTo>
                    <a:pt x="5790" y="6531"/>
                  </a:lnTo>
                  <a:lnTo>
                    <a:pt x="5816" y="6403"/>
                  </a:lnTo>
                  <a:lnTo>
                    <a:pt x="5841" y="6301"/>
                  </a:lnTo>
                  <a:lnTo>
                    <a:pt x="5892" y="6199"/>
                  </a:lnTo>
                  <a:lnTo>
                    <a:pt x="5969" y="6097"/>
                  </a:lnTo>
                  <a:lnTo>
                    <a:pt x="6045" y="6020"/>
                  </a:lnTo>
                  <a:lnTo>
                    <a:pt x="6147" y="5969"/>
                  </a:lnTo>
                  <a:lnTo>
                    <a:pt x="6275" y="5944"/>
                  </a:lnTo>
                  <a:lnTo>
                    <a:pt x="6402" y="5918"/>
                  </a:lnTo>
                  <a:close/>
                  <a:moveTo>
                    <a:pt x="11861" y="11504"/>
                  </a:moveTo>
                  <a:lnTo>
                    <a:pt x="8749" y="14361"/>
                  </a:lnTo>
                  <a:lnTo>
                    <a:pt x="5025" y="14361"/>
                  </a:lnTo>
                  <a:lnTo>
                    <a:pt x="1913" y="11504"/>
                  </a:lnTo>
                  <a:close/>
                  <a:moveTo>
                    <a:pt x="9871" y="1"/>
                  </a:moveTo>
                  <a:lnTo>
                    <a:pt x="9642" y="26"/>
                  </a:lnTo>
                  <a:lnTo>
                    <a:pt x="9438" y="77"/>
                  </a:lnTo>
                  <a:lnTo>
                    <a:pt x="9234" y="205"/>
                  </a:lnTo>
                  <a:lnTo>
                    <a:pt x="9055" y="332"/>
                  </a:lnTo>
                  <a:lnTo>
                    <a:pt x="8928" y="511"/>
                  </a:lnTo>
                  <a:lnTo>
                    <a:pt x="8825" y="690"/>
                  </a:lnTo>
                  <a:lnTo>
                    <a:pt x="8749" y="919"/>
                  </a:lnTo>
                  <a:lnTo>
                    <a:pt x="8723" y="1149"/>
                  </a:lnTo>
                  <a:lnTo>
                    <a:pt x="8723" y="5204"/>
                  </a:lnTo>
                  <a:lnTo>
                    <a:pt x="8749" y="5383"/>
                  </a:lnTo>
                  <a:lnTo>
                    <a:pt x="6402" y="5383"/>
                  </a:lnTo>
                  <a:lnTo>
                    <a:pt x="6173" y="5408"/>
                  </a:lnTo>
                  <a:lnTo>
                    <a:pt x="5943" y="5485"/>
                  </a:lnTo>
                  <a:lnTo>
                    <a:pt x="5765" y="5587"/>
                  </a:lnTo>
                  <a:lnTo>
                    <a:pt x="5586" y="5714"/>
                  </a:lnTo>
                  <a:lnTo>
                    <a:pt x="5459" y="5893"/>
                  </a:lnTo>
                  <a:lnTo>
                    <a:pt x="5331" y="6097"/>
                  </a:lnTo>
                  <a:lnTo>
                    <a:pt x="5280" y="6301"/>
                  </a:lnTo>
                  <a:lnTo>
                    <a:pt x="5255" y="6531"/>
                  </a:lnTo>
                  <a:lnTo>
                    <a:pt x="5255" y="9744"/>
                  </a:lnTo>
                  <a:lnTo>
                    <a:pt x="3444" y="9744"/>
                  </a:lnTo>
                  <a:lnTo>
                    <a:pt x="3342" y="9770"/>
                  </a:lnTo>
                  <a:lnTo>
                    <a:pt x="3240" y="9821"/>
                  </a:lnTo>
                  <a:lnTo>
                    <a:pt x="3189" y="9897"/>
                  </a:lnTo>
                  <a:lnTo>
                    <a:pt x="3163" y="9999"/>
                  </a:lnTo>
                  <a:lnTo>
                    <a:pt x="3189" y="10127"/>
                  </a:lnTo>
                  <a:lnTo>
                    <a:pt x="3240" y="10204"/>
                  </a:lnTo>
                  <a:lnTo>
                    <a:pt x="3342" y="10255"/>
                  </a:lnTo>
                  <a:lnTo>
                    <a:pt x="3444" y="10280"/>
                  </a:lnTo>
                  <a:lnTo>
                    <a:pt x="12907" y="10280"/>
                  </a:lnTo>
                  <a:lnTo>
                    <a:pt x="13034" y="10306"/>
                  </a:lnTo>
                  <a:lnTo>
                    <a:pt x="13136" y="10382"/>
                  </a:lnTo>
                  <a:lnTo>
                    <a:pt x="13213" y="10484"/>
                  </a:lnTo>
                  <a:lnTo>
                    <a:pt x="13238" y="10612"/>
                  </a:lnTo>
                  <a:lnTo>
                    <a:pt x="13213" y="10739"/>
                  </a:lnTo>
                  <a:lnTo>
                    <a:pt x="13136" y="10867"/>
                  </a:lnTo>
                  <a:lnTo>
                    <a:pt x="13034" y="10943"/>
                  </a:lnTo>
                  <a:lnTo>
                    <a:pt x="12907" y="10969"/>
                  </a:lnTo>
                  <a:lnTo>
                    <a:pt x="867" y="10969"/>
                  </a:lnTo>
                  <a:lnTo>
                    <a:pt x="740" y="10943"/>
                  </a:lnTo>
                  <a:lnTo>
                    <a:pt x="638" y="10867"/>
                  </a:lnTo>
                  <a:lnTo>
                    <a:pt x="561" y="10739"/>
                  </a:lnTo>
                  <a:lnTo>
                    <a:pt x="536" y="10612"/>
                  </a:lnTo>
                  <a:lnTo>
                    <a:pt x="561" y="10484"/>
                  </a:lnTo>
                  <a:lnTo>
                    <a:pt x="638" y="10382"/>
                  </a:lnTo>
                  <a:lnTo>
                    <a:pt x="740" y="10306"/>
                  </a:lnTo>
                  <a:lnTo>
                    <a:pt x="867" y="10280"/>
                  </a:lnTo>
                  <a:lnTo>
                    <a:pt x="2296" y="10280"/>
                  </a:lnTo>
                  <a:lnTo>
                    <a:pt x="2398" y="10255"/>
                  </a:lnTo>
                  <a:lnTo>
                    <a:pt x="2500" y="10204"/>
                  </a:lnTo>
                  <a:lnTo>
                    <a:pt x="2551" y="10127"/>
                  </a:lnTo>
                  <a:lnTo>
                    <a:pt x="2576" y="9999"/>
                  </a:lnTo>
                  <a:lnTo>
                    <a:pt x="2551" y="9897"/>
                  </a:lnTo>
                  <a:lnTo>
                    <a:pt x="2500" y="9821"/>
                  </a:lnTo>
                  <a:lnTo>
                    <a:pt x="2398" y="9770"/>
                  </a:lnTo>
                  <a:lnTo>
                    <a:pt x="2296" y="9744"/>
                  </a:lnTo>
                  <a:lnTo>
                    <a:pt x="867" y="9744"/>
                  </a:lnTo>
                  <a:lnTo>
                    <a:pt x="689" y="9770"/>
                  </a:lnTo>
                  <a:lnTo>
                    <a:pt x="536" y="9821"/>
                  </a:lnTo>
                  <a:lnTo>
                    <a:pt x="383" y="9897"/>
                  </a:lnTo>
                  <a:lnTo>
                    <a:pt x="255" y="9999"/>
                  </a:lnTo>
                  <a:lnTo>
                    <a:pt x="153" y="10127"/>
                  </a:lnTo>
                  <a:lnTo>
                    <a:pt x="77" y="10280"/>
                  </a:lnTo>
                  <a:lnTo>
                    <a:pt x="26" y="10433"/>
                  </a:lnTo>
                  <a:lnTo>
                    <a:pt x="0" y="10612"/>
                  </a:lnTo>
                  <a:lnTo>
                    <a:pt x="26" y="10790"/>
                  </a:lnTo>
                  <a:lnTo>
                    <a:pt x="77" y="10969"/>
                  </a:lnTo>
                  <a:lnTo>
                    <a:pt x="153" y="11122"/>
                  </a:lnTo>
                  <a:lnTo>
                    <a:pt x="255" y="11249"/>
                  </a:lnTo>
                  <a:lnTo>
                    <a:pt x="383" y="11351"/>
                  </a:lnTo>
                  <a:lnTo>
                    <a:pt x="536" y="11428"/>
                  </a:lnTo>
                  <a:lnTo>
                    <a:pt x="689" y="11479"/>
                  </a:lnTo>
                  <a:lnTo>
                    <a:pt x="867" y="11504"/>
                  </a:lnTo>
                  <a:lnTo>
                    <a:pt x="1123" y="11504"/>
                  </a:lnTo>
                  <a:lnTo>
                    <a:pt x="4668" y="14744"/>
                  </a:lnTo>
                  <a:lnTo>
                    <a:pt x="4872" y="18085"/>
                  </a:lnTo>
                  <a:lnTo>
                    <a:pt x="4897" y="18187"/>
                  </a:lnTo>
                  <a:lnTo>
                    <a:pt x="4974" y="18264"/>
                  </a:lnTo>
                  <a:lnTo>
                    <a:pt x="5051" y="18315"/>
                  </a:lnTo>
                  <a:lnTo>
                    <a:pt x="5153" y="18340"/>
                  </a:lnTo>
                  <a:lnTo>
                    <a:pt x="8621" y="18340"/>
                  </a:lnTo>
                  <a:lnTo>
                    <a:pt x="8723" y="18315"/>
                  </a:lnTo>
                  <a:lnTo>
                    <a:pt x="8825" y="18264"/>
                  </a:lnTo>
                  <a:lnTo>
                    <a:pt x="8877" y="18187"/>
                  </a:lnTo>
                  <a:lnTo>
                    <a:pt x="8902" y="18085"/>
                  </a:lnTo>
                  <a:lnTo>
                    <a:pt x="8953" y="17371"/>
                  </a:lnTo>
                  <a:lnTo>
                    <a:pt x="8928" y="17269"/>
                  </a:lnTo>
                  <a:lnTo>
                    <a:pt x="8877" y="17167"/>
                  </a:lnTo>
                  <a:lnTo>
                    <a:pt x="8800" y="17116"/>
                  </a:lnTo>
                  <a:lnTo>
                    <a:pt x="8698" y="17090"/>
                  </a:lnTo>
                  <a:lnTo>
                    <a:pt x="8596" y="17090"/>
                  </a:lnTo>
                  <a:lnTo>
                    <a:pt x="8494" y="17141"/>
                  </a:lnTo>
                  <a:lnTo>
                    <a:pt x="8443" y="17218"/>
                  </a:lnTo>
                  <a:lnTo>
                    <a:pt x="8417" y="17345"/>
                  </a:lnTo>
                  <a:lnTo>
                    <a:pt x="8392" y="17804"/>
                  </a:lnTo>
                  <a:lnTo>
                    <a:pt x="5408" y="17804"/>
                  </a:lnTo>
                  <a:lnTo>
                    <a:pt x="5204" y="14897"/>
                  </a:lnTo>
                  <a:lnTo>
                    <a:pt x="8570" y="14897"/>
                  </a:lnTo>
                  <a:lnTo>
                    <a:pt x="8494" y="16198"/>
                  </a:lnTo>
                  <a:lnTo>
                    <a:pt x="8494" y="16300"/>
                  </a:lnTo>
                  <a:lnTo>
                    <a:pt x="8545" y="16376"/>
                  </a:lnTo>
                  <a:lnTo>
                    <a:pt x="8647" y="16453"/>
                  </a:lnTo>
                  <a:lnTo>
                    <a:pt x="8749" y="16478"/>
                  </a:lnTo>
                  <a:lnTo>
                    <a:pt x="8851" y="16453"/>
                  </a:lnTo>
                  <a:lnTo>
                    <a:pt x="8928" y="16402"/>
                  </a:lnTo>
                  <a:lnTo>
                    <a:pt x="9004" y="16325"/>
                  </a:lnTo>
                  <a:lnTo>
                    <a:pt x="9030" y="16223"/>
                  </a:lnTo>
                  <a:lnTo>
                    <a:pt x="9132" y="14744"/>
                  </a:lnTo>
                  <a:lnTo>
                    <a:pt x="12651" y="11504"/>
                  </a:lnTo>
                  <a:lnTo>
                    <a:pt x="12907" y="11504"/>
                  </a:lnTo>
                  <a:lnTo>
                    <a:pt x="13085" y="11479"/>
                  </a:lnTo>
                  <a:lnTo>
                    <a:pt x="13238" y="11428"/>
                  </a:lnTo>
                  <a:lnTo>
                    <a:pt x="13391" y="11351"/>
                  </a:lnTo>
                  <a:lnTo>
                    <a:pt x="13519" y="11249"/>
                  </a:lnTo>
                  <a:lnTo>
                    <a:pt x="13646" y="11122"/>
                  </a:lnTo>
                  <a:lnTo>
                    <a:pt x="13723" y="10969"/>
                  </a:lnTo>
                  <a:lnTo>
                    <a:pt x="13774" y="10790"/>
                  </a:lnTo>
                  <a:lnTo>
                    <a:pt x="13774" y="10612"/>
                  </a:lnTo>
                  <a:lnTo>
                    <a:pt x="13774" y="10433"/>
                  </a:lnTo>
                  <a:lnTo>
                    <a:pt x="13723" y="10280"/>
                  </a:lnTo>
                  <a:lnTo>
                    <a:pt x="13646" y="10127"/>
                  </a:lnTo>
                  <a:lnTo>
                    <a:pt x="13519" y="9999"/>
                  </a:lnTo>
                  <a:lnTo>
                    <a:pt x="13391" y="9897"/>
                  </a:lnTo>
                  <a:lnTo>
                    <a:pt x="13238" y="9821"/>
                  </a:lnTo>
                  <a:lnTo>
                    <a:pt x="13085" y="9770"/>
                  </a:lnTo>
                  <a:lnTo>
                    <a:pt x="12907" y="9744"/>
                  </a:lnTo>
                  <a:lnTo>
                    <a:pt x="11606" y="9744"/>
                  </a:lnTo>
                  <a:lnTo>
                    <a:pt x="11606" y="6531"/>
                  </a:lnTo>
                  <a:lnTo>
                    <a:pt x="11580" y="6327"/>
                  </a:lnTo>
                  <a:lnTo>
                    <a:pt x="14156" y="6327"/>
                  </a:lnTo>
                  <a:lnTo>
                    <a:pt x="14386" y="6250"/>
                  </a:lnTo>
                  <a:lnTo>
                    <a:pt x="14564" y="6148"/>
                  </a:lnTo>
                  <a:lnTo>
                    <a:pt x="14743" y="5995"/>
                  </a:lnTo>
                  <a:lnTo>
                    <a:pt x="14871" y="5842"/>
                  </a:lnTo>
                  <a:lnTo>
                    <a:pt x="14973" y="5638"/>
                  </a:lnTo>
                  <a:lnTo>
                    <a:pt x="15049" y="5434"/>
                  </a:lnTo>
                  <a:lnTo>
                    <a:pt x="15075" y="5204"/>
                  </a:lnTo>
                  <a:lnTo>
                    <a:pt x="15075" y="2858"/>
                  </a:lnTo>
                  <a:lnTo>
                    <a:pt x="15049" y="2756"/>
                  </a:lnTo>
                  <a:lnTo>
                    <a:pt x="14998" y="2654"/>
                  </a:lnTo>
                  <a:lnTo>
                    <a:pt x="14922" y="2603"/>
                  </a:lnTo>
                  <a:lnTo>
                    <a:pt x="14794" y="2577"/>
                  </a:lnTo>
                  <a:lnTo>
                    <a:pt x="14692" y="2603"/>
                  </a:lnTo>
                  <a:lnTo>
                    <a:pt x="14615" y="2654"/>
                  </a:lnTo>
                  <a:lnTo>
                    <a:pt x="14564" y="2756"/>
                  </a:lnTo>
                  <a:lnTo>
                    <a:pt x="14539" y="2858"/>
                  </a:lnTo>
                  <a:lnTo>
                    <a:pt x="14539" y="5204"/>
                  </a:lnTo>
                  <a:lnTo>
                    <a:pt x="14513" y="5332"/>
                  </a:lnTo>
                  <a:lnTo>
                    <a:pt x="14488" y="5434"/>
                  </a:lnTo>
                  <a:lnTo>
                    <a:pt x="14437" y="5536"/>
                  </a:lnTo>
                  <a:lnTo>
                    <a:pt x="14360" y="5638"/>
                  </a:lnTo>
                  <a:lnTo>
                    <a:pt x="14284" y="5689"/>
                  </a:lnTo>
                  <a:lnTo>
                    <a:pt x="14182" y="5765"/>
                  </a:lnTo>
                  <a:lnTo>
                    <a:pt x="14054" y="5791"/>
                  </a:lnTo>
                  <a:lnTo>
                    <a:pt x="9744" y="5791"/>
                  </a:lnTo>
                  <a:lnTo>
                    <a:pt x="9642" y="5765"/>
                  </a:lnTo>
                  <a:lnTo>
                    <a:pt x="9540" y="5689"/>
                  </a:lnTo>
                  <a:lnTo>
                    <a:pt x="9438" y="5638"/>
                  </a:lnTo>
                  <a:lnTo>
                    <a:pt x="9361" y="5536"/>
                  </a:lnTo>
                  <a:lnTo>
                    <a:pt x="9310" y="5434"/>
                  </a:lnTo>
                  <a:lnTo>
                    <a:pt x="9285" y="5332"/>
                  </a:lnTo>
                  <a:lnTo>
                    <a:pt x="9259" y="5204"/>
                  </a:lnTo>
                  <a:lnTo>
                    <a:pt x="9259" y="1149"/>
                  </a:lnTo>
                  <a:lnTo>
                    <a:pt x="9285" y="1021"/>
                  </a:lnTo>
                  <a:lnTo>
                    <a:pt x="9310" y="894"/>
                  </a:lnTo>
                  <a:lnTo>
                    <a:pt x="9361" y="792"/>
                  </a:lnTo>
                  <a:lnTo>
                    <a:pt x="9438" y="715"/>
                  </a:lnTo>
                  <a:lnTo>
                    <a:pt x="9540" y="639"/>
                  </a:lnTo>
                  <a:lnTo>
                    <a:pt x="9642" y="588"/>
                  </a:lnTo>
                  <a:lnTo>
                    <a:pt x="9744" y="562"/>
                  </a:lnTo>
                  <a:lnTo>
                    <a:pt x="9871" y="537"/>
                  </a:lnTo>
                  <a:lnTo>
                    <a:pt x="13927" y="537"/>
                  </a:lnTo>
                  <a:lnTo>
                    <a:pt x="14054" y="562"/>
                  </a:lnTo>
                  <a:lnTo>
                    <a:pt x="14182" y="588"/>
                  </a:lnTo>
                  <a:lnTo>
                    <a:pt x="14284" y="639"/>
                  </a:lnTo>
                  <a:lnTo>
                    <a:pt x="14360" y="715"/>
                  </a:lnTo>
                  <a:lnTo>
                    <a:pt x="14437" y="792"/>
                  </a:lnTo>
                  <a:lnTo>
                    <a:pt x="14488" y="894"/>
                  </a:lnTo>
                  <a:lnTo>
                    <a:pt x="14513" y="1021"/>
                  </a:lnTo>
                  <a:lnTo>
                    <a:pt x="14539" y="1149"/>
                  </a:lnTo>
                  <a:lnTo>
                    <a:pt x="14539" y="1710"/>
                  </a:lnTo>
                  <a:lnTo>
                    <a:pt x="14564" y="1812"/>
                  </a:lnTo>
                  <a:lnTo>
                    <a:pt x="14615" y="1888"/>
                  </a:lnTo>
                  <a:lnTo>
                    <a:pt x="14692" y="1965"/>
                  </a:lnTo>
                  <a:lnTo>
                    <a:pt x="14922" y="1965"/>
                  </a:lnTo>
                  <a:lnTo>
                    <a:pt x="14998" y="1888"/>
                  </a:lnTo>
                  <a:lnTo>
                    <a:pt x="15049" y="1812"/>
                  </a:lnTo>
                  <a:lnTo>
                    <a:pt x="15075" y="1710"/>
                  </a:lnTo>
                  <a:lnTo>
                    <a:pt x="15075" y="1149"/>
                  </a:lnTo>
                  <a:lnTo>
                    <a:pt x="15049" y="919"/>
                  </a:lnTo>
                  <a:lnTo>
                    <a:pt x="14973" y="690"/>
                  </a:lnTo>
                  <a:lnTo>
                    <a:pt x="14871" y="511"/>
                  </a:lnTo>
                  <a:lnTo>
                    <a:pt x="14743" y="332"/>
                  </a:lnTo>
                  <a:lnTo>
                    <a:pt x="14564" y="205"/>
                  </a:lnTo>
                  <a:lnTo>
                    <a:pt x="14386" y="77"/>
                  </a:lnTo>
                  <a:lnTo>
                    <a:pt x="14156" y="26"/>
                  </a:lnTo>
                  <a:lnTo>
                    <a:pt x="13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0"/>
            <p:cNvSpPr/>
            <p:nvPr/>
          </p:nvSpPr>
          <p:spPr>
            <a:xfrm>
              <a:off x="1032000" y="2684350"/>
              <a:ext cx="105250" cy="104600"/>
            </a:xfrm>
            <a:custGeom>
              <a:avLst/>
              <a:gdLst/>
              <a:ahLst/>
              <a:cxnLst/>
              <a:rect l="l" t="t" r="r" b="b"/>
              <a:pathLst>
                <a:path w="4210" h="4184" extrusionOk="0">
                  <a:moveTo>
                    <a:pt x="3674" y="536"/>
                  </a:moveTo>
                  <a:lnTo>
                    <a:pt x="3674" y="1913"/>
                  </a:lnTo>
                  <a:lnTo>
                    <a:pt x="3291" y="1429"/>
                  </a:lnTo>
                  <a:lnTo>
                    <a:pt x="3240" y="1378"/>
                  </a:lnTo>
                  <a:lnTo>
                    <a:pt x="3163" y="1327"/>
                  </a:lnTo>
                  <a:lnTo>
                    <a:pt x="3087" y="1301"/>
                  </a:lnTo>
                  <a:lnTo>
                    <a:pt x="2934" y="1301"/>
                  </a:lnTo>
                  <a:lnTo>
                    <a:pt x="2883" y="1327"/>
                  </a:lnTo>
                  <a:lnTo>
                    <a:pt x="2806" y="1378"/>
                  </a:lnTo>
                  <a:lnTo>
                    <a:pt x="2755" y="1429"/>
                  </a:lnTo>
                  <a:lnTo>
                    <a:pt x="2322" y="1964"/>
                  </a:lnTo>
                  <a:lnTo>
                    <a:pt x="1684" y="1148"/>
                  </a:lnTo>
                  <a:lnTo>
                    <a:pt x="1608" y="1097"/>
                  </a:lnTo>
                  <a:lnTo>
                    <a:pt x="1557" y="1072"/>
                  </a:lnTo>
                  <a:lnTo>
                    <a:pt x="1480" y="1046"/>
                  </a:lnTo>
                  <a:lnTo>
                    <a:pt x="1404" y="1021"/>
                  </a:lnTo>
                  <a:lnTo>
                    <a:pt x="1327" y="1046"/>
                  </a:lnTo>
                  <a:lnTo>
                    <a:pt x="1250" y="1072"/>
                  </a:lnTo>
                  <a:lnTo>
                    <a:pt x="1199" y="1097"/>
                  </a:lnTo>
                  <a:lnTo>
                    <a:pt x="1148" y="1148"/>
                  </a:lnTo>
                  <a:lnTo>
                    <a:pt x="536" y="1913"/>
                  </a:lnTo>
                  <a:lnTo>
                    <a:pt x="536" y="536"/>
                  </a:lnTo>
                  <a:close/>
                  <a:moveTo>
                    <a:pt x="1404" y="1684"/>
                  </a:moveTo>
                  <a:lnTo>
                    <a:pt x="1965" y="2398"/>
                  </a:lnTo>
                  <a:lnTo>
                    <a:pt x="842" y="2398"/>
                  </a:lnTo>
                  <a:lnTo>
                    <a:pt x="1404" y="1684"/>
                  </a:lnTo>
                  <a:close/>
                  <a:moveTo>
                    <a:pt x="3010" y="1964"/>
                  </a:moveTo>
                  <a:lnTo>
                    <a:pt x="3368" y="2398"/>
                  </a:lnTo>
                  <a:lnTo>
                    <a:pt x="2653" y="2398"/>
                  </a:lnTo>
                  <a:lnTo>
                    <a:pt x="3010" y="1964"/>
                  </a:lnTo>
                  <a:close/>
                  <a:moveTo>
                    <a:pt x="3674" y="2934"/>
                  </a:moveTo>
                  <a:lnTo>
                    <a:pt x="3674" y="3648"/>
                  </a:lnTo>
                  <a:lnTo>
                    <a:pt x="536" y="3648"/>
                  </a:lnTo>
                  <a:lnTo>
                    <a:pt x="536" y="2934"/>
                  </a:lnTo>
                  <a:close/>
                  <a:moveTo>
                    <a:pt x="358" y="0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2"/>
                  </a:lnTo>
                  <a:lnTo>
                    <a:pt x="230" y="4158"/>
                  </a:lnTo>
                  <a:lnTo>
                    <a:pt x="358" y="4184"/>
                  </a:lnTo>
                  <a:lnTo>
                    <a:pt x="3852" y="4184"/>
                  </a:lnTo>
                  <a:lnTo>
                    <a:pt x="4005" y="4158"/>
                  </a:lnTo>
                  <a:lnTo>
                    <a:pt x="4107" y="4082"/>
                  </a:lnTo>
                  <a:lnTo>
                    <a:pt x="4184" y="3979"/>
                  </a:lnTo>
                  <a:lnTo>
                    <a:pt x="4209" y="3852"/>
                  </a:lnTo>
                  <a:lnTo>
                    <a:pt x="4209" y="332"/>
                  </a:lnTo>
                  <a:lnTo>
                    <a:pt x="4184" y="205"/>
                  </a:lnTo>
                  <a:lnTo>
                    <a:pt x="4107" y="103"/>
                  </a:lnTo>
                  <a:lnTo>
                    <a:pt x="4005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0"/>
            <p:cNvSpPr/>
            <p:nvPr/>
          </p:nvSpPr>
          <p:spPr>
            <a:xfrm>
              <a:off x="1005225" y="2657575"/>
              <a:ext cx="158800" cy="158150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5331" y="536"/>
                  </a:moveTo>
                  <a:lnTo>
                    <a:pt x="5433" y="587"/>
                  </a:lnTo>
                  <a:lnTo>
                    <a:pt x="5535" y="638"/>
                  </a:lnTo>
                  <a:lnTo>
                    <a:pt x="5637" y="714"/>
                  </a:lnTo>
                  <a:lnTo>
                    <a:pt x="5714" y="791"/>
                  </a:lnTo>
                  <a:lnTo>
                    <a:pt x="5765" y="893"/>
                  </a:lnTo>
                  <a:lnTo>
                    <a:pt x="5790" y="995"/>
                  </a:lnTo>
                  <a:lnTo>
                    <a:pt x="5816" y="1122"/>
                  </a:lnTo>
                  <a:lnTo>
                    <a:pt x="5816" y="5204"/>
                  </a:lnTo>
                  <a:lnTo>
                    <a:pt x="5790" y="5306"/>
                  </a:lnTo>
                  <a:lnTo>
                    <a:pt x="5765" y="5433"/>
                  </a:lnTo>
                  <a:lnTo>
                    <a:pt x="5714" y="5535"/>
                  </a:lnTo>
                  <a:lnTo>
                    <a:pt x="5637" y="5612"/>
                  </a:lnTo>
                  <a:lnTo>
                    <a:pt x="5535" y="5688"/>
                  </a:lnTo>
                  <a:lnTo>
                    <a:pt x="5433" y="5739"/>
                  </a:lnTo>
                  <a:lnTo>
                    <a:pt x="5331" y="5790"/>
                  </a:lnTo>
                  <a:lnTo>
                    <a:pt x="1021" y="5790"/>
                  </a:lnTo>
                  <a:lnTo>
                    <a:pt x="919" y="5739"/>
                  </a:lnTo>
                  <a:lnTo>
                    <a:pt x="817" y="5688"/>
                  </a:lnTo>
                  <a:lnTo>
                    <a:pt x="715" y="5612"/>
                  </a:lnTo>
                  <a:lnTo>
                    <a:pt x="638" y="5535"/>
                  </a:lnTo>
                  <a:lnTo>
                    <a:pt x="587" y="5433"/>
                  </a:lnTo>
                  <a:lnTo>
                    <a:pt x="562" y="5306"/>
                  </a:lnTo>
                  <a:lnTo>
                    <a:pt x="536" y="5204"/>
                  </a:lnTo>
                  <a:lnTo>
                    <a:pt x="536" y="1122"/>
                  </a:lnTo>
                  <a:lnTo>
                    <a:pt x="562" y="995"/>
                  </a:lnTo>
                  <a:lnTo>
                    <a:pt x="587" y="893"/>
                  </a:lnTo>
                  <a:lnTo>
                    <a:pt x="638" y="791"/>
                  </a:lnTo>
                  <a:lnTo>
                    <a:pt x="715" y="714"/>
                  </a:lnTo>
                  <a:lnTo>
                    <a:pt x="817" y="638"/>
                  </a:lnTo>
                  <a:lnTo>
                    <a:pt x="919" y="587"/>
                  </a:lnTo>
                  <a:lnTo>
                    <a:pt x="1021" y="536"/>
                  </a:lnTo>
                  <a:close/>
                  <a:moveTo>
                    <a:pt x="1148" y="0"/>
                  </a:moveTo>
                  <a:lnTo>
                    <a:pt x="919" y="26"/>
                  </a:lnTo>
                  <a:lnTo>
                    <a:pt x="715" y="77"/>
                  </a:lnTo>
                  <a:lnTo>
                    <a:pt x="511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3"/>
                  </a:lnTo>
                  <a:lnTo>
                    <a:pt x="0" y="1122"/>
                  </a:lnTo>
                  <a:lnTo>
                    <a:pt x="0" y="5204"/>
                  </a:lnTo>
                  <a:lnTo>
                    <a:pt x="26" y="5433"/>
                  </a:lnTo>
                  <a:lnTo>
                    <a:pt x="102" y="5637"/>
                  </a:lnTo>
                  <a:lnTo>
                    <a:pt x="204" y="5816"/>
                  </a:lnTo>
                  <a:lnTo>
                    <a:pt x="332" y="5994"/>
                  </a:lnTo>
                  <a:lnTo>
                    <a:pt x="511" y="6147"/>
                  </a:lnTo>
                  <a:lnTo>
                    <a:pt x="715" y="6249"/>
                  </a:lnTo>
                  <a:lnTo>
                    <a:pt x="919" y="6300"/>
                  </a:lnTo>
                  <a:lnTo>
                    <a:pt x="1148" y="6326"/>
                  </a:lnTo>
                  <a:lnTo>
                    <a:pt x="5204" y="6326"/>
                  </a:lnTo>
                  <a:lnTo>
                    <a:pt x="5433" y="6300"/>
                  </a:lnTo>
                  <a:lnTo>
                    <a:pt x="5663" y="6249"/>
                  </a:lnTo>
                  <a:lnTo>
                    <a:pt x="5841" y="6147"/>
                  </a:lnTo>
                  <a:lnTo>
                    <a:pt x="6020" y="5994"/>
                  </a:lnTo>
                  <a:lnTo>
                    <a:pt x="6147" y="5816"/>
                  </a:lnTo>
                  <a:lnTo>
                    <a:pt x="6250" y="5637"/>
                  </a:lnTo>
                  <a:lnTo>
                    <a:pt x="6326" y="5433"/>
                  </a:lnTo>
                  <a:lnTo>
                    <a:pt x="6352" y="5204"/>
                  </a:lnTo>
                  <a:lnTo>
                    <a:pt x="6352" y="1122"/>
                  </a:lnTo>
                  <a:lnTo>
                    <a:pt x="6326" y="893"/>
                  </a:lnTo>
                  <a:lnTo>
                    <a:pt x="6250" y="689"/>
                  </a:lnTo>
                  <a:lnTo>
                    <a:pt x="6147" y="485"/>
                  </a:lnTo>
                  <a:lnTo>
                    <a:pt x="6020" y="332"/>
                  </a:lnTo>
                  <a:lnTo>
                    <a:pt x="5841" y="179"/>
                  </a:lnTo>
                  <a:lnTo>
                    <a:pt x="5663" y="77"/>
                  </a:lnTo>
                  <a:lnTo>
                    <a:pt x="5433" y="2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70"/>
          <p:cNvGrpSpPr/>
          <p:nvPr/>
        </p:nvGrpSpPr>
        <p:grpSpPr>
          <a:xfrm>
            <a:off x="2586355" y="2735561"/>
            <a:ext cx="276576" cy="456095"/>
            <a:chOff x="1813775" y="2628225"/>
            <a:chExt cx="278050" cy="458525"/>
          </a:xfrm>
        </p:grpSpPr>
        <p:sp>
          <p:nvSpPr>
            <p:cNvPr id="1689" name="Google Shape;1689;p70"/>
            <p:cNvSpPr/>
            <p:nvPr/>
          </p:nvSpPr>
          <p:spPr>
            <a:xfrm>
              <a:off x="1813775" y="2628225"/>
              <a:ext cx="278050" cy="458525"/>
            </a:xfrm>
            <a:custGeom>
              <a:avLst/>
              <a:gdLst/>
              <a:ahLst/>
              <a:cxnLst/>
              <a:rect l="l" t="t" r="r" b="b"/>
              <a:pathLst>
                <a:path w="11122" h="18341" extrusionOk="0">
                  <a:moveTo>
                    <a:pt x="6301" y="2883"/>
                  </a:moveTo>
                  <a:lnTo>
                    <a:pt x="6530" y="3342"/>
                  </a:lnTo>
                  <a:lnTo>
                    <a:pt x="6836" y="3852"/>
                  </a:lnTo>
                  <a:lnTo>
                    <a:pt x="6632" y="3929"/>
                  </a:lnTo>
                  <a:lnTo>
                    <a:pt x="6428" y="4031"/>
                  </a:lnTo>
                  <a:lnTo>
                    <a:pt x="6275" y="4158"/>
                  </a:lnTo>
                  <a:lnTo>
                    <a:pt x="6122" y="4312"/>
                  </a:lnTo>
                  <a:lnTo>
                    <a:pt x="5969" y="4490"/>
                  </a:lnTo>
                  <a:lnTo>
                    <a:pt x="5867" y="4694"/>
                  </a:lnTo>
                  <a:lnTo>
                    <a:pt x="5791" y="4898"/>
                  </a:lnTo>
                  <a:lnTo>
                    <a:pt x="5740" y="5128"/>
                  </a:lnTo>
                  <a:lnTo>
                    <a:pt x="5408" y="5128"/>
                  </a:lnTo>
                  <a:lnTo>
                    <a:pt x="5332" y="4898"/>
                  </a:lnTo>
                  <a:lnTo>
                    <a:pt x="5255" y="4669"/>
                  </a:lnTo>
                  <a:lnTo>
                    <a:pt x="5128" y="4490"/>
                  </a:lnTo>
                  <a:lnTo>
                    <a:pt x="5000" y="4286"/>
                  </a:lnTo>
                  <a:lnTo>
                    <a:pt x="5230" y="4107"/>
                  </a:lnTo>
                  <a:lnTo>
                    <a:pt x="5459" y="3929"/>
                  </a:lnTo>
                  <a:lnTo>
                    <a:pt x="5816" y="3546"/>
                  </a:lnTo>
                  <a:lnTo>
                    <a:pt x="6097" y="3215"/>
                  </a:lnTo>
                  <a:lnTo>
                    <a:pt x="6301" y="2883"/>
                  </a:lnTo>
                  <a:close/>
                  <a:moveTo>
                    <a:pt x="3776" y="4286"/>
                  </a:moveTo>
                  <a:lnTo>
                    <a:pt x="4005" y="4312"/>
                  </a:lnTo>
                  <a:lnTo>
                    <a:pt x="4209" y="4388"/>
                  </a:lnTo>
                  <a:lnTo>
                    <a:pt x="4388" y="4490"/>
                  </a:lnTo>
                  <a:lnTo>
                    <a:pt x="4566" y="4618"/>
                  </a:lnTo>
                  <a:lnTo>
                    <a:pt x="4694" y="4771"/>
                  </a:lnTo>
                  <a:lnTo>
                    <a:pt x="4796" y="4949"/>
                  </a:lnTo>
                  <a:lnTo>
                    <a:pt x="4847" y="5179"/>
                  </a:lnTo>
                  <a:lnTo>
                    <a:pt x="4872" y="5383"/>
                  </a:lnTo>
                  <a:lnTo>
                    <a:pt x="4847" y="5612"/>
                  </a:lnTo>
                  <a:lnTo>
                    <a:pt x="4796" y="5816"/>
                  </a:lnTo>
                  <a:lnTo>
                    <a:pt x="4694" y="5995"/>
                  </a:lnTo>
                  <a:lnTo>
                    <a:pt x="4566" y="6148"/>
                  </a:lnTo>
                  <a:lnTo>
                    <a:pt x="4388" y="6301"/>
                  </a:lnTo>
                  <a:lnTo>
                    <a:pt x="4209" y="6403"/>
                  </a:lnTo>
                  <a:lnTo>
                    <a:pt x="4005" y="6454"/>
                  </a:lnTo>
                  <a:lnTo>
                    <a:pt x="3776" y="6480"/>
                  </a:lnTo>
                  <a:lnTo>
                    <a:pt x="3546" y="6454"/>
                  </a:lnTo>
                  <a:lnTo>
                    <a:pt x="3317" y="6378"/>
                  </a:lnTo>
                  <a:lnTo>
                    <a:pt x="3113" y="6250"/>
                  </a:lnTo>
                  <a:lnTo>
                    <a:pt x="2959" y="6071"/>
                  </a:lnTo>
                  <a:lnTo>
                    <a:pt x="2883" y="5995"/>
                  </a:lnTo>
                  <a:lnTo>
                    <a:pt x="2806" y="5867"/>
                  </a:lnTo>
                  <a:lnTo>
                    <a:pt x="2755" y="5714"/>
                  </a:lnTo>
                  <a:lnTo>
                    <a:pt x="2704" y="5561"/>
                  </a:lnTo>
                  <a:lnTo>
                    <a:pt x="2704" y="5383"/>
                  </a:lnTo>
                  <a:lnTo>
                    <a:pt x="2730" y="5179"/>
                  </a:lnTo>
                  <a:lnTo>
                    <a:pt x="2781" y="4949"/>
                  </a:lnTo>
                  <a:lnTo>
                    <a:pt x="2883" y="4771"/>
                  </a:lnTo>
                  <a:lnTo>
                    <a:pt x="3010" y="4618"/>
                  </a:lnTo>
                  <a:lnTo>
                    <a:pt x="3189" y="4490"/>
                  </a:lnTo>
                  <a:lnTo>
                    <a:pt x="3368" y="4388"/>
                  </a:lnTo>
                  <a:lnTo>
                    <a:pt x="3572" y="4312"/>
                  </a:lnTo>
                  <a:lnTo>
                    <a:pt x="3776" y="4286"/>
                  </a:lnTo>
                  <a:close/>
                  <a:moveTo>
                    <a:pt x="7500" y="4312"/>
                  </a:moveTo>
                  <a:lnTo>
                    <a:pt x="7653" y="4363"/>
                  </a:lnTo>
                  <a:lnTo>
                    <a:pt x="7806" y="4414"/>
                  </a:lnTo>
                  <a:lnTo>
                    <a:pt x="7959" y="4490"/>
                  </a:lnTo>
                  <a:lnTo>
                    <a:pt x="8061" y="4592"/>
                  </a:lnTo>
                  <a:lnTo>
                    <a:pt x="8188" y="4694"/>
                  </a:lnTo>
                  <a:lnTo>
                    <a:pt x="8265" y="4822"/>
                  </a:lnTo>
                  <a:lnTo>
                    <a:pt x="8341" y="4975"/>
                  </a:lnTo>
                  <a:lnTo>
                    <a:pt x="8418" y="5179"/>
                  </a:lnTo>
                  <a:lnTo>
                    <a:pt x="8418" y="5408"/>
                  </a:lnTo>
                  <a:lnTo>
                    <a:pt x="8418" y="5612"/>
                  </a:lnTo>
                  <a:lnTo>
                    <a:pt x="8341" y="5816"/>
                  </a:lnTo>
                  <a:lnTo>
                    <a:pt x="8239" y="5995"/>
                  </a:lnTo>
                  <a:lnTo>
                    <a:pt x="8112" y="6173"/>
                  </a:lnTo>
                  <a:lnTo>
                    <a:pt x="7959" y="6301"/>
                  </a:lnTo>
                  <a:lnTo>
                    <a:pt x="7755" y="6403"/>
                  </a:lnTo>
                  <a:lnTo>
                    <a:pt x="7551" y="6454"/>
                  </a:lnTo>
                  <a:lnTo>
                    <a:pt x="7347" y="6480"/>
                  </a:lnTo>
                  <a:lnTo>
                    <a:pt x="7321" y="6480"/>
                  </a:lnTo>
                  <a:lnTo>
                    <a:pt x="7117" y="6454"/>
                  </a:lnTo>
                  <a:lnTo>
                    <a:pt x="6913" y="6403"/>
                  </a:lnTo>
                  <a:lnTo>
                    <a:pt x="6734" y="6301"/>
                  </a:lnTo>
                  <a:lnTo>
                    <a:pt x="6556" y="6173"/>
                  </a:lnTo>
                  <a:lnTo>
                    <a:pt x="6428" y="5995"/>
                  </a:lnTo>
                  <a:lnTo>
                    <a:pt x="6326" y="5816"/>
                  </a:lnTo>
                  <a:lnTo>
                    <a:pt x="6275" y="5612"/>
                  </a:lnTo>
                  <a:lnTo>
                    <a:pt x="6250" y="5383"/>
                  </a:lnTo>
                  <a:lnTo>
                    <a:pt x="6275" y="5179"/>
                  </a:lnTo>
                  <a:lnTo>
                    <a:pt x="6326" y="4975"/>
                  </a:lnTo>
                  <a:lnTo>
                    <a:pt x="6428" y="4771"/>
                  </a:lnTo>
                  <a:lnTo>
                    <a:pt x="6556" y="4618"/>
                  </a:lnTo>
                  <a:lnTo>
                    <a:pt x="6734" y="4490"/>
                  </a:lnTo>
                  <a:lnTo>
                    <a:pt x="6913" y="4388"/>
                  </a:lnTo>
                  <a:lnTo>
                    <a:pt x="7117" y="4312"/>
                  </a:lnTo>
                  <a:close/>
                  <a:moveTo>
                    <a:pt x="2194" y="5051"/>
                  </a:moveTo>
                  <a:lnTo>
                    <a:pt x="2169" y="5204"/>
                  </a:lnTo>
                  <a:lnTo>
                    <a:pt x="2169" y="5383"/>
                  </a:lnTo>
                  <a:lnTo>
                    <a:pt x="2169" y="5638"/>
                  </a:lnTo>
                  <a:lnTo>
                    <a:pt x="2245" y="5867"/>
                  </a:lnTo>
                  <a:lnTo>
                    <a:pt x="2322" y="6097"/>
                  </a:lnTo>
                  <a:lnTo>
                    <a:pt x="2449" y="6301"/>
                  </a:lnTo>
                  <a:lnTo>
                    <a:pt x="2475" y="6531"/>
                  </a:lnTo>
                  <a:lnTo>
                    <a:pt x="2398" y="6556"/>
                  </a:lnTo>
                  <a:lnTo>
                    <a:pt x="2220" y="6556"/>
                  </a:lnTo>
                  <a:lnTo>
                    <a:pt x="2143" y="6505"/>
                  </a:lnTo>
                  <a:lnTo>
                    <a:pt x="2067" y="6403"/>
                  </a:lnTo>
                  <a:lnTo>
                    <a:pt x="1990" y="6301"/>
                  </a:lnTo>
                  <a:lnTo>
                    <a:pt x="1965" y="6173"/>
                  </a:lnTo>
                  <a:lnTo>
                    <a:pt x="1914" y="6020"/>
                  </a:lnTo>
                  <a:lnTo>
                    <a:pt x="1888" y="5740"/>
                  </a:lnTo>
                  <a:lnTo>
                    <a:pt x="1888" y="5587"/>
                  </a:lnTo>
                  <a:lnTo>
                    <a:pt x="1939" y="5383"/>
                  </a:lnTo>
                  <a:lnTo>
                    <a:pt x="1965" y="5281"/>
                  </a:lnTo>
                  <a:lnTo>
                    <a:pt x="2016" y="5179"/>
                  </a:lnTo>
                  <a:lnTo>
                    <a:pt x="2092" y="5102"/>
                  </a:lnTo>
                  <a:lnTo>
                    <a:pt x="2194" y="5051"/>
                  </a:lnTo>
                  <a:close/>
                  <a:moveTo>
                    <a:pt x="8928" y="5051"/>
                  </a:moveTo>
                  <a:lnTo>
                    <a:pt x="9030" y="5102"/>
                  </a:lnTo>
                  <a:lnTo>
                    <a:pt x="9107" y="5179"/>
                  </a:lnTo>
                  <a:lnTo>
                    <a:pt x="9158" y="5281"/>
                  </a:lnTo>
                  <a:lnTo>
                    <a:pt x="9183" y="5383"/>
                  </a:lnTo>
                  <a:lnTo>
                    <a:pt x="9234" y="5587"/>
                  </a:lnTo>
                  <a:lnTo>
                    <a:pt x="9234" y="5740"/>
                  </a:lnTo>
                  <a:lnTo>
                    <a:pt x="9209" y="6020"/>
                  </a:lnTo>
                  <a:lnTo>
                    <a:pt x="9158" y="6173"/>
                  </a:lnTo>
                  <a:lnTo>
                    <a:pt x="9132" y="6301"/>
                  </a:lnTo>
                  <a:lnTo>
                    <a:pt x="9056" y="6403"/>
                  </a:lnTo>
                  <a:lnTo>
                    <a:pt x="8979" y="6505"/>
                  </a:lnTo>
                  <a:lnTo>
                    <a:pt x="8903" y="6556"/>
                  </a:lnTo>
                  <a:lnTo>
                    <a:pt x="8724" y="6556"/>
                  </a:lnTo>
                  <a:lnTo>
                    <a:pt x="8647" y="6531"/>
                  </a:lnTo>
                  <a:lnTo>
                    <a:pt x="8673" y="6327"/>
                  </a:lnTo>
                  <a:lnTo>
                    <a:pt x="8800" y="6122"/>
                  </a:lnTo>
                  <a:lnTo>
                    <a:pt x="8877" y="5893"/>
                  </a:lnTo>
                  <a:lnTo>
                    <a:pt x="8954" y="5663"/>
                  </a:lnTo>
                  <a:lnTo>
                    <a:pt x="8979" y="5408"/>
                  </a:lnTo>
                  <a:lnTo>
                    <a:pt x="8954" y="5230"/>
                  </a:lnTo>
                  <a:lnTo>
                    <a:pt x="8928" y="5051"/>
                  </a:lnTo>
                  <a:close/>
                  <a:moveTo>
                    <a:pt x="4745" y="8903"/>
                  </a:moveTo>
                  <a:lnTo>
                    <a:pt x="5153" y="9005"/>
                  </a:lnTo>
                  <a:lnTo>
                    <a:pt x="5536" y="9030"/>
                  </a:lnTo>
                  <a:lnTo>
                    <a:pt x="5561" y="9030"/>
                  </a:lnTo>
                  <a:lnTo>
                    <a:pt x="5969" y="9005"/>
                  </a:lnTo>
                  <a:lnTo>
                    <a:pt x="6377" y="8928"/>
                  </a:lnTo>
                  <a:lnTo>
                    <a:pt x="6377" y="9540"/>
                  </a:lnTo>
                  <a:lnTo>
                    <a:pt x="6250" y="9540"/>
                  </a:lnTo>
                  <a:lnTo>
                    <a:pt x="6046" y="9566"/>
                  </a:lnTo>
                  <a:lnTo>
                    <a:pt x="5867" y="9617"/>
                  </a:lnTo>
                  <a:lnTo>
                    <a:pt x="5714" y="9719"/>
                  </a:lnTo>
                  <a:lnTo>
                    <a:pt x="5561" y="9821"/>
                  </a:lnTo>
                  <a:lnTo>
                    <a:pt x="5408" y="9719"/>
                  </a:lnTo>
                  <a:lnTo>
                    <a:pt x="5255" y="9617"/>
                  </a:lnTo>
                  <a:lnTo>
                    <a:pt x="5077" y="9566"/>
                  </a:lnTo>
                  <a:lnTo>
                    <a:pt x="4872" y="9540"/>
                  </a:lnTo>
                  <a:lnTo>
                    <a:pt x="4745" y="9540"/>
                  </a:lnTo>
                  <a:lnTo>
                    <a:pt x="4745" y="8903"/>
                  </a:lnTo>
                  <a:close/>
                  <a:moveTo>
                    <a:pt x="4949" y="10076"/>
                  </a:moveTo>
                  <a:lnTo>
                    <a:pt x="5051" y="10101"/>
                  </a:lnTo>
                  <a:lnTo>
                    <a:pt x="5102" y="10153"/>
                  </a:lnTo>
                  <a:lnTo>
                    <a:pt x="5179" y="10204"/>
                  </a:lnTo>
                  <a:lnTo>
                    <a:pt x="5230" y="10255"/>
                  </a:lnTo>
                  <a:lnTo>
                    <a:pt x="5255" y="10331"/>
                  </a:lnTo>
                  <a:lnTo>
                    <a:pt x="5281" y="10408"/>
                  </a:lnTo>
                  <a:lnTo>
                    <a:pt x="5281" y="10484"/>
                  </a:lnTo>
                  <a:lnTo>
                    <a:pt x="5281" y="10612"/>
                  </a:lnTo>
                  <a:lnTo>
                    <a:pt x="4005" y="10612"/>
                  </a:lnTo>
                  <a:lnTo>
                    <a:pt x="4005" y="10076"/>
                  </a:lnTo>
                  <a:close/>
                  <a:moveTo>
                    <a:pt x="7117" y="10076"/>
                  </a:moveTo>
                  <a:lnTo>
                    <a:pt x="7117" y="10612"/>
                  </a:lnTo>
                  <a:lnTo>
                    <a:pt x="5842" y="10612"/>
                  </a:lnTo>
                  <a:lnTo>
                    <a:pt x="5842" y="10484"/>
                  </a:lnTo>
                  <a:lnTo>
                    <a:pt x="5842" y="10408"/>
                  </a:lnTo>
                  <a:lnTo>
                    <a:pt x="5867" y="10331"/>
                  </a:lnTo>
                  <a:lnTo>
                    <a:pt x="5893" y="10255"/>
                  </a:lnTo>
                  <a:lnTo>
                    <a:pt x="5944" y="10204"/>
                  </a:lnTo>
                  <a:lnTo>
                    <a:pt x="6020" y="10153"/>
                  </a:lnTo>
                  <a:lnTo>
                    <a:pt x="6071" y="10101"/>
                  </a:lnTo>
                  <a:lnTo>
                    <a:pt x="6173" y="10076"/>
                  </a:lnTo>
                  <a:close/>
                  <a:moveTo>
                    <a:pt x="2424" y="11147"/>
                  </a:moveTo>
                  <a:lnTo>
                    <a:pt x="2424" y="12423"/>
                  </a:lnTo>
                  <a:lnTo>
                    <a:pt x="1455" y="12423"/>
                  </a:lnTo>
                  <a:lnTo>
                    <a:pt x="1455" y="12168"/>
                  </a:lnTo>
                  <a:lnTo>
                    <a:pt x="1480" y="11963"/>
                  </a:lnTo>
                  <a:lnTo>
                    <a:pt x="1531" y="11785"/>
                  </a:lnTo>
                  <a:lnTo>
                    <a:pt x="1633" y="11606"/>
                  </a:lnTo>
                  <a:lnTo>
                    <a:pt x="1735" y="11479"/>
                  </a:lnTo>
                  <a:lnTo>
                    <a:pt x="1888" y="11351"/>
                  </a:lnTo>
                  <a:lnTo>
                    <a:pt x="2041" y="11249"/>
                  </a:lnTo>
                  <a:lnTo>
                    <a:pt x="2220" y="11173"/>
                  </a:lnTo>
                  <a:lnTo>
                    <a:pt x="2424" y="11147"/>
                  </a:lnTo>
                  <a:close/>
                  <a:moveTo>
                    <a:pt x="8163" y="11147"/>
                  </a:moveTo>
                  <a:lnTo>
                    <a:pt x="8163" y="12423"/>
                  </a:lnTo>
                  <a:lnTo>
                    <a:pt x="2959" y="12423"/>
                  </a:lnTo>
                  <a:lnTo>
                    <a:pt x="2959" y="11147"/>
                  </a:lnTo>
                  <a:close/>
                  <a:moveTo>
                    <a:pt x="8698" y="11147"/>
                  </a:moveTo>
                  <a:lnTo>
                    <a:pt x="8903" y="11173"/>
                  </a:lnTo>
                  <a:lnTo>
                    <a:pt x="9081" y="11249"/>
                  </a:lnTo>
                  <a:lnTo>
                    <a:pt x="9234" y="11351"/>
                  </a:lnTo>
                  <a:lnTo>
                    <a:pt x="9387" y="11479"/>
                  </a:lnTo>
                  <a:lnTo>
                    <a:pt x="9489" y="11606"/>
                  </a:lnTo>
                  <a:lnTo>
                    <a:pt x="9591" y="11785"/>
                  </a:lnTo>
                  <a:lnTo>
                    <a:pt x="9642" y="11963"/>
                  </a:lnTo>
                  <a:lnTo>
                    <a:pt x="9668" y="12168"/>
                  </a:lnTo>
                  <a:lnTo>
                    <a:pt x="9668" y="12423"/>
                  </a:lnTo>
                  <a:lnTo>
                    <a:pt x="8698" y="12423"/>
                  </a:lnTo>
                  <a:lnTo>
                    <a:pt x="8698" y="11147"/>
                  </a:lnTo>
                  <a:close/>
                  <a:moveTo>
                    <a:pt x="5561" y="1"/>
                  </a:moveTo>
                  <a:lnTo>
                    <a:pt x="5128" y="26"/>
                  </a:lnTo>
                  <a:lnTo>
                    <a:pt x="4694" y="77"/>
                  </a:lnTo>
                  <a:lnTo>
                    <a:pt x="4286" y="179"/>
                  </a:lnTo>
                  <a:lnTo>
                    <a:pt x="3903" y="307"/>
                  </a:lnTo>
                  <a:lnTo>
                    <a:pt x="3521" y="460"/>
                  </a:lnTo>
                  <a:lnTo>
                    <a:pt x="3189" y="664"/>
                  </a:lnTo>
                  <a:lnTo>
                    <a:pt x="2857" y="919"/>
                  </a:lnTo>
                  <a:lnTo>
                    <a:pt x="2577" y="1174"/>
                  </a:lnTo>
                  <a:lnTo>
                    <a:pt x="2373" y="1378"/>
                  </a:lnTo>
                  <a:lnTo>
                    <a:pt x="2220" y="1608"/>
                  </a:lnTo>
                  <a:lnTo>
                    <a:pt x="2067" y="1812"/>
                  </a:lnTo>
                  <a:lnTo>
                    <a:pt x="1939" y="2041"/>
                  </a:lnTo>
                  <a:lnTo>
                    <a:pt x="1863" y="2271"/>
                  </a:lnTo>
                  <a:lnTo>
                    <a:pt x="1786" y="2475"/>
                  </a:lnTo>
                  <a:lnTo>
                    <a:pt x="1735" y="2705"/>
                  </a:lnTo>
                  <a:lnTo>
                    <a:pt x="1735" y="2909"/>
                  </a:lnTo>
                  <a:lnTo>
                    <a:pt x="1761" y="3393"/>
                  </a:lnTo>
                  <a:lnTo>
                    <a:pt x="1837" y="3827"/>
                  </a:lnTo>
                  <a:lnTo>
                    <a:pt x="1939" y="4209"/>
                  </a:lnTo>
                  <a:lnTo>
                    <a:pt x="2041" y="4541"/>
                  </a:lnTo>
                  <a:lnTo>
                    <a:pt x="1888" y="4592"/>
                  </a:lnTo>
                  <a:lnTo>
                    <a:pt x="1761" y="4694"/>
                  </a:lnTo>
                  <a:lnTo>
                    <a:pt x="1633" y="4796"/>
                  </a:lnTo>
                  <a:lnTo>
                    <a:pt x="1531" y="4949"/>
                  </a:lnTo>
                  <a:lnTo>
                    <a:pt x="1455" y="5102"/>
                  </a:lnTo>
                  <a:lnTo>
                    <a:pt x="1404" y="5306"/>
                  </a:lnTo>
                  <a:lnTo>
                    <a:pt x="1353" y="5510"/>
                  </a:lnTo>
                  <a:lnTo>
                    <a:pt x="1353" y="5740"/>
                  </a:lnTo>
                  <a:lnTo>
                    <a:pt x="1378" y="6020"/>
                  </a:lnTo>
                  <a:lnTo>
                    <a:pt x="1429" y="6276"/>
                  </a:lnTo>
                  <a:lnTo>
                    <a:pt x="1506" y="6505"/>
                  </a:lnTo>
                  <a:lnTo>
                    <a:pt x="1633" y="6709"/>
                  </a:lnTo>
                  <a:lnTo>
                    <a:pt x="1761" y="6888"/>
                  </a:lnTo>
                  <a:lnTo>
                    <a:pt x="1914" y="6990"/>
                  </a:lnTo>
                  <a:lnTo>
                    <a:pt x="2118" y="7066"/>
                  </a:lnTo>
                  <a:lnTo>
                    <a:pt x="2296" y="7117"/>
                  </a:lnTo>
                  <a:lnTo>
                    <a:pt x="2475" y="7092"/>
                  </a:lnTo>
                  <a:lnTo>
                    <a:pt x="2628" y="7041"/>
                  </a:lnTo>
                  <a:lnTo>
                    <a:pt x="2806" y="7372"/>
                  </a:lnTo>
                  <a:lnTo>
                    <a:pt x="2985" y="7678"/>
                  </a:lnTo>
                  <a:lnTo>
                    <a:pt x="3036" y="7729"/>
                  </a:lnTo>
                  <a:lnTo>
                    <a:pt x="3087" y="7755"/>
                  </a:lnTo>
                  <a:lnTo>
                    <a:pt x="3215" y="7806"/>
                  </a:lnTo>
                  <a:lnTo>
                    <a:pt x="3291" y="7780"/>
                  </a:lnTo>
                  <a:lnTo>
                    <a:pt x="3368" y="7755"/>
                  </a:lnTo>
                  <a:lnTo>
                    <a:pt x="3444" y="7678"/>
                  </a:lnTo>
                  <a:lnTo>
                    <a:pt x="3470" y="7576"/>
                  </a:lnTo>
                  <a:lnTo>
                    <a:pt x="3470" y="7474"/>
                  </a:lnTo>
                  <a:lnTo>
                    <a:pt x="3419" y="7372"/>
                  </a:lnTo>
                  <a:lnTo>
                    <a:pt x="3291" y="7143"/>
                  </a:lnTo>
                  <a:lnTo>
                    <a:pt x="3164" y="6888"/>
                  </a:lnTo>
                  <a:lnTo>
                    <a:pt x="3164" y="6888"/>
                  </a:lnTo>
                  <a:lnTo>
                    <a:pt x="3317" y="6939"/>
                  </a:lnTo>
                  <a:lnTo>
                    <a:pt x="3470" y="6990"/>
                  </a:lnTo>
                  <a:lnTo>
                    <a:pt x="3623" y="7015"/>
                  </a:lnTo>
                  <a:lnTo>
                    <a:pt x="3776" y="7015"/>
                  </a:lnTo>
                  <a:lnTo>
                    <a:pt x="4082" y="6990"/>
                  </a:lnTo>
                  <a:lnTo>
                    <a:pt x="4362" y="6913"/>
                  </a:lnTo>
                  <a:lnTo>
                    <a:pt x="4617" y="6786"/>
                  </a:lnTo>
                  <a:lnTo>
                    <a:pt x="4847" y="6633"/>
                  </a:lnTo>
                  <a:lnTo>
                    <a:pt x="5051" y="6429"/>
                  </a:lnTo>
                  <a:lnTo>
                    <a:pt x="5204" y="6199"/>
                  </a:lnTo>
                  <a:lnTo>
                    <a:pt x="5332" y="5944"/>
                  </a:lnTo>
                  <a:lnTo>
                    <a:pt x="5408" y="5663"/>
                  </a:lnTo>
                  <a:lnTo>
                    <a:pt x="5740" y="5663"/>
                  </a:lnTo>
                  <a:lnTo>
                    <a:pt x="5791" y="5944"/>
                  </a:lnTo>
                  <a:lnTo>
                    <a:pt x="5918" y="6199"/>
                  </a:lnTo>
                  <a:lnTo>
                    <a:pt x="6071" y="6429"/>
                  </a:lnTo>
                  <a:lnTo>
                    <a:pt x="6275" y="6633"/>
                  </a:lnTo>
                  <a:lnTo>
                    <a:pt x="6505" y="6786"/>
                  </a:lnTo>
                  <a:lnTo>
                    <a:pt x="6760" y="6913"/>
                  </a:lnTo>
                  <a:lnTo>
                    <a:pt x="7041" y="6990"/>
                  </a:lnTo>
                  <a:lnTo>
                    <a:pt x="7321" y="7015"/>
                  </a:lnTo>
                  <a:lnTo>
                    <a:pt x="7500" y="7015"/>
                  </a:lnTo>
                  <a:lnTo>
                    <a:pt x="7653" y="6990"/>
                  </a:lnTo>
                  <a:lnTo>
                    <a:pt x="7806" y="6939"/>
                  </a:lnTo>
                  <a:lnTo>
                    <a:pt x="7959" y="6888"/>
                  </a:lnTo>
                  <a:lnTo>
                    <a:pt x="7857" y="7117"/>
                  </a:lnTo>
                  <a:lnTo>
                    <a:pt x="7729" y="7347"/>
                  </a:lnTo>
                  <a:lnTo>
                    <a:pt x="7551" y="7551"/>
                  </a:lnTo>
                  <a:lnTo>
                    <a:pt x="7398" y="7729"/>
                  </a:lnTo>
                  <a:lnTo>
                    <a:pt x="7194" y="7908"/>
                  </a:lnTo>
                  <a:lnTo>
                    <a:pt x="6990" y="8061"/>
                  </a:lnTo>
                  <a:lnTo>
                    <a:pt x="6760" y="8189"/>
                  </a:lnTo>
                  <a:lnTo>
                    <a:pt x="6530" y="8291"/>
                  </a:lnTo>
                  <a:lnTo>
                    <a:pt x="6301" y="8367"/>
                  </a:lnTo>
                  <a:lnTo>
                    <a:pt x="6071" y="8444"/>
                  </a:lnTo>
                  <a:lnTo>
                    <a:pt x="5816" y="8469"/>
                  </a:lnTo>
                  <a:lnTo>
                    <a:pt x="5561" y="8495"/>
                  </a:lnTo>
                  <a:lnTo>
                    <a:pt x="5179" y="8444"/>
                  </a:lnTo>
                  <a:lnTo>
                    <a:pt x="4847" y="8393"/>
                  </a:lnTo>
                  <a:lnTo>
                    <a:pt x="4490" y="8265"/>
                  </a:lnTo>
                  <a:lnTo>
                    <a:pt x="4184" y="8086"/>
                  </a:lnTo>
                  <a:lnTo>
                    <a:pt x="4082" y="8061"/>
                  </a:lnTo>
                  <a:lnTo>
                    <a:pt x="3980" y="8061"/>
                  </a:lnTo>
                  <a:lnTo>
                    <a:pt x="3878" y="8086"/>
                  </a:lnTo>
                  <a:lnTo>
                    <a:pt x="3801" y="8163"/>
                  </a:lnTo>
                  <a:lnTo>
                    <a:pt x="3776" y="8265"/>
                  </a:lnTo>
                  <a:lnTo>
                    <a:pt x="3776" y="8367"/>
                  </a:lnTo>
                  <a:lnTo>
                    <a:pt x="3827" y="8469"/>
                  </a:lnTo>
                  <a:lnTo>
                    <a:pt x="3903" y="8546"/>
                  </a:lnTo>
                  <a:lnTo>
                    <a:pt x="4209" y="8724"/>
                  </a:lnTo>
                  <a:lnTo>
                    <a:pt x="4209" y="9540"/>
                  </a:lnTo>
                  <a:lnTo>
                    <a:pt x="3725" y="9540"/>
                  </a:lnTo>
                  <a:lnTo>
                    <a:pt x="3623" y="9566"/>
                  </a:lnTo>
                  <a:lnTo>
                    <a:pt x="3546" y="9617"/>
                  </a:lnTo>
                  <a:lnTo>
                    <a:pt x="3495" y="9693"/>
                  </a:lnTo>
                  <a:lnTo>
                    <a:pt x="3470" y="9821"/>
                  </a:lnTo>
                  <a:lnTo>
                    <a:pt x="3470" y="10612"/>
                  </a:lnTo>
                  <a:lnTo>
                    <a:pt x="2322" y="10612"/>
                  </a:lnTo>
                  <a:lnTo>
                    <a:pt x="2169" y="10637"/>
                  </a:lnTo>
                  <a:lnTo>
                    <a:pt x="2016" y="10688"/>
                  </a:lnTo>
                  <a:lnTo>
                    <a:pt x="1863" y="10739"/>
                  </a:lnTo>
                  <a:lnTo>
                    <a:pt x="1608" y="10892"/>
                  </a:lnTo>
                  <a:lnTo>
                    <a:pt x="1378" y="11071"/>
                  </a:lnTo>
                  <a:lnTo>
                    <a:pt x="1200" y="11300"/>
                  </a:lnTo>
                  <a:lnTo>
                    <a:pt x="1046" y="11555"/>
                  </a:lnTo>
                  <a:lnTo>
                    <a:pt x="995" y="11708"/>
                  </a:lnTo>
                  <a:lnTo>
                    <a:pt x="944" y="11861"/>
                  </a:lnTo>
                  <a:lnTo>
                    <a:pt x="919" y="12014"/>
                  </a:lnTo>
                  <a:lnTo>
                    <a:pt x="919" y="12168"/>
                  </a:lnTo>
                  <a:lnTo>
                    <a:pt x="919" y="12448"/>
                  </a:lnTo>
                  <a:lnTo>
                    <a:pt x="740" y="12499"/>
                  </a:lnTo>
                  <a:lnTo>
                    <a:pt x="562" y="12576"/>
                  </a:lnTo>
                  <a:lnTo>
                    <a:pt x="409" y="12703"/>
                  </a:lnTo>
                  <a:lnTo>
                    <a:pt x="256" y="12831"/>
                  </a:lnTo>
                  <a:lnTo>
                    <a:pt x="154" y="12984"/>
                  </a:lnTo>
                  <a:lnTo>
                    <a:pt x="52" y="13162"/>
                  </a:lnTo>
                  <a:lnTo>
                    <a:pt x="1" y="13341"/>
                  </a:lnTo>
                  <a:lnTo>
                    <a:pt x="1" y="13545"/>
                  </a:lnTo>
                  <a:lnTo>
                    <a:pt x="1" y="18060"/>
                  </a:lnTo>
                  <a:lnTo>
                    <a:pt x="1" y="18162"/>
                  </a:lnTo>
                  <a:lnTo>
                    <a:pt x="77" y="18264"/>
                  </a:lnTo>
                  <a:lnTo>
                    <a:pt x="154" y="18315"/>
                  </a:lnTo>
                  <a:lnTo>
                    <a:pt x="256" y="18340"/>
                  </a:lnTo>
                  <a:lnTo>
                    <a:pt x="7831" y="18340"/>
                  </a:lnTo>
                  <a:lnTo>
                    <a:pt x="7933" y="18315"/>
                  </a:lnTo>
                  <a:lnTo>
                    <a:pt x="8035" y="18264"/>
                  </a:lnTo>
                  <a:lnTo>
                    <a:pt x="8086" y="18162"/>
                  </a:lnTo>
                  <a:lnTo>
                    <a:pt x="8112" y="18060"/>
                  </a:lnTo>
                  <a:lnTo>
                    <a:pt x="8086" y="17958"/>
                  </a:lnTo>
                  <a:lnTo>
                    <a:pt x="8035" y="17881"/>
                  </a:lnTo>
                  <a:lnTo>
                    <a:pt x="7933" y="17830"/>
                  </a:lnTo>
                  <a:lnTo>
                    <a:pt x="7831" y="17804"/>
                  </a:lnTo>
                  <a:lnTo>
                    <a:pt x="536" y="17804"/>
                  </a:lnTo>
                  <a:lnTo>
                    <a:pt x="536" y="13545"/>
                  </a:lnTo>
                  <a:lnTo>
                    <a:pt x="536" y="13443"/>
                  </a:lnTo>
                  <a:lnTo>
                    <a:pt x="587" y="13315"/>
                  </a:lnTo>
                  <a:lnTo>
                    <a:pt x="638" y="13213"/>
                  </a:lnTo>
                  <a:lnTo>
                    <a:pt x="715" y="13137"/>
                  </a:lnTo>
                  <a:lnTo>
                    <a:pt x="791" y="13060"/>
                  </a:lnTo>
                  <a:lnTo>
                    <a:pt x="893" y="13009"/>
                  </a:lnTo>
                  <a:lnTo>
                    <a:pt x="995" y="12984"/>
                  </a:lnTo>
                  <a:lnTo>
                    <a:pt x="1123" y="12958"/>
                  </a:lnTo>
                  <a:lnTo>
                    <a:pt x="9999" y="12958"/>
                  </a:lnTo>
                  <a:lnTo>
                    <a:pt x="10127" y="12984"/>
                  </a:lnTo>
                  <a:lnTo>
                    <a:pt x="10229" y="13009"/>
                  </a:lnTo>
                  <a:lnTo>
                    <a:pt x="10331" y="13060"/>
                  </a:lnTo>
                  <a:lnTo>
                    <a:pt x="10407" y="13137"/>
                  </a:lnTo>
                  <a:lnTo>
                    <a:pt x="10484" y="13213"/>
                  </a:lnTo>
                  <a:lnTo>
                    <a:pt x="10535" y="13315"/>
                  </a:lnTo>
                  <a:lnTo>
                    <a:pt x="10586" y="13443"/>
                  </a:lnTo>
                  <a:lnTo>
                    <a:pt x="10586" y="13545"/>
                  </a:lnTo>
                  <a:lnTo>
                    <a:pt x="10586" y="17804"/>
                  </a:lnTo>
                  <a:lnTo>
                    <a:pt x="9005" y="17804"/>
                  </a:lnTo>
                  <a:lnTo>
                    <a:pt x="8903" y="17830"/>
                  </a:lnTo>
                  <a:lnTo>
                    <a:pt x="8826" y="17881"/>
                  </a:lnTo>
                  <a:lnTo>
                    <a:pt x="8749" y="17958"/>
                  </a:lnTo>
                  <a:lnTo>
                    <a:pt x="8749" y="18060"/>
                  </a:lnTo>
                  <a:lnTo>
                    <a:pt x="8749" y="18162"/>
                  </a:lnTo>
                  <a:lnTo>
                    <a:pt x="8826" y="18264"/>
                  </a:lnTo>
                  <a:lnTo>
                    <a:pt x="8903" y="18315"/>
                  </a:lnTo>
                  <a:lnTo>
                    <a:pt x="9005" y="18340"/>
                  </a:lnTo>
                  <a:lnTo>
                    <a:pt x="10867" y="18340"/>
                  </a:lnTo>
                  <a:lnTo>
                    <a:pt x="10969" y="18315"/>
                  </a:lnTo>
                  <a:lnTo>
                    <a:pt x="11045" y="18264"/>
                  </a:lnTo>
                  <a:lnTo>
                    <a:pt x="11122" y="18162"/>
                  </a:lnTo>
                  <a:lnTo>
                    <a:pt x="11122" y="18060"/>
                  </a:lnTo>
                  <a:lnTo>
                    <a:pt x="11122" y="13545"/>
                  </a:lnTo>
                  <a:lnTo>
                    <a:pt x="11122" y="13341"/>
                  </a:lnTo>
                  <a:lnTo>
                    <a:pt x="11071" y="13162"/>
                  </a:lnTo>
                  <a:lnTo>
                    <a:pt x="10969" y="12984"/>
                  </a:lnTo>
                  <a:lnTo>
                    <a:pt x="10867" y="12831"/>
                  </a:lnTo>
                  <a:lnTo>
                    <a:pt x="10713" y="12703"/>
                  </a:lnTo>
                  <a:lnTo>
                    <a:pt x="10560" y="12576"/>
                  </a:lnTo>
                  <a:lnTo>
                    <a:pt x="10382" y="12499"/>
                  </a:lnTo>
                  <a:lnTo>
                    <a:pt x="10203" y="12448"/>
                  </a:lnTo>
                  <a:lnTo>
                    <a:pt x="10203" y="12168"/>
                  </a:lnTo>
                  <a:lnTo>
                    <a:pt x="10203" y="12014"/>
                  </a:lnTo>
                  <a:lnTo>
                    <a:pt x="10178" y="11861"/>
                  </a:lnTo>
                  <a:lnTo>
                    <a:pt x="10127" y="11708"/>
                  </a:lnTo>
                  <a:lnTo>
                    <a:pt x="10076" y="11555"/>
                  </a:lnTo>
                  <a:lnTo>
                    <a:pt x="9923" y="11300"/>
                  </a:lnTo>
                  <a:lnTo>
                    <a:pt x="9744" y="11071"/>
                  </a:lnTo>
                  <a:lnTo>
                    <a:pt x="9515" y="10892"/>
                  </a:lnTo>
                  <a:lnTo>
                    <a:pt x="9260" y="10739"/>
                  </a:lnTo>
                  <a:lnTo>
                    <a:pt x="9107" y="10688"/>
                  </a:lnTo>
                  <a:lnTo>
                    <a:pt x="8954" y="10637"/>
                  </a:lnTo>
                  <a:lnTo>
                    <a:pt x="8800" y="10612"/>
                  </a:lnTo>
                  <a:lnTo>
                    <a:pt x="7653" y="10612"/>
                  </a:lnTo>
                  <a:lnTo>
                    <a:pt x="7653" y="9821"/>
                  </a:lnTo>
                  <a:lnTo>
                    <a:pt x="7627" y="9693"/>
                  </a:lnTo>
                  <a:lnTo>
                    <a:pt x="7576" y="9617"/>
                  </a:lnTo>
                  <a:lnTo>
                    <a:pt x="7500" y="9566"/>
                  </a:lnTo>
                  <a:lnTo>
                    <a:pt x="7398" y="9540"/>
                  </a:lnTo>
                  <a:lnTo>
                    <a:pt x="6913" y="9540"/>
                  </a:lnTo>
                  <a:lnTo>
                    <a:pt x="6913" y="8724"/>
                  </a:lnTo>
                  <a:lnTo>
                    <a:pt x="7168" y="8571"/>
                  </a:lnTo>
                  <a:lnTo>
                    <a:pt x="7423" y="8418"/>
                  </a:lnTo>
                  <a:lnTo>
                    <a:pt x="7653" y="8240"/>
                  </a:lnTo>
                  <a:lnTo>
                    <a:pt x="7857" y="8035"/>
                  </a:lnTo>
                  <a:lnTo>
                    <a:pt x="8035" y="7806"/>
                  </a:lnTo>
                  <a:lnTo>
                    <a:pt x="8214" y="7576"/>
                  </a:lnTo>
                  <a:lnTo>
                    <a:pt x="8367" y="7321"/>
                  </a:lnTo>
                  <a:lnTo>
                    <a:pt x="8494" y="7041"/>
                  </a:lnTo>
                  <a:lnTo>
                    <a:pt x="8647" y="7092"/>
                  </a:lnTo>
                  <a:lnTo>
                    <a:pt x="8826" y="7117"/>
                  </a:lnTo>
                  <a:lnTo>
                    <a:pt x="9005" y="7066"/>
                  </a:lnTo>
                  <a:lnTo>
                    <a:pt x="9209" y="6990"/>
                  </a:lnTo>
                  <a:lnTo>
                    <a:pt x="9362" y="6888"/>
                  </a:lnTo>
                  <a:lnTo>
                    <a:pt x="9489" y="6709"/>
                  </a:lnTo>
                  <a:lnTo>
                    <a:pt x="9617" y="6505"/>
                  </a:lnTo>
                  <a:lnTo>
                    <a:pt x="9693" y="6276"/>
                  </a:lnTo>
                  <a:lnTo>
                    <a:pt x="9744" y="6020"/>
                  </a:lnTo>
                  <a:lnTo>
                    <a:pt x="9770" y="5740"/>
                  </a:lnTo>
                  <a:lnTo>
                    <a:pt x="9770" y="5510"/>
                  </a:lnTo>
                  <a:lnTo>
                    <a:pt x="9719" y="5306"/>
                  </a:lnTo>
                  <a:lnTo>
                    <a:pt x="9668" y="5102"/>
                  </a:lnTo>
                  <a:lnTo>
                    <a:pt x="9591" y="4949"/>
                  </a:lnTo>
                  <a:lnTo>
                    <a:pt x="9489" y="4796"/>
                  </a:lnTo>
                  <a:lnTo>
                    <a:pt x="9362" y="4694"/>
                  </a:lnTo>
                  <a:lnTo>
                    <a:pt x="9234" y="4592"/>
                  </a:lnTo>
                  <a:lnTo>
                    <a:pt x="9081" y="4541"/>
                  </a:lnTo>
                  <a:lnTo>
                    <a:pt x="9183" y="4209"/>
                  </a:lnTo>
                  <a:lnTo>
                    <a:pt x="9285" y="3852"/>
                  </a:lnTo>
                  <a:lnTo>
                    <a:pt x="9362" y="3419"/>
                  </a:lnTo>
                  <a:lnTo>
                    <a:pt x="9387" y="2909"/>
                  </a:lnTo>
                  <a:lnTo>
                    <a:pt x="9387" y="2781"/>
                  </a:lnTo>
                  <a:lnTo>
                    <a:pt x="9336" y="2654"/>
                  </a:lnTo>
                  <a:lnTo>
                    <a:pt x="9234" y="2348"/>
                  </a:lnTo>
                  <a:lnTo>
                    <a:pt x="9056" y="1990"/>
                  </a:lnTo>
                  <a:lnTo>
                    <a:pt x="8826" y="1659"/>
                  </a:lnTo>
                  <a:lnTo>
                    <a:pt x="8749" y="1582"/>
                  </a:lnTo>
                  <a:lnTo>
                    <a:pt x="8647" y="1557"/>
                  </a:lnTo>
                  <a:lnTo>
                    <a:pt x="8545" y="1557"/>
                  </a:lnTo>
                  <a:lnTo>
                    <a:pt x="8443" y="1608"/>
                  </a:lnTo>
                  <a:lnTo>
                    <a:pt x="8367" y="1684"/>
                  </a:lnTo>
                  <a:lnTo>
                    <a:pt x="8341" y="1786"/>
                  </a:lnTo>
                  <a:lnTo>
                    <a:pt x="8341" y="1888"/>
                  </a:lnTo>
                  <a:lnTo>
                    <a:pt x="8392" y="1990"/>
                  </a:lnTo>
                  <a:lnTo>
                    <a:pt x="8622" y="2296"/>
                  </a:lnTo>
                  <a:lnTo>
                    <a:pt x="8749" y="2577"/>
                  </a:lnTo>
                  <a:lnTo>
                    <a:pt x="8826" y="2781"/>
                  </a:lnTo>
                  <a:lnTo>
                    <a:pt x="8851" y="2909"/>
                  </a:lnTo>
                  <a:lnTo>
                    <a:pt x="8826" y="3342"/>
                  </a:lnTo>
                  <a:lnTo>
                    <a:pt x="8749" y="3725"/>
                  </a:lnTo>
                  <a:lnTo>
                    <a:pt x="8673" y="4056"/>
                  </a:lnTo>
                  <a:lnTo>
                    <a:pt x="8571" y="4337"/>
                  </a:lnTo>
                  <a:lnTo>
                    <a:pt x="8469" y="4209"/>
                  </a:lnTo>
                  <a:lnTo>
                    <a:pt x="8341" y="4107"/>
                  </a:lnTo>
                  <a:lnTo>
                    <a:pt x="8214" y="4031"/>
                  </a:lnTo>
                  <a:lnTo>
                    <a:pt x="8086" y="3929"/>
                  </a:lnTo>
                  <a:lnTo>
                    <a:pt x="7933" y="3878"/>
                  </a:lnTo>
                  <a:lnTo>
                    <a:pt x="7780" y="3827"/>
                  </a:lnTo>
                  <a:lnTo>
                    <a:pt x="7602" y="3776"/>
                  </a:lnTo>
                  <a:lnTo>
                    <a:pt x="7449" y="3776"/>
                  </a:lnTo>
                  <a:lnTo>
                    <a:pt x="7245" y="3470"/>
                  </a:lnTo>
                  <a:lnTo>
                    <a:pt x="7041" y="3164"/>
                  </a:lnTo>
                  <a:lnTo>
                    <a:pt x="6785" y="2654"/>
                  </a:lnTo>
                  <a:lnTo>
                    <a:pt x="6607" y="2296"/>
                  </a:lnTo>
                  <a:lnTo>
                    <a:pt x="6556" y="2143"/>
                  </a:lnTo>
                  <a:lnTo>
                    <a:pt x="6530" y="2067"/>
                  </a:lnTo>
                  <a:lnTo>
                    <a:pt x="6454" y="2016"/>
                  </a:lnTo>
                  <a:lnTo>
                    <a:pt x="6377" y="1965"/>
                  </a:lnTo>
                  <a:lnTo>
                    <a:pt x="6224" y="1965"/>
                  </a:lnTo>
                  <a:lnTo>
                    <a:pt x="6148" y="2016"/>
                  </a:lnTo>
                  <a:lnTo>
                    <a:pt x="6071" y="2067"/>
                  </a:lnTo>
                  <a:lnTo>
                    <a:pt x="6046" y="2143"/>
                  </a:lnTo>
                  <a:lnTo>
                    <a:pt x="5969" y="2322"/>
                  </a:lnTo>
                  <a:lnTo>
                    <a:pt x="5893" y="2526"/>
                  </a:lnTo>
                  <a:lnTo>
                    <a:pt x="5740" y="2781"/>
                  </a:lnTo>
                  <a:lnTo>
                    <a:pt x="5561" y="3036"/>
                  </a:lnTo>
                  <a:lnTo>
                    <a:pt x="5306" y="3317"/>
                  </a:lnTo>
                  <a:lnTo>
                    <a:pt x="4974" y="3623"/>
                  </a:lnTo>
                  <a:lnTo>
                    <a:pt x="4566" y="3954"/>
                  </a:lnTo>
                  <a:lnTo>
                    <a:pt x="4388" y="3878"/>
                  </a:lnTo>
                  <a:lnTo>
                    <a:pt x="4184" y="3801"/>
                  </a:lnTo>
                  <a:lnTo>
                    <a:pt x="4005" y="3776"/>
                  </a:lnTo>
                  <a:lnTo>
                    <a:pt x="3776" y="3750"/>
                  </a:lnTo>
                  <a:lnTo>
                    <a:pt x="3597" y="3776"/>
                  </a:lnTo>
                  <a:lnTo>
                    <a:pt x="3419" y="3801"/>
                  </a:lnTo>
                  <a:lnTo>
                    <a:pt x="3266" y="3852"/>
                  </a:lnTo>
                  <a:lnTo>
                    <a:pt x="3087" y="3903"/>
                  </a:lnTo>
                  <a:lnTo>
                    <a:pt x="2934" y="4005"/>
                  </a:lnTo>
                  <a:lnTo>
                    <a:pt x="2806" y="4082"/>
                  </a:lnTo>
                  <a:lnTo>
                    <a:pt x="2679" y="4209"/>
                  </a:lnTo>
                  <a:lnTo>
                    <a:pt x="2551" y="4337"/>
                  </a:lnTo>
                  <a:lnTo>
                    <a:pt x="2449" y="4056"/>
                  </a:lnTo>
                  <a:lnTo>
                    <a:pt x="2373" y="3725"/>
                  </a:lnTo>
                  <a:lnTo>
                    <a:pt x="2296" y="3342"/>
                  </a:lnTo>
                  <a:lnTo>
                    <a:pt x="2271" y="2909"/>
                  </a:lnTo>
                  <a:lnTo>
                    <a:pt x="2271" y="2756"/>
                  </a:lnTo>
                  <a:lnTo>
                    <a:pt x="2322" y="2577"/>
                  </a:lnTo>
                  <a:lnTo>
                    <a:pt x="2373" y="2424"/>
                  </a:lnTo>
                  <a:lnTo>
                    <a:pt x="2449" y="2245"/>
                  </a:lnTo>
                  <a:lnTo>
                    <a:pt x="2551" y="2067"/>
                  </a:lnTo>
                  <a:lnTo>
                    <a:pt x="2653" y="1888"/>
                  </a:lnTo>
                  <a:lnTo>
                    <a:pt x="2806" y="1710"/>
                  </a:lnTo>
                  <a:lnTo>
                    <a:pt x="2959" y="1557"/>
                  </a:lnTo>
                  <a:lnTo>
                    <a:pt x="3113" y="1404"/>
                  </a:lnTo>
                  <a:lnTo>
                    <a:pt x="3317" y="1225"/>
                  </a:lnTo>
                  <a:lnTo>
                    <a:pt x="3572" y="1072"/>
                  </a:lnTo>
                  <a:lnTo>
                    <a:pt x="3878" y="894"/>
                  </a:lnTo>
                  <a:lnTo>
                    <a:pt x="4209" y="766"/>
                  </a:lnTo>
                  <a:lnTo>
                    <a:pt x="4617" y="639"/>
                  </a:lnTo>
                  <a:lnTo>
                    <a:pt x="5051" y="562"/>
                  </a:lnTo>
                  <a:lnTo>
                    <a:pt x="5561" y="537"/>
                  </a:lnTo>
                  <a:lnTo>
                    <a:pt x="5842" y="537"/>
                  </a:lnTo>
                  <a:lnTo>
                    <a:pt x="6122" y="588"/>
                  </a:lnTo>
                  <a:lnTo>
                    <a:pt x="6403" y="639"/>
                  </a:lnTo>
                  <a:lnTo>
                    <a:pt x="6658" y="715"/>
                  </a:lnTo>
                  <a:lnTo>
                    <a:pt x="6913" y="817"/>
                  </a:lnTo>
                  <a:lnTo>
                    <a:pt x="7168" y="945"/>
                  </a:lnTo>
                  <a:lnTo>
                    <a:pt x="7423" y="1072"/>
                  </a:lnTo>
                  <a:lnTo>
                    <a:pt x="7653" y="1251"/>
                  </a:lnTo>
                  <a:lnTo>
                    <a:pt x="7755" y="1276"/>
                  </a:lnTo>
                  <a:lnTo>
                    <a:pt x="7857" y="1302"/>
                  </a:lnTo>
                  <a:lnTo>
                    <a:pt x="7933" y="1251"/>
                  </a:lnTo>
                  <a:lnTo>
                    <a:pt x="8035" y="1174"/>
                  </a:lnTo>
                  <a:lnTo>
                    <a:pt x="8061" y="1098"/>
                  </a:lnTo>
                  <a:lnTo>
                    <a:pt x="8086" y="996"/>
                  </a:lnTo>
                  <a:lnTo>
                    <a:pt x="8035" y="894"/>
                  </a:lnTo>
                  <a:lnTo>
                    <a:pt x="7959" y="817"/>
                  </a:lnTo>
                  <a:lnTo>
                    <a:pt x="7704" y="613"/>
                  </a:lnTo>
                  <a:lnTo>
                    <a:pt x="7423" y="460"/>
                  </a:lnTo>
                  <a:lnTo>
                    <a:pt x="7117" y="332"/>
                  </a:lnTo>
                  <a:lnTo>
                    <a:pt x="6836" y="205"/>
                  </a:lnTo>
                  <a:lnTo>
                    <a:pt x="6530" y="128"/>
                  </a:lnTo>
                  <a:lnTo>
                    <a:pt x="6199" y="52"/>
                  </a:lnTo>
                  <a:lnTo>
                    <a:pt x="58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0"/>
            <p:cNvSpPr/>
            <p:nvPr/>
          </p:nvSpPr>
          <p:spPr>
            <a:xfrm>
              <a:off x="1925375" y="3008925"/>
              <a:ext cx="54850" cy="54850"/>
            </a:xfrm>
            <a:custGeom>
              <a:avLst/>
              <a:gdLst/>
              <a:ahLst/>
              <a:cxnLst/>
              <a:rect l="l" t="t" r="r" b="b"/>
              <a:pathLst>
                <a:path w="2194" h="2194" extrusionOk="0">
                  <a:moveTo>
                    <a:pt x="1097" y="536"/>
                  </a:moveTo>
                  <a:lnTo>
                    <a:pt x="1148" y="561"/>
                  </a:lnTo>
                  <a:lnTo>
                    <a:pt x="1199" y="587"/>
                  </a:lnTo>
                  <a:lnTo>
                    <a:pt x="1607" y="1021"/>
                  </a:lnTo>
                  <a:lnTo>
                    <a:pt x="1633" y="1046"/>
                  </a:lnTo>
                  <a:lnTo>
                    <a:pt x="1658" y="1097"/>
                  </a:lnTo>
                  <a:lnTo>
                    <a:pt x="1633" y="1148"/>
                  </a:lnTo>
                  <a:lnTo>
                    <a:pt x="1607" y="1199"/>
                  </a:lnTo>
                  <a:lnTo>
                    <a:pt x="1199" y="1607"/>
                  </a:lnTo>
                  <a:lnTo>
                    <a:pt x="1148" y="1658"/>
                  </a:lnTo>
                  <a:lnTo>
                    <a:pt x="1046" y="1658"/>
                  </a:lnTo>
                  <a:lnTo>
                    <a:pt x="995" y="1607"/>
                  </a:lnTo>
                  <a:lnTo>
                    <a:pt x="587" y="1199"/>
                  </a:lnTo>
                  <a:lnTo>
                    <a:pt x="562" y="1148"/>
                  </a:lnTo>
                  <a:lnTo>
                    <a:pt x="536" y="1097"/>
                  </a:lnTo>
                  <a:lnTo>
                    <a:pt x="562" y="1046"/>
                  </a:lnTo>
                  <a:lnTo>
                    <a:pt x="587" y="1021"/>
                  </a:lnTo>
                  <a:lnTo>
                    <a:pt x="995" y="587"/>
                  </a:lnTo>
                  <a:lnTo>
                    <a:pt x="1046" y="561"/>
                  </a:lnTo>
                  <a:lnTo>
                    <a:pt x="1097" y="536"/>
                  </a:lnTo>
                  <a:close/>
                  <a:moveTo>
                    <a:pt x="1097" y="0"/>
                  </a:moveTo>
                  <a:lnTo>
                    <a:pt x="970" y="26"/>
                  </a:lnTo>
                  <a:lnTo>
                    <a:pt x="842" y="51"/>
                  </a:lnTo>
                  <a:lnTo>
                    <a:pt x="715" y="128"/>
                  </a:lnTo>
                  <a:lnTo>
                    <a:pt x="613" y="204"/>
                  </a:lnTo>
                  <a:lnTo>
                    <a:pt x="204" y="638"/>
                  </a:lnTo>
                  <a:lnTo>
                    <a:pt x="128" y="740"/>
                  </a:lnTo>
                  <a:lnTo>
                    <a:pt x="51" y="842"/>
                  </a:lnTo>
                  <a:lnTo>
                    <a:pt x="26" y="970"/>
                  </a:lnTo>
                  <a:lnTo>
                    <a:pt x="0" y="1097"/>
                  </a:lnTo>
                  <a:lnTo>
                    <a:pt x="26" y="1225"/>
                  </a:lnTo>
                  <a:lnTo>
                    <a:pt x="51" y="1352"/>
                  </a:lnTo>
                  <a:lnTo>
                    <a:pt x="128" y="1480"/>
                  </a:lnTo>
                  <a:lnTo>
                    <a:pt x="204" y="1582"/>
                  </a:lnTo>
                  <a:lnTo>
                    <a:pt x="613" y="1990"/>
                  </a:lnTo>
                  <a:lnTo>
                    <a:pt x="740" y="2092"/>
                  </a:lnTo>
                  <a:lnTo>
                    <a:pt x="842" y="2143"/>
                  </a:lnTo>
                  <a:lnTo>
                    <a:pt x="970" y="2194"/>
                  </a:lnTo>
                  <a:lnTo>
                    <a:pt x="1225" y="2194"/>
                  </a:lnTo>
                  <a:lnTo>
                    <a:pt x="1352" y="2143"/>
                  </a:lnTo>
                  <a:lnTo>
                    <a:pt x="1454" y="2092"/>
                  </a:lnTo>
                  <a:lnTo>
                    <a:pt x="1582" y="1990"/>
                  </a:lnTo>
                  <a:lnTo>
                    <a:pt x="1990" y="1582"/>
                  </a:lnTo>
                  <a:lnTo>
                    <a:pt x="2066" y="1480"/>
                  </a:lnTo>
                  <a:lnTo>
                    <a:pt x="2143" y="1352"/>
                  </a:lnTo>
                  <a:lnTo>
                    <a:pt x="2168" y="1225"/>
                  </a:lnTo>
                  <a:lnTo>
                    <a:pt x="2194" y="1097"/>
                  </a:lnTo>
                  <a:lnTo>
                    <a:pt x="2168" y="970"/>
                  </a:lnTo>
                  <a:lnTo>
                    <a:pt x="2143" y="842"/>
                  </a:lnTo>
                  <a:lnTo>
                    <a:pt x="2066" y="740"/>
                  </a:lnTo>
                  <a:lnTo>
                    <a:pt x="1990" y="638"/>
                  </a:lnTo>
                  <a:lnTo>
                    <a:pt x="1582" y="204"/>
                  </a:lnTo>
                  <a:lnTo>
                    <a:pt x="1480" y="128"/>
                  </a:lnTo>
                  <a:lnTo>
                    <a:pt x="1352" y="51"/>
                  </a:lnTo>
                  <a:lnTo>
                    <a:pt x="1225" y="26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0"/>
            <p:cNvSpPr/>
            <p:nvPr/>
          </p:nvSpPr>
          <p:spPr>
            <a:xfrm>
              <a:off x="1836100" y="2971925"/>
              <a:ext cx="24900" cy="36375"/>
            </a:xfrm>
            <a:custGeom>
              <a:avLst/>
              <a:gdLst/>
              <a:ahLst/>
              <a:cxnLst/>
              <a:rect l="l" t="t" r="r" b="b"/>
              <a:pathLst>
                <a:path w="996" h="1455" extrusionOk="0">
                  <a:moveTo>
                    <a:pt x="715" y="1"/>
                  </a:moveTo>
                  <a:lnTo>
                    <a:pt x="613" y="26"/>
                  </a:lnTo>
                  <a:lnTo>
                    <a:pt x="536" y="77"/>
                  </a:lnTo>
                  <a:lnTo>
                    <a:pt x="77" y="537"/>
                  </a:lnTo>
                  <a:lnTo>
                    <a:pt x="0" y="639"/>
                  </a:lnTo>
                  <a:lnTo>
                    <a:pt x="0" y="741"/>
                  </a:lnTo>
                  <a:lnTo>
                    <a:pt x="0" y="843"/>
                  </a:lnTo>
                  <a:lnTo>
                    <a:pt x="77" y="919"/>
                  </a:lnTo>
                  <a:lnTo>
                    <a:pt x="536" y="1378"/>
                  </a:lnTo>
                  <a:lnTo>
                    <a:pt x="613" y="1429"/>
                  </a:lnTo>
                  <a:lnTo>
                    <a:pt x="715" y="1455"/>
                  </a:lnTo>
                  <a:lnTo>
                    <a:pt x="817" y="1429"/>
                  </a:lnTo>
                  <a:lnTo>
                    <a:pt x="919" y="1378"/>
                  </a:lnTo>
                  <a:lnTo>
                    <a:pt x="970" y="1302"/>
                  </a:lnTo>
                  <a:lnTo>
                    <a:pt x="995" y="1200"/>
                  </a:lnTo>
                  <a:lnTo>
                    <a:pt x="970" y="1098"/>
                  </a:lnTo>
                  <a:lnTo>
                    <a:pt x="919" y="996"/>
                  </a:lnTo>
                  <a:lnTo>
                    <a:pt x="638" y="741"/>
                  </a:lnTo>
                  <a:lnTo>
                    <a:pt x="919" y="460"/>
                  </a:lnTo>
                  <a:lnTo>
                    <a:pt x="970" y="358"/>
                  </a:lnTo>
                  <a:lnTo>
                    <a:pt x="995" y="256"/>
                  </a:lnTo>
                  <a:lnTo>
                    <a:pt x="970" y="154"/>
                  </a:lnTo>
                  <a:lnTo>
                    <a:pt x="919" y="77"/>
                  </a:lnTo>
                  <a:lnTo>
                    <a:pt x="817" y="2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0"/>
            <p:cNvSpPr/>
            <p:nvPr/>
          </p:nvSpPr>
          <p:spPr>
            <a:xfrm>
              <a:off x="1895400" y="2971925"/>
              <a:ext cx="24900" cy="36375"/>
            </a:xfrm>
            <a:custGeom>
              <a:avLst/>
              <a:gdLst/>
              <a:ahLst/>
              <a:cxnLst/>
              <a:rect l="l" t="t" r="r" b="b"/>
              <a:pathLst>
                <a:path w="996" h="1455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7" y="460"/>
                  </a:lnTo>
                  <a:lnTo>
                    <a:pt x="358" y="741"/>
                  </a:lnTo>
                  <a:lnTo>
                    <a:pt x="77" y="996"/>
                  </a:lnTo>
                  <a:lnTo>
                    <a:pt x="26" y="1098"/>
                  </a:lnTo>
                  <a:lnTo>
                    <a:pt x="1" y="1200"/>
                  </a:lnTo>
                  <a:lnTo>
                    <a:pt x="26" y="1302"/>
                  </a:lnTo>
                  <a:lnTo>
                    <a:pt x="77" y="1378"/>
                  </a:lnTo>
                  <a:lnTo>
                    <a:pt x="154" y="1429"/>
                  </a:lnTo>
                  <a:lnTo>
                    <a:pt x="256" y="1455"/>
                  </a:lnTo>
                  <a:lnTo>
                    <a:pt x="358" y="1429"/>
                  </a:lnTo>
                  <a:lnTo>
                    <a:pt x="460" y="1378"/>
                  </a:lnTo>
                  <a:lnTo>
                    <a:pt x="919" y="919"/>
                  </a:lnTo>
                  <a:lnTo>
                    <a:pt x="970" y="843"/>
                  </a:lnTo>
                  <a:lnTo>
                    <a:pt x="995" y="741"/>
                  </a:lnTo>
                  <a:lnTo>
                    <a:pt x="970" y="639"/>
                  </a:lnTo>
                  <a:lnTo>
                    <a:pt x="919" y="537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0"/>
            <p:cNvSpPr/>
            <p:nvPr/>
          </p:nvSpPr>
          <p:spPr>
            <a:xfrm>
              <a:off x="1863525" y="2964925"/>
              <a:ext cx="27450" cy="50400"/>
            </a:xfrm>
            <a:custGeom>
              <a:avLst/>
              <a:gdLst/>
              <a:ahLst/>
              <a:cxnLst/>
              <a:rect l="l" t="t" r="r" b="b"/>
              <a:pathLst>
                <a:path w="1098" h="2016" extrusionOk="0">
                  <a:moveTo>
                    <a:pt x="816" y="0"/>
                  </a:moveTo>
                  <a:lnTo>
                    <a:pt x="714" y="26"/>
                  </a:lnTo>
                  <a:lnTo>
                    <a:pt x="638" y="102"/>
                  </a:lnTo>
                  <a:lnTo>
                    <a:pt x="587" y="179"/>
                  </a:lnTo>
                  <a:lnTo>
                    <a:pt x="26" y="1633"/>
                  </a:lnTo>
                  <a:lnTo>
                    <a:pt x="0" y="1735"/>
                  </a:lnTo>
                  <a:lnTo>
                    <a:pt x="26" y="1837"/>
                  </a:lnTo>
                  <a:lnTo>
                    <a:pt x="102" y="1939"/>
                  </a:lnTo>
                  <a:lnTo>
                    <a:pt x="179" y="1990"/>
                  </a:lnTo>
                  <a:lnTo>
                    <a:pt x="281" y="2015"/>
                  </a:lnTo>
                  <a:lnTo>
                    <a:pt x="357" y="1990"/>
                  </a:lnTo>
                  <a:lnTo>
                    <a:pt x="434" y="1964"/>
                  </a:lnTo>
                  <a:lnTo>
                    <a:pt x="485" y="1913"/>
                  </a:lnTo>
                  <a:lnTo>
                    <a:pt x="536" y="1837"/>
                  </a:lnTo>
                  <a:lnTo>
                    <a:pt x="1072" y="383"/>
                  </a:lnTo>
                  <a:lnTo>
                    <a:pt x="1097" y="281"/>
                  </a:lnTo>
                  <a:lnTo>
                    <a:pt x="1072" y="179"/>
                  </a:lnTo>
                  <a:lnTo>
                    <a:pt x="1020" y="77"/>
                  </a:lnTo>
                  <a:lnTo>
                    <a:pt x="918" y="26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70"/>
          <p:cNvGrpSpPr/>
          <p:nvPr/>
        </p:nvGrpSpPr>
        <p:grpSpPr>
          <a:xfrm>
            <a:off x="3235223" y="2735561"/>
            <a:ext cx="456095" cy="456095"/>
            <a:chOff x="2466100" y="2628225"/>
            <a:chExt cx="458525" cy="458525"/>
          </a:xfrm>
        </p:grpSpPr>
        <p:sp>
          <p:nvSpPr>
            <p:cNvPr id="1695" name="Google Shape;1695;p70"/>
            <p:cNvSpPr/>
            <p:nvPr/>
          </p:nvSpPr>
          <p:spPr>
            <a:xfrm>
              <a:off x="2681650" y="2657575"/>
              <a:ext cx="170900" cy="118625"/>
            </a:xfrm>
            <a:custGeom>
              <a:avLst/>
              <a:gdLst/>
              <a:ahLst/>
              <a:cxnLst/>
              <a:rect l="l" t="t" r="r" b="b"/>
              <a:pathLst>
                <a:path w="6836" h="4745" extrusionOk="0">
                  <a:moveTo>
                    <a:pt x="2245" y="1020"/>
                  </a:moveTo>
                  <a:lnTo>
                    <a:pt x="2729" y="1225"/>
                  </a:lnTo>
                  <a:lnTo>
                    <a:pt x="2602" y="1531"/>
                  </a:lnTo>
                  <a:lnTo>
                    <a:pt x="2551" y="1633"/>
                  </a:lnTo>
                  <a:lnTo>
                    <a:pt x="2474" y="1684"/>
                  </a:lnTo>
                  <a:lnTo>
                    <a:pt x="2372" y="1709"/>
                  </a:lnTo>
                  <a:lnTo>
                    <a:pt x="2270" y="1684"/>
                  </a:lnTo>
                  <a:lnTo>
                    <a:pt x="2168" y="1633"/>
                  </a:lnTo>
                  <a:lnTo>
                    <a:pt x="2117" y="1556"/>
                  </a:lnTo>
                  <a:lnTo>
                    <a:pt x="2092" y="1454"/>
                  </a:lnTo>
                  <a:lnTo>
                    <a:pt x="2117" y="1327"/>
                  </a:lnTo>
                  <a:lnTo>
                    <a:pt x="2245" y="1020"/>
                  </a:lnTo>
                  <a:close/>
                  <a:moveTo>
                    <a:pt x="3903" y="1709"/>
                  </a:moveTo>
                  <a:lnTo>
                    <a:pt x="4311" y="1862"/>
                  </a:lnTo>
                  <a:lnTo>
                    <a:pt x="4413" y="1888"/>
                  </a:lnTo>
                  <a:lnTo>
                    <a:pt x="4285" y="2219"/>
                  </a:lnTo>
                  <a:lnTo>
                    <a:pt x="4209" y="2296"/>
                  </a:lnTo>
                  <a:lnTo>
                    <a:pt x="4132" y="2372"/>
                  </a:lnTo>
                  <a:lnTo>
                    <a:pt x="3928" y="2372"/>
                  </a:lnTo>
                  <a:lnTo>
                    <a:pt x="3826" y="2296"/>
                  </a:lnTo>
                  <a:lnTo>
                    <a:pt x="3775" y="2219"/>
                  </a:lnTo>
                  <a:lnTo>
                    <a:pt x="3750" y="2117"/>
                  </a:lnTo>
                  <a:lnTo>
                    <a:pt x="3775" y="2015"/>
                  </a:lnTo>
                  <a:lnTo>
                    <a:pt x="3903" y="1709"/>
                  </a:lnTo>
                  <a:close/>
                  <a:moveTo>
                    <a:pt x="1224" y="612"/>
                  </a:moveTo>
                  <a:lnTo>
                    <a:pt x="1735" y="816"/>
                  </a:lnTo>
                  <a:lnTo>
                    <a:pt x="1607" y="1148"/>
                  </a:lnTo>
                  <a:lnTo>
                    <a:pt x="1582" y="1301"/>
                  </a:lnTo>
                  <a:lnTo>
                    <a:pt x="1556" y="1454"/>
                  </a:lnTo>
                  <a:lnTo>
                    <a:pt x="1582" y="1607"/>
                  </a:lnTo>
                  <a:lnTo>
                    <a:pt x="1633" y="1760"/>
                  </a:lnTo>
                  <a:lnTo>
                    <a:pt x="1684" y="1888"/>
                  </a:lnTo>
                  <a:lnTo>
                    <a:pt x="1786" y="2015"/>
                  </a:lnTo>
                  <a:lnTo>
                    <a:pt x="1913" y="2117"/>
                  </a:lnTo>
                  <a:lnTo>
                    <a:pt x="2066" y="2194"/>
                  </a:lnTo>
                  <a:lnTo>
                    <a:pt x="2219" y="2219"/>
                  </a:lnTo>
                  <a:lnTo>
                    <a:pt x="2372" y="2245"/>
                  </a:lnTo>
                  <a:lnTo>
                    <a:pt x="2474" y="2245"/>
                  </a:lnTo>
                  <a:lnTo>
                    <a:pt x="2602" y="2219"/>
                  </a:lnTo>
                  <a:lnTo>
                    <a:pt x="2704" y="2168"/>
                  </a:lnTo>
                  <a:lnTo>
                    <a:pt x="2806" y="2117"/>
                  </a:lnTo>
                  <a:lnTo>
                    <a:pt x="2908" y="2041"/>
                  </a:lnTo>
                  <a:lnTo>
                    <a:pt x="2984" y="1964"/>
                  </a:lnTo>
                  <a:lnTo>
                    <a:pt x="3061" y="1862"/>
                  </a:lnTo>
                  <a:lnTo>
                    <a:pt x="3112" y="1735"/>
                  </a:lnTo>
                  <a:lnTo>
                    <a:pt x="3239" y="1429"/>
                  </a:lnTo>
                  <a:lnTo>
                    <a:pt x="3393" y="1505"/>
                  </a:lnTo>
                  <a:lnTo>
                    <a:pt x="3265" y="1811"/>
                  </a:lnTo>
                  <a:lnTo>
                    <a:pt x="3239" y="1964"/>
                  </a:lnTo>
                  <a:lnTo>
                    <a:pt x="3214" y="2117"/>
                  </a:lnTo>
                  <a:lnTo>
                    <a:pt x="3239" y="2270"/>
                  </a:lnTo>
                  <a:lnTo>
                    <a:pt x="3290" y="2423"/>
                  </a:lnTo>
                  <a:lnTo>
                    <a:pt x="3367" y="2576"/>
                  </a:lnTo>
                  <a:lnTo>
                    <a:pt x="3444" y="2678"/>
                  </a:lnTo>
                  <a:lnTo>
                    <a:pt x="3571" y="2780"/>
                  </a:lnTo>
                  <a:lnTo>
                    <a:pt x="3724" y="2857"/>
                  </a:lnTo>
                  <a:lnTo>
                    <a:pt x="3877" y="2908"/>
                  </a:lnTo>
                  <a:lnTo>
                    <a:pt x="4183" y="2908"/>
                  </a:lnTo>
                  <a:lnTo>
                    <a:pt x="4336" y="2857"/>
                  </a:lnTo>
                  <a:lnTo>
                    <a:pt x="4489" y="2780"/>
                  </a:lnTo>
                  <a:lnTo>
                    <a:pt x="4591" y="2678"/>
                  </a:lnTo>
                  <a:lnTo>
                    <a:pt x="4693" y="2551"/>
                  </a:lnTo>
                  <a:lnTo>
                    <a:pt x="4770" y="2423"/>
                  </a:lnTo>
                  <a:lnTo>
                    <a:pt x="4897" y="2092"/>
                  </a:lnTo>
                  <a:lnTo>
                    <a:pt x="6224" y="2653"/>
                  </a:lnTo>
                  <a:lnTo>
                    <a:pt x="5612" y="4132"/>
                  </a:lnTo>
                  <a:lnTo>
                    <a:pt x="612" y="2092"/>
                  </a:lnTo>
                  <a:lnTo>
                    <a:pt x="1224" y="612"/>
                  </a:lnTo>
                  <a:close/>
                  <a:moveTo>
                    <a:pt x="969" y="0"/>
                  </a:moveTo>
                  <a:lnTo>
                    <a:pt x="867" y="77"/>
                  </a:lnTo>
                  <a:lnTo>
                    <a:pt x="816" y="153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0" y="2347"/>
                  </a:lnTo>
                  <a:lnTo>
                    <a:pt x="77" y="2449"/>
                  </a:lnTo>
                  <a:lnTo>
                    <a:pt x="153" y="2500"/>
                  </a:lnTo>
                  <a:lnTo>
                    <a:pt x="5663" y="4744"/>
                  </a:lnTo>
                  <a:lnTo>
                    <a:pt x="5841" y="4744"/>
                  </a:lnTo>
                  <a:lnTo>
                    <a:pt x="5918" y="4719"/>
                  </a:lnTo>
                  <a:lnTo>
                    <a:pt x="5969" y="4668"/>
                  </a:lnTo>
                  <a:lnTo>
                    <a:pt x="6020" y="4591"/>
                  </a:lnTo>
                  <a:lnTo>
                    <a:pt x="6836" y="2602"/>
                  </a:lnTo>
                  <a:lnTo>
                    <a:pt x="6836" y="2500"/>
                  </a:lnTo>
                  <a:lnTo>
                    <a:pt x="6810" y="2398"/>
                  </a:lnTo>
                  <a:lnTo>
                    <a:pt x="6759" y="2296"/>
                  </a:lnTo>
                  <a:lnTo>
                    <a:pt x="6683" y="2245"/>
                  </a:lnTo>
                  <a:lnTo>
                    <a:pt x="3188" y="842"/>
                  </a:lnTo>
                  <a:lnTo>
                    <a:pt x="2882" y="714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0"/>
            <p:cNvSpPr/>
            <p:nvPr/>
          </p:nvSpPr>
          <p:spPr>
            <a:xfrm>
              <a:off x="2466100" y="2628225"/>
              <a:ext cx="458525" cy="458525"/>
            </a:xfrm>
            <a:custGeom>
              <a:avLst/>
              <a:gdLst/>
              <a:ahLst/>
              <a:cxnLst/>
              <a:rect l="l" t="t" r="r" b="b"/>
              <a:pathLst>
                <a:path w="18341" h="18341" extrusionOk="0">
                  <a:moveTo>
                    <a:pt x="6582" y="6760"/>
                  </a:moveTo>
                  <a:lnTo>
                    <a:pt x="6582" y="7092"/>
                  </a:lnTo>
                  <a:lnTo>
                    <a:pt x="6556" y="7194"/>
                  </a:lnTo>
                  <a:lnTo>
                    <a:pt x="6505" y="7270"/>
                  </a:lnTo>
                  <a:lnTo>
                    <a:pt x="6429" y="7347"/>
                  </a:lnTo>
                  <a:lnTo>
                    <a:pt x="6327" y="7372"/>
                  </a:lnTo>
                  <a:lnTo>
                    <a:pt x="6225" y="7347"/>
                  </a:lnTo>
                  <a:lnTo>
                    <a:pt x="6123" y="7270"/>
                  </a:lnTo>
                  <a:lnTo>
                    <a:pt x="6071" y="7194"/>
                  </a:lnTo>
                  <a:lnTo>
                    <a:pt x="6046" y="7092"/>
                  </a:lnTo>
                  <a:lnTo>
                    <a:pt x="6046" y="6760"/>
                  </a:lnTo>
                  <a:close/>
                  <a:moveTo>
                    <a:pt x="8367" y="6760"/>
                  </a:moveTo>
                  <a:lnTo>
                    <a:pt x="8367" y="7092"/>
                  </a:lnTo>
                  <a:lnTo>
                    <a:pt x="8367" y="7194"/>
                  </a:lnTo>
                  <a:lnTo>
                    <a:pt x="8291" y="7270"/>
                  </a:lnTo>
                  <a:lnTo>
                    <a:pt x="8214" y="7347"/>
                  </a:lnTo>
                  <a:lnTo>
                    <a:pt x="8112" y="7372"/>
                  </a:lnTo>
                  <a:lnTo>
                    <a:pt x="8010" y="7347"/>
                  </a:lnTo>
                  <a:lnTo>
                    <a:pt x="7908" y="7270"/>
                  </a:lnTo>
                  <a:lnTo>
                    <a:pt x="7857" y="7194"/>
                  </a:lnTo>
                  <a:lnTo>
                    <a:pt x="7831" y="7092"/>
                  </a:lnTo>
                  <a:lnTo>
                    <a:pt x="7831" y="6760"/>
                  </a:lnTo>
                  <a:close/>
                  <a:moveTo>
                    <a:pt x="10357" y="6760"/>
                  </a:moveTo>
                  <a:lnTo>
                    <a:pt x="10357" y="8367"/>
                  </a:lnTo>
                  <a:lnTo>
                    <a:pt x="4949" y="8367"/>
                  </a:lnTo>
                  <a:lnTo>
                    <a:pt x="4949" y="6760"/>
                  </a:lnTo>
                  <a:lnTo>
                    <a:pt x="5510" y="6760"/>
                  </a:lnTo>
                  <a:lnTo>
                    <a:pt x="5510" y="7092"/>
                  </a:lnTo>
                  <a:lnTo>
                    <a:pt x="5536" y="7245"/>
                  </a:lnTo>
                  <a:lnTo>
                    <a:pt x="5587" y="7398"/>
                  </a:lnTo>
                  <a:lnTo>
                    <a:pt x="5638" y="7551"/>
                  </a:lnTo>
                  <a:lnTo>
                    <a:pt x="5740" y="7653"/>
                  </a:lnTo>
                  <a:lnTo>
                    <a:pt x="5867" y="7755"/>
                  </a:lnTo>
                  <a:lnTo>
                    <a:pt x="5995" y="7831"/>
                  </a:lnTo>
                  <a:lnTo>
                    <a:pt x="6148" y="7882"/>
                  </a:lnTo>
                  <a:lnTo>
                    <a:pt x="6327" y="7908"/>
                  </a:lnTo>
                  <a:lnTo>
                    <a:pt x="6480" y="7882"/>
                  </a:lnTo>
                  <a:lnTo>
                    <a:pt x="6633" y="7831"/>
                  </a:lnTo>
                  <a:lnTo>
                    <a:pt x="6760" y="7755"/>
                  </a:lnTo>
                  <a:lnTo>
                    <a:pt x="6888" y="7653"/>
                  </a:lnTo>
                  <a:lnTo>
                    <a:pt x="6990" y="7551"/>
                  </a:lnTo>
                  <a:lnTo>
                    <a:pt x="7066" y="7398"/>
                  </a:lnTo>
                  <a:lnTo>
                    <a:pt x="7117" y="7245"/>
                  </a:lnTo>
                  <a:lnTo>
                    <a:pt x="7117" y="7092"/>
                  </a:lnTo>
                  <a:lnTo>
                    <a:pt x="7117" y="6760"/>
                  </a:lnTo>
                  <a:lnTo>
                    <a:pt x="7296" y="6760"/>
                  </a:lnTo>
                  <a:lnTo>
                    <a:pt x="7296" y="7092"/>
                  </a:lnTo>
                  <a:lnTo>
                    <a:pt x="7321" y="7245"/>
                  </a:lnTo>
                  <a:lnTo>
                    <a:pt x="7372" y="7398"/>
                  </a:lnTo>
                  <a:lnTo>
                    <a:pt x="7449" y="7551"/>
                  </a:lnTo>
                  <a:lnTo>
                    <a:pt x="7551" y="7653"/>
                  </a:lnTo>
                  <a:lnTo>
                    <a:pt x="7653" y="7755"/>
                  </a:lnTo>
                  <a:lnTo>
                    <a:pt x="7806" y="7831"/>
                  </a:lnTo>
                  <a:lnTo>
                    <a:pt x="7933" y="7882"/>
                  </a:lnTo>
                  <a:lnTo>
                    <a:pt x="8112" y="7908"/>
                  </a:lnTo>
                  <a:lnTo>
                    <a:pt x="8265" y="7882"/>
                  </a:lnTo>
                  <a:lnTo>
                    <a:pt x="8418" y="7831"/>
                  </a:lnTo>
                  <a:lnTo>
                    <a:pt x="8546" y="7755"/>
                  </a:lnTo>
                  <a:lnTo>
                    <a:pt x="8673" y="7653"/>
                  </a:lnTo>
                  <a:lnTo>
                    <a:pt x="8775" y="7551"/>
                  </a:lnTo>
                  <a:lnTo>
                    <a:pt x="8852" y="7398"/>
                  </a:lnTo>
                  <a:lnTo>
                    <a:pt x="8903" y="7245"/>
                  </a:lnTo>
                  <a:lnTo>
                    <a:pt x="8903" y="7092"/>
                  </a:lnTo>
                  <a:lnTo>
                    <a:pt x="8903" y="6760"/>
                  </a:lnTo>
                  <a:close/>
                  <a:moveTo>
                    <a:pt x="16249" y="8903"/>
                  </a:moveTo>
                  <a:lnTo>
                    <a:pt x="16249" y="9438"/>
                  </a:lnTo>
                  <a:lnTo>
                    <a:pt x="2118" y="9438"/>
                  </a:lnTo>
                  <a:lnTo>
                    <a:pt x="2118" y="8903"/>
                  </a:lnTo>
                  <a:close/>
                  <a:moveTo>
                    <a:pt x="5918" y="14336"/>
                  </a:moveTo>
                  <a:lnTo>
                    <a:pt x="6174" y="14361"/>
                  </a:lnTo>
                  <a:lnTo>
                    <a:pt x="6378" y="14412"/>
                  </a:lnTo>
                  <a:lnTo>
                    <a:pt x="6582" y="14540"/>
                  </a:lnTo>
                  <a:lnTo>
                    <a:pt x="6760" y="14667"/>
                  </a:lnTo>
                  <a:lnTo>
                    <a:pt x="6913" y="14846"/>
                  </a:lnTo>
                  <a:lnTo>
                    <a:pt x="7015" y="15050"/>
                  </a:lnTo>
                  <a:lnTo>
                    <a:pt x="7092" y="15279"/>
                  </a:lnTo>
                  <a:lnTo>
                    <a:pt x="7117" y="15534"/>
                  </a:lnTo>
                  <a:lnTo>
                    <a:pt x="7092" y="15764"/>
                  </a:lnTo>
                  <a:lnTo>
                    <a:pt x="7015" y="15994"/>
                  </a:lnTo>
                  <a:lnTo>
                    <a:pt x="6913" y="16198"/>
                  </a:lnTo>
                  <a:lnTo>
                    <a:pt x="6760" y="16376"/>
                  </a:lnTo>
                  <a:lnTo>
                    <a:pt x="6582" y="16529"/>
                  </a:lnTo>
                  <a:lnTo>
                    <a:pt x="6378" y="16631"/>
                  </a:lnTo>
                  <a:lnTo>
                    <a:pt x="6174" y="16708"/>
                  </a:lnTo>
                  <a:lnTo>
                    <a:pt x="5918" y="16733"/>
                  </a:lnTo>
                  <a:lnTo>
                    <a:pt x="5689" y="16708"/>
                  </a:lnTo>
                  <a:lnTo>
                    <a:pt x="5459" y="16631"/>
                  </a:lnTo>
                  <a:lnTo>
                    <a:pt x="5255" y="16529"/>
                  </a:lnTo>
                  <a:lnTo>
                    <a:pt x="5077" y="16376"/>
                  </a:lnTo>
                  <a:lnTo>
                    <a:pt x="4924" y="16198"/>
                  </a:lnTo>
                  <a:lnTo>
                    <a:pt x="4822" y="15994"/>
                  </a:lnTo>
                  <a:lnTo>
                    <a:pt x="4745" y="15764"/>
                  </a:lnTo>
                  <a:lnTo>
                    <a:pt x="4720" y="15534"/>
                  </a:lnTo>
                  <a:lnTo>
                    <a:pt x="4745" y="15279"/>
                  </a:lnTo>
                  <a:lnTo>
                    <a:pt x="4822" y="15050"/>
                  </a:lnTo>
                  <a:lnTo>
                    <a:pt x="4924" y="14846"/>
                  </a:lnTo>
                  <a:lnTo>
                    <a:pt x="5077" y="14667"/>
                  </a:lnTo>
                  <a:lnTo>
                    <a:pt x="5255" y="14540"/>
                  </a:lnTo>
                  <a:lnTo>
                    <a:pt x="5459" y="14412"/>
                  </a:lnTo>
                  <a:lnTo>
                    <a:pt x="5689" y="14361"/>
                  </a:lnTo>
                  <a:lnTo>
                    <a:pt x="5918" y="14336"/>
                  </a:lnTo>
                  <a:close/>
                  <a:moveTo>
                    <a:pt x="10739" y="15840"/>
                  </a:moveTo>
                  <a:lnTo>
                    <a:pt x="10790" y="16096"/>
                  </a:lnTo>
                  <a:lnTo>
                    <a:pt x="10892" y="16325"/>
                  </a:lnTo>
                  <a:lnTo>
                    <a:pt x="11020" y="16529"/>
                  </a:lnTo>
                  <a:lnTo>
                    <a:pt x="11198" y="16733"/>
                  </a:lnTo>
                  <a:lnTo>
                    <a:pt x="7168" y="16733"/>
                  </a:lnTo>
                  <a:lnTo>
                    <a:pt x="7321" y="16529"/>
                  </a:lnTo>
                  <a:lnTo>
                    <a:pt x="7474" y="16325"/>
                  </a:lnTo>
                  <a:lnTo>
                    <a:pt x="7551" y="16096"/>
                  </a:lnTo>
                  <a:lnTo>
                    <a:pt x="7627" y="15840"/>
                  </a:lnTo>
                  <a:close/>
                  <a:moveTo>
                    <a:pt x="12448" y="14336"/>
                  </a:moveTo>
                  <a:lnTo>
                    <a:pt x="12678" y="14361"/>
                  </a:lnTo>
                  <a:lnTo>
                    <a:pt x="12907" y="14412"/>
                  </a:lnTo>
                  <a:lnTo>
                    <a:pt x="13111" y="14540"/>
                  </a:lnTo>
                  <a:lnTo>
                    <a:pt x="13290" y="14667"/>
                  </a:lnTo>
                  <a:lnTo>
                    <a:pt x="13443" y="14846"/>
                  </a:lnTo>
                  <a:lnTo>
                    <a:pt x="13545" y="15050"/>
                  </a:lnTo>
                  <a:lnTo>
                    <a:pt x="13621" y="15279"/>
                  </a:lnTo>
                  <a:lnTo>
                    <a:pt x="13647" y="15534"/>
                  </a:lnTo>
                  <a:lnTo>
                    <a:pt x="13621" y="15764"/>
                  </a:lnTo>
                  <a:lnTo>
                    <a:pt x="13545" y="15994"/>
                  </a:lnTo>
                  <a:lnTo>
                    <a:pt x="13443" y="16198"/>
                  </a:lnTo>
                  <a:lnTo>
                    <a:pt x="13290" y="16376"/>
                  </a:lnTo>
                  <a:lnTo>
                    <a:pt x="13111" y="16529"/>
                  </a:lnTo>
                  <a:lnTo>
                    <a:pt x="12907" y="16631"/>
                  </a:lnTo>
                  <a:lnTo>
                    <a:pt x="12678" y="16708"/>
                  </a:lnTo>
                  <a:lnTo>
                    <a:pt x="12448" y="16733"/>
                  </a:lnTo>
                  <a:lnTo>
                    <a:pt x="12193" y="16708"/>
                  </a:lnTo>
                  <a:lnTo>
                    <a:pt x="11964" y="16631"/>
                  </a:lnTo>
                  <a:lnTo>
                    <a:pt x="11759" y="16529"/>
                  </a:lnTo>
                  <a:lnTo>
                    <a:pt x="11581" y="16376"/>
                  </a:lnTo>
                  <a:lnTo>
                    <a:pt x="11453" y="16198"/>
                  </a:lnTo>
                  <a:lnTo>
                    <a:pt x="11326" y="15994"/>
                  </a:lnTo>
                  <a:lnTo>
                    <a:pt x="11275" y="15764"/>
                  </a:lnTo>
                  <a:lnTo>
                    <a:pt x="11249" y="15534"/>
                  </a:lnTo>
                  <a:lnTo>
                    <a:pt x="11275" y="15279"/>
                  </a:lnTo>
                  <a:lnTo>
                    <a:pt x="11326" y="15050"/>
                  </a:lnTo>
                  <a:lnTo>
                    <a:pt x="11453" y="14846"/>
                  </a:lnTo>
                  <a:lnTo>
                    <a:pt x="11581" y="14667"/>
                  </a:lnTo>
                  <a:lnTo>
                    <a:pt x="11759" y="14540"/>
                  </a:lnTo>
                  <a:lnTo>
                    <a:pt x="11964" y="14412"/>
                  </a:lnTo>
                  <a:lnTo>
                    <a:pt x="12193" y="14361"/>
                  </a:lnTo>
                  <a:lnTo>
                    <a:pt x="12448" y="14336"/>
                  </a:lnTo>
                  <a:close/>
                  <a:moveTo>
                    <a:pt x="17805" y="17269"/>
                  </a:moveTo>
                  <a:lnTo>
                    <a:pt x="17805" y="17804"/>
                  </a:lnTo>
                  <a:lnTo>
                    <a:pt x="562" y="17804"/>
                  </a:lnTo>
                  <a:lnTo>
                    <a:pt x="562" y="17269"/>
                  </a:lnTo>
                  <a:close/>
                  <a:moveTo>
                    <a:pt x="9515" y="1"/>
                  </a:moveTo>
                  <a:lnTo>
                    <a:pt x="9311" y="26"/>
                  </a:lnTo>
                  <a:lnTo>
                    <a:pt x="9132" y="77"/>
                  </a:lnTo>
                  <a:lnTo>
                    <a:pt x="8928" y="179"/>
                  </a:lnTo>
                  <a:lnTo>
                    <a:pt x="8775" y="307"/>
                  </a:lnTo>
                  <a:lnTo>
                    <a:pt x="8648" y="486"/>
                  </a:lnTo>
                  <a:lnTo>
                    <a:pt x="8546" y="664"/>
                  </a:lnTo>
                  <a:lnTo>
                    <a:pt x="7525" y="3189"/>
                  </a:lnTo>
                  <a:lnTo>
                    <a:pt x="7474" y="3393"/>
                  </a:lnTo>
                  <a:lnTo>
                    <a:pt x="7449" y="3597"/>
                  </a:lnTo>
                  <a:lnTo>
                    <a:pt x="7474" y="3801"/>
                  </a:lnTo>
                  <a:lnTo>
                    <a:pt x="7525" y="3980"/>
                  </a:lnTo>
                  <a:lnTo>
                    <a:pt x="7627" y="4158"/>
                  </a:lnTo>
                  <a:lnTo>
                    <a:pt x="7755" y="4337"/>
                  </a:lnTo>
                  <a:lnTo>
                    <a:pt x="7933" y="4465"/>
                  </a:lnTo>
                  <a:lnTo>
                    <a:pt x="8112" y="4567"/>
                  </a:lnTo>
                  <a:lnTo>
                    <a:pt x="9540" y="5128"/>
                  </a:lnTo>
                  <a:lnTo>
                    <a:pt x="4388" y="5128"/>
                  </a:lnTo>
                  <a:lnTo>
                    <a:pt x="4158" y="5153"/>
                  </a:lnTo>
                  <a:lnTo>
                    <a:pt x="3980" y="5230"/>
                  </a:lnTo>
                  <a:lnTo>
                    <a:pt x="3801" y="5332"/>
                  </a:lnTo>
                  <a:lnTo>
                    <a:pt x="3648" y="5459"/>
                  </a:lnTo>
                  <a:lnTo>
                    <a:pt x="3495" y="5612"/>
                  </a:lnTo>
                  <a:lnTo>
                    <a:pt x="3419" y="5791"/>
                  </a:lnTo>
                  <a:lnTo>
                    <a:pt x="3342" y="5995"/>
                  </a:lnTo>
                  <a:lnTo>
                    <a:pt x="3317" y="6199"/>
                  </a:lnTo>
                  <a:lnTo>
                    <a:pt x="3317" y="6862"/>
                  </a:lnTo>
                  <a:lnTo>
                    <a:pt x="3342" y="6964"/>
                  </a:lnTo>
                  <a:lnTo>
                    <a:pt x="3393" y="7066"/>
                  </a:lnTo>
                  <a:lnTo>
                    <a:pt x="3495" y="7117"/>
                  </a:lnTo>
                  <a:lnTo>
                    <a:pt x="3597" y="7143"/>
                  </a:lnTo>
                  <a:lnTo>
                    <a:pt x="3699" y="7117"/>
                  </a:lnTo>
                  <a:lnTo>
                    <a:pt x="3776" y="7066"/>
                  </a:lnTo>
                  <a:lnTo>
                    <a:pt x="3852" y="6964"/>
                  </a:lnTo>
                  <a:lnTo>
                    <a:pt x="3852" y="6862"/>
                  </a:lnTo>
                  <a:lnTo>
                    <a:pt x="3852" y="6199"/>
                  </a:lnTo>
                  <a:lnTo>
                    <a:pt x="3878" y="6097"/>
                  </a:lnTo>
                  <a:lnTo>
                    <a:pt x="3903" y="5995"/>
                  </a:lnTo>
                  <a:lnTo>
                    <a:pt x="3954" y="5918"/>
                  </a:lnTo>
                  <a:lnTo>
                    <a:pt x="4005" y="5816"/>
                  </a:lnTo>
                  <a:lnTo>
                    <a:pt x="4082" y="5765"/>
                  </a:lnTo>
                  <a:lnTo>
                    <a:pt x="4184" y="5714"/>
                  </a:lnTo>
                  <a:lnTo>
                    <a:pt x="4286" y="5689"/>
                  </a:lnTo>
                  <a:lnTo>
                    <a:pt x="10867" y="5689"/>
                  </a:lnTo>
                  <a:lnTo>
                    <a:pt x="11275" y="5842"/>
                  </a:lnTo>
                  <a:lnTo>
                    <a:pt x="11351" y="5918"/>
                  </a:lnTo>
                  <a:lnTo>
                    <a:pt x="11377" y="6020"/>
                  </a:lnTo>
                  <a:lnTo>
                    <a:pt x="11402" y="6097"/>
                  </a:lnTo>
                  <a:lnTo>
                    <a:pt x="11428" y="6199"/>
                  </a:lnTo>
                  <a:lnTo>
                    <a:pt x="11428" y="8367"/>
                  </a:lnTo>
                  <a:lnTo>
                    <a:pt x="10892" y="8367"/>
                  </a:lnTo>
                  <a:lnTo>
                    <a:pt x="10892" y="6480"/>
                  </a:lnTo>
                  <a:lnTo>
                    <a:pt x="10867" y="6378"/>
                  </a:lnTo>
                  <a:lnTo>
                    <a:pt x="10816" y="6301"/>
                  </a:lnTo>
                  <a:lnTo>
                    <a:pt x="10714" y="6224"/>
                  </a:lnTo>
                  <a:lnTo>
                    <a:pt x="4567" y="6224"/>
                  </a:lnTo>
                  <a:lnTo>
                    <a:pt x="4490" y="6301"/>
                  </a:lnTo>
                  <a:lnTo>
                    <a:pt x="4414" y="6378"/>
                  </a:lnTo>
                  <a:lnTo>
                    <a:pt x="4414" y="6480"/>
                  </a:lnTo>
                  <a:lnTo>
                    <a:pt x="4414" y="8367"/>
                  </a:lnTo>
                  <a:lnTo>
                    <a:pt x="3852" y="8367"/>
                  </a:lnTo>
                  <a:lnTo>
                    <a:pt x="3852" y="8010"/>
                  </a:lnTo>
                  <a:lnTo>
                    <a:pt x="3852" y="7908"/>
                  </a:lnTo>
                  <a:lnTo>
                    <a:pt x="3776" y="7806"/>
                  </a:lnTo>
                  <a:lnTo>
                    <a:pt x="3699" y="7755"/>
                  </a:lnTo>
                  <a:lnTo>
                    <a:pt x="3597" y="7729"/>
                  </a:lnTo>
                  <a:lnTo>
                    <a:pt x="3495" y="7755"/>
                  </a:lnTo>
                  <a:lnTo>
                    <a:pt x="3393" y="7806"/>
                  </a:lnTo>
                  <a:lnTo>
                    <a:pt x="3342" y="7908"/>
                  </a:lnTo>
                  <a:lnTo>
                    <a:pt x="3317" y="8010"/>
                  </a:lnTo>
                  <a:lnTo>
                    <a:pt x="3317" y="8367"/>
                  </a:lnTo>
                  <a:lnTo>
                    <a:pt x="1965" y="8367"/>
                  </a:lnTo>
                  <a:lnTo>
                    <a:pt x="1863" y="8393"/>
                  </a:lnTo>
                  <a:lnTo>
                    <a:pt x="1786" y="8444"/>
                  </a:lnTo>
                  <a:lnTo>
                    <a:pt x="1710" y="8495"/>
                  </a:lnTo>
                  <a:lnTo>
                    <a:pt x="1659" y="8571"/>
                  </a:lnTo>
                  <a:lnTo>
                    <a:pt x="1608" y="8648"/>
                  </a:lnTo>
                  <a:lnTo>
                    <a:pt x="1582" y="8750"/>
                  </a:lnTo>
                  <a:lnTo>
                    <a:pt x="1582" y="8852"/>
                  </a:lnTo>
                  <a:lnTo>
                    <a:pt x="1582" y="9489"/>
                  </a:lnTo>
                  <a:lnTo>
                    <a:pt x="1582" y="9591"/>
                  </a:lnTo>
                  <a:lnTo>
                    <a:pt x="1608" y="9668"/>
                  </a:lnTo>
                  <a:lnTo>
                    <a:pt x="1659" y="9770"/>
                  </a:lnTo>
                  <a:lnTo>
                    <a:pt x="1710" y="9821"/>
                  </a:lnTo>
                  <a:lnTo>
                    <a:pt x="1786" y="9897"/>
                  </a:lnTo>
                  <a:lnTo>
                    <a:pt x="1863" y="9923"/>
                  </a:lnTo>
                  <a:lnTo>
                    <a:pt x="1939" y="9974"/>
                  </a:lnTo>
                  <a:lnTo>
                    <a:pt x="2041" y="9974"/>
                  </a:lnTo>
                  <a:lnTo>
                    <a:pt x="2883" y="14922"/>
                  </a:lnTo>
                  <a:lnTo>
                    <a:pt x="2934" y="15126"/>
                  </a:lnTo>
                  <a:lnTo>
                    <a:pt x="3036" y="15305"/>
                  </a:lnTo>
                  <a:lnTo>
                    <a:pt x="3138" y="15458"/>
                  </a:lnTo>
                  <a:lnTo>
                    <a:pt x="3266" y="15585"/>
                  </a:lnTo>
                  <a:lnTo>
                    <a:pt x="3419" y="15687"/>
                  </a:lnTo>
                  <a:lnTo>
                    <a:pt x="3597" y="15789"/>
                  </a:lnTo>
                  <a:lnTo>
                    <a:pt x="3801" y="15840"/>
                  </a:lnTo>
                  <a:lnTo>
                    <a:pt x="4210" y="15840"/>
                  </a:lnTo>
                  <a:lnTo>
                    <a:pt x="4286" y="16096"/>
                  </a:lnTo>
                  <a:lnTo>
                    <a:pt x="4388" y="16325"/>
                  </a:lnTo>
                  <a:lnTo>
                    <a:pt x="4516" y="16529"/>
                  </a:lnTo>
                  <a:lnTo>
                    <a:pt x="4669" y="16733"/>
                  </a:lnTo>
                  <a:lnTo>
                    <a:pt x="281" y="16733"/>
                  </a:lnTo>
                  <a:lnTo>
                    <a:pt x="179" y="16759"/>
                  </a:lnTo>
                  <a:lnTo>
                    <a:pt x="103" y="16810"/>
                  </a:lnTo>
                  <a:lnTo>
                    <a:pt x="26" y="16886"/>
                  </a:lnTo>
                  <a:lnTo>
                    <a:pt x="1" y="16988"/>
                  </a:lnTo>
                  <a:lnTo>
                    <a:pt x="1" y="18060"/>
                  </a:lnTo>
                  <a:lnTo>
                    <a:pt x="26" y="18162"/>
                  </a:lnTo>
                  <a:lnTo>
                    <a:pt x="103" y="18264"/>
                  </a:lnTo>
                  <a:lnTo>
                    <a:pt x="179" y="18315"/>
                  </a:lnTo>
                  <a:lnTo>
                    <a:pt x="281" y="18340"/>
                  </a:lnTo>
                  <a:lnTo>
                    <a:pt x="18085" y="18340"/>
                  </a:lnTo>
                  <a:lnTo>
                    <a:pt x="18187" y="18315"/>
                  </a:lnTo>
                  <a:lnTo>
                    <a:pt x="18264" y="18264"/>
                  </a:lnTo>
                  <a:lnTo>
                    <a:pt x="18340" y="18162"/>
                  </a:lnTo>
                  <a:lnTo>
                    <a:pt x="18340" y="18060"/>
                  </a:lnTo>
                  <a:lnTo>
                    <a:pt x="18340" y="16988"/>
                  </a:lnTo>
                  <a:lnTo>
                    <a:pt x="18340" y="16886"/>
                  </a:lnTo>
                  <a:lnTo>
                    <a:pt x="18264" y="16810"/>
                  </a:lnTo>
                  <a:lnTo>
                    <a:pt x="18187" y="16759"/>
                  </a:lnTo>
                  <a:lnTo>
                    <a:pt x="18085" y="16733"/>
                  </a:lnTo>
                  <a:lnTo>
                    <a:pt x="13698" y="16733"/>
                  </a:lnTo>
                  <a:lnTo>
                    <a:pt x="13851" y="16529"/>
                  </a:lnTo>
                  <a:lnTo>
                    <a:pt x="13979" y="16325"/>
                  </a:lnTo>
                  <a:lnTo>
                    <a:pt x="14081" y="16096"/>
                  </a:lnTo>
                  <a:lnTo>
                    <a:pt x="14157" y="15840"/>
                  </a:lnTo>
                  <a:lnTo>
                    <a:pt x="14565" y="15840"/>
                  </a:lnTo>
                  <a:lnTo>
                    <a:pt x="14769" y="15789"/>
                  </a:lnTo>
                  <a:lnTo>
                    <a:pt x="14922" y="15687"/>
                  </a:lnTo>
                  <a:lnTo>
                    <a:pt x="15075" y="15585"/>
                  </a:lnTo>
                  <a:lnTo>
                    <a:pt x="15228" y="15458"/>
                  </a:lnTo>
                  <a:lnTo>
                    <a:pt x="15330" y="15305"/>
                  </a:lnTo>
                  <a:lnTo>
                    <a:pt x="15407" y="15126"/>
                  </a:lnTo>
                  <a:lnTo>
                    <a:pt x="15458" y="14922"/>
                  </a:lnTo>
                  <a:lnTo>
                    <a:pt x="15611" y="14055"/>
                  </a:lnTo>
                  <a:lnTo>
                    <a:pt x="15611" y="13953"/>
                  </a:lnTo>
                  <a:lnTo>
                    <a:pt x="15560" y="13851"/>
                  </a:lnTo>
                  <a:lnTo>
                    <a:pt x="15483" y="13800"/>
                  </a:lnTo>
                  <a:lnTo>
                    <a:pt x="15407" y="13749"/>
                  </a:lnTo>
                  <a:lnTo>
                    <a:pt x="15279" y="13749"/>
                  </a:lnTo>
                  <a:lnTo>
                    <a:pt x="15203" y="13800"/>
                  </a:lnTo>
                  <a:lnTo>
                    <a:pt x="15126" y="13876"/>
                  </a:lnTo>
                  <a:lnTo>
                    <a:pt x="15075" y="13978"/>
                  </a:lnTo>
                  <a:lnTo>
                    <a:pt x="14948" y="14820"/>
                  </a:lnTo>
                  <a:lnTo>
                    <a:pt x="14922" y="14922"/>
                  </a:lnTo>
                  <a:lnTo>
                    <a:pt x="14871" y="15024"/>
                  </a:lnTo>
                  <a:lnTo>
                    <a:pt x="14820" y="15101"/>
                  </a:lnTo>
                  <a:lnTo>
                    <a:pt x="14744" y="15177"/>
                  </a:lnTo>
                  <a:lnTo>
                    <a:pt x="14667" y="15228"/>
                  </a:lnTo>
                  <a:lnTo>
                    <a:pt x="14565" y="15279"/>
                  </a:lnTo>
                  <a:lnTo>
                    <a:pt x="14463" y="15305"/>
                  </a:lnTo>
                  <a:lnTo>
                    <a:pt x="14157" y="15305"/>
                  </a:lnTo>
                  <a:lnTo>
                    <a:pt x="14106" y="14999"/>
                  </a:lnTo>
                  <a:lnTo>
                    <a:pt x="13979" y="14718"/>
                  </a:lnTo>
                  <a:lnTo>
                    <a:pt x="13800" y="14463"/>
                  </a:lnTo>
                  <a:lnTo>
                    <a:pt x="13596" y="14234"/>
                  </a:lnTo>
                  <a:lnTo>
                    <a:pt x="13341" y="14055"/>
                  </a:lnTo>
                  <a:lnTo>
                    <a:pt x="13060" y="13902"/>
                  </a:lnTo>
                  <a:lnTo>
                    <a:pt x="12754" y="13825"/>
                  </a:lnTo>
                  <a:lnTo>
                    <a:pt x="12601" y="13800"/>
                  </a:lnTo>
                  <a:lnTo>
                    <a:pt x="12270" y="13800"/>
                  </a:lnTo>
                  <a:lnTo>
                    <a:pt x="12117" y="13825"/>
                  </a:lnTo>
                  <a:lnTo>
                    <a:pt x="11810" y="13902"/>
                  </a:lnTo>
                  <a:lnTo>
                    <a:pt x="11530" y="14055"/>
                  </a:lnTo>
                  <a:lnTo>
                    <a:pt x="11275" y="14234"/>
                  </a:lnTo>
                  <a:lnTo>
                    <a:pt x="11071" y="14463"/>
                  </a:lnTo>
                  <a:lnTo>
                    <a:pt x="10918" y="14718"/>
                  </a:lnTo>
                  <a:lnTo>
                    <a:pt x="10790" y="14999"/>
                  </a:lnTo>
                  <a:lnTo>
                    <a:pt x="10714" y="15305"/>
                  </a:lnTo>
                  <a:lnTo>
                    <a:pt x="7653" y="15305"/>
                  </a:lnTo>
                  <a:lnTo>
                    <a:pt x="7576" y="14999"/>
                  </a:lnTo>
                  <a:lnTo>
                    <a:pt x="7449" y="14718"/>
                  </a:lnTo>
                  <a:lnTo>
                    <a:pt x="7296" y="14463"/>
                  </a:lnTo>
                  <a:lnTo>
                    <a:pt x="7066" y="14234"/>
                  </a:lnTo>
                  <a:lnTo>
                    <a:pt x="6837" y="14055"/>
                  </a:lnTo>
                  <a:lnTo>
                    <a:pt x="6556" y="13902"/>
                  </a:lnTo>
                  <a:lnTo>
                    <a:pt x="6250" y="13825"/>
                  </a:lnTo>
                  <a:lnTo>
                    <a:pt x="6097" y="13800"/>
                  </a:lnTo>
                  <a:lnTo>
                    <a:pt x="5765" y="13800"/>
                  </a:lnTo>
                  <a:lnTo>
                    <a:pt x="5587" y="13825"/>
                  </a:lnTo>
                  <a:lnTo>
                    <a:pt x="5306" y="13902"/>
                  </a:lnTo>
                  <a:lnTo>
                    <a:pt x="5026" y="14055"/>
                  </a:lnTo>
                  <a:lnTo>
                    <a:pt x="4771" y="14234"/>
                  </a:lnTo>
                  <a:lnTo>
                    <a:pt x="4567" y="14463"/>
                  </a:lnTo>
                  <a:lnTo>
                    <a:pt x="4388" y="14718"/>
                  </a:lnTo>
                  <a:lnTo>
                    <a:pt x="4261" y="14999"/>
                  </a:lnTo>
                  <a:lnTo>
                    <a:pt x="4210" y="15305"/>
                  </a:lnTo>
                  <a:lnTo>
                    <a:pt x="3878" y="15305"/>
                  </a:lnTo>
                  <a:lnTo>
                    <a:pt x="3801" y="15279"/>
                  </a:lnTo>
                  <a:lnTo>
                    <a:pt x="3699" y="15228"/>
                  </a:lnTo>
                  <a:lnTo>
                    <a:pt x="3623" y="15177"/>
                  </a:lnTo>
                  <a:lnTo>
                    <a:pt x="3546" y="15101"/>
                  </a:lnTo>
                  <a:lnTo>
                    <a:pt x="3495" y="15024"/>
                  </a:lnTo>
                  <a:lnTo>
                    <a:pt x="3444" y="14922"/>
                  </a:lnTo>
                  <a:lnTo>
                    <a:pt x="3419" y="14820"/>
                  </a:lnTo>
                  <a:lnTo>
                    <a:pt x="2577" y="9974"/>
                  </a:lnTo>
                  <a:lnTo>
                    <a:pt x="15764" y="9974"/>
                  </a:lnTo>
                  <a:lnTo>
                    <a:pt x="15279" y="12831"/>
                  </a:lnTo>
                  <a:lnTo>
                    <a:pt x="15279" y="12933"/>
                  </a:lnTo>
                  <a:lnTo>
                    <a:pt x="15330" y="13035"/>
                  </a:lnTo>
                  <a:lnTo>
                    <a:pt x="15407" y="13086"/>
                  </a:lnTo>
                  <a:lnTo>
                    <a:pt x="15509" y="13137"/>
                  </a:lnTo>
                  <a:lnTo>
                    <a:pt x="15611" y="13137"/>
                  </a:lnTo>
                  <a:lnTo>
                    <a:pt x="15713" y="13086"/>
                  </a:lnTo>
                  <a:lnTo>
                    <a:pt x="15764" y="13009"/>
                  </a:lnTo>
                  <a:lnTo>
                    <a:pt x="15815" y="12907"/>
                  </a:lnTo>
                  <a:lnTo>
                    <a:pt x="16325" y="9974"/>
                  </a:lnTo>
                  <a:lnTo>
                    <a:pt x="16427" y="9974"/>
                  </a:lnTo>
                  <a:lnTo>
                    <a:pt x="16504" y="9923"/>
                  </a:lnTo>
                  <a:lnTo>
                    <a:pt x="16580" y="9897"/>
                  </a:lnTo>
                  <a:lnTo>
                    <a:pt x="16657" y="9821"/>
                  </a:lnTo>
                  <a:lnTo>
                    <a:pt x="16708" y="9770"/>
                  </a:lnTo>
                  <a:lnTo>
                    <a:pt x="16759" y="9668"/>
                  </a:lnTo>
                  <a:lnTo>
                    <a:pt x="16784" y="9591"/>
                  </a:lnTo>
                  <a:lnTo>
                    <a:pt x="16784" y="9489"/>
                  </a:lnTo>
                  <a:lnTo>
                    <a:pt x="16784" y="8852"/>
                  </a:lnTo>
                  <a:lnTo>
                    <a:pt x="16784" y="8750"/>
                  </a:lnTo>
                  <a:lnTo>
                    <a:pt x="16759" y="8648"/>
                  </a:lnTo>
                  <a:lnTo>
                    <a:pt x="16708" y="8571"/>
                  </a:lnTo>
                  <a:lnTo>
                    <a:pt x="16657" y="8495"/>
                  </a:lnTo>
                  <a:lnTo>
                    <a:pt x="16580" y="8444"/>
                  </a:lnTo>
                  <a:lnTo>
                    <a:pt x="16504" y="8393"/>
                  </a:lnTo>
                  <a:lnTo>
                    <a:pt x="16402" y="8367"/>
                  </a:lnTo>
                  <a:lnTo>
                    <a:pt x="11964" y="8367"/>
                  </a:lnTo>
                  <a:lnTo>
                    <a:pt x="11964" y="6199"/>
                  </a:lnTo>
                  <a:lnTo>
                    <a:pt x="11964" y="6122"/>
                  </a:lnTo>
                  <a:lnTo>
                    <a:pt x="14157" y="7015"/>
                  </a:lnTo>
                  <a:lnTo>
                    <a:pt x="14336" y="7066"/>
                  </a:lnTo>
                  <a:lnTo>
                    <a:pt x="14540" y="7092"/>
                  </a:lnTo>
                  <a:lnTo>
                    <a:pt x="14744" y="7066"/>
                  </a:lnTo>
                  <a:lnTo>
                    <a:pt x="14948" y="7015"/>
                  </a:lnTo>
                  <a:lnTo>
                    <a:pt x="15152" y="6913"/>
                  </a:lnTo>
                  <a:lnTo>
                    <a:pt x="15305" y="6786"/>
                  </a:lnTo>
                  <a:lnTo>
                    <a:pt x="15432" y="6607"/>
                  </a:lnTo>
                  <a:lnTo>
                    <a:pt x="15534" y="6429"/>
                  </a:lnTo>
                  <a:lnTo>
                    <a:pt x="16555" y="3903"/>
                  </a:lnTo>
                  <a:lnTo>
                    <a:pt x="16606" y="3699"/>
                  </a:lnTo>
                  <a:lnTo>
                    <a:pt x="16631" y="3495"/>
                  </a:lnTo>
                  <a:lnTo>
                    <a:pt x="16606" y="3291"/>
                  </a:lnTo>
                  <a:lnTo>
                    <a:pt x="16555" y="3087"/>
                  </a:lnTo>
                  <a:lnTo>
                    <a:pt x="16453" y="2909"/>
                  </a:lnTo>
                  <a:lnTo>
                    <a:pt x="16325" y="2756"/>
                  </a:lnTo>
                  <a:lnTo>
                    <a:pt x="16147" y="2628"/>
                  </a:lnTo>
                  <a:lnTo>
                    <a:pt x="15968" y="2526"/>
                  </a:lnTo>
                  <a:lnTo>
                    <a:pt x="15177" y="2220"/>
                  </a:lnTo>
                  <a:lnTo>
                    <a:pt x="15075" y="2194"/>
                  </a:lnTo>
                  <a:lnTo>
                    <a:pt x="14973" y="2220"/>
                  </a:lnTo>
                  <a:lnTo>
                    <a:pt x="14871" y="2271"/>
                  </a:lnTo>
                  <a:lnTo>
                    <a:pt x="14820" y="2348"/>
                  </a:lnTo>
                  <a:lnTo>
                    <a:pt x="14795" y="2450"/>
                  </a:lnTo>
                  <a:lnTo>
                    <a:pt x="14820" y="2552"/>
                  </a:lnTo>
                  <a:lnTo>
                    <a:pt x="14871" y="2654"/>
                  </a:lnTo>
                  <a:lnTo>
                    <a:pt x="14973" y="2705"/>
                  </a:lnTo>
                  <a:lnTo>
                    <a:pt x="15764" y="3036"/>
                  </a:lnTo>
                  <a:lnTo>
                    <a:pt x="15866" y="3087"/>
                  </a:lnTo>
                  <a:lnTo>
                    <a:pt x="15943" y="3138"/>
                  </a:lnTo>
                  <a:lnTo>
                    <a:pt x="15994" y="3215"/>
                  </a:lnTo>
                  <a:lnTo>
                    <a:pt x="16045" y="3317"/>
                  </a:lnTo>
                  <a:lnTo>
                    <a:pt x="16070" y="3393"/>
                  </a:lnTo>
                  <a:lnTo>
                    <a:pt x="16096" y="3495"/>
                  </a:lnTo>
                  <a:lnTo>
                    <a:pt x="16070" y="3597"/>
                  </a:lnTo>
                  <a:lnTo>
                    <a:pt x="16045" y="3699"/>
                  </a:lnTo>
                  <a:lnTo>
                    <a:pt x="15024" y="6224"/>
                  </a:lnTo>
                  <a:lnTo>
                    <a:pt x="14973" y="6327"/>
                  </a:lnTo>
                  <a:lnTo>
                    <a:pt x="14922" y="6403"/>
                  </a:lnTo>
                  <a:lnTo>
                    <a:pt x="14846" y="6454"/>
                  </a:lnTo>
                  <a:lnTo>
                    <a:pt x="14744" y="6505"/>
                  </a:lnTo>
                  <a:lnTo>
                    <a:pt x="14642" y="6531"/>
                  </a:lnTo>
                  <a:lnTo>
                    <a:pt x="14540" y="6556"/>
                  </a:lnTo>
                  <a:lnTo>
                    <a:pt x="14438" y="6531"/>
                  </a:lnTo>
                  <a:lnTo>
                    <a:pt x="14361" y="6505"/>
                  </a:lnTo>
                  <a:lnTo>
                    <a:pt x="8316" y="4056"/>
                  </a:lnTo>
                  <a:lnTo>
                    <a:pt x="8214" y="4005"/>
                  </a:lnTo>
                  <a:lnTo>
                    <a:pt x="8138" y="3954"/>
                  </a:lnTo>
                  <a:lnTo>
                    <a:pt x="8087" y="3878"/>
                  </a:lnTo>
                  <a:lnTo>
                    <a:pt x="8035" y="3776"/>
                  </a:lnTo>
                  <a:lnTo>
                    <a:pt x="8010" y="3674"/>
                  </a:lnTo>
                  <a:lnTo>
                    <a:pt x="7984" y="3597"/>
                  </a:lnTo>
                  <a:lnTo>
                    <a:pt x="7984" y="3495"/>
                  </a:lnTo>
                  <a:lnTo>
                    <a:pt x="8035" y="3393"/>
                  </a:lnTo>
                  <a:lnTo>
                    <a:pt x="9056" y="868"/>
                  </a:lnTo>
                  <a:lnTo>
                    <a:pt x="9107" y="766"/>
                  </a:lnTo>
                  <a:lnTo>
                    <a:pt x="9158" y="690"/>
                  </a:lnTo>
                  <a:lnTo>
                    <a:pt x="9234" y="639"/>
                  </a:lnTo>
                  <a:lnTo>
                    <a:pt x="9336" y="588"/>
                  </a:lnTo>
                  <a:lnTo>
                    <a:pt x="9438" y="537"/>
                  </a:lnTo>
                  <a:lnTo>
                    <a:pt x="9617" y="537"/>
                  </a:lnTo>
                  <a:lnTo>
                    <a:pt x="9719" y="588"/>
                  </a:lnTo>
                  <a:lnTo>
                    <a:pt x="13928" y="2271"/>
                  </a:lnTo>
                  <a:lnTo>
                    <a:pt x="14030" y="2296"/>
                  </a:lnTo>
                  <a:lnTo>
                    <a:pt x="14132" y="2271"/>
                  </a:lnTo>
                  <a:lnTo>
                    <a:pt x="14208" y="2220"/>
                  </a:lnTo>
                  <a:lnTo>
                    <a:pt x="14285" y="2143"/>
                  </a:lnTo>
                  <a:lnTo>
                    <a:pt x="14285" y="2041"/>
                  </a:lnTo>
                  <a:lnTo>
                    <a:pt x="14285" y="1939"/>
                  </a:lnTo>
                  <a:lnTo>
                    <a:pt x="14208" y="1837"/>
                  </a:lnTo>
                  <a:lnTo>
                    <a:pt x="14132" y="1786"/>
                  </a:lnTo>
                  <a:lnTo>
                    <a:pt x="9923" y="77"/>
                  </a:lnTo>
                  <a:lnTo>
                    <a:pt x="9719" y="26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0"/>
            <p:cNvSpPr/>
            <p:nvPr/>
          </p:nvSpPr>
          <p:spPr>
            <a:xfrm>
              <a:off x="2594275" y="29961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1" y="536"/>
                  </a:moveTo>
                  <a:lnTo>
                    <a:pt x="893" y="561"/>
                  </a:lnTo>
                  <a:lnTo>
                    <a:pt x="996" y="612"/>
                  </a:lnTo>
                  <a:lnTo>
                    <a:pt x="1047" y="714"/>
                  </a:lnTo>
                  <a:lnTo>
                    <a:pt x="1072" y="816"/>
                  </a:lnTo>
                  <a:lnTo>
                    <a:pt x="1047" y="918"/>
                  </a:lnTo>
                  <a:lnTo>
                    <a:pt x="996" y="995"/>
                  </a:lnTo>
                  <a:lnTo>
                    <a:pt x="893" y="1046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2" y="485"/>
                  </a:lnTo>
                  <a:lnTo>
                    <a:pt x="1" y="638"/>
                  </a:lnTo>
                  <a:lnTo>
                    <a:pt x="1" y="816"/>
                  </a:lnTo>
                  <a:lnTo>
                    <a:pt x="1" y="969"/>
                  </a:lnTo>
                  <a:lnTo>
                    <a:pt x="52" y="1122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944" y="1607"/>
                  </a:lnTo>
                  <a:lnTo>
                    <a:pt x="1098" y="1556"/>
                  </a:lnTo>
                  <a:lnTo>
                    <a:pt x="1251" y="1480"/>
                  </a:lnTo>
                  <a:lnTo>
                    <a:pt x="1353" y="1378"/>
                  </a:lnTo>
                  <a:lnTo>
                    <a:pt x="1455" y="1250"/>
                  </a:lnTo>
                  <a:lnTo>
                    <a:pt x="1531" y="1122"/>
                  </a:lnTo>
                  <a:lnTo>
                    <a:pt x="1582" y="969"/>
                  </a:lnTo>
                  <a:lnTo>
                    <a:pt x="1608" y="816"/>
                  </a:lnTo>
                  <a:lnTo>
                    <a:pt x="1582" y="638"/>
                  </a:lnTo>
                  <a:lnTo>
                    <a:pt x="1531" y="485"/>
                  </a:lnTo>
                  <a:lnTo>
                    <a:pt x="1455" y="357"/>
                  </a:lnTo>
                  <a:lnTo>
                    <a:pt x="1353" y="230"/>
                  </a:lnTo>
                  <a:lnTo>
                    <a:pt x="1251" y="128"/>
                  </a:lnTo>
                  <a:lnTo>
                    <a:pt x="1098" y="77"/>
                  </a:lnTo>
                  <a:lnTo>
                    <a:pt x="944" y="26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0"/>
            <p:cNvSpPr/>
            <p:nvPr/>
          </p:nvSpPr>
          <p:spPr>
            <a:xfrm>
              <a:off x="2756875" y="29961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7" y="536"/>
                  </a:moveTo>
                  <a:lnTo>
                    <a:pt x="919" y="561"/>
                  </a:lnTo>
                  <a:lnTo>
                    <a:pt x="996" y="612"/>
                  </a:lnTo>
                  <a:lnTo>
                    <a:pt x="1047" y="714"/>
                  </a:lnTo>
                  <a:lnTo>
                    <a:pt x="1072" y="816"/>
                  </a:lnTo>
                  <a:lnTo>
                    <a:pt x="1047" y="918"/>
                  </a:lnTo>
                  <a:lnTo>
                    <a:pt x="996" y="995"/>
                  </a:lnTo>
                  <a:lnTo>
                    <a:pt x="919" y="1046"/>
                  </a:lnTo>
                  <a:lnTo>
                    <a:pt x="817" y="1071"/>
                  </a:lnTo>
                  <a:lnTo>
                    <a:pt x="715" y="1046"/>
                  </a:lnTo>
                  <a:lnTo>
                    <a:pt x="613" y="995"/>
                  </a:lnTo>
                  <a:lnTo>
                    <a:pt x="562" y="918"/>
                  </a:lnTo>
                  <a:lnTo>
                    <a:pt x="537" y="816"/>
                  </a:lnTo>
                  <a:lnTo>
                    <a:pt x="562" y="714"/>
                  </a:lnTo>
                  <a:lnTo>
                    <a:pt x="613" y="612"/>
                  </a:lnTo>
                  <a:lnTo>
                    <a:pt x="715" y="561"/>
                  </a:lnTo>
                  <a:lnTo>
                    <a:pt x="817" y="536"/>
                  </a:lnTo>
                  <a:close/>
                  <a:moveTo>
                    <a:pt x="817" y="0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77" y="485"/>
                  </a:lnTo>
                  <a:lnTo>
                    <a:pt x="26" y="638"/>
                  </a:lnTo>
                  <a:lnTo>
                    <a:pt x="1" y="816"/>
                  </a:lnTo>
                  <a:lnTo>
                    <a:pt x="26" y="969"/>
                  </a:lnTo>
                  <a:lnTo>
                    <a:pt x="77" y="1122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6"/>
                  </a:lnTo>
                  <a:lnTo>
                    <a:pt x="639" y="1607"/>
                  </a:lnTo>
                  <a:lnTo>
                    <a:pt x="970" y="1607"/>
                  </a:lnTo>
                  <a:lnTo>
                    <a:pt x="1123" y="1556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50"/>
                  </a:lnTo>
                  <a:lnTo>
                    <a:pt x="1557" y="1122"/>
                  </a:lnTo>
                  <a:lnTo>
                    <a:pt x="1608" y="969"/>
                  </a:lnTo>
                  <a:lnTo>
                    <a:pt x="1608" y="816"/>
                  </a:lnTo>
                  <a:lnTo>
                    <a:pt x="1608" y="638"/>
                  </a:lnTo>
                  <a:lnTo>
                    <a:pt x="1557" y="485"/>
                  </a:lnTo>
                  <a:lnTo>
                    <a:pt x="1480" y="357"/>
                  </a:lnTo>
                  <a:lnTo>
                    <a:pt x="1378" y="230"/>
                  </a:lnTo>
                  <a:lnTo>
                    <a:pt x="1251" y="128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70"/>
          <p:cNvGrpSpPr/>
          <p:nvPr/>
        </p:nvGrpSpPr>
        <p:grpSpPr>
          <a:xfrm>
            <a:off x="3974185" y="2735561"/>
            <a:ext cx="456070" cy="456095"/>
            <a:chOff x="3209000" y="2628225"/>
            <a:chExt cx="458500" cy="458525"/>
          </a:xfrm>
        </p:grpSpPr>
        <p:sp>
          <p:nvSpPr>
            <p:cNvPr id="1700" name="Google Shape;1700;p70"/>
            <p:cNvSpPr/>
            <p:nvPr/>
          </p:nvSpPr>
          <p:spPr>
            <a:xfrm>
              <a:off x="3209000" y="2628225"/>
              <a:ext cx="458500" cy="458525"/>
            </a:xfrm>
            <a:custGeom>
              <a:avLst/>
              <a:gdLst/>
              <a:ahLst/>
              <a:cxnLst/>
              <a:rect l="l" t="t" r="r" b="b"/>
              <a:pathLst>
                <a:path w="18340" h="18341" extrusionOk="0">
                  <a:moveTo>
                    <a:pt x="14564" y="1837"/>
                  </a:moveTo>
                  <a:lnTo>
                    <a:pt x="14615" y="1863"/>
                  </a:lnTo>
                  <a:lnTo>
                    <a:pt x="14641" y="1914"/>
                  </a:lnTo>
                  <a:lnTo>
                    <a:pt x="14743" y="2373"/>
                  </a:lnTo>
                  <a:lnTo>
                    <a:pt x="14794" y="2526"/>
                  </a:lnTo>
                  <a:lnTo>
                    <a:pt x="14845" y="2628"/>
                  </a:lnTo>
                  <a:lnTo>
                    <a:pt x="14947" y="2730"/>
                  </a:lnTo>
                  <a:lnTo>
                    <a:pt x="15049" y="2832"/>
                  </a:lnTo>
                  <a:lnTo>
                    <a:pt x="15508" y="3087"/>
                  </a:lnTo>
                  <a:lnTo>
                    <a:pt x="15636" y="3138"/>
                  </a:lnTo>
                  <a:lnTo>
                    <a:pt x="15763" y="3164"/>
                  </a:lnTo>
                  <a:lnTo>
                    <a:pt x="15916" y="3164"/>
                  </a:lnTo>
                  <a:lnTo>
                    <a:pt x="16044" y="3113"/>
                  </a:lnTo>
                  <a:lnTo>
                    <a:pt x="16503" y="2985"/>
                  </a:lnTo>
                  <a:lnTo>
                    <a:pt x="16554" y="2985"/>
                  </a:lnTo>
                  <a:lnTo>
                    <a:pt x="16605" y="3011"/>
                  </a:lnTo>
                  <a:lnTo>
                    <a:pt x="16834" y="3419"/>
                  </a:lnTo>
                  <a:lnTo>
                    <a:pt x="16860" y="3470"/>
                  </a:lnTo>
                  <a:lnTo>
                    <a:pt x="16834" y="3521"/>
                  </a:lnTo>
                  <a:lnTo>
                    <a:pt x="16477" y="3852"/>
                  </a:lnTo>
                  <a:lnTo>
                    <a:pt x="16375" y="3954"/>
                  </a:lnTo>
                  <a:lnTo>
                    <a:pt x="16299" y="4056"/>
                  </a:lnTo>
                  <a:lnTo>
                    <a:pt x="16248" y="4209"/>
                  </a:lnTo>
                  <a:lnTo>
                    <a:pt x="16222" y="4337"/>
                  </a:lnTo>
                  <a:lnTo>
                    <a:pt x="16222" y="4847"/>
                  </a:lnTo>
                  <a:lnTo>
                    <a:pt x="16248" y="5000"/>
                  </a:lnTo>
                  <a:lnTo>
                    <a:pt x="16299" y="5128"/>
                  </a:lnTo>
                  <a:lnTo>
                    <a:pt x="16375" y="5230"/>
                  </a:lnTo>
                  <a:lnTo>
                    <a:pt x="16477" y="5332"/>
                  </a:lnTo>
                  <a:lnTo>
                    <a:pt x="16834" y="5663"/>
                  </a:lnTo>
                  <a:lnTo>
                    <a:pt x="16860" y="5714"/>
                  </a:lnTo>
                  <a:lnTo>
                    <a:pt x="16834" y="5765"/>
                  </a:lnTo>
                  <a:lnTo>
                    <a:pt x="16605" y="6173"/>
                  </a:lnTo>
                  <a:lnTo>
                    <a:pt x="16554" y="6224"/>
                  </a:lnTo>
                  <a:lnTo>
                    <a:pt x="16503" y="6224"/>
                  </a:lnTo>
                  <a:lnTo>
                    <a:pt x="16044" y="6071"/>
                  </a:lnTo>
                  <a:lnTo>
                    <a:pt x="15916" y="6046"/>
                  </a:lnTo>
                  <a:lnTo>
                    <a:pt x="15763" y="6020"/>
                  </a:lnTo>
                  <a:lnTo>
                    <a:pt x="15636" y="6046"/>
                  </a:lnTo>
                  <a:lnTo>
                    <a:pt x="15508" y="6097"/>
                  </a:lnTo>
                  <a:lnTo>
                    <a:pt x="15049" y="6378"/>
                  </a:lnTo>
                  <a:lnTo>
                    <a:pt x="14947" y="6454"/>
                  </a:lnTo>
                  <a:lnTo>
                    <a:pt x="14845" y="6556"/>
                  </a:lnTo>
                  <a:lnTo>
                    <a:pt x="14794" y="6684"/>
                  </a:lnTo>
                  <a:lnTo>
                    <a:pt x="14743" y="6811"/>
                  </a:lnTo>
                  <a:lnTo>
                    <a:pt x="14641" y="7296"/>
                  </a:lnTo>
                  <a:lnTo>
                    <a:pt x="14615" y="7347"/>
                  </a:lnTo>
                  <a:lnTo>
                    <a:pt x="14029" y="7347"/>
                  </a:lnTo>
                  <a:lnTo>
                    <a:pt x="14003" y="7296"/>
                  </a:lnTo>
                  <a:lnTo>
                    <a:pt x="13901" y="6811"/>
                  </a:lnTo>
                  <a:lnTo>
                    <a:pt x="13876" y="6684"/>
                  </a:lnTo>
                  <a:lnTo>
                    <a:pt x="13799" y="6556"/>
                  </a:lnTo>
                  <a:lnTo>
                    <a:pt x="13723" y="6454"/>
                  </a:lnTo>
                  <a:lnTo>
                    <a:pt x="13595" y="6378"/>
                  </a:lnTo>
                  <a:lnTo>
                    <a:pt x="13161" y="6097"/>
                  </a:lnTo>
                  <a:lnTo>
                    <a:pt x="13008" y="6046"/>
                  </a:lnTo>
                  <a:lnTo>
                    <a:pt x="12855" y="6020"/>
                  </a:lnTo>
                  <a:lnTo>
                    <a:pt x="12728" y="6046"/>
                  </a:lnTo>
                  <a:lnTo>
                    <a:pt x="12626" y="6071"/>
                  </a:lnTo>
                  <a:lnTo>
                    <a:pt x="12141" y="6224"/>
                  </a:lnTo>
                  <a:lnTo>
                    <a:pt x="12090" y="6224"/>
                  </a:lnTo>
                  <a:lnTo>
                    <a:pt x="12065" y="6173"/>
                  </a:lnTo>
                  <a:lnTo>
                    <a:pt x="11810" y="5765"/>
                  </a:lnTo>
                  <a:lnTo>
                    <a:pt x="11810" y="5714"/>
                  </a:lnTo>
                  <a:lnTo>
                    <a:pt x="11835" y="5663"/>
                  </a:lnTo>
                  <a:lnTo>
                    <a:pt x="12192" y="5332"/>
                  </a:lnTo>
                  <a:lnTo>
                    <a:pt x="12294" y="5230"/>
                  </a:lnTo>
                  <a:lnTo>
                    <a:pt x="12371" y="5128"/>
                  </a:lnTo>
                  <a:lnTo>
                    <a:pt x="12422" y="5000"/>
                  </a:lnTo>
                  <a:lnTo>
                    <a:pt x="12422" y="4847"/>
                  </a:lnTo>
                  <a:lnTo>
                    <a:pt x="12422" y="4337"/>
                  </a:lnTo>
                  <a:lnTo>
                    <a:pt x="12422" y="4209"/>
                  </a:lnTo>
                  <a:lnTo>
                    <a:pt x="12371" y="4056"/>
                  </a:lnTo>
                  <a:lnTo>
                    <a:pt x="12294" y="3954"/>
                  </a:lnTo>
                  <a:lnTo>
                    <a:pt x="12192" y="3852"/>
                  </a:lnTo>
                  <a:lnTo>
                    <a:pt x="11835" y="3521"/>
                  </a:lnTo>
                  <a:lnTo>
                    <a:pt x="11810" y="3470"/>
                  </a:lnTo>
                  <a:lnTo>
                    <a:pt x="11810" y="3419"/>
                  </a:lnTo>
                  <a:lnTo>
                    <a:pt x="11835" y="3393"/>
                  </a:lnTo>
                  <a:lnTo>
                    <a:pt x="12065" y="3011"/>
                  </a:lnTo>
                  <a:lnTo>
                    <a:pt x="12090" y="2985"/>
                  </a:lnTo>
                  <a:lnTo>
                    <a:pt x="12141" y="2985"/>
                  </a:lnTo>
                  <a:lnTo>
                    <a:pt x="12626" y="3113"/>
                  </a:lnTo>
                  <a:lnTo>
                    <a:pt x="12753" y="3164"/>
                  </a:lnTo>
                  <a:lnTo>
                    <a:pt x="12881" y="3164"/>
                  </a:lnTo>
                  <a:lnTo>
                    <a:pt x="13034" y="3138"/>
                  </a:lnTo>
                  <a:lnTo>
                    <a:pt x="13161" y="3087"/>
                  </a:lnTo>
                  <a:lnTo>
                    <a:pt x="13595" y="2832"/>
                  </a:lnTo>
                  <a:lnTo>
                    <a:pt x="13723" y="2730"/>
                  </a:lnTo>
                  <a:lnTo>
                    <a:pt x="13799" y="2628"/>
                  </a:lnTo>
                  <a:lnTo>
                    <a:pt x="13876" y="2526"/>
                  </a:lnTo>
                  <a:lnTo>
                    <a:pt x="13901" y="2373"/>
                  </a:lnTo>
                  <a:lnTo>
                    <a:pt x="14003" y="1914"/>
                  </a:lnTo>
                  <a:lnTo>
                    <a:pt x="14029" y="1863"/>
                  </a:lnTo>
                  <a:lnTo>
                    <a:pt x="14080" y="1837"/>
                  </a:lnTo>
                  <a:close/>
                  <a:moveTo>
                    <a:pt x="7269" y="1608"/>
                  </a:moveTo>
                  <a:lnTo>
                    <a:pt x="7831" y="1633"/>
                  </a:lnTo>
                  <a:lnTo>
                    <a:pt x="8392" y="1735"/>
                  </a:lnTo>
                  <a:lnTo>
                    <a:pt x="8927" y="1863"/>
                  </a:lnTo>
                  <a:lnTo>
                    <a:pt x="9438" y="2067"/>
                  </a:lnTo>
                  <a:lnTo>
                    <a:pt x="9948" y="2296"/>
                  </a:lnTo>
                  <a:lnTo>
                    <a:pt x="10432" y="2577"/>
                  </a:lnTo>
                  <a:lnTo>
                    <a:pt x="10866" y="2934"/>
                  </a:lnTo>
                  <a:lnTo>
                    <a:pt x="11299" y="3317"/>
                  </a:lnTo>
                  <a:lnTo>
                    <a:pt x="11274" y="3470"/>
                  </a:lnTo>
                  <a:lnTo>
                    <a:pt x="11299" y="3623"/>
                  </a:lnTo>
                  <a:lnTo>
                    <a:pt x="11350" y="3776"/>
                  </a:lnTo>
                  <a:lnTo>
                    <a:pt x="11453" y="3903"/>
                  </a:lnTo>
                  <a:lnTo>
                    <a:pt x="11657" y="4107"/>
                  </a:lnTo>
                  <a:lnTo>
                    <a:pt x="11861" y="4286"/>
                  </a:lnTo>
                  <a:lnTo>
                    <a:pt x="11886" y="4312"/>
                  </a:lnTo>
                  <a:lnTo>
                    <a:pt x="11886" y="4337"/>
                  </a:lnTo>
                  <a:lnTo>
                    <a:pt x="11886" y="4847"/>
                  </a:lnTo>
                  <a:lnTo>
                    <a:pt x="11886" y="4898"/>
                  </a:lnTo>
                  <a:lnTo>
                    <a:pt x="11861" y="4924"/>
                  </a:lnTo>
                  <a:lnTo>
                    <a:pt x="11657" y="5102"/>
                  </a:lnTo>
                  <a:lnTo>
                    <a:pt x="11453" y="5281"/>
                  </a:lnTo>
                  <a:lnTo>
                    <a:pt x="11376" y="5357"/>
                  </a:lnTo>
                  <a:lnTo>
                    <a:pt x="11325" y="5459"/>
                  </a:lnTo>
                  <a:lnTo>
                    <a:pt x="11299" y="5536"/>
                  </a:lnTo>
                  <a:lnTo>
                    <a:pt x="11274" y="5638"/>
                  </a:lnTo>
                  <a:lnTo>
                    <a:pt x="11274" y="5740"/>
                  </a:lnTo>
                  <a:lnTo>
                    <a:pt x="11274" y="5842"/>
                  </a:lnTo>
                  <a:lnTo>
                    <a:pt x="11299" y="5944"/>
                  </a:lnTo>
                  <a:lnTo>
                    <a:pt x="11350" y="6046"/>
                  </a:lnTo>
                  <a:lnTo>
                    <a:pt x="11606" y="6454"/>
                  </a:lnTo>
                  <a:lnTo>
                    <a:pt x="11657" y="6531"/>
                  </a:lnTo>
                  <a:lnTo>
                    <a:pt x="11733" y="6607"/>
                  </a:lnTo>
                  <a:lnTo>
                    <a:pt x="11810" y="6658"/>
                  </a:lnTo>
                  <a:lnTo>
                    <a:pt x="11886" y="6709"/>
                  </a:lnTo>
                  <a:lnTo>
                    <a:pt x="11988" y="6735"/>
                  </a:lnTo>
                  <a:lnTo>
                    <a:pt x="12090" y="6760"/>
                  </a:lnTo>
                  <a:lnTo>
                    <a:pt x="12192" y="6760"/>
                  </a:lnTo>
                  <a:lnTo>
                    <a:pt x="12294" y="6735"/>
                  </a:lnTo>
                  <a:lnTo>
                    <a:pt x="12549" y="6658"/>
                  </a:lnTo>
                  <a:lnTo>
                    <a:pt x="12830" y="6582"/>
                  </a:lnTo>
                  <a:lnTo>
                    <a:pt x="12855" y="6556"/>
                  </a:lnTo>
                  <a:lnTo>
                    <a:pt x="12881" y="6913"/>
                  </a:lnTo>
                  <a:lnTo>
                    <a:pt x="12906" y="7245"/>
                  </a:lnTo>
                  <a:lnTo>
                    <a:pt x="12881" y="7831"/>
                  </a:lnTo>
                  <a:lnTo>
                    <a:pt x="12779" y="8393"/>
                  </a:lnTo>
                  <a:lnTo>
                    <a:pt x="12651" y="8928"/>
                  </a:lnTo>
                  <a:lnTo>
                    <a:pt x="12447" y="9438"/>
                  </a:lnTo>
                  <a:lnTo>
                    <a:pt x="12218" y="9948"/>
                  </a:lnTo>
                  <a:lnTo>
                    <a:pt x="11937" y="10408"/>
                  </a:lnTo>
                  <a:lnTo>
                    <a:pt x="11606" y="10841"/>
                  </a:lnTo>
                  <a:lnTo>
                    <a:pt x="11248" y="11249"/>
                  </a:lnTo>
                  <a:lnTo>
                    <a:pt x="10840" y="11606"/>
                  </a:lnTo>
                  <a:lnTo>
                    <a:pt x="10407" y="11938"/>
                  </a:lnTo>
                  <a:lnTo>
                    <a:pt x="9948" y="12219"/>
                  </a:lnTo>
                  <a:lnTo>
                    <a:pt x="9463" y="12448"/>
                  </a:lnTo>
                  <a:lnTo>
                    <a:pt x="8927" y="12627"/>
                  </a:lnTo>
                  <a:lnTo>
                    <a:pt x="8392" y="12780"/>
                  </a:lnTo>
                  <a:lnTo>
                    <a:pt x="7831" y="12856"/>
                  </a:lnTo>
                  <a:lnTo>
                    <a:pt x="7269" y="12882"/>
                  </a:lnTo>
                  <a:lnTo>
                    <a:pt x="6683" y="12856"/>
                  </a:lnTo>
                  <a:lnTo>
                    <a:pt x="6122" y="12780"/>
                  </a:lnTo>
                  <a:lnTo>
                    <a:pt x="5586" y="12627"/>
                  </a:lnTo>
                  <a:lnTo>
                    <a:pt x="5076" y="12448"/>
                  </a:lnTo>
                  <a:lnTo>
                    <a:pt x="4566" y="12219"/>
                  </a:lnTo>
                  <a:lnTo>
                    <a:pt x="4107" y="11938"/>
                  </a:lnTo>
                  <a:lnTo>
                    <a:pt x="3673" y="11606"/>
                  </a:lnTo>
                  <a:lnTo>
                    <a:pt x="3265" y="11249"/>
                  </a:lnTo>
                  <a:lnTo>
                    <a:pt x="2908" y="10841"/>
                  </a:lnTo>
                  <a:lnTo>
                    <a:pt x="2576" y="10408"/>
                  </a:lnTo>
                  <a:lnTo>
                    <a:pt x="2296" y="9948"/>
                  </a:lnTo>
                  <a:lnTo>
                    <a:pt x="2066" y="9438"/>
                  </a:lnTo>
                  <a:lnTo>
                    <a:pt x="1888" y="8928"/>
                  </a:lnTo>
                  <a:lnTo>
                    <a:pt x="1735" y="8393"/>
                  </a:lnTo>
                  <a:lnTo>
                    <a:pt x="1658" y="7831"/>
                  </a:lnTo>
                  <a:lnTo>
                    <a:pt x="1632" y="7245"/>
                  </a:lnTo>
                  <a:lnTo>
                    <a:pt x="1658" y="6684"/>
                  </a:lnTo>
                  <a:lnTo>
                    <a:pt x="1735" y="6122"/>
                  </a:lnTo>
                  <a:lnTo>
                    <a:pt x="1888" y="5587"/>
                  </a:lnTo>
                  <a:lnTo>
                    <a:pt x="2066" y="5051"/>
                  </a:lnTo>
                  <a:lnTo>
                    <a:pt x="2296" y="4567"/>
                  </a:lnTo>
                  <a:lnTo>
                    <a:pt x="2576" y="4107"/>
                  </a:lnTo>
                  <a:lnTo>
                    <a:pt x="2908" y="3674"/>
                  </a:lnTo>
                  <a:lnTo>
                    <a:pt x="3265" y="3266"/>
                  </a:lnTo>
                  <a:lnTo>
                    <a:pt x="3673" y="2909"/>
                  </a:lnTo>
                  <a:lnTo>
                    <a:pt x="4107" y="2577"/>
                  </a:lnTo>
                  <a:lnTo>
                    <a:pt x="4566" y="2296"/>
                  </a:lnTo>
                  <a:lnTo>
                    <a:pt x="5076" y="2067"/>
                  </a:lnTo>
                  <a:lnTo>
                    <a:pt x="5586" y="1863"/>
                  </a:lnTo>
                  <a:lnTo>
                    <a:pt x="6122" y="1735"/>
                  </a:lnTo>
                  <a:lnTo>
                    <a:pt x="6683" y="1633"/>
                  </a:lnTo>
                  <a:lnTo>
                    <a:pt x="7269" y="1608"/>
                  </a:lnTo>
                  <a:close/>
                  <a:moveTo>
                    <a:pt x="12575" y="12193"/>
                  </a:moveTo>
                  <a:lnTo>
                    <a:pt x="13519" y="13111"/>
                  </a:lnTo>
                  <a:lnTo>
                    <a:pt x="13136" y="13494"/>
                  </a:lnTo>
                  <a:lnTo>
                    <a:pt x="12192" y="12576"/>
                  </a:lnTo>
                  <a:lnTo>
                    <a:pt x="12575" y="12193"/>
                  </a:lnTo>
                  <a:close/>
                  <a:moveTo>
                    <a:pt x="14258" y="13111"/>
                  </a:moveTo>
                  <a:lnTo>
                    <a:pt x="14717" y="13570"/>
                  </a:lnTo>
                  <a:lnTo>
                    <a:pt x="13570" y="14693"/>
                  </a:lnTo>
                  <a:lnTo>
                    <a:pt x="13136" y="14259"/>
                  </a:lnTo>
                  <a:lnTo>
                    <a:pt x="14258" y="13111"/>
                  </a:lnTo>
                  <a:close/>
                  <a:moveTo>
                    <a:pt x="15100" y="13953"/>
                  </a:moveTo>
                  <a:lnTo>
                    <a:pt x="15457" y="14310"/>
                  </a:lnTo>
                  <a:lnTo>
                    <a:pt x="14335" y="15458"/>
                  </a:lnTo>
                  <a:lnTo>
                    <a:pt x="13952" y="15075"/>
                  </a:lnTo>
                  <a:lnTo>
                    <a:pt x="15100" y="13953"/>
                  </a:lnTo>
                  <a:close/>
                  <a:moveTo>
                    <a:pt x="2704" y="12882"/>
                  </a:moveTo>
                  <a:lnTo>
                    <a:pt x="3188" y="13239"/>
                  </a:lnTo>
                  <a:lnTo>
                    <a:pt x="2908" y="13290"/>
                  </a:lnTo>
                  <a:lnTo>
                    <a:pt x="2678" y="13392"/>
                  </a:lnTo>
                  <a:lnTo>
                    <a:pt x="2449" y="13545"/>
                  </a:lnTo>
                  <a:lnTo>
                    <a:pt x="2270" y="13723"/>
                  </a:lnTo>
                  <a:lnTo>
                    <a:pt x="2092" y="13927"/>
                  </a:lnTo>
                  <a:lnTo>
                    <a:pt x="1990" y="14157"/>
                  </a:lnTo>
                  <a:lnTo>
                    <a:pt x="1913" y="14412"/>
                  </a:lnTo>
                  <a:lnTo>
                    <a:pt x="1888" y="14693"/>
                  </a:lnTo>
                  <a:lnTo>
                    <a:pt x="1913" y="14795"/>
                  </a:lnTo>
                  <a:lnTo>
                    <a:pt x="1964" y="14897"/>
                  </a:lnTo>
                  <a:lnTo>
                    <a:pt x="2041" y="14948"/>
                  </a:lnTo>
                  <a:lnTo>
                    <a:pt x="2143" y="14973"/>
                  </a:lnTo>
                  <a:lnTo>
                    <a:pt x="2270" y="14948"/>
                  </a:lnTo>
                  <a:lnTo>
                    <a:pt x="2347" y="14897"/>
                  </a:lnTo>
                  <a:lnTo>
                    <a:pt x="2398" y="14795"/>
                  </a:lnTo>
                  <a:lnTo>
                    <a:pt x="2423" y="14693"/>
                  </a:lnTo>
                  <a:lnTo>
                    <a:pt x="2449" y="14514"/>
                  </a:lnTo>
                  <a:lnTo>
                    <a:pt x="2500" y="14336"/>
                  </a:lnTo>
                  <a:lnTo>
                    <a:pt x="2576" y="14183"/>
                  </a:lnTo>
                  <a:lnTo>
                    <a:pt x="2704" y="14029"/>
                  </a:lnTo>
                  <a:lnTo>
                    <a:pt x="2831" y="13927"/>
                  </a:lnTo>
                  <a:lnTo>
                    <a:pt x="2984" y="13851"/>
                  </a:lnTo>
                  <a:lnTo>
                    <a:pt x="3163" y="13800"/>
                  </a:lnTo>
                  <a:lnTo>
                    <a:pt x="3341" y="13774"/>
                  </a:lnTo>
                  <a:lnTo>
                    <a:pt x="3545" y="13800"/>
                  </a:lnTo>
                  <a:lnTo>
                    <a:pt x="3699" y="13851"/>
                  </a:lnTo>
                  <a:lnTo>
                    <a:pt x="3877" y="13927"/>
                  </a:lnTo>
                  <a:lnTo>
                    <a:pt x="4005" y="14029"/>
                  </a:lnTo>
                  <a:lnTo>
                    <a:pt x="4132" y="14183"/>
                  </a:lnTo>
                  <a:lnTo>
                    <a:pt x="4209" y="14336"/>
                  </a:lnTo>
                  <a:lnTo>
                    <a:pt x="4260" y="14514"/>
                  </a:lnTo>
                  <a:lnTo>
                    <a:pt x="4285" y="14693"/>
                  </a:lnTo>
                  <a:lnTo>
                    <a:pt x="4260" y="14871"/>
                  </a:lnTo>
                  <a:lnTo>
                    <a:pt x="4209" y="15050"/>
                  </a:lnTo>
                  <a:lnTo>
                    <a:pt x="4132" y="15203"/>
                  </a:lnTo>
                  <a:lnTo>
                    <a:pt x="4005" y="15356"/>
                  </a:lnTo>
                  <a:lnTo>
                    <a:pt x="3877" y="15458"/>
                  </a:lnTo>
                  <a:lnTo>
                    <a:pt x="3699" y="15560"/>
                  </a:lnTo>
                  <a:lnTo>
                    <a:pt x="3545" y="15611"/>
                  </a:lnTo>
                  <a:lnTo>
                    <a:pt x="3188" y="15611"/>
                  </a:lnTo>
                  <a:lnTo>
                    <a:pt x="3061" y="15585"/>
                  </a:lnTo>
                  <a:lnTo>
                    <a:pt x="2933" y="15509"/>
                  </a:lnTo>
                  <a:lnTo>
                    <a:pt x="2806" y="15432"/>
                  </a:lnTo>
                  <a:lnTo>
                    <a:pt x="2704" y="15381"/>
                  </a:lnTo>
                  <a:lnTo>
                    <a:pt x="2602" y="15381"/>
                  </a:lnTo>
                  <a:lnTo>
                    <a:pt x="2500" y="15432"/>
                  </a:lnTo>
                  <a:lnTo>
                    <a:pt x="2423" y="15483"/>
                  </a:lnTo>
                  <a:lnTo>
                    <a:pt x="2372" y="15585"/>
                  </a:lnTo>
                  <a:lnTo>
                    <a:pt x="2372" y="15687"/>
                  </a:lnTo>
                  <a:lnTo>
                    <a:pt x="2398" y="15789"/>
                  </a:lnTo>
                  <a:lnTo>
                    <a:pt x="2474" y="15866"/>
                  </a:lnTo>
                  <a:lnTo>
                    <a:pt x="2678" y="15994"/>
                  </a:lnTo>
                  <a:lnTo>
                    <a:pt x="2882" y="16096"/>
                  </a:lnTo>
                  <a:lnTo>
                    <a:pt x="3112" y="16147"/>
                  </a:lnTo>
                  <a:lnTo>
                    <a:pt x="3341" y="16147"/>
                  </a:lnTo>
                  <a:lnTo>
                    <a:pt x="3648" y="16121"/>
                  </a:lnTo>
                  <a:lnTo>
                    <a:pt x="3928" y="16045"/>
                  </a:lnTo>
                  <a:lnTo>
                    <a:pt x="4158" y="15917"/>
                  </a:lnTo>
                  <a:lnTo>
                    <a:pt x="4387" y="15738"/>
                  </a:lnTo>
                  <a:lnTo>
                    <a:pt x="4566" y="15509"/>
                  </a:lnTo>
                  <a:lnTo>
                    <a:pt x="4693" y="15254"/>
                  </a:lnTo>
                  <a:lnTo>
                    <a:pt x="4795" y="14999"/>
                  </a:lnTo>
                  <a:lnTo>
                    <a:pt x="4821" y="14693"/>
                  </a:lnTo>
                  <a:lnTo>
                    <a:pt x="4795" y="14514"/>
                  </a:lnTo>
                  <a:lnTo>
                    <a:pt x="4770" y="14336"/>
                  </a:lnTo>
                  <a:lnTo>
                    <a:pt x="4719" y="14183"/>
                  </a:lnTo>
                  <a:lnTo>
                    <a:pt x="4642" y="14029"/>
                  </a:lnTo>
                  <a:lnTo>
                    <a:pt x="4974" y="14132"/>
                  </a:lnTo>
                  <a:lnTo>
                    <a:pt x="5280" y="14234"/>
                  </a:lnTo>
                  <a:lnTo>
                    <a:pt x="5254" y="14336"/>
                  </a:lnTo>
                  <a:lnTo>
                    <a:pt x="5254" y="14438"/>
                  </a:lnTo>
                  <a:lnTo>
                    <a:pt x="5254" y="14948"/>
                  </a:lnTo>
                  <a:lnTo>
                    <a:pt x="5280" y="15101"/>
                  </a:lnTo>
                  <a:lnTo>
                    <a:pt x="5305" y="15228"/>
                  </a:lnTo>
                  <a:lnTo>
                    <a:pt x="5382" y="15330"/>
                  </a:lnTo>
                  <a:lnTo>
                    <a:pt x="5484" y="15432"/>
                  </a:lnTo>
                  <a:lnTo>
                    <a:pt x="5841" y="15764"/>
                  </a:lnTo>
                  <a:lnTo>
                    <a:pt x="5867" y="15815"/>
                  </a:lnTo>
                  <a:lnTo>
                    <a:pt x="5867" y="15866"/>
                  </a:lnTo>
                  <a:lnTo>
                    <a:pt x="5612" y="16274"/>
                  </a:lnTo>
                  <a:lnTo>
                    <a:pt x="5586" y="16325"/>
                  </a:lnTo>
                  <a:lnTo>
                    <a:pt x="5535" y="16325"/>
                  </a:lnTo>
                  <a:lnTo>
                    <a:pt x="5050" y="16172"/>
                  </a:lnTo>
                  <a:lnTo>
                    <a:pt x="4923" y="16121"/>
                  </a:lnTo>
                  <a:lnTo>
                    <a:pt x="4795" y="16121"/>
                  </a:lnTo>
                  <a:lnTo>
                    <a:pt x="4642" y="16147"/>
                  </a:lnTo>
                  <a:lnTo>
                    <a:pt x="4515" y="16198"/>
                  </a:lnTo>
                  <a:lnTo>
                    <a:pt x="4081" y="16478"/>
                  </a:lnTo>
                  <a:lnTo>
                    <a:pt x="3954" y="16555"/>
                  </a:lnTo>
                  <a:lnTo>
                    <a:pt x="3877" y="16657"/>
                  </a:lnTo>
                  <a:lnTo>
                    <a:pt x="3801" y="16784"/>
                  </a:lnTo>
                  <a:lnTo>
                    <a:pt x="3775" y="16912"/>
                  </a:lnTo>
                  <a:lnTo>
                    <a:pt x="3673" y="17396"/>
                  </a:lnTo>
                  <a:lnTo>
                    <a:pt x="3648" y="17447"/>
                  </a:lnTo>
                  <a:lnTo>
                    <a:pt x="3061" y="17447"/>
                  </a:lnTo>
                  <a:lnTo>
                    <a:pt x="3035" y="17396"/>
                  </a:lnTo>
                  <a:lnTo>
                    <a:pt x="2933" y="16912"/>
                  </a:lnTo>
                  <a:lnTo>
                    <a:pt x="2882" y="16784"/>
                  </a:lnTo>
                  <a:lnTo>
                    <a:pt x="2831" y="16657"/>
                  </a:lnTo>
                  <a:lnTo>
                    <a:pt x="2729" y="16555"/>
                  </a:lnTo>
                  <a:lnTo>
                    <a:pt x="2627" y="16478"/>
                  </a:lnTo>
                  <a:lnTo>
                    <a:pt x="2168" y="16198"/>
                  </a:lnTo>
                  <a:lnTo>
                    <a:pt x="2041" y="16147"/>
                  </a:lnTo>
                  <a:lnTo>
                    <a:pt x="1913" y="16121"/>
                  </a:lnTo>
                  <a:lnTo>
                    <a:pt x="1760" y="16121"/>
                  </a:lnTo>
                  <a:lnTo>
                    <a:pt x="1632" y="16172"/>
                  </a:lnTo>
                  <a:lnTo>
                    <a:pt x="1173" y="16325"/>
                  </a:lnTo>
                  <a:lnTo>
                    <a:pt x="1122" y="16325"/>
                  </a:lnTo>
                  <a:lnTo>
                    <a:pt x="1071" y="16274"/>
                  </a:lnTo>
                  <a:lnTo>
                    <a:pt x="842" y="15866"/>
                  </a:lnTo>
                  <a:lnTo>
                    <a:pt x="816" y="15815"/>
                  </a:lnTo>
                  <a:lnTo>
                    <a:pt x="842" y="15764"/>
                  </a:lnTo>
                  <a:lnTo>
                    <a:pt x="1224" y="15432"/>
                  </a:lnTo>
                  <a:lnTo>
                    <a:pt x="1301" y="15330"/>
                  </a:lnTo>
                  <a:lnTo>
                    <a:pt x="1377" y="15228"/>
                  </a:lnTo>
                  <a:lnTo>
                    <a:pt x="1428" y="15101"/>
                  </a:lnTo>
                  <a:lnTo>
                    <a:pt x="1454" y="14948"/>
                  </a:lnTo>
                  <a:lnTo>
                    <a:pt x="1454" y="14438"/>
                  </a:lnTo>
                  <a:lnTo>
                    <a:pt x="1428" y="14310"/>
                  </a:lnTo>
                  <a:lnTo>
                    <a:pt x="1377" y="14157"/>
                  </a:lnTo>
                  <a:lnTo>
                    <a:pt x="1301" y="14055"/>
                  </a:lnTo>
                  <a:lnTo>
                    <a:pt x="1224" y="13953"/>
                  </a:lnTo>
                  <a:lnTo>
                    <a:pt x="842" y="13621"/>
                  </a:lnTo>
                  <a:lnTo>
                    <a:pt x="816" y="13570"/>
                  </a:lnTo>
                  <a:lnTo>
                    <a:pt x="842" y="13519"/>
                  </a:lnTo>
                  <a:lnTo>
                    <a:pt x="1071" y="13111"/>
                  </a:lnTo>
                  <a:lnTo>
                    <a:pt x="1122" y="13086"/>
                  </a:lnTo>
                  <a:lnTo>
                    <a:pt x="1173" y="13060"/>
                  </a:lnTo>
                  <a:lnTo>
                    <a:pt x="1632" y="13213"/>
                  </a:lnTo>
                  <a:lnTo>
                    <a:pt x="1786" y="13264"/>
                  </a:lnTo>
                  <a:lnTo>
                    <a:pt x="1913" y="13264"/>
                  </a:lnTo>
                  <a:lnTo>
                    <a:pt x="2041" y="13239"/>
                  </a:lnTo>
                  <a:lnTo>
                    <a:pt x="2168" y="13188"/>
                  </a:lnTo>
                  <a:lnTo>
                    <a:pt x="2627" y="12933"/>
                  </a:lnTo>
                  <a:lnTo>
                    <a:pt x="2704" y="12882"/>
                  </a:lnTo>
                  <a:close/>
                  <a:moveTo>
                    <a:pt x="6887" y="1"/>
                  </a:moveTo>
                  <a:lnTo>
                    <a:pt x="6530" y="26"/>
                  </a:lnTo>
                  <a:lnTo>
                    <a:pt x="6147" y="77"/>
                  </a:lnTo>
                  <a:lnTo>
                    <a:pt x="5790" y="154"/>
                  </a:lnTo>
                  <a:lnTo>
                    <a:pt x="5458" y="230"/>
                  </a:lnTo>
                  <a:lnTo>
                    <a:pt x="5101" y="332"/>
                  </a:lnTo>
                  <a:lnTo>
                    <a:pt x="4770" y="435"/>
                  </a:lnTo>
                  <a:lnTo>
                    <a:pt x="4438" y="562"/>
                  </a:lnTo>
                  <a:lnTo>
                    <a:pt x="4132" y="715"/>
                  </a:lnTo>
                  <a:lnTo>
                    <a:pt x="3801" y="868"/>
                  </a:lnTo>
                  <a:lnTo>
                    <a:pt x="3494" y="1047"/>
                  </a:lnTo>
                  <a:lnTo>
                    <a:pt x="3214" y="1251"/>
                  </a:lnTo>
                  <a:lnTo>
                    <a:pt x="2933" y="1455"/>
                  </a:lnTo>
                  <a:lnTo>
                    <a:pt x="2653" y="1659"/>
                  </a:lnTo>
                  <a:lnTo>
                    <a:pt x="2398" y="1888"/>
                  </a:lnTo>
                  <a:lnTo>
                    <a:pt x="2143" y="2118"/>
                  </a:lnTo>
                  <a:lnTo>
                    <a:pt x="1888" y="2373"/>
                  </a:lnTo>
                  <a:lnTo>
                    <a:pt x="1658" y="2654"/>
                  </a:lnTo>
                  <a:lnTo>
                    <a:pt x="1454" y="2909"/>
                  </a:lnTo>
                  <a:lnTo>
                    <a:pt x="1250" y="3189"/>
                  </a:lnTo>
                  <a:lnTo>
                    <a:pt x="1071" y="3495"/>
                  </a:lnTo>
                  <a:lnTo>
                    <a:pt x="893" y="3801"/>
                  </a:lnTo>
                  <a:lnTo>
                    <a:pt x="714" y="4107"/>
                  </a:lnTo>
                  <a:lnTo>
                    <a:pt x="587" y="4439"/>
                  </a:lnTo>
                  <a:lnTo>
                    <a:pt x="459" y="4771"/>
                  </a:lnTo>
                  <a:lnTo>
                    <a:pt x="332" y="5102"/>
                  </a:lnTo>
                  <a:lnTo>
                    <a:pt x="230" y="5434"/>
                  </a:lnTo>
                  <a:lnTo>
                    <a:pt x="153" y="5791"/>
                  </a:lnTo>
                  <a:lnTo>
                    <a:pt x="102" y="6148"/>
                  </a:lnTo>
                  <a:lnTo>
                    <a:pt x="51" y="6505"/>
                  </a:lnTo>
                  <a:lnTo>
                    <a:pt x="26" y="6888"/>
                  </a:lnTo>
                  <a:lnTo>
                    <a:pt x="0" y="7245"/>
                  </a:lnTo>
                  <a:lnTo>
                    <a:pt x="26" y="7627"/>
                  </a:lnTo>
                  <a:lnTo>
                    <a:pt x="51" y="8010"/>
                  </a:lnTo>
                  <a:lnTo>
                    <a:pt x="102" y="8393"/>
                  </a:lnTo>
                  <a:lnTo>
                    <a:pt x="179" y="8750"/>
                  </a:lnTo>
                  <a:lnTo>
                    <a:pt x="255" y="9132"/>
                  </a:lnTo>
                  <a:lnTo>
                    <a:pt x="357" y="9464"/>
                  </a:lnTo>
                  <a:lnTo>
                    <a:pt x="485" y="9821"/>
                  </a:lnTo>
                  <a:lnTo>
                    <a:pt x="612" y="10153"/>
                  </a:lnTo>
                  <a:lnTo>
                    <a:pt x="765" y="10484"/>
                  </a:lnTo>
                  <a:lnTo>
                    <a:pt x="944" y="10816"/>
                  </a:lnTo>
                  <a:lnTo>
                    <a:pt x="1122" y="11122"/>
                  </a:lnTo>
                  <a:lnTo>
                    <a:pt x="1326" y="11428"/>
                  </a:lnTo>
                  <a:lnTo>
                    <a:pt x="1556" y="11708"/>
                  </a:lnTo>
                  <a:lnTo>
                    <a:pt x="1786" y="11989"/>
                  </a:lnTo>
                  <a:lnTo>
                    <a:pt x="2015" y="12244"/>
                  </a:lnTo>
                  <a:lnTo>
                    <a:pt x="2270" y="12499"/>
                  </a:lnTo>
                  <a:lnTo>
                    <a:pt x="1913" y="12729"/>
                  </a:lnTo>
                  <a:lnTo>
                    <a:pt x="1837" y="12729"/>
                  </a:lnTo>
                  <a:lnTo>
                    <a:pt x="1301" y="12550"/>
                  </a:lnTo>
                  <a:lnTo>
                    <a:pt x="1199" y="12525"/>
                  </a:lnTo>
                  <a:lnTo>
                    <a:pt x="1097" y="12525"/>
                  </a:lnTo>
                  <a:lnTo>
                    <a:pt x="1020" y="12550"/>
                  </a:lnTo>
                  <a:lnTo>
                    <a:pt x="918" y="12576"/>
                  </a:lnTo>
                  <a:lnTo>
                    <a:pt x="816" y="12627"/>
                  </a:lnTo>
                  <a:lnTo>
                    <a:pt x="740" y="12678"/>
                  </a:lnTo>
                  <a:lnTo>
                    <a:pt x="663" y="12754"/>
                  </a:lnTo>
                  <a:lnTo>
                    <a:pt x="612" y="12831"/>
                  </a:lnTo>
                  <a:lnTo>
                    <a:pt x="383" y="13264"/>
                  </a:lnTo>
                  <a:lnTo>
                    <a:pt x="332" y="13341"/>
                  </a:lnTo>
                  <a:lnTo>
                    <a:pt x="306" y="13443"/>
                  </a:lnTo>
                  <a:lnTo>
                    <a:pt x="281" y="13545"/>
                  </a:lnTo>
                  <a:lnTo>
                    <a:pt x="306" y="13647"/>
                  </a:lnTo>
                  <a:lnTo>
                    <a:pt x="306" y="13749"/>
                  </a:lnTo>
                  <a:lnTo>
                    <a:pt x="357" y="13851"/>
                  </a:lnTo>
                  <a:lnTo>
                    <a:pt x="408" y="13927"/>
                  </a:lnTo>
                  <a:lnTo>
                    <a:pt x="485" y="14004"/>
                  </a:lnTo>
                  <a:lnTo>
                    <a:pt x="893" y="14387"/>
                  </a:lnTo>
                  <a:lnTo>
                    <a:pt x="893" y="14412"/>
                  </a:lnTo>
                  <a:lnTo>
                    <a:pt x="918" y="14438"/>
                  </a:lnTo>
                  <a:lnTo>
                    <a:pt x="918" y="14948"/>
                  </a:lnTo>
                  <a:lnTo>
                    <a:pt x="893" y="14999"/>
                  </a:lnTo>
                  <a:lnTo>
                    <a:pt x="893" y="15024"/>
                  </a:lnTo>
                  <a:lnTo>
                    <a:pt x="663" y="15203"/>
                  </a:lnTo>
                  <a:lnTo>
                    <a:pt x="485" y="15381"/>
                  </a:lnTo>
                  <a:lnTo>
                    <a:pt x="408" y="15458"/>
                  </a:lnTo>
                  <a:lnTo>
                    <a:pt x="357" y="15560"/>
                  </a:lnTo>
                  <a:lnTo>
                    <a:pt x="306" y="15636"/>
                  </a:lnTo>
                  <a:lnTo>
                    <a:pt x="306" y="15738"/>
                  </a:lnTo>
                  <a:lnTo>
                    <a:pt x="281" y="15840"/>
                  </a:lnTo>
                  <a:lnTo>
                    <a:pt x="306" y="15942"/>
                  </a:lnTo>
                  <a:lnTo>
                    <a:pt x="332" y="16045"/>
                  </a:lnTo>
                  <a:lnTo>
                    <a:pt x="383" y="16121"/>
                  </a:lnTo>
                  <a:lnTo>
                    <a:pt x="612" y="16555"/>
                  </a:lnTo>
                  <a:lnTo>
                    <a:pt x="663" y="16631"/>
                  </a:lnTo>
                  <a:lnTo>
                    <a:pt x="740" y="16708"/>
                  </a:lnTo>
                  <a:lnTo>
                    <a:pt x="816" y="16759"/>
                  </a:lnTo>
                  <a:lnTo>
                    <a:pt x="918" y="16810"/>
                  </a:lnTo>
                  <a:lnTo>
                    <a:pt x="1020" y="16835"/>
                  </a:lnTo>
                  <a:lnTo>
                    <a:pt x="1097" y="16861"/>
                  </a:lnTo>
                  <a:lnTo>
                    <a:pt x="1199" y="16861"/>
                  </a:lnTo>
                  <a:lnTo>
                    <a:pt x="1301" y="16835"/>
                  </a:lnTo>
                  <a:lnTo>
                    <a:pt x="1837" y="16657"/>
                  </a:lnTo>
                  <a:lnTo>
                    <a:pt x="1862" y="16657"/>
                  </a:lnTo>
                  <a:lnTo>
                    <a:pt x="1913" y="16682"/>
                  </a:lnTo>
                  <a:lnTo>
                    <a:pt x="2347" y="16937"/>
                  </a:lnTo>
                  <a:lnTo>
                    <a:pt x="2372" y="16963"/>
                  </a:lnTo>
                  <a:lnTo>
                    <a:pt x="2398" y="16988"/>
                  </a:lnTo>
                  <a:lnTo>
                    <a:pt x="2449" y="17269"/>
                  </a:lnTo>
                  <a:lnTo>
                    <a:pt x="2500" y="17524"/>
                  </a:lnTo>
                  <a:lnTo>
                    <a:pt x="2551" y="17626"/>
                  </a:lnTo>
                  <a:lnTo>
                    <a:pt x="2602" y="17702"/>
                  </a:lnTo>
                  <a:lnTo>
                    <a:pt x="2653" y="17804"/>
                  </a:lnTo>
                  <a:lnTo>
                    <a:pt x="2729" y="17855"/>
                  </a:lnTo>
                  <a:lnTo>
                    <a:pt x="2806" y="17906"/>
                  </a:lnTo>
                  <a:lnTo>
                    <a:pt x="2908" y="17958"/>
                  </a:lnTo>
                  <a:lnTo>
                    <a:pt x="3010" y="17983"/>
                  </a:lnTo>
                  <a:lnTo>
                    <a:pt x="3699" y="17983"/>
                  </a:lnTo>
                  <a:lnTo>
                    <a:pt x="3801" y="17958"/>
                  </a:lnTo>
                  <a:lnTo>
                    <a:pt x="3877" y="17906"/>
                  </a:lnTo>
                  <a:lnTo>
                    <a:pt x="3979" y="17855"/>
                  </a:lnTo>
                  <a:lnTo>
                    <a:pt x="4056" y="17804"/>
                  </a:lnTo>
                  <a:lnTo>
                    <a:pt x="4107" y="17702"/>
                  </a:lnTo>
                  <a:lnTo>
                    <a:pt x="4158" y="17626"/>
                  </a:lnTo>
                  <a:lnTo>
                    <a:pt x="4183" y="17524"/>
                  </a:lnTo>
                  <a:lnTo>
                    <a:pt x="4260" y="17269"/>
                  </a:lnTo>
                  <a:lnTo>
                    <a:pt x="4311" y="16988"/>
                  </a:lnTo>
                  <a:lnTo>
                    <a:pt x="4311" y="16963"/>
                  </a:lnTo>
                  <a:lnTo>
                    <a:pt x="4336" y="16937"/>
                  </a:lnTo>
                  <a:lnTo>
                    <a:pt x="4795" y="16682"/>
                  </a:lnTo>
                  <a:lnTo>
                    <a:pt x="4821" y="16657"/>
                  </a:lnTo>
                  <a:lnTo>
                    <a:pt x="4872" y="16657"/>
                  </a:lnTo>
                  <a:lnTo>
                    <a:pt x="5127" y="16759"/>
                  </a:lnTo>
                  <a:lnTo>
                    <a:pt x="5382" y="16835"/>
                  </a:lnTo>
                  <a:lnTo>
                    <a:pt x="5484" y="16861"/>
                  </a:lnTo>
                  <a:lnTo>
                    <a:pt x="5586" y="16861"/>
                  </a:lnTo>
                  <a:lnTo>
                    <a:pt x="5688" y="16835"/>
                  </a:lnTo>
                  <a:lnTo>
                    <a:pt x="5790" y="16810"/>
                  </a:lnTo>
                  <a:lnTo>
                    <a:pt x="5867" y="16759"/>
                  </a:lnTo>
                  <a:lnTo>
                    <a:pt x="5969" y="16708"/>
                  </a:lnTo>
                  <a:lnTo>
                    <a:pt x="6020" y="16631"/>
                  </a:lnTo>
                  <a:lnTo>
                    <a:pt x="6096" y="16555"/>
                  </a:lnTo>
                  <a:lnTo>
                    <a:pt x="6326" y="16121"/>
                  </a:lnTo>
                  <a:lnTo>
                    <a:pt x="6377" y="16045"/>
                  </a:lnTo>
                  <a:lnTo>
                    <a:pt x="6402" y="15942"/>
                  </a:lnTo>
                  <a:lnTo>
                    <a:pt x="6402" y="15840"/>
                  </a:lnTo>
                  <a:lnTo>
                    <a:pt x="6402" y="15738"/>
                  </a:lnTo>
                  <a:lnTo>
                    <a:pt x="6377" y="15636"/>
                  </a:lnTo>
                  <a:lnTo>
                    <a:pt x="6351" y="15560"/>
                  </a:lnTo>
                  <a:lnTo>
                    <a:pt x="6300" y="15458"/>
                  </a:lnTo>
                  <a:lnTo>
                    <a:pt x="6224" y="15381"/>
                  </a:lnTo>
                  <a:lnTo>
                    <a:pt x="6020" y="15203"/>
                  </a:lnTo>
                  <a:lnTo>
                    <a:pt x="5816" y="15024"/>
                  </a:lnTo>
                  <a:lnTo>
                    <a:pt x="5790" y="14999"/>
                  </a:lnTo>
                  <a:lnTo>
                    <a:pt x="5790" y="14948"/>
                  </a:lnTo>
                  <a:lnTo>
                    <a:pt x="5790" y="14438"/>
                  </a:lnTo>
                  <a:lnTo>
                    <a:pt x="5790" y="14412"/>
                  </a:lnTo>
                  <a:lnTo>
                    <a:pt x="5816" y="14387"/>
                  </a:lnTo>
                  <a:lnTo>
                    <a:pt x="5841" y="14361"/>
                  </a:lnTo>
                  <a:lnTo>
                    <a:pt x="6173" y="14412"/>
                  </a:lnTo>
                  <a:lnTo>
                    <a:pt x="6530" y="14463"/>
                  </a:lnTo>
                  <a:lnTo>
                    <a:pt x="6887" y="14489"/>
                  </a:lnTo>
                  <a:lnTo>
                    <a:pt x="7269" y="14514"/>
                  </a:lnTo>
                  <a:lnTo>
                    <a:pt x="7907" y="14489"/>
                  </a:lnTo>
                  <a:lnTo>
                    <a:pt x="8519" y="14387"/>
                  </a:lnTo>
                  <a:lnTo>
                    <a:pt x="9106" y="14259"/>
                  </a:lnTo>
                  <a:lnTo>
                    <a:pt x="9693" y="14081"/>
                  </a:lnTo>
                  <a:lnTo>
                    <a:pt x="10254" y="13851"/>
                  </a:lnTo>
                  <a:lnTo>
                    <a:pt x="10789" y="13596"/>
                  </a:lnTo>
                  <a:lnTo>
                    <a:pt x="11299" y="13264"/>
                  </a:lnTo>
                  <a:lnTo>
                    <a:pt x="11784" y="12907"/>
                  </a:lnTo>
                  <a:lnTo>
                    <a:pt x="12753" y="13876"/>
                  </a:lnTo>
                  <a:lnTo>
                    <a:pt x="12702" y="13927"/>
                  </a:lnTo>
                  <a:lnTo>
                    <a:pt x="12651" y="13978"/>
                  </a:lnTo>
                  <a:lnTo>
                    <a:pt x="12600" y="14081"/>
                  </a:lnTo>
                  <a:lnTo>
                    <a:pt x="12575" y="14157"/>
                  </a:lnTo>
                  <a:lnTo>
                    <a:pt x="12575" y="14259"/>
                  </a:lnTo>
                  <a:lnTo>
                    <a:pt x="12575" y="14361"/>
                  </a:lnTo>
                  <a:lnTo>
                    <a:pt x="12600" y="14438"/>
                  </a:lnTo>
                  <a:lnTo>
                    <a:pt x="12651" y="14514"/>
                  </a:lnTo>
                  <a:lnTo>
                    <a:pt x="12702" y="14591"/>
                  </a:lnTo>
                  <a:lnTo>
                    <a:pt x="13391" y="15279"/>
                  </a:lnTo>
                  <a:lnTo>
                    <a:pt x="14131" y="16019"/>
                  </a:lnTo>
                  <a:lnTo>
                    <a:pt x="14717" y="16606"/>
                  </a:lnTo>
                  <a:lnTo>
                    <a:pt x="14794" y="16657"/>
                  </a:lnTo>
                  <a:lnTo>
                    <a:pt x="14896" y="16682"/>
                  </a:lnTo>
                  <a:lnTo>
                    <a:pt x="14998" y="16657"/>
                  </a:lnTo>
                  <a:lnTo>
                    <a:pt x="15100" y="16606"/>
                  </a:lnTo>
                  <a:lnTo>
                    <a:pt x="15151" y="16504"/>
                  </a:lnTo>
                  <a:lnTo>
                    <a:pt x="15176" y="16402"/>
                  </a:lnTo>
                  <a:lnTo>
                    <a:pt x="15151" y="16300"/>
                  </a:lnTo>
                  <a:lnTo>
                    <a:pt x="15100" y="16223"/>
                  </a:lnTo>
                  <a:lnTo>
                    <a:pt x="14717" y="15840"/>
                  </a:lnTo>
                  <a:lnTo>
                    <a:pt x="15840" y="14693"/>
                  </a:lnTo>
                  <a:lnTo>
                    <a:pt x="17778" y="16631"/>
                  </a:lnTo>
                  <a:lnTo>
                    <a:pt x="16656" y="17779"/>
                  </a:lnTo>
                  <a:lnTo>
                    <a:pt x="15891" y="17039"/>
                  </a:lnTo>
                  <a:lnTo>
                    <a:pt x="15814" y="16963"/>
                  </a:lnTo>
                  <a:lnTo>
                    <a:pt x="15712" y="16937"/>
                  </a:lnTo>
                  <a:lnTo>
                    <a:pt x="15610" y="16963"/>
                  </a:lnTo>
                  <a:lnTo>
                    <a:pt x="15508" y="17039"/>
                  </a:lnTo>
                  <a:lnTo>
                    <a:pt x="15457" y="17116"/>
                  </a:lnTo>
                  <a:lnTo>
                    <a:pt x="15432" y="17218"/>
                  </a:lnTo>
                  <a:lnTo>
                    <a:pt x="15457" y="17320"/>
                  </a:lnTo>
                  <a:lnTo>
                    <a:pt x="15508" y="17396"/>
                  </a:lnTo>
                  <a:lnTo>
                    <a:pt x="16299" y="18187"/>
                  </a:lnTo>
                  <a:lnTo>
                    <a:pt x="16375" y="18264"/>
                  </a:lnTo>
                  <a:lnTo>
                    <a:pt x="16452" y="18289"/>
                  </a:lnTo>
                  <a:lnTo>
                    <a:pt x="16554" y="18340"/>
                  </a:lnTo>
                  <a:lnTo>
                    <a:pt x="16732" y="18340"/>
                  </a:lnTo>
                  <a:lnTo>
                    <a:pt x="16834" y="18289"/>
                  </a:lnTo>
                  <a:lnTo>
                    <a:pt x="16911" y="18264"/>
                  </a:lnTo>
                  <a:lnTo>
                    <a:pt x="16987" y="18187"/>
                  </a:lnTo>
                  <a:lnTo>
                    <a:pt x="18212" y="16988"/>
                  </a:lnTo>
                  <a:lnTo>
                    <a:pt x="18263" y="16912"/>
                  </a:lnTo>
                  <a:lnTo>
                    <a:pt x="18314" y="16835"/>
                  </a:lnTo>
                  <a:lnTo>
                    <a:pt x="18339" y="16733"/>
                  </a:lnTo>
                  <a:lnTo>
                    <a:pt x="18339" y="16631"/>
                  </a:lnTo>
                  <a:lnTo>
                    <a:pt x="18339" y="16555"/>
                  </a:lnTo>
                  <a:lnTo>
                    <a:pt x="18314" y="16453"/>
                  </a:lnTo>
                  <a:lnTo>
                    <a:pt x="18263" y="16376"/>
                  </a:lnTo>
                  <a:lnTo>
                    <a:pt x="18212" y="16300"/>
                  </a:lnTo>
                  <a:lnTo>
                    <a:pt x="16044" y="14132"/>
                  </a:lnTo>
                  <a:lnTo>
                    <a:pt x="15279" y="13366"/>
                  </a:lnTo>
                  <a:lnTo>
                    <a:pt x="14615" y="12703"/>
                  </a:lnTo>
                  <a:lnTo>
                    <a:pt x="14539" y="12627"/>
                  </a:lnTo>
                  <a:lnTo>
                    <a:pt x="14462" y="12601"/>
                  </a:lnTo>
                  <a:lnTo>
                    <a:pt x="14360" y="12576"/>
                  </a:lnTo>
                  <a:lnTo>
                    <a:pt x="14258" y="12550"/>
                  </a:lnTo>
                  <a:lnTo>
                    <a:pt x="14182" y="12576"/>
                  </a:lnTo>
                  <a:lnTo>
                    <a:pt x="14080" y="12601"/>
                  </a:lnTo>
                  <a:lnTo>
                    <a:pt x="14003" y="12627"/>
                  </a:lnTo>
                  <a:lnTo>
                    <a:pt x="13927" y="12703"/>
                  </a:lnTo>
                  <a:lnTo>
                    <a:pt x="13876" y="12729"/>
                  </a:lnTo>
                  <a:lnTo>
                    <a:pt x="12932" y="11785"/>
                  </a:lnTo>
                  <a:lnTo>
                    <a:pt x="13238" y="11351"/>
                  </a:lnTo>
                  <a:lnTo>
                    <a:pt x="13519" y="10918"/>
                  </a:lnTo>
                  <a:lnTo>
                    <a:pt x="13774" y="10459"/>
                  </a:lnTo>
                  <a:lnTo>
                    <a:pt x="13978" y="9974"/>
                  </a:lnTo>
                  <a:lnTo>
                    <a:pt x="14156" y="9489"/>
                  </a:lnTo>
                  <a:lnTo>
                    <a:pt x="14309" y="8954"/>
                  </a:lnTo>
                  <a:lnTo>
                    <a:pt x="14411" y="8444"/>
                  </a:lnTo>
                  <a:lnTo>
                    <a:pt x="14488" y="7882"/>
                  </a:lnTo>
                  <a:lnTo>
                    <a:pt x="14666" y="7882"/>
                  </a:lnTo>
                  <a:lnTo>
                    <a:pt x="14768" y="7857"/>
                  </a:lnTo>
                  <a:lnTo>
                    <a:pt x="14870" y="7806"/>
                  </a:lnTo>
                  <a:lnTo>
                    <a:pt x="14947" y="7755"/>
                  </a:lnTo>
                  <a:lnTo>
                    <a:pt x="15023" y="7704"/>
                  </a:lnTo>
                  <a:lnTo>
                    <a:pt x="15074" y="7602"/>
                  </a:lnTo>
                  <a:lnTo>
                    <a:pt x="15125" y="7525"/>
                  </a:lnTo>
                  <a:lnTo>
                    <a:pt x="15176" y="7423"/>
                  </a:lnTo>
                  <a:lnTo>
                    <a:pt x="15227" y="7168"/>
                  </a:lnTo>
                  <a:lnTo>
                    <a:pt x="15279" y="6888"/>
                  </a:lnTo>
                  <a:lnTo>
                    <a:pt x="15304" y="6862"/>
                  </a:lnTo>
                  <a:lnTo>
                    <a:pt x="15330" y="6837"/>
                  </a:lnTo>
                  <a:lnTo>
                    <a:pt x="15763" y="6582"/>
                  </a:lnTo>
                  <a:lnTo>
                    <a:pt x="15814" y="6556"/>
                  </a:lnTo>
                  <a:lnTo>
                    <a:pt x="15840" y="6582"/>
                  </a:lnTo>
                  <a:lnTo>
                    <a:pt x="16095" y="6658"/>
                  </a:lnTo>
                  <a:lnTo>
                    <a:pt x="16375" y="6735"/>
                  </a:lnTo>
                  <a:lnTo>
                    <a:pt x="16477" y="6760"/>
                  </a:lnTo>
                  <a:lnTo>
                    <a:pt x="16579" y="6760"/>
                  </a:lnTo>
                  <a:lnTo>
                    <a:pt x="16681" y="6735"/>
                  </a:lnTo>
                  <a:lnTo>
                    <a:pt x="16758" y="6709"/>
                  </a:lnTo>
                  <a:lnTo>
                    <a:pt x="16860" y="6658"/>
                  </a:lnTo>
                  <a:lnTo>
                    <a:pt x="16936" y="6607"/>
                  </a:lnTo>
                  <a:lnTo>
                    <a:pt x="17013" y="6531"/>
                  </a:lnTo>
                  <a:lnTo>
                    <a:pt x="17064" y="6454"/>
                  </a:lnTo>
                  <a:lnTo>
                    <a:pt x="17319" y="6046"/>
                  </a:lnTo>
                  <a:lnTo>
                    <a:pt x="17345" y="5944"/>
                  </a:lnTo>
                  <a:lnTo>
                    <a:pt x="17370" y="5842"/>
                  </a:lnTo>
                  <a:lnTo>
                    <a:pt x="17396" y="5740"/>
                  </a:lnTo>
                  <a:lnTo>
                    <a:pt x="17396" y="5638"/>
                  </a:lnTo>
                  <a:lnTo>
                    <a:pt x="17370" y="5536"/>
                  </a:lnTo>
                  <a:lnTo>
                    <a:pt x="17319" y="5459"/>
                  </a:lnTo>
                  <a:lnTo>
                    <a:pt x="17268" y="5357"/>
                  </a:lnTo>
                  <a:lnTo>
                    <a:pt x="17217" y="5281"/>
                  </a:lnTo>
                  <a:lnTo>
                    <a:pt x="17013" y="5102"/>
                  </a:lnTo>
                  <a:lnTo>
                    <a:pt x="16809" y="4924"/>
                  </a:lnTo>
                  <a:lnTo>
                    <a:pt x="16783" y="4898"/>
                  </a:lnTo>
                  <a:lnTo>
                    <a:pt x="16758" y="4847"/>
                  </a:lnTo>
                  <a:lnTo>
                    <a:pt x="16758" y="4337"/>
                  </a:lnTo>
                  <a:lnTo>
                    <a:pt x="16783" y="4312"/>
                  </a:lnTo>
                  <a:lnTo>
                    <a:pt x="16809" y="4286"/>
                  </a:lnTo>
                  <a:lnTo>
                    <a:pt x="17013" y="4107"/>
                  </a:lnTo>
                  <a:lnTo>
                    <a:pt x="17217" y="3903"/>
                  </a:lnTo>
                  <a:lnTo>
                    <a:pt x="17268" y="3827"/>
                  </a:lnTo>
                  <a:lnTo>
                    <a:pt x="17319" y="3750"/>
                  </a:lnTo>
                  <a:lnTo>
                    <a:pt x="17370" y="3648"/>
                  </a:lnTo>
                  <a:lnTo>
                    <a:pt x="17396" y="3546"/>
                  </a:lnTo>
                  <a:lnTo>
                    <a:pt x="17396" y="3444"/>
                  </a:lnTo>
                  <a:lnTo>
                    <a:pt x="17370" y="3342"/>
                  </a:lnTo>
                  <a:lnTo>
                    <a:pt x="17345" y="3266"/>
                  </a:lnTo>
                  <a:lnTo>
                    <a:pt x="17319" y="3164"/>
                  </a:lnTo>
                  <a:lnTo>
                    <a:pt x="17064" y="2730"/>
                  </a:lnTo>
                  <a:lnTo>
                    <a:pt x="17013" y="2654"/>
                  </a:lnTo>
                  <a:lnTo>
                    <a:pt x="16936" y="2577"/>
                  </a:lnTo>
                  <a:lnTo>
                    <a:pt x="16860" y="2526"/>
                  </a:lnTo>
                  <a:lnTo>
                    <a:pt x="16758" y="2475"/>
                  </a:lnTo>
                  <a:lnTo>
                    <a:pt x="16681" y="2450"/>
                  </a:lnTo>
                  <a:lnTo>
                    <a:pt x="16579" y="2424"/>
                  </a:lnTo>
                  <a:lnTo>
                    <a:pt x="16477" y="2424"/>
                  </a:lnTo>
                  <a:lnTo>
                    <a:pt x="16375" y="2450"/>
                  </a:lnTo>
                  <a:lnTo>
                    <a:pt x="16095" y="2526"/>
                  </a:lnTo>
                  <a:lnTo>
                    <a:pt x="15840" y="2628"/>
                  </a:lnTo>
                  <a:lnTo>
                    <a:pt x="15763" y="2628"/>
                  </a:lnTo>
                  <a:lnTo>
                    <a:pt x="15330" y="2373"/>
                  </a:lnTo>
                  <a:lnTo>
                    <a:pt x="15304" y="2348"/>
                  </a:lnTo>
                  <a:lnTo>
                    <a:pt x="15279" y="2296"/>
                  </a:lnTo>
                  <a:lnTo>
                    <a:pt x="15227" y="2041"/>
                  </a:lnTo>
                  <a:lnTo>
                    <a:pt x="15176" y="1761"/>
                  </a:lnTo>
                  <a:lnTo>
                    <a:pt x="15125" y="1659"/>
                  </a:lnTo>
                  <a:lnTo>
                    <a:pt x="15074" y="1582"/>
                  </a:lnTo>
                  <a:lnTo>
                    <a:pt x="15023" y="1506"/>
                  </a:lnTo>
                  <a:lnTo>
                    <a:pt x="14947" y="1429"/>
                  </a:lnTo>
                  <a:lnTo>
                    <a:pt x="14870" y="1378"/>
                  </a:lnTo>
                  <a:lnTo>
                    <a:pt x="14768" y="1327"/>
                  </a:lnTo>
                  <a:lnTo>
                    <a:pt x="14666" y="1302"/>
                  </a:lnTo>
                  <a:lnTo>
                    <a:pt x="13978" y="1302"/>
                  </a:lnTo>
                  <a:lnTo>
                    <a:pt x="13876" y="1327"/>
                  </a:lnTo>
                  <a:lnTo>
                    <a:pt x="13799" y="1378"/>
                  </a:lnTo>
                  <a:lnTo>
                    <a:pt x="13697" y="1429"/>
                  </a:lnTo>
                  <a:lnTo>
                    <a:pt x="13646" y="1506"/>
                  </a:lnTo>
                  <a:lnTo>
                    <a:pt x="13570" y="1582"/>
                  </a:lnTo>
                  <a:lnTo>
                    <a:pt x="13519" y="1659"/>
                  </a:lnTo>
                  <a:lnTo>
                    <a:pt x="13493" y="1761"/>
                  </a:lnTo>
                  <a:lnTo>
                    <a:pt x="13417" y="2041"/>
                  </a:lnTo>
                  <a:lnTo>
                    <a:pt x="13366" y="2296"/>
                  </a:lnTo>
                  <a:lnTo>
                    <a:pt x="13366" y="2348"/>
                  </a:lnTo>
                  <a:lnTo>
                    <a:pt x="13340" y="2373"/>
                  </a:lnTo>
                  <a:lnTo>
                    <a:pt x="12881" y="2628"/>
                  </a:lnTo>
                  <a:lnTo>
                    <a:pt x="12855" y="2628"/>
                  </a:lnTo>
                  <a:lnTo>
                    <a:pt x="12524" y="2271"/>
                  </a:lnTo>
                  <a:lnTo>
                    <a:pt x="12192" y="1914"/>
                  </a:lnTo>
                  <a:lnTo>
                    <a:pt x="11810" y="1608"/>
                  </a:lnTo>
                  <a:lnTo>
                    <a:pt x="11427" y="1302"/>
                  </a:lnTo>
                  <a:lnTo>
                    <a:pt x="11325" y="1276"/>
                  </a:lnTo>
                  <a:lnTo>
                    <a:pt x="11223" y="1276"/>
                  </a:lnTo>
                  <a:lnTo>
                    <a:pt x="11121" y="1302"/>
                  </a:lnTo>
                  <a:lnTo>
                    <a:pt x="11044" y="1378"/>
                  </a:lnTo>
                  <a:lnTo>
                    <a:pt x="11019" y="1480"/>
                  </a:lnTo>
                  <a:lnTo>
                    <a:pt x="10993" y="1582"/>
                  </a:lnTo>
                  <a:lnTo>
                    <a:pt x="11044" y="1684"/>
                  </a:lnTo>
                  <a:lnTo>
                    <a:pt x="11121" y="1761"/>
                  </a:lnTo>
                  <a:lnTo>
                    <a:pt x="11555" y="2092"/>
                  </a:lnTo>
                  <a:lnTo>
                    <a:pt x="11963" y="2450"/>
                  </a:lnTo>
                  <a:lnTo>
                    <a:pt x="11861" y="2501"/>
                  </a:lnTo>
                  <a:lnTo>
                    <a:pt x="11759" y="2552"/>
                  </a:lnTo>
                  <a:lnTo>
                    <a:pt x="11657" y="2654"/>
                  </a:lnTo>
                  <a:lnTo>
                    <a:pt x="11606" y="2730"/>
                  </a:lnTo>
                  <a:lnTo>
                    <a:pt x="11555" y="2807"/>
                  </a:lnTo>
                  <a:lnTo>
                    <a:pt x="11095" y="2424"/>
                  </a:lnTo>
                  <a:lnTo>
                    <a:pt x="10611" y="2067"/>
                  </a:lnTo>
                  <a:lnTo>
                    <a:pt x="10101" y="1786"/>
                  </a:lnTo>
                  <a:lnTo>
                    <a:pt x="9565" y="1531"/>
                  </a:lnTo>
                  <a:lnTo>
                    <a:pt x="9029" y="1327"/>
                  </a:lnTo>
                  <a:lnTo>
                    <a:pt x="8443" y="1200"/>
                  </a:lnTo>
                  <a:lnTo>
                    <a:pt x="7856" y="1098"/>
                  </a:lnTo>
                  <a:lnTo>
                    <a:pt x="7269" y="1072"/>
                  </a:lnTo>
                  <a:lnTo>
                    <a:pt x="6938" y="1072"/>
                  </a:lnTo>
                  <a:lnTo>
                    <a:pt x="6632" y="1098"/>
                  </a:lnTo>
                  <a:lnTo>
                    <a:pt x="6326" y="1149"/>
                  </a:lnTo>
                  <a:lnTo>
                    <a:pt x="6020" y="1200"/>
                  </a:lnTo>
                  <a:lnTo>
                    <a:pt x="5714" y="1276"/>
                  </a:lnTo>
                  <a:lnTo>
                    <a:pt x="5433" y="1353"/>
                  </a:lnTo>
                  <a:lnTo>
                    <a:pt x="4872" y="1557"/>
                  </a:lnTo>
                  <a:lnTo>
                    <a:pt x="4311" y="1812"/>
                  </a:lnTo>
                  <a:lnTo>
                    <a:pt x="3801" y="2143"/>
                  </a:lnTo>
                  <a:lnTo>
                    <a:pt x="3341" y="2475"/>
                  </a:lnTo>
                  <a:lnTo>
                    <a:pt x="2908" y="2883"/>
                  </a:lnTo>
                  <a:lnTo>
                    <a:pt x="2500" y="3317"/>
                  </a:lnTo>
                  <a:lnTo>
                    <a:pt x="2143" y="3801"/>
                  </a:lnTo>
                  <a:lnTo>
                    <a:pt x="1837" y="4312"/>
                  </a:lnTo>
                  <a:lnTo>
                    <a:pt x="1581" y="4847"/>
                  </a:lnTo>
                  <a:lnTo>
                    <a:pt x="1352" y="5408"/>
                  </a:lnTo>
                  <a:lnTo>
                    <a:pt x="1275" y="5714"/>
                  </a:lnTo>
                  <a:lnTo>
                    <a:pt x="1199" y="6020"/>
                  </a:lnTo>
                  <a:lnTo>
                    <a:pt x="1148" y="6301"/>
                  </a:lnTo>
                  <a:lnTo>
                    <a:pt x="1122" y="6633"/>
                  </a:lnTo>
                  <a:lnTo>
                    <a:pt x="1097" y="6939"/>
                  </a:lnTo>
                  <a:lnTo>
                    <a:pt x="1071" y="7245"/>
                  </a:lnTo>
                  <a:lnTo>
                    <a:pt x="1097" y="7576"/>
                  </a:lnTo>
                  <a:lnTo>
                    <a:pt x="1122" y="7882"/>
                  </a:lnTo>
                  <a:lnTo>
                    <a:pt x="1148" y="8189"/>
                  </a:lnTo>
                  <a:lnTo>
                    <a:pt x="1199" y="8495"/>
                  </a:lnTo>
                  <a:lnTo>
                    <a:pt x="1275" y="8801"/>
                  </a:lnTo>
                  <a:lnTo>
                    <a:pt x="1352" y="9081"/>
                  </a:lnTo>
                  <a:lnTo>
                    <a:pt x="1581" y="9642"/>
                  </a:lnTo>
                  <a:lnTo>
                    <a:pt x="1837" y="10204"/>
                  </a:lnTo>
                  <a:lnTo>
                    <a:pt x="2143" y="10714"/>
                  </a:lnTo>
                  <a:lnTo>
                    <a:pt x="2500" y="11173"/>
                  </a:lnTo>
                  <a:lnTo>
                    <a:pt x="2908" y="11606"/>
                  </a:lnTo>
                  <a:lnTo>
                    <a:pt x="3341" y="12014"/>
                  </a:lnTo>
                  <a:lnTo>
                    <a:pt x="3801" y="12372"/>
                  </a:lnTo>
                  <a:lnTo>
                    <a:pt x="4311" y="12678"/>
                  </a:lnTo>
                  <a:lnTo>
                    <a:pt x="4872" y="12933"/>
                  </a:lnTo>
                  <a:lnTo>
                    <a:pt x="5433" y="13162"/>
                  </a:lnTo>
                  <a:lnTo>
                    <a:pt x="5714" y="13239"/>
                  </a:lnTo>
                  <a:lnTo>
                    <a:pt x="6020" y="13315"/>
                  </a:lnTo>
                  <a:lnTo>
                    <a:pt x="6326" y="13366"/>
                  </a:lnTo>
                  <a:lnTo>
                    <a:pt x="6632" y="13392"/>
                  </a:lnTo>
                  <a:lnTo>
                    <a:pt x="6938" y="13417"/>
                  </a:lnTo>
                  <a:lnTo>
                    <a:pt x="7269" y="13443"/>
                  </a:lnTo>
                  <a:lnTo>
                    <a:pt x="7576" y="13417"/>
                  </a:lnTo>
                  <a:lnTo>
                    <a:pt x="7882" y="13392"/>
                  </a:lnTo>
                  <a:lnTo>
                    <a:pt x="8213" y="13366"/>
                  </a:lnTo>
                  <a:lnTo>
                    <a:pt x="8494" y="13315"/>
                  </a:lnTo>
                  <a:lnTo>
                    <a:pt x="8800" y="13239"/>
                  </a:lnTo>
                  <a:lnTo>
                    <a:pt x="9106" y="13162"/>
                  </a:lnTo>
                  <a:lnTo>
                    <a:pt x="9667" y="12933"/>
                  </a:lnTo>
                  <a:lnTo>
                    <a:pt x="10203" y="12678"/>
                  </a:lnTo>
                  <a:lnTo>
                    <a:pt x="10713" y="12372"/>
                  </a:lnTo>
                  <a:lnTo>
                    <a:pt x="11197" y="12014"/>
                  </a:lnTo>
                  <a:lnTo>
                    <a:pt x="11631" y="11606"/>
                  </a:lnTo>
                  <a:lnTo>
                    <a:pt x="12039" y="11173"/>
                  </a:lnTo>
                  <a:lnTo>
                    <a:pt x="12371" y="10714"/>
                  </a:lnTo>
                  <a:lnTo>
                    <a:pt x="12702" y="10204"/>
                  </a:lnTo>
                  <a:lnTo>
                    <a:pt x="12957" y="9642"/>
                  </a:lnTo>
                  <a:lnTo>
                    <a:pt x="13161" y="9081"/>
                  </a:lnTo>
                  <a:lnTo>
                    <a:pt x="13238" y="8801"/>
                  </a:lnTo>
                  <a:lnTo>
                    <a:pt x="13314" y="8495"/>
                  </a:lnTo>
                  <a:lnTo>
                    <a:pt x="13366" y="8189"/>
                  </a:lnTo>
                  <a:lnTo>
                    <a:pt x="13417" y="7882"/>
                  </a:lnTo>
                  <a:lnTo>
                    <a:pt x="13442" y="7576"/>
                  </a:lnTo>
                  <a:lnTo>
                    <a:pt x="13442" y="7245"/>
                  </a:lnTo>
                  <a:lnTo>
                    <a:pt x="13442" y="7219"/>
                  </a:lnTo>
                  <a:lnTo>
                    <a:pt x="13493" y="7423"/>
                  </a:lnTo>
                  <a:lnTo>
                    <a:pt x="13544" y="7576"/>
                  </a:lnTo>
                  <a:lnTo>
                    <a:pt x="13646" y="7704"/>
                  </a:lnTo>
                  <a:lnTo>
                    <a:pt x="13799" y="7806"/>
                  </a:lnTo>
                  <a:lnTo>
                    <a:pt x="13952" y="7882"/>
                  </a:lnTo>
                  <a:lnTo>
                    <a:pt x="13901" y="8189"/>
                  </a:lnTo>
                  <a:lnTo>
                    <a:pt x="13850" y="8520"/>
                  </a:lnTo>
                  <a:lnTo>
                    <a:pt x="13723" y="9132"/>
                  </a:lnTo>
                  <a:lnTo>
                    <a:pt x="13519" y="9719"/>
                  </a:lnTo>
                  <a:lnTo>
                    <a:pt x="13263" y="10280"/>
                  </a:lnTo>
                  <a:lnTo>
                    <a:pt x="12957" y="10816"/>
                  </a:lnTo>
                  <a:lnTo>
                    <a:pt x="12600" y="11300"/>
                  </a:lnTo>
                  <a:lnTo>
                    <a:pt x="12218" y="11785"/>
                  </a:lnTo>
                  <a:lnTo>
                    <a:pt x="11784" y="12219"/>
                  </a:lnTo>
                  <a:lnTo>
                    <a:pt x="11325" y="12601"/>
                  </a:lnTo>
                  <a:lnTo>
                    <a:pt x="10815" y="12958"/>
                  </a:lnTo>
                  <a:lnTo>
                    <a:pt x="10305" y="13239"/>
                  </a:lnTo>
                  <a:lnTo>
                    <a:pt x="9744" y="13494"/>
                  </a:lnTo>
                  <a:lnTo>
                    <a:pt x="9157" y="13698"/>
                  </a:lnTo>
                  <a:lnTo>
                    <a:pt x="8545" y="13851"/>
                  </a:lnTo>
                  <a:lnTo>
                    <a:pt x="7907" y="13927"/>
                  </a:lnTo>
                  <a:lnTo>
                    <a:pt x="7576" y="13953"/>
                  </a:lnTo>
                  <a:lnTo>
                    <a:pt x="7269" y="13978"/>
                  </a:lnTo>
                  <a:lnTo>
                    <a:pt x="6912" y="13953"/>
                  </a:lnTo>
                  <a:lnTo>
                    <a:pt x="6581" y="13927"/>
                  </a:lnTo>
                  <a:lnTo>
                    <a:pt x="6249" y="13902"/>
                  </a:lnTo>
                  <a:lnTo>
                    <a:pt x="5918" y="13825"/>
                  </a:lnTo>
                  <a:lnTo>
                    <a:pt x="5586" y="13749"/>
                  </a:lnTo>
                  <a:lnTo>
                    <a:pt x="5254" y="13672"/>
                  </a:lnTo>
                  <a:lnTo>
                    <a:pt x="4948" y="13570"/>
                  </a:lnTo>
                  <a:lnTo>
                    <a:pt x="4642" y="13443"/>
                  </a:lnTo>
                  <a:lnTo>
                    <a:pt x="4362" y="13315"/>
                  </a:lnTo>
                  <a:lnTo>
                    <a:pt x="4056" y="13162"/>
                  </a:lnTo>
                  <a:lnTo>
                    <a:pt x="3775" y="12984"/>
                  </a:lnTo>
                  <a:lnTo>
                    <a:pt x="3520" y="12831"/>
                  </a:lnTo>
                  <a:lnTo>
                    <a:pt x="3239" y="12627"/>
                  </a:lnTo>
                  <a:lnTo>
                    <a:pt x="2984" y="12423"/>
                  </a:lnTo>
                  <a:lnTo>
                    <a:pt x="2755" y="12219"/>
                  </a:lnTo>
                  <a:lnTo>
                    <a:pt x="2525" y="11989"/>
                  </a:lnTo>
                  <a:lnTo>
                    <a:pt x="2296" y="11759"/>
                  </a:lnTo>
                  <a:lnTo>
                    <a:pt x="2092" y="11530"/>
                  </a:lnTo>
                  <a:lnTo>
                    <a:pt x="1888" y="11275"/>
                  </a:lnTo>
                  <a:lnTo>
                    <a:pt x="1684" y="10994"/>
                  </a:lnTo>
                  <a:lnTo>
                    <a:pt x="1530" y="10739"/>
                  </a:lnTo>
                  <a:lnTo>
                    <a:pt x="1352" y="10459"/>
                  </a:lnTo>
                  <a:lnTo>
                    <a:pt x="1199" y="10153"/>
                  </a:lnTo>
                  <a:lnTo>
                    <a:pt x="1071" y="9872"/>
                  </a:lnTo>
                  <a:lnTo>
                    <a:pt x="944" y="9566"/>
                  </a:lnTo>
                  <a:lnTo>
                    <a:pt x="842" y="9260"/>
                  </a:lnTo>
                  <a:lnTo>
                    <a:pt x="765" y="8928"/>
                  </a:lnTo>
                  <a:lnTo>
                    <a:pt x="689" y="8597"/>
                  </a:lnTo>
                  <a:lnTo>
                    <a:pt x="612" y="8265"/>
                  </a:lnTo>
                  <a:lnTo>
                    <a:pt x="587" y="7933"/>
                  </a:lnTo>
                  <a:lnTo>
                    <a:pt x="561" y="7602"/>
                  </a:lnTo>
                  <a:lnTo>
                    <a:pt x="536" y="7245"/>
                  </a:lnTo>
                  <a:lnTo>
                    <a:pt x="561" y="6913"/>
                  </a:lnTo>
                  <a:lnTo>
                    <a:pt x="587" y="6556"/>
                  </a:lnTo>
                  <a:lnTo>
                    <a:pt x="612" y="6224"/>
                  </a:lnTo>
                  <a:lnTo>
                    <a:pt x="689" y="5893"/>
                  </a:lnTo>
                  <a:lnTo>
                    <a:pt x="765" y="5587"/>
                  </a:lnTo>
                  <a:lnTo>
                    <a:pt x="842" y="5255"/>
                  </a:lnTo>
                  <a:lnTo>
                    <a:pt x="944" y="4949"/>
                  </a:lnTo>
                  <a:lnTo>
                    <a:pt x="1071" y="4643"/>
                  </a:lnTo>
                  <a:lnTo>
                    <a:pt x="1199" y="4337"/>
                  </a:lnTo>
                  <a:lnTo>
                    <a:pt x="1352" y="4056"/>
                  </a:lnTo>
                  <a:lnTo>
                    <a:pt x="1530" y="3776"/>
                  </a:lnTo>
                  <a:lnTo>
                    <a:pt x="1684" y="3495"/>
                  </a:lnTo>
                  <a:lnTo>
                    <a:pt x="1888" y="3240"/>
                  </a:lnTo>
                  <a:lnTo>
                    <a:pt x="2092" y="2985"/>
                  </a:lnTo>
                  <a:lnTo>
                    <a:pt x="2296" y="2730"/>
                  </a:lnTo>
                  <a:lnTo>
                    <a:pt x="2525" y="2501"/>
                  </a:lnTo>
                  <a:lnTo>
                    <a:pt x="2755" y="2296"/>
                  </a:lnTo>
                  <a:lnTo>
                    <a:pt x="2984" y="2067"/>
                  </a:lnTo>
                  <a:lnTo>
                    <a:pt x="3239" y="1863"/>
                  </a:lnTo>
                  <a:lnTo>
                    <a:pt x="3520" y="1684"/>
                  </a:lnTo>
                  <a:lnTo>
                    <a:pt x="3775" y="1506"/>
                  </a:lnTo>
                  <a:lnTo>
                    <a:pt x="4056" y="1353"/>
                  </a:lnTo>
                  <a:lnTo>
                    <a:pt x="4362" y="1200"/>
                  </a:lnTo>
                  <a:lnTo>
                    <a:pt x="4642" y="1072"/>
                  </a:lnTo>
                  <a:lnTo>
                    <a:pt x="4948" y="945"/>
                  </a:lnTo>
                  <a:lnTo>
                    <a:pt x="5254" y="843"/>
                  </a:lnTo>
                  <a:lnTo>
                    <a:pt x="5586" y="741"/>
                  </a:lnTo>
                  <a:lnTo>
                    <a:pt x="5918" y="664"/>
                  </a:lnTo>
                  <a:lnTo>
                    <a:pt x="6249" y="613"/>
                  </a:lnTo>
                  <a:lnTo>
                    <a:pt x="6581" y="562"/>
                  </a:lnTo>
                  <a:lnTo>
                    <a:pt x="6912" y="537"/>
                  </a:lnTo>
                  <a:lnTo>
                    <a:pt x="7652" y="537"/>
                  </a:lnTo>
                  <a:lnTo>
                    <a:pt x="8009" y="588"/>
                  </a:lnTo>
                  <a:lnTo>
                    <a:pt x="8392" y="639"/>
                  </a:lnTo>
                  <a:lnTo>
                    <a:pt x="8749" y="715"/>
                  </a:lnTo>
                  <a:lnTo>
                    <a:pt x="9106" y="792"/>
                  </a:lnTo>
                  <a:lnTo>
                    <a:pt x="9463" y="919"/>
                  </a:lnTo>
                  <a:lnTo>
                    <a:pt x="9820" y="1047"/>
                  </a:lnTo>
                  <a:lnTo>
                    <a:pt x="10177" y="1200"/>
                  </a:lnTo>
                  <a:lnTo>
                    <a:pt x="10279" y="1225"/>
                  </a:lnTo>
                  <a:lnTo>
                    <a:pt x="10381" y="1200"/>
                  </a:lnTo>
                  <a:lnTo>
                    <a:pt x="10458" y="1149"/>
                  </a:lnTo>
                  <a:lnTo>
                    <a:pt x="10534" y="1072"/>
                  </a:lnTo>
                  <a:lnTo>
                    <a:pt x="10560" y="970"/>
                  </a:lnTo>
                  <a:lnTo>
                    <a:pt x="10534" y="868"/>
                  </a:lnTo>
                  <a:lnTo>
                    <a:pt x="10483" y="766"/>
                  </a:lnTo>
                  <a:lnTo>
                    <a:pt x="10407" y="715"/>
                  </a:lnTo>
                  <a:lnTo>
                    <a:pt x="10024" y="537"/>
                  </a:lnTo>
                  <a:lnTo>
                    <a:pt x="9642" y="409"/>
                  </a:lnTo>
                  <a:lnTo>
                    <a:pt x="9259" y="281"/>
                  </a:lnTo>
                  <a:lnTo>
                    <a:pt x="8876" y="179"/>
                  </a:lnTo>
                  <a:lnTo>
                    <a:pt x="8468" y="103"/>
                  </a:lnTo>
                  <a:lnTo>
                    <a:pt x="8086" y="52"/>
                  </a:lnTo>
                  <a:lnTo>
                    <a:pt x="76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0"/>
            <p:cNvSpPr/>
            <p:nvPr/>
          </p:nvSpPr>
          <p:spPr>
            <a:xfrm>
              <a:off x="3530375" y="2706675"/>
              <a:ext cx="73350" cy="73350"/>
            </a:xfrm>
            <a:custGeom>
              <a:avLst/>
              <a:gdLst/>
              <a:ahLst/>
              <a:cxnLst/>
              <a:rect l="l" t="t" r="r" b="b"/>
              <a:pathLst>
                <a:path w="2934" h="2934" extrusionOk="0">
                  <a:moveTo>
                    <a:pt x="536" y="1403"/>
                  </a:moveTo>
                  <a:lnTo>
                    <a:pt x="689" y="1760"/>
                  </a:lnTo>
                  <a:lnTo>
                    <a:pt x="817" y="2117"/>
                  </a:lnTo>
                  <a:lnTo>
                    <a:pt x="715" y="1964"/>
                  </a:lnTo>
                  <a:lnTo>
                    <a:pt x="613" y="1811"/>
                  </a:lnTo>
                  <a:lnTo>
                    <a:pt x="562" y="1658"/>
                  </a:lnTo>
                  <a:lnTo>
                    <a:pt x="536" y="1454"/>
                  </a:lnTo>
                  <a:lnTo>
                    <a:pt x="536" y="1403"/>
                  </a:lnTo>
                  <a:close/>
                  <a:moveTo>
                    <a:pt x="1480" y="536"/>
                  </a:moveTo>
                  <a:lnTo>
                    <a:pt x="1658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816"/>
                  </a:lnTo>
                  <a:lnTo>
                    <a:pt x="2245" y="944"/>
                  </a:lnTo>
                  <a:lnTo>
                    <a:pt x="2321" y="1097"/>
                  </a:lnTo>
                  <a:lnTo>
                    <a:pt x="2372" y="1276"/>
                  </a:lnTo>
                  <a:lnTo>
                    <a:pt x="2398" y="1454"/>
                  </a:lnTo>
                  <a:lnTo>
                    <a:pt x="2372" y="1658"/>
                  </a:lnTo>
                  <a:lnTo>
                    <a:pt x="2321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321"/>
                  </a:lnTo>
                  <a:lnTo>
                    <a:pt x="1658" y="2372"/>
                  </a:lnTo>
                  <a:lnTo>
                    <a:pt x="1454" y="2372"/>
                  </a:lnTo>
                  <a:lnTo>
                    <a:pt x="1327" y="1964"/>
                  </a:lnTo>
                  <a:lnTo>
                    <a:pt x="1199" y="1556"/>
                  </a:lnTo>
                  <a:lnTo>
                    <a:pt x="1046" y="1174"/>
                  </a:lnTo>
                  <a:lnTo>
                    <a:pt x="842" y="765"/>
                  </a:lnTo>
                  <a:lnTo>
                    <a:pt x="970" y="663"/>
                  </a:lnTo>
                  <a:lnTo>
                    <a:pt x="1123" y="587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301" y="0"/>
                  </a:moveTo>
                  <a:lnTo>
                    <a:pt x="1123" y="26"/>
                  </a:lnTo>
                  <a:lnTo>
                    <a:pt x="970" y="77"/>
                  </a:lnTo>
                  <a:lnTo>
                    <a:pt x="817" y="153"/>
                  </a:lnTo>
                  <a:lnTo>
                    <a:pt x="689" y="230"/>
                  </a:lnTo>
                  <a:lnTo>
                    <a:pt x="562" y="332"/>
                  </a:lnTo>
                  <a:lnTo>
                    <a:pt x="434" y="434"/>
                  </a:lnTo>
                  <a:lnTo>
                    <a:pt x="332" y="561"/>
                  </a:lnTo>
                  <a:lnTo>
                    <a:pt x="306" y="587"/>
                  </a:lnTo>
                  <a:lnTo>
                    <a:pt x="179" y="791"/>
                  </a:lnTo>
                  <a:lnTo>
                    <a:pt x="77" y="995"/>
                  </a:lnTo>
                  <a:lnTo>
                    <a:pt x="26" y="1225"/>
                  </a:lnTo>
                  <a:lnTo>
                    <a:pt x="0" y="1454"/>
                  </a:lnTo>
                  <a:lnTo>
                    <a:pt x="51" y="1760"/>
                  </a:lnTo>
                  <a:lnTo>
                    <a:pt x="128" y="2041"/>
                  </a:lnTo>
                  <a:lnTo>
                    <a:pt x="255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33"/>
                  </a:lnTo>
                  <a:lnTo>
                    <a:pt x="1760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41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4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0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0"/>
            <p:cNvSpPr/>
            <p:nvPr/>
          </p:nvSpPr>
          <p:spPr>
            <a:xfrm>
              <a:off x="3288700" y="2775525"/>
              <a:ext cx="196425" cy="118650"/>
            </a:xfrm>
            <a:custGeom>
              <a:avLst/>
              <a:gdLst/>
              <a:ahLst/>
              <a:cxnLst/>
              <a:rect l="l" t="t" r="r" b="b"/>
              <a:pathLst>
                <a:path w="7857" h="4746" extrusionOk="0">
                  <a:moveTo>
                    <a:pt x="4898" y="1"/>
                  </a:moveTo>
                  <a:lnTo>
                    <a:pt x="4821" y="26"/>
                  </a:lnTo>
                  <a:lnTo>
                    <a:pt x="4745" y="52"/>
                  </a:lnTo>
                  <a:lnTo>
                    <a:pt x="4694" y="103"/>
                  </a:lnTo>
                  <a:lnTo>
                    <a:pt x="4643" y="179"/>
                  </a:lnTo>
                  <a:lnTo>
                    <a:pt x="3342" y="3699"/>
                  </a:lnTo>
                  <a:lnTo>
                    <a:pt x="2398" y="1021"/>
                  </a:lnTo>
                  <a:lnTo>
                    <a:pt x="2373" y="945"/>
                  </a:lnTo>
                  <a:lnTo>
                    <a:pt x="2321" y="894"/>
                  </a:lnTo>
                  <a:lnTo>
                    <a:pt x="2245" y="868"/>
                  </a:lnTo>
                  <a:lnTo>
                    <a:pt x="2168" y="843"/>
                  </a:lnTo>
                  <a:lnTo>
                    <a:pt x="2092" y="843"/>
                  </a:lnTo>
                  <a:lnTo>
                    <a:pt x="2015" y="868"/>
                  </a:lnTo>
                  <a:lnTo>
                    <a:pt x="1964" y="919"/>
                  </a:lnTo>
                  <a:lnTo>
                    <a:pt x="1913" y="970"/>
                  </a:lnTo>
                  <a:lnTo>
                    <a:pt x="1097" y="2450"/>
                  </a:lnTo>
                  <a:lnTo>
                    <a:pt x="255" y="2450"/>
                  </a:lnTo>
                  <a:lnTo>
                    <a:pt x="153" y="2475"/>
                  </a:lnTo>
                  <a:lnTo>
                    <a:pt x="77" y="2526"/>
                  </a:lnTo>
                  <a:lnTo>
                    <a:pt x="26" y="2628"/>
                  </a:lnTo>
                  <a:lnTo>
                    <a:pt x="0" y="2730"/>
                  </a:lnTo>
                  <a:lnTo>
                    <a:pt x="26" y="2832"/>
                  </a:lnTo>
                  <a:lnTo>
                    <a:pt x="77" y="2909"/>
                  </a:lnTo>
                  <a:lnTo>
                    <a:pt x="153" y="2985"/>
                  </a:lnTo>
                  <a:lnTo>
                    <a:pt x="1327" y="2985"/>
                  </a:lnTo>
                  <a:lnTo>
                    <a:pt x="1378" y="2960"/>
                  </a:lnTo>
                  <a:lnTo>
                    <a:pt x="1454" y="2909"/>
                  </a:lnTo>
                  <a:lnTo>
                    <a:pt x="1480" y="2858"/>
                  </a:lnTo>
                  <a:lnTo>
                    <a:pt x="2092" y="1761"/>
                  </a:lnTo>
                  <a:lnTo>
                    <a:pt x="3087" y="4567"/>
                  </a:lnTo>
                  <a:lnTo>
                    <a:pt x="3138" y="4643"/>
                  </a:lnTo>
                  <a:lnTo>
                    <a:pt x="3189" y="4694"/>
                  </a:lnTo>
                  <a:lnTo>
                    <a:pt x="3265" y="4745"/>
                  </a:lnTo>
                  <a:lnTo>
                    <a:pt x="3418" y="4745"/>
                  </a:lnTo>
                  <a:lnTo>
                    <a:pt x="3495" y="4694"/>
                  </a:lnTo>
                  <a:lnTo>
                    <a:pt x="3546" y="4643"/>
                  </a:lnTo>
                  <a:lnTo>
                    <a:pt x="3597" y="4567"/>
                  </a:lnTo>
                  <a:lnTo>
                    <a:pt x="4898" y="1021"/>
                  </a:lnTo>
                  <a:lnTo>
                    <a:pt x="5612" y="2832"/>
                  </a:lnTo>
                  <a:lnTo>
                    <a:pt x="5637" y="2909"/>
                  </a:lnTo>
                  <a:lnTo>
                    <a:pt x="5714" y="2960"/>
                  </a:lnTo>
                  <a:lnTo>
                    <a:pt x="5765" y="2985"/>
                  </a:lnTo>
                  <a:lnTo>
                    <a:pt x="7703" y="2985"/>
                  </a:lnTo>
                  <a:lnTo>
                    <a:pt x="7780" y="2909"/>
                  </a:lnTo>
                  <a:lnTo>
                    <a:pt x="7856" y="2832"/>
                  </a:lnTo>
                  <a:lnTo>
                    <a:pt x="7856" y="2730"/>
                  </a:lnTo>
                  <a:lnTo>
                    <a:pt x="7856" y="2628"/>
                  </a:lnTo>
                  <a:lnTo>
                    <a:pt x="7780" y="2526"/>
                  </a:lnTo>
                  <a:lnTo>
                    <a:pt x="7703" y="2475"/>
                  </a:lnTo>
                  <a:lnTo>
                    <a:pt x="7601" y="2450"/>
                  </a:lnTo>
                  <a:lnTo>
                    <a:pt x="6045" y="2450"/>
                  </a:lnTo>
                  <a:lnTo>
                    <a:pt x="5153" y="179"/>
                  </a:lnTo>
                  <a:lnTo>
                    <a:pt x="5102" y="103"/>
                  </a:lnTo>
                  <a:lnTo>
                    <a:pt x="5051" y="52"/>
                  </a:lnTo>
                  <a:lnTo>
                    <a:pt x="4974" y="26"/>
                  </a:lnTo>
                  <a:lnTo>
                    <a:pt x="4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70"/>
          <p:cNvGrpSpPr/>
          <p:nvPr/>
        </p:nvGrpSpPr>
        <p:grpSpPr>
          <a:xfrm>
            <a:off x="5452061" y="2843411"/>
            <a:ext cx="456070" cy="240394"/>
            <a:chOff x="4694750" y="2736650"/>
            <a:chExt cx="458500" cy="241675"/>
          </a:xfrm>
        </p:grpSpPr>
        <p:sp>
          <p:nvSpPr>
            <p:cNvPr id="1704" name="Google Shape;1704;p70"/>
            <p:cNvSpPr/>
            <p:nvPr/>
          </p:nvSpPr>
          <p:spPr>
            <a:xfrm>
              <a:off x="5060775" y="2794675"/>
              <a:ext cx="92475" cy="126275"/>
            </a:xfrm>
            <a:custGeom>
              <a:avLst/>
              <a:gdLst/>
              <a:ahLst/>
              <a:cxnLst/>
              <a:rect l="l" t="t" r="r" b="b"/>
              <a:pathLst>
                <a:path w="3699" h="5051" extrusionOk="0">
                  <a:moveTo>
                    <a:pt x="2882" y="536"/>
                  </a:moveTo>
                  <a:lnTo>
                    <a:pt x="2984" y="561"/>
                  </a:lnTo>
                  <a:lnTo>
                    <a:pt x="3086" y="612"/>
                  </a:lnTo>
                  <a:lnTo>
                    <a:pt x="3137" y="714"/>
                  </a:lnTo>
                  <a:lnTo>
                    <a:pt x="3163" y="816"/>
                  </a:lnTo>
                  <a:lnTo>
                    <a:pt x="3137" y="918"/>
                  </a:lnTo>
                  <a:lnTo>
                    <a:pt x="3086" y="995"/>
                  </a:lnTo>
                  <a:lnTo>
                    <a:pt x="3010" y="1046"/>
                  </a:lnTo>
                  <a:lnTo>
                    <a:pt x="2882" y="1071"/>
                  </a:lnTo>
                  <a:lnTo>
                    <a:pt x="1888" y="1071"/>
                  </a:lnTo>
                  <a:lnTo>
                    <a:pt x="1888" y="536"/>
                  </a:lnTo>
                  <a:close/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1"/>
                  </a:lnTo>
                  <a:lnTo>
                    <a:pt x="0" y="383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55" y="536"/>
                  </a:lnTo>
                  <a:lnTo>
                    <a:pt x="1352" y="536"/>
                  </a:lnTo>
                  <a:lnTo>
                    <a:pt x="1352" y="4770"/>
                  </a:lnTo>
                  <a:lnTo>
                    <a:pt x="1377" y="4872"/>
                  </a:lnTo>
                  <a:lnTo>
                    <a:pt x="1428" y="4948"/>
                  </a:lnTo>
                  <a:lnTo>
                    <a:pt x="1531" y="5025"/>
                  </a:lnTo>
                  <a:lnTo>
                    <a:pt x="1633" y="5050"/>
                  </a:lnTo>
                  <a:lnTo>
                    <a:pt x="1735" y="5025"/>
                  </a:lnTo>
                  <a:lnTo>
                    <a:pt x="1811" y="4948"/>
                  </a:lnTo>
                  <a:lnTo>
                    <a:pt x="1862" y="4872"/>
                  </a:lnTo>
                  <a:lnTo>
                    <a:pt x="1888" y="4770"/>
                  </a:lnTo>
                  <a:lnTo>
                    <a:pt x="1888" y="1607"/>
                  </a:lnTo>
                  <a:lnTo>
                    <a:pt x="3061" y="1607"/>
                  </a:lnTo>
                  <a:lnTo>
                    <a:pt x="3214" y="1556"/>
                  </a:lnTo>
                  <a:lnTo>
                    <a:pt x="3341" y="1479"/>
                  </a:lnTo>
                  <a:lnTo>
                    <a:pt x="3469" y="1377"/>
                  </a:lnTo>
                  <a:lnTo>
                    <a:pt x="3571" y="1250"/>
                  </a:lnTo>
                  <a:lnTo>
                    <a:pt x="3648" y="1122"/>
                  </a:lnTo>
                  <a:lnTo>
                    <a:pt x="3673" y="969"/>
                  </a:lnTo>
                  <a:lnTo>
                    <a:pt x="3699" y="816"/>
                  </a:lnTo>
                  <a:lnTo>
                    <a:pt x="3673" y="663"/>
                  </a:lnTo>
                  <a:lnTo>
                    <a:pt x="3648" y="510"/>
                  </a:lnTo>
                  <a:lnTo>
                    <a:pt x="3571" y="357"/>
                  </a:lnTo>
                  <a:lnTo>
                    <a:pt x="3469" y="230"/>
                  </a:lnTo>
                  <a:lnTo>
                    <a:pt x="3341" y="128"/>
                  </a:lnTo>
                  <a:lnTo>
                    <a:pt x="3214" y="77"/>
                  </a:lnTo>
                  <a:lnTo>
                    <a:pt x="3061" y="2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0"/>
            <p:cNvSpPr/>
            <p:nvPr/>
          </p:nvSpPr>
          <p:spPr>
            <a:xfrm>
              <a:off x="4721525" y="2763425"/>
              <a:ext cx="103325" cy="102675"/>
            </a:xfrm>
            <a:custGeom>
              <a:avLst/>
              <a:gdLst/>
              <a:ahLst/>
              <a:cxnLst/>
              <a:rect l="l" t="t" r="r" b="b"/>
              <a:pathLst>
                <a:path w="4133" h="4107" extrusionOk="0">
                  <a:moveTo>
                    <a:pt x="2067" y="0"/>
                  </a:moveTo>
                  <a:lnTo>
                    <a:pt x="1837" y="26"/>
                  </a:lnTo>
                  <a:lnTo>
                    <a:pt x="1582" y="51"/>
                  </a:lnTo>
                  <a:lnTo>
                    <a:pt x="1352" y="128"/>
                  </a:lnTo>
                  <a:lnTo>
                    <a:pt x="1148" y="230"/>
                  </a:lnTo>
                  <a:lnTo>
                    <a:pt x="1046" y="281"/>
                  </a:lnTo>
                  <a:lnTo>
                    <a:pt x="995" y="383"/>
                  </a:lnTo>
                  <a:lnTo>
                    <a:pt x="995" y="485"/>
                  </a:lnTo>
                  <a:lnTo>
                    <a:pt x="1021" y="587"/>
                  </a:lnTo>
                  <a:lnTo>
                    <a:pt x="1097" y="663"/>
                  </a:lnTo>
                  <a:lnTo>
                    <a:pt x="1174" y="714"/>
                  </a:lnTo>
                  <a:lnTo>
                    <a:pt x="1276" y="740"/>
                  </a:lnTo>
                  <a:lnTo>
                    <a:pt x="1378" y="689"/>
                  </a:lnTo>
                  <a:lnTo>
                    <a:pt x="1557" y="638"/>
                  </a:lnTo>
                  <a:lnTo>
                    <a:pt x="1710" y="587"/>
                  </a:lnTo>
                  <a:lnTo>
                    <a:pt x="1888" y="536"/>
                  </a:lnTo>
                  <a:lnTo>
                    <a:pt x="2220" y="536"/>
                  </a:lnTo>
                  <a:lnTo>
                    <a:pt x="2373" y="561"/>
                  </a:lnTo>
                  <a:lnTo>
                    <a:pt x="2653" y="663"/>
                  </a:lnTo>
                  <a:lnTo>
                    <a:pt x="2908" y="791"/>
                  </a:lnTo>
                  <a:lnTo>
                    <a:pt x="3138" y="995"/>
                  </a:lnTo>
                  <a:lnTo>
                    <a:pt x="3316" y="1199"/>
                  </a:lnTo>
                  <a:lnTo>
                    <a:pt x="3470" y="1480"/>
                  </a:lnTo>
                  <a:lnTo>
                    <a:pt x="3546" y="1760"/>
                  </a:lnTo>
                  <a:lnTo>
                    <a:pt x="3572" y="1913"/>
                  </a:lnTo>
                  <a:lnTo>
                    <a:pt x="3597" y="2066"/>
                  </a:lnTo>
                  <a:lnTo>
                    <a:pt x="3572" y="2219"/>
                  </a:lnTo>
                  <a:lnTo>
                    <a:pt x="3546" y="2372"/>
                  </a:lnTo>
                  <a:lnTo>
                    <a:pt x="3470" y="2653"/>
                  </a:lnTo>
                  <a:lnTo>
                    <a:pt x="3316" y="2908"/>
                  </a:lnTo>
                  <a:lnTo>
                    <a:pt x="3138" y="3138"/>
                  </a:lnTo>
                  <a:lnTo>
                    <a:pt x="2908" y="3316"/>
                  </a:lnTo>
                  <a:lnTo>
                    <a:pt x="2653" y="3469"/>
                  </a:lnTo>
                  <a:lnTo>
                    <a:pt x="2373" y="3546"/>
                  </a:lnTo>
                  <a:lnTo>
                    <a:pt x="2220" y="3571"/>
                  </a:lnTo>
                  <a:lnTo>
                    <a:pt x="1914" y="3571"/>
                  </a:lnTo>
                  <a:lnTo>
                    <a:pt x="1761" y="3546"/>
                  </a:lnTo>
                  <a:lnTo>
                    <a:pt x="1480" y="3469"/>
                  </a:lnTo>
                  <a:lnTo>
                    <a:pt x="1225" y="3316"/>
                  </a:lnTo>
                  <a:lnTo>
                    <a:pt x="995" y="3138"/>
                  </a:lnTo>
                  <a:lnTo>
                    <a:pt x="817" y="2908"/>
                  </a:lnTo>
                  <a:lnTo>
                    <a:pt x="664" y="2653"/>
                  </a:lnTo>
                  <a:lnTo>
                    <a:pt x="587" y="2372"/>
                  </a:lnTo>
                  <a:lnTo>
                    <a:pt x="562" y="2219"/>
                  </a:lnTo>
                  <a:lnTo>
                    <a:pt x="536" y="2066"/>
                  </a:lnTo>
                  <a:lnTo>
                    <a:pt x="562" y="1888"/>
                  </a:lnTo>
                  <a:lnTo>
                    <a:pt x="587" y="1709"/>
                  </a:lnTo>
                  <a:lnTo>
                    <a:pt x="638" y="1531"/>
                  </a:lnTo>
                  <a:lnTo>
                    <a:pt x="715" y="1378"/>
                  </a:lnTo>
                  <a:lnTo>
                    <a:pt x="740" y="1276"/>
                  </a:lnTo>
                  <a:lnTo>
                    <a:pt x="715" y="1174"/>
                  </a:lnTo>
                  <a:lnTo>
                    <a:pt x="664" y="1097"/>
                  </a:lnTo>
                  <a:lnTo>
                    <a:pt x="587" y="1021"/>
                  </a:lnTo>
                  <a:lnTo>
                    <a:pt x="485" y="995"/>
                  </a:lnTo>
                  <a:lnTo>
                    <a:pt x="383" y="995"/>
                  </a:lnTo>
                  <a:lnTo>
                    <a:pt x="281" y="1046"/>
                  </a:lnTo>
                  <a:lnTo>
                    <a:pt x="230" y="1148"/>
                  </a:lnTo>
                  <a:lnTo>
                    <a:pt x="128" y="1352"/>
                  </a:lnTo>
                  <a:lnTo>
                    <a:pt x="52" y="1582"/>
                  </a:lnTo>
                  <a:lnTo>
                    <a:pt x="26" y="1811"/>
                  </a:lnTo>
                  <a:lnTo>
                    <a:pt x="1" y="2066"/>
                  </a:lnTo>
                  <a:lnTo>
                    <a:pt x="26" y="2270"/>
                  </a:lnTo>
                  <a:lnTo>
                    <a:pt x="52" y="2474"/>
                  </a:lnTo>
                  <a:lnTo>
                    <a:pt x="103" y="2678"/>
                  </a:lnTo>
                  <a:lnTo>
                    <a:pt x="179" y="2857"/>
                  </a:lnTo>
                  <a:lnTo>
                    <a:pt x="256" y="3036"/>
                  </a:lnTo>
                  <a:lnTo>
                    <a:pt x="358" y="3214"/>
                  </a:lnTo>
                  <a:lnTo>
                    <a:pt x="485" y="3367"/>
                  </a:lnTo>
                  <a:lnTo>
                    <a:pt x="613" y="3520"/>
                  </a:lnTo>
                  <a:lnTo>
                    <a:pt x="766" y="3648"/>
                  </a:lnTo>
                  <a:lnTo>
                    <a:pt x="919" y="3775"/>
                  </a:lnTo>
                  <a:lnTo>
                    <a:pt x="1097" y="3877"/>
                  </a:lnTo>
                  <a:lnTo>
                    <a:pt x="1276" y="3954"/>
                  </a:lnTo>
                  <a:lnTo>
                    <a:pt x="1455" y="4030"/>
                  </a:lnTo>
                  <a:lnTo>
                    <a:pt x="1659" y="4081"/>
                  </a:lnTo>
                  <a:lnTo>
                    <a:pt x="1863" y="4107"/>
                  </a:lnTo>
                  <a:lnTo>
                    <a:pt x="2271" y="4107"/>
                  </a:lnTo>
                  <a:lnTo>
                    <a:pt x="2475" y="4081"/>
                  </a:lnTo>
                  <a:lnTo>
                    <a:pt x="2679" y="4030"/>
                  </a:lnTo>
                  <a:lnTo>
                    <a:pt x="2857" y="3954"/>
                  </a:lnTo>
                  <a:lnTo>
                    <a:pt x="3036" y="3877"/>
                  </a:lnTo>
                  <a:lnTo>
                    <a:pt x="3214" y="3775"/>
                  </a:lnTo>
                  <a:lnTo>
                    <a:pt x="3368" y="3648"/>
                  </a:lnTo>
                  <a:lnTo>
                    <a:pt x="3521" y="3520"/>
                  </a:lnTo>
                  <a:lnTo>
                    <a:pt x="3648" y="3367"/>
                  </a:lnTo>
                  <a:lnTo>
                    <a:pt x="3776" y="3214"/>
                  </a:lnTo>
                  <a:lnTo>
                    <a:pt x="3878" y="3036"/>
                  </a:lnTo>
                  <a:lnTo>
                    <a:pt x="3954" y="2857"/>
                  </a:lnTo>
                  <a:lnTo>
                    <a:pt x="4031" y="2678"/>
                  </a:lnTo>
                  <a:lnTo>
                    <a:pt x="4082" y="2474"/>
                  </a:lnTo>
                  <a:lnTo>
                    <a:pt x="4107" y="2270"/>
                  </a:lnTo>
                  <a:lnTo>
                    <a:pt x="4133" y="2066"/>
                  </a:lnTo>
                  <a:lnTo>
                    <a:pt x="4107" y="1837"/>
                  </a:lnTo>
                  <a:lnTo>
                    <a:pt x="4082" y="1633"/>
                  </a:lnTo>
                  <a:lnTo>
                    <a:pt x="4031" y="1454"/>
                  </a:lnTo>
                  <a:lnTo>
                    <a:pt x="3954" y="1250"/>
                  </a:lnTo>
                  <a:lnTo>
                    <a:pt x="3878" y="1072"/>
                  </a:lnTo>
                  <a:lnTo>
                    <a:pt x="3776" y="919"/>
                  </a:lnTo>
                  <a:lnTo>
                    <a:pt x="3648" y="740"/>
                  </a:lnTo>
                  <a:lnTo>
                    <a:pt x="3521" y="612"/>
                  </a:lnTo>
                  <a:lnTo>
                    <a:pt x="3368" y="459"/>
                  </a:lnTo>
                  <a:lnTo>
                    <a:pt x="3214" y="357"/>
                  </a:lnTo>
                  <a:lnTo>
                    <a:pt x="3036" y="255"/>
                  </a:lnTo>
                  <a:lnTo>
                    <a:pt x="2857" y="153"/>
                  </a:lnTo>
                  <a:lnTo>
                    <a:pt x="2679" y="102"/>
                  </a:lnTo>
                  <a:lnTo>
                    <a:pt x="2475" y="51"/>
                  </a:lnTo>
                  <a:lnTo>
                    <a:pt x="2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0"/>
            <p:cNvSpPr/>
            <p:nvPr/>
          </p:nvSpPr>
          <p:spPr>
            <a:xfrm>
              <a:off x="4694750" y="2736650"/>
              <a:ext cx="413225" cy="241675"/>
            </a:xfrm>
            <a:custGeom>
              <a:avLst/>
              <a:gdLst/>
              <a:ahLst/>
              <a:cxnLst/>
              <a:rect l="l" t="t" r="r" b="b"/>
              <a:pathLst>
                <a:path w="16529" h="9667" extrusionOk="0">
                  <a:moveTo>
                    <a:pt x="3189" y="536"/>
                  </a:moveTo>
                  <a:lnTo>
                    <a:pt x="3571" y="561"/>
                  </a:lnTo>
                  <a:lnTo>
                    <a:pt x="3954" y="663"/>
                  </a:lnTo>
                  <a:lnTo>
                    <a:pt x="4311" y="816"/>
                  </a:lnTo>
                  <a:lnTo>
                    <a:pt x="4643" y="995"/>
                  </a:lnTo>
                  <a:lnTo>
                    <a:pt x="4923" y="1250"/>
                  </a:lnTo>
                  <a:lnTo>
                    <a:pt x="5178" y="1530"/>
                  </a:lnTo>
                  <a:lnTo>
                    <a:pt x="5408" y="1862"/>
                  </a:lnTo>
                  <a:lnTo>
                    <a:pt x="5561" y="2219"/>
                  </a:lnTo>
                  <a:lnTo>
                    <a:pt x="5637" y="2347"/>
                  </a:lnTo>
                  <a:lnTo>
                    <a:pt x="5714" y="2474"/>
                  </a:lnTo>
                  <a:lnTo>
                    <a:pt x="5816" y="2602"/>
                  </a:lnTo>
                  <a:lnTo>
                    <a:pt x="5943" y="2678"/>
                  </a:lnTo>
                  <a:lnTo>
                    <a:pt x="6071" y="2755"/>
                  </a:lnTo>
                  <a:lnTo>
                    <a:pt x="6198" y="2806"/>
                  </a:lnTo>
                  <a:lnTo>
                    <a:pt x="6351" y="2857"/>
                  </a:lnTo>
                  <a:lnTo>
                    <a:pt x="10688" y="2857"/>
                  </a:lnTo>
                  <a:lnTo>
                    <a:pt x="10688" y="3392"/>
                  </a:lnTo>
                  <a:lnTo>
                    <a:pt x="6530" y="3392"/>
                  </a:lnTo>
                  <a:lnTo>
                    <a:pt x="6377" y="3418"/>
                  </a:lnTo>
                  <a:lnTo>
                    <a:pt x="6224" y="3443"/>
                  </a:lnTo>
                  <a:lnTo>
                    <a:pt x="6071" y="3494"/>
                  </a:lnTo>
                  <a:lnTo>
                    <a:pt x="5943" y="3571"/>
                  </a:lnTo>
                  <a:lnTo>
                    <a:pt x="5816" y="3673"/>
                  </a:lnTo>
                  <a:lnTo>
                    <a:pt x="5714" y="3775"/>
                  </a:lnTo>
                  <a:lnTo>
                    <a:pt x="5637" y="3903"/>
                  </a:lnTo>
                  <a:lnTo>
                    <a:pt x="5561" y="4056"/>
                  </a:lnTo>
                  <a:lnTo>
                    <a:pt x="5484" y="4234"/>
                  </a:lnTo>
                  <a:lnTo>
                    <a:pt x="5408" y="4413"/>
                  </a:lnTo>
                  <a:lnTo>
                    <a:pt x="5178" y="4744"/>
                  </a:lnTo>
                  <a:lnTo>
                    <a:pt x="4923" y="5025"/>
                  </a:lnTo>
                  <a:lnTo>
                    <a:pt x="4617" y="5254"/>
                  </a:lnTo>
                  <a:lnTo>
                    <a:pt x="4285" y="5458"/>
                  </a:lnTo>
                  <a:lnTo>
                    <a:pt x="3928" y="5611"/>
                  </a:lnTo>
                  <a:lnTo>
                    <a:pt x="3546" y="5688"/>
                  </a:lnTo>
                  <a:lnTo>
                    <a:pt x="3342" y="5713"/>
                  </a:lnTo>
                  <a:lnTo>
                    <a:pt x="3138" y="5739"/>
                  </a:lnTo>
                  <a:lnTo>
                    <a:pt x="2883" y="5713"/>
                  </a:lnTo>
                  <a:lnTo>
                    <a:pt x="2628" y="5688"/>
                  </a:lnTo>
                  <a:lnTo>
                    <a:pt x="2372" y="5611"/>
                  </a:lnTo>
                  <a:lnTo>
                    <a:pt x="2117" y="5535"/>
                  </a:lnTo>
                  <a:lnTo>
                    <a:pt x="1888" y="5407"/>
                  </a:lnTo>
                  <a:lnTo>
                    <a:pt x="1684" y="5280"/>
                  </a:lnTo>
                  <a:lnTo>
                    <a:pt x="1480" y="5127"/>
                  </a:lnTo>
                  <a:lnTo>
                    <a:pt x="1276" y="4948"/>
                  </a:lnTo>
                  <a:lnTo>
                    <a:pt x="1097" y="4744"/>
                  </a:lnTo>
                  <a:lnTo>
                    <a:pt x="944" y="4540"/>
                  </a:lnTo>
                  <a:lnTo>
                    <a:pt x="817" y="4311"/>
                  </a:lnTo>
                  <a:lnTo>
                    <a:pt x="715" y="4081"/>
                  </a:lnTo>
                  <a:lnTo>
                    <a:pt x="638" y="3826"/>
                  </a:lnTo>
                  <a:lnTo>
                    <a:pt x="587" y="3596"/>
                  </a:lnTo>
                  <a:lnTo>
                    <a:pt x="562" y="3341"/>
                  </a:lnTo>
                  <a:lnTo>
                    <a:pt x="536" y="3061"/>
                  </a:lnTo>
                  <a:lnTo>
                    <a:pt x="562" y="2806"/>
                  </a:lnTo>
                  <a:lnTo>
                    <a:pt x="613" y="2551"/>
                  </a:lnTo>
                  <a:lnTo>
                    <a:pt x="689" y="2296"/>
                  </a:lnTo>
                  <a:lnTo>
                    <a:pt x="766" y="2066"/>
                  </a:lnTo>
                  <a:lnTo>
                    <a:pt x="893" y="1836"/>
                  </a:lnTo>
                  <a:lnTo>
                    <a:pt x="1021" y="1632"/>
                  </a:lnTo>
                  <a:lnTo>
                    <a:pt x="1174" y="1428"/>
                  </a:lnTo>
                  <a:lnTo>
                    <a:pt x="1352" y="1250"/>
                  </a:lnTo>
                  <a:lnTo>
                    <a:pt x="1531" y="1097"/>
                  </a:lnTo>
                  <a:lnTo>
                    <a:pt x="1735" y="944"/>
                  </a:lnTo>
                  <a:lnTo>
                    <a:pt x="1939" y="816"/>
                  </a:lnTo>
                  <a:lnTo>
                    <a:pt x="2168" y="714"/>
                  </a:lnTo>
                  <a:lnTo>
                    <a:pt x="2423" y="638"/>
                  </a:lnTo>
                  <a:lnTo>
                    <a:pt x="2679" y="587"/>
                  </a:lnTo>
                  <a:lnTo>
                    <a:pt x="2934" y="536"/>
                  </a:lnTo>
                  <a:close/>
                  <a:moveTo>
                    <a:pt x="2883" y="0"/>
                  </a:moveTo>
                  <a:lnTo>
                    <a:pt x="2577" y="51"/>
                  </a:lnTo>
                  <a:lnTo>
                    <a:pt x="2270" y="128"/>
                  </a:lnTo>
                  <a:lnTo>
                    <a:pt x="1990" y="230"/>
                  </a:lnTo>
                  <a:lnTo>
                    <a:pt x="1709" y="357"/>
                  </a:lnTo>
                  <a:lnTo>
                    <a:pt x="1454" y="510"/>
                  </a:lnTo>
                  <a:lnTo>
                    <a:pt x="1199" y="663"/>
                  </a:lnTo>
                  <a:lnTo>
                    <a:pt x="970" y="867"/>
                  </a:lnTo>
                  <a:lnTo>
                    <a:pt x="766" y="1097"/>
                  </a:lnTo>
                  <a:lnTo>
                    <a:pt x="587" y="1326"/>
                  </a:lnTo>
                  <a:lnTo>
                    <a:pt x="408" y="1581"/>
                  </a:lnTo>
                  <a:lnTo>
                    <a:pt x="281" y="1836"/>
                  </a:lnTo>
                  <a:lnTo>
                    <a:pt x="179" y="2143"/>
                  </a:lnTo>
                  <a:lnTo>
                    <a:pt x="77" y="2423"/>
                  </a:lnTo>
                  <a:lnTo>
                    <a:pt x="26" y="2729"/>
                  </a:lnTo>
                  <a:lnTo>
                    <a:pt x="0" y="3061"/>
                  </a:lnTo>
                  <a:lnTo>
                    <a:pt x="26" y="3367"/>
                  </a:lnTo>
                  <a:lnTo>
                    <a:pt x="51" y="3673"/>
                  </a:lnTo>
                  <a:lnTo>
                    <a:pt x="128" y="3979"/>
                  </a:lnTo>
                  <a:lnTo>
                    <a:pt x="230" y="4285"/>
                  </a:lnTo>
                  <a:lnTo>
                    <a:pt x="357" y="4566"/>
                  </a:lnTo>
                  <a:lnTo>
                    <a:pt x="510" y="4821"/>
                  </a:lnTo>
                  <a:lnTo>
                    <a:pt x="689" y="5076"/>
                  </a:lnTo>
                  <a:lnTo>
                    <a:pt x="893" y="5331"/>
                  </a:lnTo>
                  <a:lnTo>
                    <a:pt x="1123" y="5535"/>
                  </a:lnTo>
                  <a:lnTo>
                    <a:pt x="1378" y="5713"/>
                  </a:lnTo>
                  <a:lnTo>
                    <a:pt x="1633" y="5892"/>
                  </a:lnTo>
                  <a:lnTo>
                    <a:pt x="1913" y="6020"/>
                  </a:lnTo>
                  <a:lnTo>
                    <a:pt x="2219" y="6122"/>
                  </a:lnTo>
                  <a:lnTo>
                    <a:pt x="2500" y="6198"/>
                  </a:lnTo>
                  <a:lnTo>
                    <a:pt x="2832" y="6249"/>
                  </a:lnTo>
                  <a:lnTo>
                    <a:pt x="3138" y="6275"/>
                  </a:lnTo>
                  <a:lnTo>
                    <a:pt x="3367" y="6249"/>
                  </a:lnTo>
                  <a:lnTo>
                    <a:pt x="3622" y="6224"/>
                  </a:lnTo>
                  <a:lnTo>
                    <a:pt x="3852" y="6173"/>
                  </a:lnTo>
                  <a:lnTo>
                    <a:pt x="4081" y="6122"/>
                  </a:lnTo>
                  <a:lnTo>
                    <a:pt x="4311" y="6045"/>
                  </a:lnTo>
                  <a:lnTo>
                    <a:pt x="4515" y="5943"/>
                  </a:lnTo>
                  <a:lnTo>
                    <a:pt x="4745" y="5816"/>
                  </a:lnTo>
                  <a:lnTo>
                    <a:pt x="4949" y="5688"/>
                  </a:lnTo>
                  <a:lnTo>
                    <a:pt x="5127" y="5560"/>
                  </a:lnTo>
                  <a:lnTo>
                    <a:pt x="5306" y="5407"/>
                  </a:lnTo>
                  <a:lnTo>
                    <a:pt x="5459" y="5229"/>
                  </a:lnTo>
                  <a:lnTo>
                    <a:pt x="5612" y="5050"/>
                  </a:lnTo>
                  <a:lnTo>
                    <a:pt x="5739" y="4872"/>
                  </a:lnTo>
                  <a:lnTo>
                    <a:pt x="5867" y="4668"/>
                  </a:lnTo>
                  <a:lnTo>
                    <a:pt x="5969" y="4464"/>
                  </a:lnTo>
                  <a:lnTo>
                    <a:pt x="6071" y="4234"/>
                  </a:lnTo>
                  <a:lnTo>
                    <a:pt x="6147" y="4107"/>
                  </a:lnTo>
                  <a:lnTo>
                    <a:pt x="6249" y="4030"/>
                  </a:lnTo>
                  <a:lnTo>
                    <a:pt x="6377" y="3954"/>
                  </a:lnTo>
                  <a:lnTo>
                    <a:pt x="6530" y="3928"/>
                  </a:lnTo>
                  <a:lnTo>
                    <a:pt x="10688" y="3928"/>
                  </a:lnTo>
                  <a:lnTo>
                    <a:pt x="10688" y="9259"/>
                  </a:lnTo>
                  <a:lnTo>
                    <a:pt x="10713" y="9361"/>
                  </a:lnTo>
                  <a:lnTo>
                    <a:pt x="10739" y="9437"/>
                  </a:lnTo>
                  <a:lnTo>
                    <a:pt x="10790" y="9539"/>
                  </a:lnTo>
                  <a:lnTo>
                    <a:pt x="10866" y="9590"/>
                  </a:lnTo>
                  <a:lnTo>
                    <a:pt x="10968" y="9641"/>
                  </a:lnTo>
                  <a:lnTo>
                    <a:pt x="11070" y="9667"/>
                  </a:lnTo>
                  <a:lnTo>
                    <a:pt x="11172" y="9667"/>
                  </a:lnTo>
                  <a:lnTo>
                    <a:pt x="11249" y="9641"/>
                  </a:lnTo>
                  <a:lnTo>
                    <a:pt x="13621" y="8698"/>
                  </a:lnTo>
                  <a:lnTo>
                    <a:pt x="15967" y="9641"/>
                  </a:lnTo>
                  <a:lnTo>
                    <a:pt x="16121" y="9667"/>
                  </a:lnTo>
                  <a:lnTo>
                    <a:pt x="16248" y="9641"/>
                  </a:lnTo>
                  <a:lnTo>
                    <a:pt x="16350" y="9590"/>
                  </a:lnTo>
                  <a:lnTo>
                    <a:pt x="16427" y="9539"/>
                  </a:lnTo>
                  <a:lnTo>
                    <a:pt x="16478" y="9437"/>
                  </a:lnTo>
                  <a:lnTo>
                    <a:pt x="16529" y="9361"/>
                  </a:lnTo>
                  <a:lnTo>
                    <a:pt x="16529" y="9259"/>
                  </a:lnTo>
                  <a:lnTo>
                    <a:pt x="16529" y="8290"/>
                  </a:lnTo>
                  <a:lnTo>
                    <a:pt x="16503" y="8188"/>
                  </a:lnTo>
                  <a:lnTo>
                    <a:pt x="16452" y="8086"/>
                  </a:lnTo>
                  <a:lnTo>
                    <a:pt x="16376" y="8035"/>
                  </a:lnTo>
                  <a:lnTo>
                    <a:pt x="16274" y="8009"/>
                  </a:lnTo>
                  <a:lnTo>
                    <a:pt x="16172" y="8035"/>
                  </a:lnTo>
                  <a:lnTo>
                    <a:pt x="16069" y="8086"/>
                  </a:lnTo>
                  <a:lnTo>
                    <a:pt x="16018" y="8188"/>
                  </a:lnTo>
                  <a:lnTo>
                    <a:pt x="15993" y="8290"/>
                  </a:lnTo>
                  <a:lnTo>
                    <a:pt x="15993" y="9080"/>
                  </a:lnTo>
                  <a:lnTo>
                    <a:pt x="13774" y="8188"/>
                  </a:lnTo>
                  <a:lnTo>
                    <a:pt x="13621" y="8137"/>
                  </a:lnTo>
                  <a:lnTo>
                    <a:pt x="13468" y="8188"/>
                  </a:lnTo>
                  <a:lnTo>
                    <a:pt x="11223" y="9080"/>
                  </a:lnTo>
                  <a:lnTo>
                    <a:pt x="11223" y="2857"/>
                  </a:lnTo>
                  <a:lnTo>
                    <a:pt x="13748" y="2857"/>
                  </a:lnTo>
                  <a:lnTo>
                    <a:pt x="13876" y="2831"/>
                  </a:lnTo>
                  <a:lnTo>
                    <a:pt x="13952" y="2780"/>
                  </a:lnTo>
                  <a:lnTo>
                    <a:pt x="14003" y="2704"/>
                  </a:lnTo>
                  <a:lnTo>
                    <a:pt x="14029" y="2602"/>
                  </a:lnTo>
                  <a:lnTo>
                    <a:pt x="14003" y="2500"/>
                  </a:lnTo>
                  <a:lnTo>
                    <a:pt x="13952" y="2398"/>
                  </a:lnTo>
                  <a:lnTo>
                    <a:pt x="13876" y="2347"/>
                  </a:lnTo>
                  <a:lnTo>
                    <a:pt x="13748" y="2321"/>
                  </a:lnTo>
                  <a:lnTo>
                    <a:pt x="6505" y="2321"/>
                  </a:lnTo>
                  <a:lnTo>
                    <a:pt x="6377" y="2296"/>
                  </a:lnTo>
                  <a:lnTo>
                    <a:pt x="6249" y="2245"/>
                  </a:lnTo>
                  <a:lnTo>
                    <a:pt x="6147" y="2143"/>
                  </a:lnTo>
                  <a:lnTo>
                    <a:pt x="6071" y="2015"/>
                  </a:lnTo>
                  <a:lnTo>
                    <a:pt x="5969" y="1811"/>
                  </a:lnTo>
                  <a:lnTo>
                    <a:pt x="5867" y="1581"/>
                  </a:lnTo>
                  <a:lnTo>
                    <a:pt x="5739" y="1403"/>
                  </a:lnTo>
                  <a:lnTo>
                    <a:pt x="5612" y="1199"/>
                  </a:lnTo>
                  <a:lnTo>
                    <a:pt x="5459" y="1020"/>
                  </a:lnTo>
                  <a:lnTo>
                    <a:pt x="5306" y="867"/>
                  </a:lnTo>
                  <a:lnTo>
                    <a:pt x="5127" y="714"/>
                  </a:lnTo>
                  <a:lnTo>
                    <a:pt x="4949" y="561"/>
                  </a:lnTo>
                  <a:lnTo>
                    <a:pt x="4745" y="434"/>
                  </a:lnTo>
                  <a:lnTo>
                    <a:pt x="4541" y="332"/>
                  </a:lnTo>
                  <a:lnTo>
                    <a:pt x="4336" y="230"/>
                  </a:lnTo>
                  <a:lnTo>
                    <a:pt x="4132" y="153"/>
                  </a:lnTo>
                  <a:lnTo>
                    <a:pt x="3903" y="102"/>
                  </a:lnTo>
                  <a:lnTo>
                    <a:pt x="3673" y="51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0"/>
            <p:cNvSpPr/>
            <p:nvPr/>
          </p:nvSpPr>
          <p:spPr>
            <a:xfrm>
              <a:off x="4863100" y="2871825"/>
              <a:ext cx="69525" cy="13425"/>
            </a:xfrm>
            <a:custGeom>
              <a:avLst/>
              <a:gdLst/>
              <a:ahLst/>
              <a:cxnLst/>
              <a:rect l="l" t="t" r="r" b="b"/>
              <a:pathLst>
                <a:path w="2781" h="537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2500" y="536"/>
                  </a:lnTo>
                  <a:lnTo>
                    <a:pt x="2627" y="511"/>
                  </a:lnTo>
                  <a:lnTo>
                    <a:pt x="2704" y="460"/>
                  </a:lnTo>
                  <a:lnTo>
                    <a:pt x="2755" y="383"/>
                  </a:lnTo>
                  <a:lnTo>
                    <a:pt x="2780" y="255"/>
                  </a:lnTo>
                  <a:lnTo>
                    <a:pt x="2755" y="153"/>
                  </a:lnTo>
                  <a:lnTo>
                    <a:pt x="2704" y="77"/>
                  </a:lnTo>
                  <a:lnTo>
                    <a:pt x="2627" y="26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0"/>
            <p:cNvSpPr/>
            <p:nvPr/>
          </p:nvSpPr>
          <p:spPr>
            <a:xfrm>
              <a:off x="4863100" y="2898600"/>
              <a:ext cx="69525" cy="13425"/>
            </a:xfrm>
            <a:custGeom>
              <a:avLst/>
              <a:gdLst/>
              <a:ahLst/>
              <a:cxnLst/>
              <a:rect l="l" t="t" r="r" b="b"/>
              <a:pathLst>
                <a:path w="2781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2500" y="536"/>
                  </a:lnTo>
                  <a:lnTo>
                    <a:pt x="2627" y="511"/>
                  </a:lnTo>
                  <a:lnTo>
                    <a:pt x="2704" y="460"/>
                  </a:lnTo>
                  <a:lnTo>
                    <a:pt x="2755" y="383"/>
                  </a:lnTo>
                  <a:lnTo>
                    <a:pt x="2780" y="281"/>
                  </a:lnTo>
                  <a:lnTo>
                    <a:pt x="2755" y="154"/>
                  </a:lnTo>
                  <a:lnTo>
                    <a:pt x="2704" y="77"/>
                  </a:lnTo>
                  <a:lnTo>
                    <a:pt x="2627" y="26"/>
                  </a:lnTo>
                  <a:lnTo>
                    <a:pt x="2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0"/>
            <p:cNvSpPr/>
            <p:nvPr/>
          </p:nvSpPr>
          <p:spPr>
            <a:xfrm>
              <a:off x="4819100" y="2925375"/>
              <a:ext cx="113525" cy="13425"/>
            </a:xfrm>
            <a:custGeom>
              <a:avLst/>
              <a:gdLst/>
              <a:ahLst/>
              <a:cxnLst/>
              <a:rect l="l" t="t" r="r" b="b"/>
              <a:pathLst>
                <a:path w="4541" h="537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2"/>
                  </a:lnTo>
                  <a:lnTo>
                    <a:pt x="0" y="384"/>
                  </a:lnTo>
                  <a:lnTo>
                    <a:pt x="77" y="460"/>
                  </a:lnTo>
                  <a:lnTo>
                    <a:pt x="153" y="511"/>
                  </a:lnTo>
                  <a:lnTo>
                    <a:pt x="255" y="537"/>
                  </a:lnTo>
                  <a:lnTo>
                    <a:pt x="4260" y="537"/>
                  </a:lnTo>
                  <a:lnTo>
                    <a:pt x="4387" y="511"/>
                  </a:lnTo>
                  <a:lnTo>
                    <a:pt x="4464" y="460"/>
                  </a:lnTo>
                  <a:lnTo>
                    <a:pt x="4515" y="384"/>
                  </a:lnTo>
                  <a:lnTo>
                    <a:pt x="4540" y="282"/>
                  </a:lnTo>
                  <a:lnTo>
                    <a:pt x="4515" y="179"/>
                  </a:lnTo>
                  <a:lnTo>
                    <a:pt x="4464" y="77"/>
                  </a:lnTo>
                  <a:lnTo>
                    <a:pt x="4387" y="26"/>
                  </a:lnTo>
                  <a:lnTo>
                    <a:pt x="4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0"/>
            <p:cNvSpPr/>
            <p:nvPr/>
          </p:nvSpPr>
          <p:spPr>
            <a:xfrm>
              <a:off x="4819100" y="2952175"/>
              <a:ext cx="113525" cy="13400"/>
            </a:xfrm>
            <a:custGeom>
              <a:avLst/>
              <a:gdLst/>
              <a:ahLst/>
              <a:cxnLst/>
              <a:rect l="l" t="t" r="r" b="b"/>
              <a:pathLst>
                <a:path w="4541" h="536" extrusionOk="0"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1"/>
                  </a:lnTo>
                  <a:lnTo>
                    <a:pt x="0" y="383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55" y="536"/>
                  </a:lnTo>
                  <a:lnTo>
                    <a:pt x="4260" y="536"/>
                  </a:lnTo>
                  <a:lnTo>
                    <a:pt x="4387" y="510"/>
                  </a:lnTo>
                  <a:lnTo>
                    <a:pt x="4464" y="459"/>
                  </a:lnTo>
                  <a:lnTo>
                    <a:pt x="4515" y="383"/>
                  </a:lnTo>
                  <a:lnTo>
                    <a:pt x="4540" y="281"/>
                  </a:lnTo>
                  <a:lnTo>
                    <a:pt x="4515" y="179"/>
                  </a:lnTo>
                  <a:lnTo>
                    <a:pt x="4464" y="77"/>
                  </a:lnTo>
                  <a:lnTo>
                    <a:pt x="4387" y="26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70"/>
          <p:cNvGrpSpPr/>
          <p:nvPr/>
        </p:nvGrpSpPr>
        <p:grpSpPr>
          <a:xfrm>
            <a:off x="4713123" y="2757767"/>
            <a:ext cx="456070" cy="411681"/>
            <a:chOff x="3951875" y="2650550"/>
            <a:chExt cx="458500" cy="413875"/>
          </a:xfrm>
        </p:grpSpPr>
        <p:sp>
          <p:nvSpPr>
            <p:cNvPr id="1712" name="Google Shape;1712;p70"/>
            <p:cNvSpPr/>
            <p:nvPr/>
          </p:nvSpPr>
          <p:spPr>
            <a:xfrm>
              <a:off x="3979275" y="2650550"/>
              <a:ext cx="334800" cy="336075"/>
            </a:xfrm>
            <a:custGeom>
              <a:avLst/>
              <a:gdLst/>
              <a:ahLst/>
              <a:cxnLst/>
              <a:rect l="l" t="t" r="r" b="b"/>
              <a:pathLst>
                <a:path w="13392" h="13443" extrusionOk="0">
                  <a:moveTo>
                    <a:pt x="6990" y="536"/>
                  </a:moveTo>
                  <a:lnTo>
                    <a:pt x="7372" y="562"/>
                  </a:lnTo>
                  <a:lnTo>
                    <a:pt x="7729" y="613"/>
                  </a:lnTo>
                  <a:lnTo>
                    <a:pt x="8087" y="689"/>
                  </a:lnTo>
                  <a:lnTo>
                    <a:pt x="8444" y="791"/>
                  </a:lnTo>
                  <a:lnTo>
                    <a:pt x="8801" y="893"/>
                  </a:lnTo>
                  <a:lnTo>
                    <a:pt x="9132" y="1021"/>
                  </a:lnTo>
                  <a:lnTo>
                    <a:pt x="9464" y="1174"/>
                  </a:lnTo>
                  <a:lnTo>
                    <a:pt x="9796" y="1352"/>
                  </a:lnTo>
                  <a:lnTo>
                    <a:pt x="10102" y="1531"/>
                  </a:lnTo>
                  <a:lnTo>
                    <a:pt x="10382" y="1735"/>
                  </a:lnTo>
                  <a:lnTo>
                    <a:pt x="10663" y="1965"/>
                  </a:lnTo>
                  <a:lnTo>
                    <a:pt x="10918" y="2194"/>
                  </a:lnTo>
                  <a:lnTo>
                    <a:pt x="11173" y="2449"/>
                  </a:lnTo>
                  <a:lnTo>
                    <a:pt x="11428" y="2704"/>
                  </a:lnTo>
                  <a:lnTo>
                    <a:pt x="11632" y="2985"/>
                  </a:lnTo>
                  <a:lnTo>
                    <a:pt x="11862" y="3265"/>
                  </a:lnTo>
                  <a:lnTo>
                    <a:pt x="6990" y="6250"/>
                  </a:lnTo>
                  <a:lnTo>
                    <a:pt x="6990" y="536"/>
                  </a:lnTo>
                  <a:close/>
                  <a:moveTo>
                    <a:pt x="8597" y="7219"/>
                  </a:moveTo>
                  <a:lnTo>
                    <a:pt x="12831" y="7729"/>
                  </a:lnTo>
                  <a:lnTo>
                    <a:pt x="12703" y="8316"/>
                  </a:lnTo>
                  <a:lnTo>
                    <a:pt x="12525" y="8877"/>
                  </a:lnTo>
                  <a:lnTo>
                    <a:pt x="8597" y="7219"/>
                  </a:lnTo>
                  <a:close/>
                  <a:moveTo>
                    <a:pt x="6735" y="1"/>
                  </a:moveTo>
                  <a:lnTo>
                    <a:pt x="6123" y="26"/>
                  </a:lnTo>
                  <a:lnTo>
                    <a:pt x="5536" y="103"/>
                  </a:lnTo>
                  <a:lnTo>
                    <a:pt x="4949" y="230"/>
                  </a:lnTo>
                  <a:lnTo>
                    <a:pt x="4388" y="409"/>
                  </a:lnTo>
                  <a:lnTo>
                    <a:pt x="3852" y="638"/>
                  </a:lnTo>
                  <a:lnTo>
                    <a:pt x="3342" y="919"/>
                  </a:lnTo>
                  <a:lnTo>
                    <a:pt x="2832" y="1250"/>
                  </a:lnTo>
                  <a:lnTo>
                    <a:pt x="2373" y="1608"/>
                  </a:lnTo>
                  <a:lnTo>
                    <a:pt x="2297" y="1684"/>
                  </a:lnTo>
                  <a:lnTo>
                    <a:pt x="2271" y="1786"/>
                  </a:lnTo>
                  <a:lnTo>
                    <a:pt x="2271" y="1888"/>
                  </a:lnTo>
                  <a:lnTo>
                    <a:pt x="2322" y="1990"/>
                  </a:lnTo>
                  <a:lnTo>
                    <a:pt x="2424" y="2067"/>
                  </a:lnTo>
                  <a:lnTo>
                    <a:pt x="2526" y="2092"/>
                  </a:lnTo>
                  <a:lnTo>
                    <a:pt x="2628" y="2067"/>
                  </a:lnTo>
                  <a:lnTo>
                    <a:pt x="2705" y="2016"/>
                  </a:lnTo>
                  <a:lnTo>
                    <a:pt x="3113" y="1710"/>
                  </a:lnTo>
                  <a:lnTo>
                    <a:pt x="3546" y="1429"/>
                  </a:lnTo>
                  <a:lnTo>
                    <a:pt x="4006" y="1174"/>
                  </a:lnTo>
                  <a:lnTo>
                    <a:pt x="4465" y="970"/>
                  </a:lnTo>
                  <a:lnTo>
                    <a:pt x="4949" y="791"/>
                  </a:lnTo>
                  <a:lnTo>
                    <a:pt x="5434" y="664"/>
                  </a:lnTo>
                  <a:lnTo>
                    <a:pt x="5944" y="587"/>
                  </a:lnTo>
                  <a:lnTo>
                    <a:pt x="6454" y="536"/>
                  </a:lnTo>
                  <a:lnTo>
                    <a:pt x="6454" y="6709"/>
                  </a:lnTo>
                  <a:lnTo>
                    <a:pt x="6480" y="6811"/>
                  </a:lnTo>
                  <a:lnTo>
                    <a:pt x="6505" y="6887"/>
                  </a:lnTo>
                  <a:lnTo>
                    <a:pt x="6556" y="6938"/>
                  </a:lnTo>
                  <a:lnTo>
                    <a:pt x="6607" y="6964"/>
                  </a:lnTo>
                  <a:lnTo>
                    <a:pt x="12295" y="9362"/>
                  </a:lnTo>
                  <a:lnTo>
                    <a:pt x="12117" y="9770"/>
                  </a:lnTo>
                  <a:lnTo>
                    <a:pt x="11887" y="10127"/>
                  </a:lnTo>
                  <a:lnTo>
                    <a:pt x="11632" y="10484"/>
                  </a:lnTo>
                  <a:lnTo>
                    <a:pt x="11351" y="10815"/>
                  </a:lnTo>
                  <a:lnTo>
                    <a:pt x="11071" y="11121"/>
                  </a:lnTo>
                  <a:lnTo>
                    <a:pt x="10739" y="11402"/>
                  </a:lnTo>
                  <a:lnTo>
                    <a:pt x="10408" y="11683"/>
                  </a:lnTo>
                  <a:lnTo>
                    <a:pt x="10051" y="11912"/>
                  </a:lnTo>
                  <a:lnTo>
                    <a:pt x="9693" y="12142"/>
                  </a:lnTo>
                  <a:lnTo>
                    <a:pt x="9311" y="12346"/>
                  </a:lnTo>
                  <a:lnTo>
                    <a:pt x="8903" y="12499"/>
                  </a:lnTo>
                  <a:lnTo>
                    <a:pt x="8495" y="12652"/>
                  </a:lnTo>
                  <a:lnTo>
                    <a:pt x="8061" y="12754"/>
                  </a:lnTo>
                  <a:lnTo>
                    <a:pt x="7627" y="12830"/>
                  </a:lnTo>
                  <a:lnTo>
                    <a:pt x="7168" y="12881"/>
                  </a:lnTo>
                  <a:lnTo>
                    <a:pt x="6735" y="12907"/>
                  </a:lnTo>
                  <a:lnTo>
                    <a:pt x="6403" y="12881"/>
                  </a:lnTo>
                  <a:lnTo>
                    <a:pt x="6097" y="12856"/>
                  </a:lnTo>
                  <a:lnTo>
                    <a:pt x="5791" y="12830"/>
                  </a:lnTo>
                  <a:lnTo>
                    <a:pt x="5485" y="12779"/>
                  </a:lnTo>
                  <a:lnTo>
                    <a:pt x="5179" y="12703"/>
                  </a:lnTo>
                  <a:lnTo>
                    <a:pt x="4898" y="12626"/>
                  </a:lnTo>
                  <a:lnTo>
                    <a:pt x="4312" y="12397"/>
                  </a:lnTo>
                  <a:lnTo>
                    <a:pt x="3776" y="12142"/>
                  </a:lnTo>
                  <a:lnTo>
                    <a:pt x="3266" y="11836"/>
                  </a:lnTo>
                  <a:lnTo>
                    <a:pt x="2807" y="11479"/>
                  </a:lnTo>
                  <a:lnTo>
                    <a:pt x="2348" y="11096"/>
                  </a:lnTo>
                  <a:lnTo>
                    <a:pt x="1965" y="10637"/>
                  </a:lnTo>
                  <a:lnTo>
                    <a:pt x="1608" y="10178"/>
                  </a:lnTo>
                  <a:lnTo>
                    <a:pt x="1302" y="9668"/>
                  </a:lnTo>
                  <a:lnTo>
                    <a:pt x="1021" y="9132"/>
                  </a:lnTo>
                  <a:lnTo>
                    <a:pt x="817" y="8545"/>
                  </a:lnTo>
                  <a:lnTo>
                    <a:pt x="741" y="8265"/>
                  </a:lnTo>
                  <a:lnTo>
                    <a:pt x="664" y="7959"/>
                  </a:lnTo>
                  <a:lnTo>
                    <a:pt x="613" y="7653"/>
                  </a:lnTo>
                  <a:lnTo>
                    <a:pt x="588" y="7347"/>
                  </a:lnTo>
                  <a:lnTo>
                    <a:pt x="562" y="7040"/>
                  </a:lnTo>
                  <a:lnTo>
                    <a:pt x="537" y="6709"/>
                  </a:lnTo>
                  <a:lnTo>
                    <a:pt x="562" y="6173"/>
                  </a:lnTo>
                  <a:lnTo>
                    <a:pt x="639" y="5663"/>
                  </a:lnTo>
                  <a:lnTo>
                    <a:pt x="741" y="5127"/>
                  </a:lnTo>
                  <a:lnTo>
                    <a:pt x="919" y="4617"/>
                  </a:lnTo>
                  <a:lnTo>
                    <a:pt x="1123" y="4133"/>
                  </a:lnTo>
                  <a:lnTo>
                    <a:pt x="1353" y="3674"/>
                  </a:lnTo>
                  <a:lnTo>
                    <a:pt x="1633" y="3214"/>
                  </a:lnTo>
                  <a:lnTo>
                    <a:pt x="1965" y="2781"/>
                  </a:lnTo>
                  <a:lnTo>
                    <a:pt x="2016" y="2704"/>
                  </a:lnTo>
                  <a:lnTo>
                    <a:pt x="2016" y="2602"/>
                  </a:lnTo>
                  <a:lnTo>
                    <a:pt x="1991" y="2500"/>
                  </a:lnTo>
                  <a:lnTo>
                    <a:pt x="1914" y="2398"/>
                  </a:lnTo>
                  <a:lnTo>
                    <a:pt x="1837" y="2347"/>
                  </a:lnTo>
                  <a:lnTo>
                    <a:pt x="1735" y="2347"/>
                  </a:lnTo>
                  <a:lnTo>
                    <a:pt x="1633" y="2373"/>
                  </a:lnTo>
                  <a:lnTo>
                    <a:pt x="1531" y="2449"/>
                  </a:lnTo>
                  <a:lnTo>
                    <a:pt x="1200" y="2908"/>
                  </a:lnTo>
                  <a:lnTo>
                    <a:pt x="894" y="3393"/>
                  </a:lnTo>
                  <a:lnTo>
                    <a:pt x="613" y="3903"/>
                  </a:lnTo>
                  <a:lnTo>
                    <a:pt x="409" y="4439"/>
                  </a:lnTo>
                  <a:lnTo>
                    <a:pt x="231" y="5000"/>
                  </a:lnTo>
                  <a:lnTo>
                    <a:pt x="103" y="5561"/>
                  </a:lnTo>
                  <a:lnTo>
                    <a:pt x="27" y="6148"/>
                  </a:lnTo>
                  <a:lnTo>
                    <a:pt x="1" y="6709"/>
                  </a:lnTo>
                  <a:lnTo>
                    <a:pt x="27" y="7066"/>
                  </a:lnTo>
                  <a:lnTo>
                    <a:pt x="52" y="7398"/>
                  </a:lnTo>
                  <a:lnTo>
                    <a:pt x="78" y="7729"/>
                  </a:lnTo>
                  <a:lnTo>
                    <a:pt x="154" y="8061"/>
                  </a:lnTo>
                  <a:lnTo>
                    <a:pt x="231" y="8392"/>
                  </a:lnTo>
                  <a:lnTo>
                    <a:pt x="307" y="8724"/>
                  </a:lnTo>
                  <a:lnTo>
                    <a:pt x="409" y="9030"/>
                  </a:lnTo>
                  <a:lnTo>
                    <a:pt x="537" y="9336"/>
                  </a:lnTo>
                  <a:lnTo>
                    <a:pt x="664" y="9617"/>
                  </a:lnTo>
                  <a:lnTo>
                    <a:pt x="817" y="9923"/>
                  </a:lnTo>
                  <a:lnTo>
                    <a:pt x="996" y="10203"/>
                  </a:lnTo>
                  <a:lnTo>
                    <a:pt x="1149" y="10458"/>
                  </a:lnTo>
                  <a:lnTo>
                    <a:pt x="1353" y="10739"/>
                  </a:lnTo>
                  <a:lnTo>
                    <a:pt x="1557" y="10994"/>
                  </a:lnTo>
                  <a:lnTo>
                    <a:pt x="1761" y="11224"/>
                  </a:lnTo>
                  <a:lnTo>
                    <a:pt x="1991" y="11453"/>
                  </a:lnTo>
                  <a:lnTo>
                    <a:pt x="2220" y="11683"/>
                  </a:lnTo>
                  <a:lnTo>
                    <a:pt x="2450" y="11887"/>
                  </a:lnTo>
                  <a:lnTo>
                    <a:pt x="2705" y="12091"/>
                  </a:lnTo>
                  <a:lnTo>
                    <a:pt x="2985" y="12295"/>
                  </a:lnTo>
                  <a:lnTo>
                    <a:pt x="3240" y="12448"/>
                  </a:lnTo>
                  <a:lnTo>
                    <a:pt x="3521" y="12626"/>
                  </a:lnTo>
                  <a:lnTo>
                    <a:pt x="3827" y="12779"/>
                  </a:lnTo>
                  <a:lnTo>
                    <a:pt x="4108" y="12907"/>
                  </a:lnTo>
                  <a:lnTo>
                    <a:pt x="4414" y="13034"/>
                  </a:lnTo>
                  <a:lnTo>
                    <a:pt x="4720" y="13136"/>
                  </a:lnTo>
                  <a:lnTo>
                    <a:pt x="5051" y="13213"/>
                  </a:lnTo>
                  <a:lnTo>
                    <a:pt x="5383" y="13290"/>
                  </a:lnTo>
                  <a:lnTo>
                    <a:pt x="5714" y="13366"/>
                  </a:lnTo>
                  <a:lnTo>
                    <a:pt x="6046" y="13392"/>
                  </a:lnTo>
                  <a:lnTo>
                    <a:pt x="6378" y="13417"/>
                  </a:lnTo>
                  <a:lnTo>
                    <a:pt x="6735" y="13443"/>
                  </a:lnTo>
                  <a:lnTo>
                    <a:pt x="7347" y="13392"/>
                  </a:lnTo>
                  <a:lnTo>
                    <a:pt x="7959" y="13315"/>
                  </a:lnTo>
                  <a:lnTo>
                    <a:pt x="8571" y="13188"/>
                  </a:lnTo>
                  <a:lnTo>
                    <a:pt x="9132" y="12983"/>
                  </a:lnTo>
                  <a:lnTo>
                    <a:pt x="9693" y="12728"/>
                  </a:lnTo>
                  <a:lnTo>
                    <a:pt x="10229" y="12448"/>
                  </a:lnTo>
                  <a:lnTo>
                    <a:pt x="10714" y="12116"/>
                  </a:lnTo>
                  <a:lnTo>
                    <a:pt x="11173" y="11734"/>
                  </a:lnTo>
                  <a:lnTo>
                    <a:pt x="11606" y="11326"/>
                  </a:lnTo>
                  <a:lnTo>
                    <a:pt x="11989" y="10866"/>
                  </a:lnTo>
                  <a:lnTo>
                    <a:pt x="12346" y="10382"/>
                  </a:lnTo>
                  <a:lnTo>
                    <a:pt x="12652" y="9872"/>
                  </a:lnTo>
                  <a:lnTo>
                    <a:pt x="12907" y="9311"/>
                  </a:lnTo>
                  <a:lnTo>
                    <a:pt x="13137" y="8749"/>
                  </a:lnTo>
                  <a:lnTo>
                    <a:pt x="13290" y="8137"/>
                  </a:lnTo>
                  <a:lnTo>
                    <a:pt x="13392" y="7525"/>
                  </a:lnTo>
                  <a:lnTo>
                    <a:pt x="13392" y="7423"/>
                  </a:lnTo>
                  <a:lnTo>
                    <a:pt x="13341" y="7321"/>
                  </a:lnTo>
                  <a:lnTo>
                    <a:pt x="13264" y="7270"/>
                  </a:lnTo>
                  <a:lnTo>
                    <a:pt x="13162" y="7219"/>
                  </a:lnTo>
                  <a:lnTo>
                    <a:pt x="7525" y="6556"/>
                  </a:lnTo>
                  <a:lnTo>
                    <a:pt x="12372" y="3572"/>
                  </a:lnTo>
                  <a:lnTo>
                    <a:pt x="12448" y="3521"/>
                  </a:lnTo>
                  <a:lnTo>
                    <a:pt x="12474" y="3419"/>
                  </a:lnTo>
                  <a:lnTo>
                    <a:pt x="12499" y="3316"/>
                  </a:lnTo>
                  <a:lnTo>
                    <a:pt x="12448" y="3214"/>
                  </a:lnTo>
                  <a:lnTo>
                    <a:pt x="12219" y="2857"/>
                  </a:lnTo>
                  <a:lnTo>
                    <a:pt x="11964" y="2526"/>
                  </a:lnTo>
                  <a:lnTo>
                    <a:pt x="11683" y="2194"/>
                  </a:lnTo>
                  <a:lnTo>
                    <a:pt x="11402" y="1888"/>
                  </a:lnTo>
                  <a:lnTo>
                    <a:pt x="11096" y="1608"/>
                  </a:lnTo>
                  <a:lnTo>
                    <a:pt x="10765" y="1352"/>
                  </a:lnTo>
                  <a:lnTo>
                    <a:pt x="10408" y="1097"/>
                  </a:lnTo>
                  <a:lnTo>
                    <a:pt x="10051" y="893"/>
                  </a:lnTo>
                  <a:lnTo>
                    <a:pt x="9668" y="689"/>
                  </a:lnTo>
                  <a:lnTo>
                    <a:pt x="9285" y="511"/>
                  </a:lnTo>
                  <a:lnTo>
                    <a:pt x="8877" y="358"/>
                  </a:lnTo>
                  <a:lnTo>
                    <a:pt x="8444" y="230"/>
                  </a:lnTo>
                  <a:lnTo>
                    <a:pt x="8036" y="128"/>
                  </a:lnTo>
                  <a:lnTo>
                    <a:pt x="7602" y="52"/>
                  </a:lnTo>
                  <a:lnTo>
                    <a:pt x="7168" y="26"/>
                  </a:lnTo>
                  <a:lnTo>
                    <a:pt x="67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0"/>
            <p:cNvSpPr/>
            <p:nvPr/>
          </p:nvSpPr>
          <p:spPr>
            <a:xfrm>
              <a:off x="3951875" y="2996800"/>
              <a:ext cx="458500" cy="67625"/>
            </a:xfrm>
            <a:custGeom>
              <a:avLst/>
              <a:gdLst/>
              <a:ahLst/>
              <a:cxnLst/>
              <a:rect l="l" t="t" r="r" b="b"/>
              <a:pathLst>
                <a:path w="18340" h="2705" extrusionOk="0">
                  <a:moveTo>
                    <a:pt x="1735" y="562"/>
                  </a:moveTo>
                  <a:lnTo>
                    <a:pt x="1735" y="2169"/>
                  </a:lnTo>
                  <a:lnTo>
                    <a:pt x="765" y="2169"/>
                  </a:lnTo>
                  <a:lnTo>
                    <a:pt x="689" y="2143"/>
                  </a:lnTo>
                  <a:lnTo>
                    <a:pt x="612" y="2092"/>
                  </a:lnTo>
                  <a:lnTo>
                    <a:pt x="561" y="2016"/>
                  </a:lnTo>
                  <a:lnTo>
                    <a:pt x="536" y="1939"/>
                  </a:lnTo>
                  <a:lnTo>
                    <a:pt x="536" y="791"/>
                  </a:lnTo>
                  <a:lnTo>
                    <a:pt x="561" y="689"/>
                  </a:lnTo>
                  <a:lnTo>
                    <a:pt x="612" y="613"/>
                  </a:lnTo>
                  <a:lnTo>
                    <a:pt x="689" y="562"/>
                  </a:lnTo>
                  <a:close/>
                  <a:moveTo>
                    <a:pt x="4311" y="562"/>
                  </a:moveTo>
                  <a:lnTo>
                    <a:pt x="4311" y="2169"/>
                  </a:lnTo>
                  <a:lnTo>
                    <a:pt x="2270" y="2169"/>
                  </a:lnTo>
                  <a:lnTo>
                    <a:pt x="2270" y="562"/>
                  </a:lnTo>
                  <a:close/>
                  <a:moveTo>
                    <a:pt x="8086" y="562"/>
                  </a:moveTo>
                  <a:lnTo>
                    <a:pt x="8086" y="2169"/>
                  </a:lnTo>
                  <a:lnTo>
                    <a:pt x="4846" y="2169"/>
                  </a:lnTo>
                  <a:lnTo>
                    <a:pt x="4846" y="562"/>
                  </a:lnTo>
                  <a:close/>
                  <a:moveTo>
                    <a:pt x="765" y="1"/>
                  </a:moveTo>
                  <a:lnTo>
                    <a:pt x="612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77" y="485"/>
                  </a:lnTo>
                  <a:lnTo>
                    <a:pt x="26" y="638"/>
                  </a:lnTo>
                  <a:lnTo>
                    <a:pt x="0" y="791"/>
                  </a:lnTo>
                  <a:lnTo>
                    <a:pt x="0" y="1939"/>
                  </a:lnTo>
                  <a:lnTo>
                    <a:pt x="26" y="2092"/>
                  </a:lnTo>
                  <a:lnTo>
                    <a:pt x="77" y="2220"/>
                  </a:lnTo>
                  <a:lnTo>
                    <a:pt x="128" y="2347"/>
                  </a:lnTo>
                  <a:lnTo>
                    <a:pt x="230" y="2475"/>
                  </a:lnTo>
                  <a:lnTo>
                    <a:pt x="357" y="2577"/>
                  </a:lnTo>
                  <a:lnTo>
                    <a:pt x="485" y="2628"/>
                  </a:lnTo>
                  <a:lnTo>
                    <a:pt x="612" y="2679"/>
                  </a:lnTo>
                  <a:lnTo>
                    <a:pt x="765" y="2704"/>
                  </a:lnTo>
                  <a:lnTo>
                    <a:pt x="9183" y="2704"/>
                  </a:lnTo>
                  <a:lnTo>
                    <a:pt x="9285" y="2679"/>
                  </a:lnTo>
                  <a:lnTo>
                    <a:pt x="9361" y="2628"/>
                  </a:lnTo>
                  <a:lnTo>
                    <a:pt x="9412" y="2526"/>
                  </a:lnTo>
                  <a:lnTo>
                    <a:pt x="9438" y="2424"/>
                  </a:lnTo>
                  <a:lnTo>
                    <a:pt x="9412" y="2322"/>
                  </a:lnTo>
                  <a:lnTo>
                    <a:pt x="9361" y="2245"/>
                  </a:lnTo>
                  <a:lnTo>
                    <a:pt x="9285" y="2194"/>
                  </a:lnTo>
                  <a:lnTo>
                    <a:pt x="9183" y="2169"/>
                  </a:lnTo>
                  <a:lnTo>
                    <a:pt x="8621" y="2169"/>
                  </a:lnTo>
                  <a:lnTo>
                    <a:pt x="8621" y="562"/>
                  </a:lnTo>
                  <a:lnTo>
                    <a:pt x="17676" y="562"/>
                  </a:lnTo>
                  <a:lnTo>
                    <a:pt x="17727" y="613"/>
                  </a:lnTo>
                  <a:lnTo>
                    <a:pt x="17778" y="689"/>
                  </a:lnTo>
                  <a:lnTo>
                    <a:pt x="17804" y="791"/>
                  </a:lnTo>
                  <a:lnTo>
                    <a:pt x="17804" y="1939"/>
                  </a:lnTo>
                  <a:lnTo>
                    <a:pt x="17778" y="2016"/>
                  </a:lnTo>
                  <a:lnTo>
                    <a:pt x="17727" y="2092"/>
                  </a:lnTo>
                  <a:lnTo>
                    <a:pt x="17676" y="2143"/>
                  </a:lnTo>
                  <a:lnTo>
                    <a:pt x="17574" y="2169"/>
                  </a:lnTo>
                  <a:lnTo>
                    <a:pt x="10305" y="2169"/>
                  </a:lnTo>
                  <a:lnTo>
                    <a:pt x="10203" y="2194"/>
                  </a:lnTo>
                  <a:lnTo>
                    <a:pt x="10126" y="2245"/>
                  </a:lnTo>
                  <a:lnTo>
                    <a:pt x="10075" y="2322"/>
                  </a:lnTo>
                  <a:lnTo>
                    <a:pt x="10050" y="2424"/>
                  </a:lnTo>
                  <a:lnTo>
                    <a:pt x="10075" y="2526"/>
                  </a:lnTo>
                  <a:lnTo>
                    <a:pt x="10126" y="2628"/>
                  </a:lnTo>
                  <a:lnTo>
                    <a:pt x="10203" y="2679"/>
                  </a:lnTo>
                  <a:lnTo>
                    <a:pt x="10305" y="2704"/>
                  </a:lnTo>
                  <a:lnTo>
                    <a:pt x="17574" y="2704"/>
                  </a:lnTo>
                  <a:lnTo>
                    <a:pt x="17727" y="2679"/>
                  </a:lnTo>
                  <a:lnTo>
                    <a:pt x="17880" y="2628"/>
                  </a:lnTo>
                  <a:lnTo>
                    <a:pt x="18008" y="2577"/>
                  </a:lnTo>
                  <a:lnTo>
                    <a:pt x="18110" y="2475"/>
                  </a:lnTo>
                  <a:lnTo>
                    <a:pt x="18212" y="2347"/>
                  </a:lnTo>
                  <a:lnTo>
                    <a:pt x="18288" y="2220"/>
                  </a:lnTo>
                  <a:lnTo>
                    <a:pt x="18339" y="2092"/>
                  </a:lnTo>
                  <a:lnTo>
                    <a:pt x="18339" y="1939"/>
                  </a:lnTo>
                  <a:lnTo>
                    <a:pt x="18339" y="791"/>
                  </a:lnTo>
                  <a:lnTo>
                    <a:pt x="18339" y="638"/>
                  </a:lnTo>
                  <a:lnTo>
                    <a:pt x="18288" y="485"/>
                  </a:lnTo>
                  <a:lnTo>
                    <a:pt x="18212" y="358"/>
                  </a:lnTo>
                  <a:lnTo>
                    <a:pt x="18110" y="230"/>
                  </a:lnTo>
                  <a:lnTo>
                    <a:pt x="18008" y="154"/>
                  </a:lnTo>
                  <a:lnTo>
                    <a:pt x="17880" y="77"/>
                  </a:lnTo>
                  <a:lnTo>
                    <a:pt x="17727" y="26"/>
                  </a:lnTo>
                  <a:lnTo>
                    <a:pt x="175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0"/>
            <p:cNvSpPr/>
            <p:nvPr/>
          </p:nvSpPr>
          <p:spPr>
            <a:xfrm>
              <a:off x="4220325" y="2711125"/>
              <a:ext cx="170925" cy="116075"/>
            </a:xfrm>
            <a:custGeom>
              <a:avLst/>
              <a:gdLst/>
              <a:ahLst/>
              <a:cxnLst/>
              <a:rect l="l" t="t" r="r" b="b"/>
              <a:pathLst>
                <a:path w="6837" h="4643" extrusionOk="0">
                  <a:moveTo>
                    <a:pt x="5535" y="1"/>
                  </a:moveTo>
                  <a:lnTo>
                    <a:pt x="5408" y="52"/>
                  </a:lnTo>
                  <a:lnTo>
                    <a:pt x="154" y="3266"/>
                  </a:lnTo>
                  <a:lnTo>
                    <a:pt x="77" y="3342"/>
                  </a:lnTo>
                  <a:lnTo>
                    <a:pt x="26" y="3419"/>
                  </a:lnTo>
                  <a:lnTo>
                    <a:pt x="0" y="3521"/>
                  </a:lnTo>
                  <a:lnTo>
                    <a:pt x="0" y="3623"/>
                  </a:lnTo>
                  <a:lnTo>
                    <a:pt x="51" y="3725"/>
                  </a:lnTo>
                  <a:lnTo>
                    <a:pt x="103" y="3801"/>
                  </a:lnTo>
                  <a:lnTo>
                    <a:pt x="179" y="3878"/>
                  </a:lnTo>
                  <a:lnTo>
                    <a:pt x="281" y="3903"/>
                  </a:lnTo>
                  <a:lnTo>
                    <a:pt x="4694" y="4439"/>
                  </a:lnTo>
                  <a:lnTo>
                    <a:pt x="4796" y="4439"/>
                  </a:lnTo>
                  <a:lnTo>
                    <a:pt x="4898" y="4388"/>
                  </a:lnTo>
                  <a:lnTo>
                    <a:pt x="4974" y="4311"/>
                  </a:lnTo>
                  <a:lnTo>
                    <a:pt x="5000" y="4209"/>
                  </a:lnTo>
                  <a:lnTo>
                    <a:pt x="5000" y="4107"/>
                  </a:lnTo>
                  <a:lnTo>
                    <a:pt x="4949" y="4005"/>
                  </a:lnTo>
                  <a:lnTo>
                    <a:pt x="4872" y="3929"/>
                  </a:lnTo>
                  <a:lnTo>
                    <a:pt x="4770" y="3903"/>
                  </a:lnTo>
                  <a:lnTo>
                    <a:pt x="919" y="3444"/>
                  </a:lnTo>
                  <a:lnTo>
                    <a:pt x="5535" y="613"/>
                  </a:lnTo>
                  <a:lnTo>
                    <a:pt x="5714" y="970"/>
                  </a:lnTo>
                  <a:lnTo>
                    <a:pt x="5867" y="1327"/>
                  </a:lnTo>
                  <a:lnTo>
                    <a:pt x="5995" y="1684"/>
                  </a:lnTo>
                  <a:lnTo>
                    <a:pt x="6097" y="2067"/>
                  </a:lnTo>
                  <a:lnTo>
                    <a:pt x="6199" y="2449"/>
                  </a:lnTo>
                  <a:lnTo>
                    <a:pt x="6250" y="2832"/>
                  </a:lnTo>
                  <a:lnTo>
                    <a:pt x="6275" y="3215"/>
                  </a:lnTo>
                  <a:lnTo>
                    <a:pt x="6301" y="3597"/>
                  </a:lnTo>
                  <a:lnTo>
                    <a:pt x="6275" y="4082"/>
                  </a:lnTo>
                  <a:lnTo>
                    <a:pt x="5918" y="4031"/>
                  </a:lnTo>
                  <a:lnTo>
                    <a:pt x="5790" y="4056"/>
                  </a:lnTo>
                  <a:lnTo>
                    <a:pt x="5714" y="4107"/>
                  </a:lnTo>
                  <a:lnTo>
                    <a:pt x="5637" y="4184"/>
                  </a:lnTo>
                  <a:lnTo>
                    <a:pt x="5612" y="4286"/>
                  </a:lnTo>
                  <a:lnTo>
                    <a:pt x="5612" y="4388"/>
                  </a:lnTo>
                  <a:lnTo>
                    <a:pt x="5663" y="4464"/>
                  </a:lnTo>
                  <a:lnTo>
                    <a:pt x="5739" y="4541"/>
                  </a:lnTo>
                  <a:lnTo>
                    <a:pt x="5841" y="4566"/>
                  </a:lnTo>
                  <a:lnTo>
                    <a:pt x="6428" y="4643"/>
                  </a:lnTo>
                  <a:lnTo>
                    <a:pt x="6454" y="4643"/>
                  </a:lnTo>
                  <a:lnTo>
                    <a:pt x="6581" y="4617"/>
                  </a:lnTo>
                  <a:lnTo>
                    <a:pt x="6658" y="4566"/>
                  </a:lnTo>
                  <a:lnTo>
                    <a:pt x="6760" y="4464"/>
                  </a:lnTo>
                  <a:lnTo>
                    <a:pt x="6785" y="4337"/>
                  </a:lnTo>
                  <a:lnTo>
                    <a:pt x="6836" y="3980"/>
                  </a:lnTo>
                  <a:lnTo>
                    <a:pt x="6836" y="3597"/>
                  </a:lnTo>
                  <a:lnTo>
                    <a:pt x="6811" y="3164"/>
                  </a:lnTo>
                  <a:lnTo>
                    <a:pt x="6785" y="2704"/>
                  </a:lnTo>
                  <a:lnTo>
                    <a:pt x="6709" y="2271"/>
                  </a:lnTo>
                  <a:lnTo>
                    <a:pt x="6607" y="1812"/>
                  </a:lnTo>
                  <a:lnTo>
                    <a:pt x="6454" y="1404"/>
                  </a:lnTo>
                  <a:lnTo>
                    <a:pt x="6301" y="970"/>
                  </a:lnTo>
                  <a:lnTo>
                    <a:pt x="6097" y="562"/>
                  </a:lnTo>
                  <a:lnTo>
                    <a:pt x="5892" y="179"/>
                  </a:lnTo>
                  <a:lnTo>
                    <a:pt x="5790" y="77"/>
                  </a:lnTo>
                  <a:lnTo>
                    <a:pt x="5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70"/>
          <p:cNvGrpSpPr/>
          <p:nvPr/>
        </p:nvGrpSpPr>
        <p:grpSpPr>
          <a:xfrm>
            <a:off x="6190999" y="2798998"/>
            <a:ext cx="456070" cy="328574"/>
            <a:chOff x="5437625" y="2692000"/>
            <a:chExt cx="458500" cy="330325"/>
          </a:xfrm>
        </p:grpSpPr>
        <p:sp>
          <p:nvSpPr>
            <p:cNvPr id="1716" name="Google Shape;1716;p70"/>
            <p:cNvSpPr/>
            <p:nvPr/>
          </p:nvSpPr>
          <p:spPr>
            <a:xfrm>
              <a:off x="5437625" y="2692000"/>
              <a:ext cx="458500" cy="258275"/>
            </a:xfrm>
            <a:custGeom>
              <a:avLst/>
              <a:gdLst/>
              <a:ahLst/>
              <a:cxnLst/>
              <a:rect l="l" t="t" r="r" b="b"/>
              <a:pathLst>
                <a:path w="18340" h="10331" extrusionOk="0">
                  <a:moveTo>
                    <a:pt x="1352" y="1"/>
                  </a:moveTo>
                  <a:lnTo>
                    <a:pt x="1072" y="26"/>
                  </a:lnTo>
                  <a:lnTo>
                    <a:pt x="817" y="128"/>
                  </a:lnTo>
                  <a:lnTo>
                    <a:pt x="587" y="230"/>
                  </a:lnTo>
                  <a:lnTo>
                    <a:pt x="409" y="409"/>
                  </a:lnTo>
                  <a:lnTo>
                    <a:pt x="230" y="613"/>
                  </a:lnTo>
                  <a:lnTo>
                    <a:pt x="103" y="842"/>
                  </a:lnTo>
                  <a:lnTo>
                    <a:pt x="26" y="1072"/>
                  </a:lnTo>
                  <a:lnTo>
                    <a:pt x="1" y="1352"/>
                  </a:lnTo>
                  <a:lnTo>
                    <a:pt x="1" y="4311"/>
                  </a:lnTo>
                  <a:lnTo>
                    <a:pt x="26" y="4413"/>
                  </a:lnTo>
                  <a:lnTo>
                    <a:pt x="77" y="4515"/>
                  </a:lnTo>
                  <a:lnTo>
                    <a:pt x="154" y="4566"/>
                  </a:lnTo>
                  <a:lnTo>
                    <a:pt x="281" y="4592"/>
                  </a:lnTo>
                  <a:lnTo>
                    <a:pt x="383" y="4566"/>
                  </a:lnTo>
                  <a:lnTo>
                    <a:pt x="460" y="4515"/>
                  </a:lnTo>
                  <a:lnTo>
                    <a:pt x="511" y="4413"/>
                  </a:lnTo>
                  <a:lnTo>
                    <a:pt x="536" y="4311"/>
                  </a:lnTo>
                  <a:lnTo>
                    <a:pt x="536" y="3138"/>
                  </a:lnTo>
                  <a:lnTo>
                    <a:pt x="17804" y="3138"/>
                  </a:lnTo>
                  <a:lnTo>
                    <a:pt x="17804" y="10050"/>
                  </a:lnTo>
                  <a:lnTo>
                    <a:pt x="17830" y="10152"/>
                  </a:lnTo>
                  <a:lnTo>
                    <a:pt x="17881" y="10229"/>
                  </a:lnTo>
                  <a:lnTo>
                    <a:pt x="17957" y="10305"/>
                  </a:lnTo>
                  <a:lnTo>
                    <a:pt x="18059" y="10331"/>
                  </a:lnTo>
                  <a:lnTo>
                    <a:pt x="18187" y="10305"/>
                  </a:lnTo>
                  <a:lnTo>
                    <a:pt x="18263" y="10229"/>
                  </a:lnTo>
                  <a:lnTo>
                    <a:pt x="18314" y="10152"/>
                  </a:lnTo>
                  <a:lnTo>
                    <a:pt x="18340" y="10050"/>
                  </a:lnTo>
                  <a:lnTo>
                    <a:pt x="18340" y="1352"/>
                  </a:lnTo>
                  <a:lnTo>
                    <a:pt x="18314" y="1072"/>
                  </a:lnTo>
                  <a:lnTo>
                    <a:pt x="18238" y="842"/>
                  </a:lnTo>
                  <a:lnTo>
                    <a:pt x="18110" y="613"/>
                  </a:lnTo>
                  <a:lnTo>
                    <a:pt x="17957" y="409"/>
                  </a:lnTo>
                  <a:lnTo>
                    <a:pt x="17753" y="230"/>
                  </a:lnTo>
                  <a:lnTo>
                    <a:pt x="17524" y="128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79"/>
                  </a:lnTo>
                  <a:lnTo>
                    <a:pt x="15789" y="281"/>
                  </a:lnTo>
                  <a:lnTo>
                    <a:pt x="15815" y="383"/>
                  </a:lnTo>
                  <a:lnTo>
                    <a:pt x="15866" y="460"/>
                  </a:lnTo>
                  <a:lnTo>
                    <a:pt x="15942" y="536"/>
                  </a:lnTo>
                  <a:lnTo>
                    <a:pt x="16988" y="536"/>
                  </a:lnTo>
                  <a:lnTo>
                    <a:pt x="17166" y="562"/>
                  </a:lnTo>
                  <a:lnTo>
                    <a:pt x="17319" y="613"/>
                  </a:lnTo>
                  <a:lnTo>
                    <a:pt x="17447" y="689"/>
                  </a:lnTo>
                  <a:lnTo>
                    <a:pt x="17575" y="791"/>
                  </a:lnTo>
                  <a:lnTo>
                    <a:pt x="17651" y="893"/>
                  </a:lnTo>
                  <a:lnTo>
                    <a:pt x="17728" y="1046"/>
                  </a:lnTo>
                  <a:lnTo>
                    <a:pt x="17779" y="1199"/>
                  </a:lnTo>
                  <a:lnTo>
                    <a:pt x="17804" y="1352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52"/>
                  </a:lnTo>
                  <a:lnTo>
                    <a:pt x="562" y="1199"/>
                  </a:lnTo>
                  <a:lnTo>
                    <a:pt x="613" y="1046"/>
                  </a:lnTo>
                  <a:lnTo>
                    <a:pt x="689" y="893"/>
                  </a:lnTo>
                  <a:lnTo>
                    <a:pt x="766" y="791"/>
                  </a:lnTo>
                  <a:lnTo>
                    <a:pt x="893" y="689"/>
                  </a:lnTo>
                  <a:lnTo>
                    <a:pt x="1021" y="613"/>
                  </a:lnTo>
                  <a:lnTo>
                    <a:pt x="1174" y="562"/>
                  </a:lnTo>
                  <a:lnTo>
                    <a:pt x="1352" y="536"/>
                  </a:lnTo>
                  <a:lnTo>
                    <a:pt x="14973" y="536"/>
                  </a:lnTo>
                  <a:lnTo>
                    <a:pt x="15075" y="460"/>
                  </a:lnTo>
                  <a:lnTo>
                    <a:pt x="15126" y="383"/>
                  </a:lnTo>
                  <a:lnTo>
                    <a:pt x="15151" y="281"/>
                  </a:lnTo>
                  <a:lnTo>
                    <a:pt x="15126" y="179"/>
                  </a:lnTo>
                  <a:lnTo>
                    <a:pt x="15075" y="77"/>
                  </a:lnTo>
                  <a:lnTo>
                    <a:pt x="14973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0"/>
            <p:cNvSpPr/>
            <p:nvPr/>
          </p:nvSpPr>
          <p:spPr>
            <a:xfrm>
              <a:off x="5437625" y="2822075"/>
              <a:ext cx="458500" cy="200250"/>
            </a:xfrm>
            <a:custGeom>
              <a:avLst/>
              <a:gdLst/>
              <a:ahLst/>
              <a:cxnLst/>
              <a:rect l="l" t="t" r="r" b="b"/>
              <a:pathLst>
                <a:path w="18340" h="8010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684"/>
                  </a:lnTo>
                  <a:lnTo>
                    <a:pt x="26" y="6939"/>
                  </a:lnTo>
                  <a:lnTo>
                    <a:pt x="103" y="7194"/>
                  </a:lnTo>
                  <a:lnTo>
                    <a:pt x="230" y="7423"/>
                  </a:lnTo>
                  <a:lnTo>
                    <a:pt x="409" y="7627"/>
                  </a:lnTo>
                  <a:lnTo>
                    <a:pt x="587" y="7780"/>
                  </a:lnTo>
                  <a:lnTo>
                    <a:pt x="817" y="7908"/>
                  </a:lnTo>
                  <a:lnTo>
                    <a:pt x="1072" y="7984"/>
                  </a:lnTo>
                  <a:lnTo>
                    <a:pt x="1352" y="8010"/>
                  </a:lnTo>
                  <a:lnTo>
                    <a:pt x="16988" y="8010"/>
                  </a:lnTo>
                  <a:lnTo>
                    <a:pt x="17268" y="7984"/>
                  </a:lnTo>
                  <a:lnTo>
                    <a:pt x="17524" y="7908"/>
                  </a:lnTo>
                  <a:lnTo>
                    <a:pt x="17753" y="7780"/>
                  </a:lnTo>
                  <a:lnTo>
                    <a:pt x="17957" y="7627"/>
                  </a:lnTo>
                  <a:lnTo>
                    <a:pt x="18110" y="7423"/>
                  </a:lnTo>
                  <a:lnTo>
                    <a:pt x="18238" y="7194"/>
                  </a:lnTo>
                  <a:lnTo>
                    <a:pt x="18314" y="6939"/>
                  </a:lnTo>
                  <a:lnTo>
                    <a:pt x="18340" y="6684"/>
                  </a:lnTo>
                  <a:lnTo>
                    <a:pt x="18340" y="5969"/>
                  </a:lnTo>
                  <a:lnTo>
                    <a:pt x="18314" y="5867"/>
                  </a:lnTo>
                  <a:lnTo>
                    <a:pt x="18263" y="5791"/>
                  </a:lnTo>
                  <a:lnTo>
                    <a:pt x="18187" y="5740"/>
                  </a:lnTo>
                  <a:lnTo>
                    <a:pt x="18059" y="5714"/>
                  </a:lnTo>
                  <a:lnTo>
                    <a:pt x="17957" y="5740"/>
                  </a:lnTo>
                  <a:lnTo>
                    <a:pt x="17881" y="5791"/>
                  </a:lnTo>
                  <a:lnTo>
                    <a:pt x="17830" y="5867"/>
                  </a:lnTo>
                  <a:lnTo>
                    <a:pt x="17804" y="5969"/>
                  </a:lnTo>
                  <a:lnTo>
                    <a:pt x="17804" y="6684"/>
                  </a:lnTo>
                  <a:lnTo>
                    <a:pt x="17779" y="6837"/>
                  </a:lnTo>
                  <a:lnTo>
                    <a:pt x="17728" y="6990"/>
                  </a:lnTo>
                  <a:lnTo>
                    <a:pt x="17651" y="7117"/>
                  </a:lnTo>
                  <a:lnTo>
                    <a:pt x="17575" y="7245"/>
                  </a:lnTo>
                  <a:lnTo>
                    <a:pt x="17447" y="7347"/>
                  </a:lnTo>
                  <a:lnTo>
                    <a:pt x="17319" y="7423"/>
                  </a:lnTo>
                  <a:lnTo>
                    <a:pt x="17166" y="7474"/>
                  </a:lnTo>
                  <a:lnTo>
                    <a:pt x="1174" y="7474"/>
                  </a:lnTo>
                  <a:lnTo>
                    <a:pt x="1021" y="7423"/>
                  </a:lnTo>
                  <a:lnTo>
                    <a:pt x="893" y="7347"/>
                  </a:lnTo>
                  <a:lnTo>
                    <a:pt x="766" y="7245"/>
                  </a:lnTo>
                  <a:lnTo>
                    <a:pt x="689" y="7117"/>
                  </a:lnTo>
                  <a:lnTo>
                    <a:pt x="613" y="6990"/>
                  </a:lnTo>
                  <a:lnTo>
                    <a:pt x="562" y="6837"/>
                  </a:lnTo>
                  <a:lnTo>
                    <a:pt x="536" y="6684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0"/>
            <p:cNvSpPr/>
            <p:nvPr/>
          </p:nvSpPr>
          <p:spPr>
            <a:xfrm>
              <a:off x="5482900" y="2836125"/>
              <a:ext cx="53600" cy="93750"/>
            </a:xfrm>
            <a:custGeom>
              <a:avLst/>
              <a:gdLst/>
              <a:ahLst/>
              <a:cxnLst/>
              <a:rect l="l" t="t" r="r" b="b"/>
              <a:pathLst>
                <a:path w="2144" h="3750" extrusionOk="0">
                  <a:moveTo>
                    <a:pt x="1888" y="0"/>
                  </a:moveTo>
                  <a:lnTo>
                    <a:pt x="1786" y="26"/>
                  </a:lnTo>
                  <a:lnTo>
                    <a:pt x="1684" y="77"/>
                  </a:lnTo>
                  <a:lnTo>
                    <a:pt x="77" y="1683"/>
                  </a:lnTo>
                  <a:lnTo>
                    <a:pt x="26" y="1785"/>
                  </a:lnTo>
                  <a:lnTo>
                    <a:pt x="0" y="1888"/>
                  </a:lnTo>
                  <a:lnTo>
                    <a:pt x="26" y="1990"/>
                  </a:lnTo>
                  <a:lnTo>
                    <a:pt x="77" y="2066"/>
                  </a:lnTo>
                  <a:lnTo>
                    <a:pt x="1684" y="3673"/>
                  </a:lnTo>
                  <a:lnTo>
                    <a:pt x="1760" y="3724"/>
                  </a:lnTo>
                  <a:lnTo>
                    <a:pt x="1862" y="3749"/>
                  </a:lnTo>
                  <a:lnTo>
                    <a:pt x="1964" y="3724"/>
                  </a:lnTo>
                  <a:lnTo>
                    <a:pt x="2067" y="3673"/>
                  </a:lnTo>
                  <a:lnTo>
                    <a:pt x="2118" y="3571"/>
                  </a:lnTo>
                  <a:lnTo>
                    <a:pt x="2143" y="3469"/>
                  </a:lnTo>
                  <a:lnTo>
                    <a:pt x="2118" y="3367"/>
                  </a:lnTo>
                  <a:lnTo>
                    <a:pt x="2067" y="3290"/>
                  </a:lnTo>
                  <a:lnTo>
                    <a:pt x="664" y="1888"/>
                  </a:lnTo>
                  <a:lnTo>
                    <a:pt x="2067" y="459"/>
                  </a:lnTo>
                  <a:lnTo>
                    <a:pt x="2143" y="383"/>
                  </a:lnTo>
                  <a:lnTo>
                    <a:pt x="2143" y="281"/>
                  </a:lnTo>
                  <a:lnTo>
                    <a:pt x="2143" y="179"/>
                  </a:lnTo>
                  <a:lnTo>
                    <a:pt x="2067" y="77"/>
                  </a:lnTo>
                  <a:lnTo>
                    <a:pt x="1990" y="26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0"/>
            <p:cNvSpPr/>
            <p:nvPr/>
          </p:nvSpPr>
          <p:spPr>
            <a:xfrm>
              <a:off x="5622550" y="2836125"/>
              <a:ext cx="53575" cy="93750"/>
            </a:xfrm>
            <a:custGeom>
              <a:avLst/>
              <a:gdLst/>
              <a:ahLst/>
              <a:cxnLst/>
              <a:rect l="l" t="t" r="r" b="b"/>
              <a:pathLst>
                <a:path w="2143" h="3750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05" y="1888"/>
                  </a:lnTo>
                  <a:lnTo>
                    <a:pt x="102" y="3290"/>
                  </a:lnTo>
                  <a:lnTo>
                    <a:pt x="51" y="3367"/>
                  </a:lnTo>
                  <a:lnTo>
                    <a:pt x="26" y="3469"/>
                  </a:lnTo>
                  <a:lnTo>
                    <a:pt x="51" y="3571"/>
                  </a:lnTo>
                  <a:lnTo>
                    <a:pt x="102" y="3673"/>
                  </a:lnTo>
                  <a:lnTo>
                    <a:pt x="179" y="3724"/>
                  </a:lnTo>
                  <a:lnTo>
                    <a:pt x="281" y="3749"/>
                  </a:lnTo>
                  <a:lnTo>
                    <a:pt x="383" y="3724"/>
                  </a:lnTo>
                  <a:lnTo>
                    <a:pt x="485" y="3673"/>
                  </a:lnTo>
                  <a:lnTo>
                    <a:pt x="2066" y="2066"/>
                  </a:lnTo>
                  <a:lnTo>
                    <a:pt x="2143" y="1990"/>
                  </a:lnTo>
                  <a:lnTo>
                    <a:pt x="2143" y="1888"/>
                  </a:lnTo>
                  <a:lnTo>
                    <a:pt x="2143" y="1785"/>
                  </a:lnTo>
                  <a:lnTo>
                    <a:pt x="2066" y="1683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0"/>
            <p:cNvSpPr/>
            <p:nvPr/>
          </p:nvSpPr>
          <p:spPr>
            <a:xfrm>
              <a:off x="5549225" y="2813150"/>
              <a:ext cx="61225" cy="139675"/>
            </a:xfrm>
            <a:custGeom>
              <a:avLst/>
              <a:gdLst/>
              <a:ahLst/>
              <a:cxnLst/>
              <a:rect l="l" t="t" r="r" b="b"/>
              <a:pathLst>
                <a:path w="2449" h="5587" extrusionOk="0">
                  <a:moveTo>
                    <a:pt x="2168" y="1"/>
                  </a:moveTo>
                  <a:lnTo>
                    <a:pt x="2066" y="26"/>
                  </a:lnTo>
                  <a:lnTo>
                    <a:pt x="1990" y="103"/>
                  </a:lnTo>
                  <a:lnTo>
                    <a:pt x="1913" y="179"/>
                  </a:lnTo>
                  <a:lnTo>
                    <a:pt x="26" y="5204"/>
                  </a:lnTo>
                  <a:lnTo>
                    <a:pt x="0" y="5306"/>
                  </a:lnTo>
                  <a:lnTo>
                    <a:pt x="26" y="5408"/>
                  </a:lnTo>
                  <a:lnTo>
                    <a:pt x="77" y="5510"/>
                  </a:lnTo>
                  <a:lnTo>
                    <a:pt x="179" y="5561"/>
                  </a:lnTo>
                  <a:lnTo>
                    <a:pt x="255" y="5587"/>
                  </a:lnTo>
                  <a:lnTo>
                    <a:pt x="332" y="5561"/>
                  </a:lnTo>
                  <a:lnTo>
                    <a:pt x="408" y="5536"/>
                  </a:lnTo>
                  <a:lnTo>
                    <a:pt x="485" y="5485"/>
                  </a:lnTo>
                  <a:lnTo>
                    <a:pt x="510" y="5408"/>
                  </a:lnTo>
                  <a:lnTo>
                    <a:pt x="2423" y="383"/>
                  </a:lnTo>
                  <a:lnTo>
                    <a:pt x="2449" y="281"/>
                  </a:lnTo>
                  <a:lnTo>
                    <a:pt x="2423" y="179"/>
                  </a:lnTo>
                  <a:lnTo>
                    <a:pt x="2347" y="77"/>
                  </a:lnTo>
                  <a:lnTo>
                    <a:pt x="2270" y="26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0"/>
            <p:cNvSpPr/>
            <p:nvPr/>
          </p:nvSpPr>
          <p:spPr>
            <a:xfrm>
              <a:off x="5466950" y="271112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6" y="638"/>
                  </a:lnTo>
                  <a:lnTo>
                    <a:pt x="1072" y="715"/>
                  </a:lnTo>
                  <a:lnTo>
                    <a:pt x="1098" y="817"/>
                  </a:lnTo>
                  <a:lnTo>
                    <a:pt x="1072" y="919"/>
                  </a:lnTo>
                  <a:lnTo>
                    <a:pt x="996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38" y="996"/>
                  </a:lnTo>
                  <a:lnTo>
                    <a:pt x="562" y="919"/>
                  </a:lnTo>
                  <a:lnTo>
                    <a:pt x="536" y="817"/>
                  </a:lnTo>
                  <a:lnTo>
                    <a:pt x="562" y="715"/>
                  </a:lnTo>
                  <a:lnTo>
                    <a:pt x="638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64" y="26"/>
                  </a:lnTo>
                  <a:lnTo>
                    <a:pt x="511" y="77"/>
                  </a:lnTo>
                  <a:lnTo>
                    <a:pt x="358" y="154"/>
                  </a:lnTo>
                  <a:lnTo>
                    <a:pt x="256" y="256"/>
                  </a:lnTo>
                  <a:lnTo>
                    <a:pt x="154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1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76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57"/>
                  </a:lnTo>
                  <a:lnTo>
                    <a:pt x="664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817"/>
                  </a:lnTo>
                  <a:lnTo>
                    <a:pt x="1608" y="664"/>
                  </a:lnTo>
                  <a:lnTo>
                    <a:pt x="1557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76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0"/>
            <p:cNvSpPr/>
            <p:nvPr/>
          </p:nvSpPr>
          <p:spPr>
            <a:xfrm>
              <a:off x="5519250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817" y="536"/>
                  </a:moveTo>
                  <a:lnTo>
                    <a:pt x="919" y="562"/>
                  </a:lnTo>
                  <a:lnTo>
                    <a:pt x="995" y="638"/>
                  </a:lnTo>
                  <a:lnTo>
                    <a:pt x="1046" y="715"/>
                  </a:lnTo>
                  <a:lnTo>
                    <a:pt x="1072" y="817"/>
                  </a:lnTo>
                  <a:lnTo>
                    <a:pt x="1046" y="919"/>
                  </a:lnTo>
                  <a:lnTo>
                    <a:pt x="995" y="996"/>
                  </a:lnTo>
                  <a:lnTo>
                    <a:pt x="919" y="1072"/>
                  </a:lnTo>
                  <a:lnTo>
                    <a:pt x="715" y="1072"/>
                  </a:lnTo>
                  <a:lnTo>
                    <a:pt x="613" y="996"/>
                  </a:lnTo>
                  <a:lnTo>
                    <a:pt x="561" y="919"/>
                  </a:lnTo>
                  <a:lnTo>
                    <a:pt x="536" y="817"/>
                  </a:lnTo>
                  <a:lnTo>
                    <a:pt x="561" y="715"/>
                  </a:lnTo>
                  <a:lnTo>
                    <a:pt x="613" y="638"/>
                  </a:lnTo>
                  <a:lnTo>
                    <a:pt x="715" y="562"/>
                  </a:lnTo>
                  <a:lnTo>
                    <a:pt x="817" y="536"/>
                  </a:lnTo>
                  <a:close/>
                  <a:moveTo>
                    <a:pt x="817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57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77" y="511"/>
                  </a:lnTo>
                  <a:lnTo>
                    <a:pt x="26" y="664"/>
                  </a:lnTo>
                  <a:lnTo>
                    <a:pt x="0" y="817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817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817"/>
                  </a:lnTo>
                  <a:lnTo>
                    <a:pt x="1607" y="664"/>
                  </a:lnTo>
                  <a:lnTo>
                    <a:pt x="1556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0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0"/>
            <p:cNvSpPr/>
            <p:nvPr/>
          </p:nvSpPr>
          <p:spPr>
            <a:xfrm>
              <a:off x="5571525" y="2711125"/>
              <a:ext cx="40200" cy="40850"/>
            </a:xfrm>
            <a:custGeom>
              <a:avLst/>
              <a:gdLst/>
              <a:ahLst/>
              <a:cxnLst/>
              <a:rect l="l" t="t" r="r" b="b"/>
              <a:pathLst>
                <a:path w="1608" h="1634" extrusionOk="0">
                  <a:moveTo>
                    <a:pt x="792" y="536"/>
                  </a:moveTo>
                  <a:lnTo>
                    <a:pt x="894" y="562"/>
                  </a:lnTo>
                  <a:lnTo>
                    <a:pt x="996" y="638"/>
                  </a:lnTo>
                  <a:lnTo>
                    <a:pt x="1047" y="715"/>
                  </a:lnTo>
                  <a:lnTo>
                    <a:pt x="1072" y="817"/>
                  </a:lnTo>
                  <a:lnTo>
                    <a:pt x="1047" y="919"/>
                  </a:lnTo>
                  <a:lnTo>
                    <a:pt x="996" y="996"/>
                  </a:lnTo>
                  <a:lnTo>
                    <a:pt x="894" y="1072"/>
                  </a:lnTo>
                  <a:lnTo>
                    <a:pt x="690" y="1072"/>
                  </a:lnTo>
                  <a:lnTo>
                    <a:pt x="613" y="996"/>
                  </a:lnTo>
                  <a:lnTo>
                    <a:pt x="562" y="919"/>
                  </a:lnTo>
                  <a:lnTo>
                    <a:pt x="537" y="817"/>
                  </a:lnTo>
                  <a:lnTo>
                    <a:pt x="562" y="715"/>
                  </a:lnTo>
                  <a:lnTo>
                    <a:pt x="613" y="638"/>
                  </a:lnTo>
                  <a:lnTo>
                    <a:pt x="690" y="562"/>
                  </a:lnTo>
                  <a:lnTo>
                    <a:pt x="792" y="536"/>
                  </a:lnTo>
                  <a:close/>
                  <a:moveTo>
                    <a:pt x="792" y="1"/>
                  </a:moveTo>
                  <a:lnTo>
                    <a:pt x="639" y="26"/>
                  </a:lnTo>
                  <a:lnTo>
                    <a:pt x="486" y="77"/>
                  </a:lnTo>
                  <a:lnTo>
                    <a:pt x="358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2" y="511"/>
                  </a:lnTo>
                  <a:lnTo>
                    <a:pt x="1" y="664"/>
                  </a:lnTo>
                  <a:lnTo>
                    <a:pt x="1" y="817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57"/>
                  </a:lnTo>
                  <a:lnTo>
                    <a:pt x="639" y="1608"/>
                  </a:lnTo>
                  <a:lnTo>
                    <a:pt x="792" y="1633"/>
                  </a:lnTo>
                  <a:lnTo>
                    <a:pt x="970" y="1608"/>
                  </a:lnTo>
                  <a:lnTo>
                    <a:pt x="1123" y="1557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76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817"/>
                  </a:lnTo>
                  <a:lnTo>
                    <a:pt x="1582" y="664"/>
                  </a:lnTo>
                  <a:lnTo>
                    <a:pt x="1531" y="511"/>
                  </a:lnTo>
                  <a:lnTo>
                    <a:pt x="1480" y="358"/>
                  </a:lnTo>
                  <a:lnTo>
                    <a:pt x="1378" y="256"/>
                  </a:lnTo>
                  <a:lnTo>
                    <a:pt x="1251" y="154"/>
                  </a:lnTo>
                  <a:lnTo>
                    <a:pt x="1123" y="77"/>
                  </a:lnTo>
                  <a:lnTo>
                    <a:pt x="970" y="26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0"/>
            <p:cNvSpPr/>
            <p:nvPr/>
          </p:nvSpPr>
          <p:spPr>
            <a:xfrm>
              <a:off x="5718200" y="2804875"/>
              <a:ext cx="82275" cy="40200"/>
            </a:xfrm>
            <a:custGeom>
              <a:avLst/>
              <a:gdLst/>
              <a:ahLst/>
              <a:cxnLst/>
              <a:rect l="l" t="t" r="r" b="b"/>
              <a:pathLst>
                <a:path w="3291" h="1608" extrusionOk="0">
                  <a:moveTo>
                    <a:pt x="2475" y="536"/>
                  </a:moveTo>
                  <a:lnTo>
                    <a:pt x="2577" y="561"/>
                  </a:lnTo>
                  <a:lnTo>
                    <a:pt x="2679" y="612"/>
                  </a:lnTo>
                  <a:lnTo>
                    <a:pt x="2730" y="714"/>
                  </a:lnTo>
                  <a:lnTo>
                    <a:pt x="2755" y="816"/>
                  </a:lnTo>
                  <a:lnTo>
                    <a:pt x="2730" y="918"/>
                  </a:lnTo>
                  <a:lnTo>
                    <a:pt x="2679" y="995"/>
                  </a:lnTo>
                  <a:lnTo>
                    <a:pt x="2577" y="1046"/>
                  </a:lnTo>
                  <a:lnTo>
                    <a:pt x="2475" y="1071"/>
                  </a:lnTo>
                  <a:lnTo>
                    <a:pt x="791" y="1071"/>
                  </a:lnTo>
                  <a:lnTo>
                    <a:pt x="689" y="1046"/>
                  </a:lnTo>
                  <a:lnTo>
                    <a:pt x="613" y="995"/>
                  </a:lnTo>
                  <a:lnTo>
                    <a:pt x="536" y="918"/>
                  </a:lnTo>
                  <a:lnTo>
                    <a:pt x="536" y="816"/>
                  </a:lnTo>
                  <a:lnTo>
                    <a:pt x="536" y="714"/>
                  </a:lnTo>
                  <a:lnTo>
                    <a:pt x="613" y="612"/>
                  </a:lnTo>
                  <a:lnTo>
                    <a:pt x="689" y="561"/>
                  </a:lnTo>
                  <a:lnTo>
                    <a:pt x="791" y="536"/>
                  </a:lnTo>
                  <a:close/>
                  <a:moveTo>
                    <a:pt x="791" y="0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7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816"/>
                  </a:lnTo>
                  <a:lnTo>
                    <a:pt x="0" y="969"/>
                  </a:lnTo>
                  <a:lnTo>
                    <a:pt x="51" y="1123"/>
                  </a:lnTo>
                  <a:lnTo>
                    <a:pt x="128" y="1250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6"/>
                  </a:lnTo>
                  <a:lnTo>
                    <a:pt x="638" y="1607"/>
                  </a:lnTo>
                  <a:lnTo>
                    <a:pt x="2628" y="1607"/>
                  </a:lnTo>
                  <a:lnTo>
                    <a:pt x="2781" y="1556"/>
                  </a:lnTo>
                  <a:lnTo>
                    <a:pt x="2934" y="1480"/>
                  </a:lnTo>
                  <a:lnTo>
                    <a:pt x="3036" y="1378"/>
                  </a:lnTo>
                  <a:lnTo>
                    <a:pt x="3138" y="1250"/>
                  </a:lnTo>
                  <a:lnTo>
                    <a:pt x="3214" y="1123"/>
                  </a:lnTo>
                  <a:lnTo>
                    <a:pt x="3265" y="969"/>
                  </a:lnTo>
                  <a:lnTo>
                    <a:pt x="3291" y="816"/>
                  </a:lnTo>
                  <a:lnTo>
                    <a:pt x="3265" y="638"/>
                  </a:lnTo>
                  <a:lnTo>
                    <a:pt x="3214" y="485"/>
                  </a:lnTo>
                  <a:lnTo>
                    <a:pt x="3138" y="357"/>
                  </a:lnTo>
                  <a:lnTo>
                    <a:pt x="3036" y="230"/>
                  </a:lnTo>
                  <a:lnTo>
                    <a:pt x="2934" y="128"/>
                  </a:lnTo>
                  <a:lnTo>
                    <a:pt x="2781" y="77"/>
                  </a:lnTo>
                  <a:lnTo>
                    <a:pt x="2628" y="26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0"/>
            <p:cNvSpPr/>
            <p:nvPr/>
          </p:nvSpPr>
          <p:spPr>
            <a:xfrm>
              <a:off x="5718200" y="2858425"/>
              <a:ext cx="151150" cy="40850"/>
            </a:xfrm>
            <a:custGeom>
              <a:avLst/>
              <a:gdLst/>
              <a:ahLst/>
              <a:cxnLst/>
              <a:rect l="l" t="t" r="r" b="b"/>
              <a:pathLst>
                <a:path w="6046" h="1634" extrusionOk="0">
                  <a:moveTo>
                    <a:pt x="5229" y="536"/>
                  </a:moveTo>
                  <a:lnTo>
                    <a:pt x="5331" y="562"/>
                  </a:lnTo>
                  <a:lnTo>
                    <a:pt x="5433" y="613"/>
                  </a:lnTo>
                  <a:lnTo>
                    <a:pt x="5484" y="715"/>
                  </a:lnTo>
                  <a:lnTo>
                    <a:pt x="5510" y="817"/>
                  </a:lnTo>
                  <a:lnTo>
                    <a:pt x="5484" y="919"/>
                  </a:lnTo>
                  <a:lnTo>
                    <a:pt x="5433" y="996"/>
                  </a:lnTo>
                  <a:lnTo>
                    <a:pt x="5331" y="1072"/>
                  </a:lnTo>
                  <a:lnTo>
                    <a:pt x="689" y="1072"/>
                  </a:lnTo>
                  <a:lnTo>
                    <a:pt x="613" y="996"/>
                  </a:lnTo>
                  <a:lnTo>
                    <a:pt x="536" y="919"/>
                  </a:lnTo>
                  <a:lnTo>
                    <a:pt x="536" y="817"/>
                  </a:lnTo>
                  <a:lnTo>
                    <a:pt x="536" y="715"/>
                  </a:lnTo>
                  <a:lnTo>
                    <a:pt x="613" y="613"/>
                  </a:lnTo>
                  <a:lnTo>
                    <a:pt x="689" y="562"/>
                  </a:lnTo>
                  <a:lnTo>
                    <a:pt x="791" y="536"/>
                  </a:lnTo>
                  <a:close/>
                  <a:moveTo>
                    <a:pt x="791" y="1"/>
                  </a:moveTo>
                  <a:lnTo>
                    <a:pt x="638" y="26"/>
                  </a:lnTo>
                  <a:lnTo>
                    <a:pt x="485" y="77"/>
                  </a:lnTo>
                  <a:lnTo>
                    <a:pt x="332" y="154"/>
                  </a:lnTo>
                  <a:lnTo>
                    <a:pt x="230" y="256"/>
                  </a:lnTo>
                  <a:lnTo>
                    <a:pt x="128" y="358"/>
                  </a:lnTo>
                  <a:lnTo>
                    <a:pt x="51" y="511"/>
                  </a:lnTo>
                  <a:lnTo>
                    <a:pt x="0" y="664"/>
                  </a:lnTo>
                  <a:lnTo>
                    <a:pt x="0" y="817"/>
                  </a:lnTo>
                  <a:lnTo>
                    <a:pt x="0" y="970"/>
                  </a:lnTo>
                  <a:lnTo>
                    <a:pt x="51" y="1123"/>
                  </a:lnTo>
                  <a:lnTo>
                    <a:pt x="128" y="1276"/>
                  </a:lnTo>
                  <a:lnTo>
                    <a:pt x="230" y="1378"/>
                  </a:lnTo>
                  <a:lnTo>
                    <a:pt x="332" y="1480"/>
                  </a:lnTo>
                  <a:lnTo>
                    <a:pt x="485" y="1557"/>
                  </a:lnTo>
                  <a:lnTo>
                    <a:pt x="638" y="1608"/>
                  </a:lnTo>
                  <a:lnTo>
                    <a:pt x="791" y="1633"/>
                  </a:lnTo>
                  <a:lnTo>
                    <a:pt x="5229" y="1633"/>
                  </a:lnTo>
                  <a:lnTo>
                    <a:pt x="5408" y="1608"/>
                  </a:lnTo>
                  <a:lnTo>
                    <a:pt x="5561" y="1557"/>
                  </a:lnTo>
                  <a:lnTo>
                    <a:pt x="5688" y="1480"/>
                  </a:lnTo>
                  <a:lnTo>
                    <a:pt x="5816" y="1378"/>
                  </a:lnTo>
                  <a:lnTo>
                    <a:pt x="5892" y="1276"/>
                  </a:lnTo>
                  <a:lnTo>
                    <a:pt x="5969" y="1123"/>
                  </a:lnTo>
                  <a:lnTo>
                    <a:pt x="6020" y="970"/>
                  </a:lnTo>
                  <a:lnTo>
                    <a:pt x="6045" y="817"/>
                  </a:lnTo>
                  <a:lnTo>
                    <a:pt x="6020" y="664"/>
                  </a:lnTo>
                  <a:lnTo>
                    <a:pt x="5969" y="511"/>
                  </a:lnTo>
                  <a:lnTo>
                    <a:pt x="5892" y="358"/>
                  </a:lnTo>
                  <a:lnTo>
                    <a:pt x="5816" y="256"/>
                  </a:lnTo>
                  <a:lnTo>
                    <a:pt x="5688" y="154"/>
                  </a:lnTo>
                  <a:lnTo>
                    <a:pt x="5561" y="77"/>
                  </a:lnTo>
                  <a:lnTo>
                    <a:pt x="5408" y="26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0"/>
            <p:cNvSpPr/>
            <p:nvPr/>
          </p:nvSpPr>
          <p:spPr>
            <a:xfrm>
              <a:off x="5718200" y="2912625"/>
              <a:ext cx="118000" cy="40200"/>
            </a:xfrm>
            <a:custGeom>
              <a:avLst/>
              <a:gdLst/>
              <a:ahLst/>
              <a:cxnLst/>
              <a:rect l="l" t="t" r="r" b="b"/>
              <a:pathLst>
                <a:path w="4720" h="1608" extrusionOk="0">
                  <a:moveTo>
                    <a:pt x="4030" y="536"/>
                  </a:moveTo>
                  <a:lnTo>
                    <a:pt x="4107" y="613"/>
                  </a:lnTo>
                  <a:lnTo>
                    <a:pt x="4158" y="689"/>
                  </a:lnTo>
                  <a:lnTo>
                    <a:pt x="4183" y="792"/>
                  </a:lnTo>
                  <a:lnTo>
                    <a:pt x="4158" y="894"/>
                  </a:lnTo>
                  <a:lnTo>
                    <a:pt x="4107" y="996"/>
                  </a:lnTo>
                  <a:lnTo>
                    <a:pt x="4030" y="1047"/>
                  </a:lnTo>
                  <a:lnTo>
                    <a:pt x="3928" y="1072"/>
                  </a:lnTo>
                  <a:lnTo>
                    <a:pt x="791" y="1072"/>
                  </a:lnTo>
                  <a:lnTo>
                    <a:pt x="689" y="1047"/>
                  </a:lnTo>
                  <a:lnTo>
                    <a:pt x="613" y="996"/>
                  </a:lnTo>
                  <a:lnTo>
                    <a:pt x="536" y="894"/>
                  </a:lnTo>
                  <a:lnTo>
                    <a:pt x="536" y="792"/>
                  </a:lnTo>
                  <a:lnTo>
                    <a:pt x="536" y="689"/>
                  </a:lnTo>
                  <a:lnTo>
                    <a:pt x="613" y="613"/>
                  </a:lnTo>
                  <a:lnTo>
                    <a:pt x="689" y="536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32" y="128"/>
                  </a:lnTo>
                  <a:lnTo>
                    <a:pt x="230" y="230"/>
                  </a:lnTo>
                  <a:lnTo>
                    <a:pt x="128" y="358"/>
                  </a:lnTo>
                  <a:lnTo>
                    <a:pt x="51" y="485"/>
                  </a:lnTo>
                  <a:lnTo>
                    <a:pt x="0" y="638"/>
                  </a:lnTo>
                  <a:lnTo>
                    <a:pt x="0" y="792"/>
                  </a:lnTo>
                  <a:lnTo>
                    <a:pt x="0" y="970"/>
                  </a:lnTo>
                  <a:lnTo>
                    <a:pt x="51" y="1098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32" y="1455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791" y="1608"/>
                  </a:lnTo>
                  <a:lnTo>
                    <a:pt x="3928" y="1608"/>
                  </a:lnTo>
                  <a:lnTo>
                    <a:pt x="4081" y="1582"/>
                  </a:lnTo>
                  <a:lnTo>
                    <a:pt x="4234" y="1531"/>
                  </a:lnTo>
                  <a:lnTo>
                    <a:pt x="4362" y="1455"/>
                  </a:lnTo>
                  <a:lnTo>
                    <a:pt x="4490" y="1378"/>
                  </a:lnTo>
                  <a:lnTo>
                    <a:pt x="4592" y="1251"/>
                  </a:lnTo>
                  <a:lnTo>
                    <a:pt x="4668" y="1098"/>
                  </a:lnTo>
                  <a:lnTo>
                    <a:pt x="4694" y="970"/>
                  </a:lnTo>
                  <a:lnTo>
                    <a:pt x="4719" y="792"/>
                  </a:lnTo>
                  <a:lnTo>
                    <a:pt x="4694" y="638"/>
                  </a:lnTo>
                  <a:lnTo>
                    <a:pt x="4668" y="485"/>
                  </a:lnTo>
                  <a:lnTo>
                    <a:pt x="4592" y="358"/>
                  </a:lnTo>
                  <a:lnTo>
                    <a:pt x="4490" y="230"/>
                  </a:lnTo>
                  <a:lnTo>
                    <a:pt x="4362" y="128"/>
                  </a:lnTo>
                  <a:lnTo>
                    <a:pt x="4234" y="52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70"/>
          <p:cNvGrpSpPr/>
          <p:nvPr/>
        </p:nvGrpSpPr>
        <p:grpSpPr>
          <a:xfrm>
            <a:off x="6958484" y="2735561"/>
            <a:ext cx="398999" cy="456095"/>
            <a:chOff x="6209200" y="2628225"/>
            <a:chExt cx="401125" cy="458525"/>
          </a:xfrm>
        </p:grpSpPr>
        <p:sp>
          <p:nvSpPr>
            <p:cNvPr id="1728" name="Google Shape;1728;p70"/>
            <p:cNvSpPr/>
            <p:nvPr/>
          </p:nvSpPr>
          <p:spPr>
            <a:xfrm>
              <a:off x="6496775" y="2853325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2"/>
                  </a:lnTo>
                  <a:lnTo>
                    <a:pt x="1837" y="613"/>
                  </a:lnTo>
                  <a:lnTo>
                    <a:pt x="1990" y="715"/>
                  </a:lnTo>
                  <a:lnTo>
                    <a:pt x="2143" y="817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9" y="1276"/>
                  </a:lnTo>
                  <a:lnTo>
                    <a:pt x="2399" y="1480"/>
                  </a:lnTo>
                  <a:lnTo>
                    <a:pt x="2399" y="1659"/>
                  </a:lnTo>
                  <a:lnTo>
                    <a:pt x="2322" y="1837"/>
                  </a:lnTo>
                  <a:lnTo>
                    <a:pt x="2245" y="1990"/>
                  </a:lnTo>
                  <a:lnTo>
                    <a:pt x="2143" y="2118"/>
                  </a:lnTo>
                  <a:lnTo>
                    <a:pt x="1990" y="2245"/>
                  </a:lnTo>
                  <a:lnTo>
                    <a:pt x="1837" y="2322"/>
                  </a:lnTo>
                  <a:lnTo>
                    <a:pt x="1659" y="2373"/>
                  </a:lnTo>
                  <a:lnTo>
                    <a:pt x="1480" y="2398"/>
                  </a:lnTo>
                  <a:lnTo>
                    <a:pt x="1302" y="2373"/>
                  </a:lnTo>
                  <a:lnTo>
                    <a:pt x="1123" y="2322"/>
                  </a:lnTo>
                  <a:lnTo>
                    <a:pt x="970" y="2245"/>
                  </a:lnTo>
                  <a:lnTo>
                    <a:pt x="817" y="2118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9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123"/>
                  </a:lnTo>
                  <a:lnTo>
                    <a:pt x="715" y="944"/>
                  </a:lnTo>
                  <a:lnTo>
                    <a:pt x="817" y="817"/>
                  </a:lnTo>
                  <a:lnTo>
                    <a:pt x="970" y="715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close/>
                  <a:moveTo>
                    <a:pt x="1480" y="1"/>
                  </a:moveTo>
                  <a:lnTo>
                    <a:pt x="1174" y="26"/>
                  </a:lnTo>
                  <a:lnTo>
                    <a:pt x="919" y="128"/>
                  </a:lnTo>
                  <a:lnTo>
                    <a:pt x="664" y="256"/>
                  </a:lnTo>
                  <a:lnTo>
                    <a:pt x="435" y="434"/>
                  </a:lnTo>
                  <a:lnTo>
                    <a:pt x="256" y="664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80"/>
                  </a:lnTo>
                  <a:lnTo>
                    <a:pt x="52" y="1761"/>
                  </a:lnTo>
                  <a:lnTo>
                    <a:pt x="128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9"/>
                  </a:lnTo>
                  <a:lnTo>
                    <a:pt x="919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01" y="2500"/>
                  </a:lnTo>
                  <a:lnTo>
                    <a:pt x="2705" y="2296"/>
                  </a:lnTo>
                  <a:lnTo>
                    <a:pt x="2832" y="2041"/>
                  </a:lnTo>
                  <a:lnTo>
                    <a:pt x="2909" y="1761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64"/>
                  </a:lnTo>
                  <a:lnTo>
                    <a:pt x="2501" y="434"/>
                  </a:lnTo>
                  <a:lnTo>
                    <a:pt x="2296" y="256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0"/>
            <p:cNvSpPr/>
            <p:nvPr/>
          </p:nvSpPr>
          <p:spPr>
            <a:xfrm>
              <a:off x="6241075" y="2628225"/>
              <a:ext cx="369250" cy="458525"/>
            </a:xfrm>
            <a:custGeom>
              <a:avLst/>
              <a:gdLst/>
              <a:ahLst/>
              <a:cxnLst/>
              <a:rect l="l" t="t" r="r" b="b"/>
              <a:pathLst>
                <a:path w="14770" h="18341" extrusionOk="0">
                  <a:moveTo>
                    <a:pt x="8775" y="1557"/>
                  </a:moveTo>
                  <a:lnTo>
                    <a:pt x="11938" y="4720"/>
                  </a:lnTo>
                  <a:lnTo>
                    <a:pt x="10484" y="6173"/>
                  </a:lnTo>
                  <a:lnTo>
                    <a:pt x="10356" y="6301"/>
                  </a:lnTo>
                  <a:lnTo>
                    <a:pt x="10203" y="6378"/>
                  </a:lnTo>
                  <a:lnTo>
                    <a:pt x="10050" y="6480"/>
                  </a:lnTo>
                  <a:lnTo>
                    <a:pt x="9897" y="6531"/>
                  </a:lnTo>
                  <a:lnTo>
                    <a:pt x="9744" y="6582"/>
                  </a:lnTo>
                  <a:lnTo>
                    <a:pt x="9591" y="6607"/>
                  </a:lnTo>
                  <a:lnTo>
                    <a:pt x="9413" y="6633"/>
                  </a:lnTo>
                  <a:lnTo>
                    <a:pt x="9234" y="6633"/>
                  </a:lnTo>
                  <a:lnTo>
                    <a:pt x="8979" y="6607"/>
                  </a:lnTo>
                  <a:lnTo>
                    <a:pt x="8699" y="6633"/>
                  </a:lnTo>
                  <a:lnTo>
                    <a:pt x="8443" y="6684"/>
                  </a:lnTo>
                  <a:lnTo>
                    <a:pt x="8188" y="6760"/>
                  </a:lnTo>
                  <a:lnTo>
                    <a:pt x="7959" y="6862"/>
                  </a:lnTo>
                  <a:lnTo>
                    <a:pt x="7729" y="6990"/>
                  </a:lnTo>
                  <a:lnTo>
                    <a:pt x="7525" y="7143"/>
                  </a:lnTo>
                  <a:lnTo>
                    <a:pt x="7321" y="7321"/>
                  </a:lnTo>
                  <a:lnTo>
                    <a:pt x="7117" y="7525"/>
                  </a:lnTo>
                  <a:lnTo>
                    <a:pt x="7066" y="7500"/>
                  </a:lnTo>
                  <a:lnTo>
                    <a:pt x="2806" y="7500"/>
                  </a:lnTo>
                  <a:lnTo>
                    <a:pt x="3011" y="7321"/>
                  </a:lnTo>
                  <a:lnTo>
                    <a:pt x="3138" y="7194"/>
                  </a:lnTo>
                  <a:lnTo>
                    <a:pt x="3266" y="7092"/>
                  </a:lnTo>
                  <a:lnTo>
                    <a:pt x="3419" y="7015"/>
                  </a:lnTo>
                  <a:lnTo>
                    <a:pt x="3572" y="6939"/>
                  </a:lnTo>
                  <a:lnTo>
                    <a:pt x="3750" y="6913"/>
                  </a:lnTo>
                  <a:lnTo>
                    <a:pt x="3903" y="6862"/>
                  </a:lnTo>
                  <a:lnTo>
                    <a:pt x="4260" y="6862"/>
                  </a:lnTo>
                  <a:lnTo>
                    <a:pt x="4515" y="6888"/>
                  </a:lnTo>
                  <a:lnTo>
                    <a:pt x="4796" y="6862"/>
                  </a:lnTo>
                  <a:lnTo>
                    <a:pt x="5051" y="6811"/>
                  </a:lnTo>
                  <a:lnTo>
                    <a:pt x="5281" y="6735"/>
                  </a:lnTo>
                  <a:lnTo>
                    <a:pt x="5536" y="6633"/>
                  </a:lnTo>
                  <a:lnTo>
                    <a:pt x="5765" y="6505"/>
                  </a:lnTo>
                  <a:lnTo>
                    <a:pt x="5969" y="6352"/>
                  </a:lnTo>
                  <a:lnTo>
                    <a:pt x="6173" y="6173"/>
                  </a:lnTo>
                  <a:lnTo>
                    <a:pt x="6352" y="5969"/>
                  </a:lnTo>
                  <a:lnTo>
                    <a:pt x="6505" y="5765"/>
                  </a:lnTo>
                  <a:lnTo>
                    <a:pt x="6632" y="5536"/>
                  </a:lnTo>
                  <a:lnTo>
                    <a:pt x="6735" y="5281"/>
                  </a:lnTo>
                  <a:lnTo>
                    <a:pt x="6811" y="5026"/>
                  </a:lnTo>
                  <a:lnTo>
                    <a:pt x="6862" y="4771"/>
                  </a:lnTo>
                  <a:lnTo>
                    <a:pt x="6888" y="4516"/>
                  </a:lnTo>
                  <a:lnTo>
                    <a:pt x="6862" y="4235"/>
                  </a:lnTo>
                  <a:lnTo>
                    <a:pt x="6862" y="4082"/>
                  </a:lnTo>
                  <a:lnTo>
                    <a:pt x="6862" y="3903"/>
                  </a:lnTo>
                  <a:lnTo>
                    <a:pt x="6913" y="3750"/>
                  </a:lnTo>
                  <a:lnTo>
                    <a:pt x="6939" y="3572"/>
                  </a:lnTo>
                  <a:lnTo>
                    <a:pt x="7015" y="3419"/>
                  </a:lnTo>
                  <a:lnTo>
                    <a:pt x="7092" y="3266"/>
                  </a:lnTo>
                  <a:lnTo>
                    <a:pt x="7194" y="3138"/>
                  </a:lnTo>
                  <a:lnTo>
                    <a:pt x="7321" y="3011"/>
                  </a:lnTo>
                  <a:lnTo>
                    <a:pt x="8775" y="1557"/>
                  </a:lnTo>
                  <a:close/>
                  <a:moveTo>
                    <a:pt x="6811" y="8035"/>
                  </a:moveTo>
                  <a:lnTo>
                    <a:pt x="6709" y="8342"/>
                  </a:lnTo>
                  <a:lnTo>
                    <a:pt x="6632" y="8622"/>
                  </a:lnTo>
                  <a:lnTo>
                    <a:pt x="6607" y="8928"/>
                  </a:lnTo>
                  <a:lnTo>
                    <a:pt x="6632" y="9234"/>
                  </a:lnTo>
                  <a:lnTo>
                    <a:pt x="6632" y="9413"/>
                  </a:lnTo>
                  <a:lnTo>
                    <a:pt x="6607" y="9591"/>
                  </a:lnTo>
                  <a:lnTo>
                    <a:pt x="6581" y="9744"/>
                  </a:lnTo>
                  <a:lnTo>
                    <a:pt x="6530" y="9897"/>
                  </a:lnTo>
                  <a:lnTo>
                    <a:pt x="6479" y="10050"/>
                  </a:lnTo>
                  <a:lnTo>
                    <a:pt x="6377" y="10204"/>
                  </a:lnTo>
                  <a:lnTo>
                    <a:pt x="6301" y="10357"/>
                  </a:lnTo>
                  <a:lnTo>
                    <a:pt x="6173" y="10484"/>
                  </a:lnTo>
                  <a:lnTo>
                    <a:pt x="4719" y="11938"/>
                  </a:lnTo>
                  <a:lnTo>
                    <a:pt x="1557" y="8775"/>
                  </a:lnTo>
                  <a:lnTo>
                    <a:pt x="2271" y="8035"/>
                  </a:lnTo>
                  <a:close/>
                  <a:moveTo>
                    <a:pt x="894" y="8877"/>
                  </a:moveTo>
                  <a:lnTo>
                    <a:pt x="970" y="8954"/>
                  </a:lnTo>
                  <a:lnTo>
                    <a:pt x="996" y="8954"/>
                  </a:lnTo>
                  <a:lnTo>
                    <a:pt x="4541" y="12499"/>
                  </a:lnTo>
                  <a:lnTo>
                    <a:pt x="4541" y="12525"/>
                  </a:lnTo>
                  <a:lnTo>
                    <a:pt x="4592" y="12601"/>
                  </a:lnTo>
                  <a:lnTo>
                    <a:pt x="4617" y="12703"/>
                  </a:lnTo>
                  <a:lnTo>
                    <a:pt x="4592" y="12780"/>
                  </a:lnTo>
                  <a:lnTo>
                    <a:pt x="4541" y="12882"/>
                  </a:lnTo>
                  <a:lnTo>
                    <a:pt x="4464" y="12933"/>
                  </a:lnTo>
                  <a:lnTo>
                    <a:pt x="4260" y="12933"/>
                  </a:lnTo>
                  <a:lnTo>
                    <a:pt x="4184" y="12882"/>
                  </a:lnTo>
                  <a:lnTo>
                    <a:pt x="613" y="9311"/>
                  </a:lnTo>
                  <a:lnTo>
                    <a:pt x="562" y="9209"/>
                  </a:lnTo>
                  <a:lnTo>
                    <a:pt x="536" y="9132"/>
                  </a:lnTo>
                  <a:lnTo>
                    <a:pt x="562" y="9030"/>
                  </a:lnTo>
                  <a:lnTo>
                    <a:pt x="613" y="8954"/>
                  </a:lnTo>
                  <a:lnTo>
                    <a:pt x="689" y="8877"/>
                  </a:lnTo>
                  <a:close/>
                  <a:moveTo>
                    <a:pt x="11989" y="7729"/>
                  </a:moveTo>
                  <a:lnTo>
                    <a:pt x="12014" y="7780"/>
                  </a:lnTo>
                  <a:lnTo>
                    <a:pt x="12142" y="8265"/>
                  </a:lnTo>
                  <a:lnTo>
                    <a:pt x="12167" y="8393"/>
                  </a:lnTo>
                  <a:lnTo>
                    <a:pt x="12218" y="8520"/>
                  </a:lnTo>
                  <a:lnTo>
                    <a:pt x="12320" y="8622"/>
                  </a:lnTo>
                  <a:lnTo>
                    <a:pt x="12422" y="8699"/>
                  </a:lnTo>
                  <a:lnTo>
                    <a:pt x="12882" y="8954"/>
                  </a:lnTo>
                  <a:lnTo>
                    <a:pt x="13009" y="9030"/>
                  </a:lnTo>
                  <a:lnTo>
                    <a:pt x="13137" y="9056"/>
                  </a:lnTo>
                  <a:lnTo>
                    <a:pt x="13290" y="9030"/>
                  </a:lnTo>
                  <a:lnTo>
                    <a:pt x="13417" y="9005"/>
                  </a:lnTo>
                  <a:lnTo>
                    <a:pt x="13876" y="8852"/>
                  </a:lnTo>
                  <a:lnTo>
                    <a:pt x="13927" y="8852"/>
                  </a:lnTo>
                  <a:lnTo>
                    <a:pt x="13978" y="8877"/>
                  </a:lnTo>
                  <a:lnTo>
                    <a:pt x="14208" y="9311"/>
                  </a:lnTo>
                  <a:lnTo>
                    <a:pt x="14233" y="9362"/>
                  </a:lnTo>
                  <a:lnTo>
                    <a:pt x="14208" y="9413"/>
                  </a:lnTo>
                  <a:lnTo>
                    <a:pt x="13851" y="9744"/>
                  </a:lnTo>
                  <a:lnTo>
                    <a:pt x="13749" y="9821"/>
                  </a:lnTo>
                  <a:lnTo>
                    <a:pt x="13672" y="9948"/>
                  </a:lnTo>
                  <a:lnTo>
                    <a:pt x="13621" y="10076"/>
                  </a:lnTo>
                  <a:lnTo>
                    <a:pt x="13596" y="10229"/>
                  </a:lnTo>
                  <a:lnTo>
                    <a:pt x="13596" y="10739"/>
                  </a:lnTo>
                  <a:lnTo>
                    <a:pt x="13621" y="10867"/>
                  </a:lnTo>
                  <a:lnTo>
                    <a:pt x="13672" y="10994"/>
                  </a:lnTo>
                  <a:lnTo>
                    <a:pt x="13749" y="11122"/>
                  </a:lnTo>
                  <a:lnTo>
                    <a:pt x="13851" y="11224"/>
                  </a:lnTo>
                  <a:lnTo>
                    <a:pt x="14208" y="11555"/>
                  </a:lnTo>
                  <a:lnTo>
                    <a:pt x="14233" y="11606"/>
                  </a:lnTo>
                  <a:lnTo>
                    <a:pt x="14208" y="11632"/>
                  </a:lnTo>
                  <a:lnTo>
                    <a:pt x="13978" y="12065"/>
                  </a:lnTo>
                  <a:lnTo>
                    <a:pt x="13927" y="12091"/>
                  </a:lnTo>
                  <a:lnTo>
                    <a:pt x="13876" y="12091"/>
                  </a:lnTo>
                  <a:lnTo>
                    <a:pt x="13417" y="11938"/>
                  </a:lnTo>
                  <a:lnTo>
                    <a:pt x="13290" y="11912"/>
                  </a:lnTo>
                  <a:lnTo>
                    <a:pt x="13137" y="11912"/>
                  </a:lnTo>
                  <a:lnTo>
                    <a:pt x="13009" y="11938"/>
                  </a:lnTo>
                  <a:lnTo>
                    <a:pt x="12882" y="11989"/>
                  </a:lnTo>
                  <a:lnTo>
                    <a:pt x="12422" y="12244"/>
                  </a:lnTo>
                  <a:lnTo>
                    <a:pt x="12320" y="12321"/>
                  </a:lnTo>
                  <a:lnTo>
                    <a:pt x="12218" y="12423"/>
                  </a:lnTo>
                  <a:lnTo>
                    <a:pt x="12167" y="12550"/>
                  </a:lnTo>
                  <a:lnTo>
                    <a:pt x="12142" y="12703"/>
                  </a:lnTo>
                  <a:lnTo>
                    <a:pt x="12014" y="13162"/>
                  </a:lnTo>
                  <a:lnTo>
                    <a:pt x="11989" y="13213"/>
                  </a:lnTo>
                  <a:lnTo>
                    <a:pt x="11938" y="13239"/>
                  </a:lnTo>
                  <a:lnTo>
                    <a:pt x="11453" y="13239"/>
                  </a:lnTo>
                  <a:lnTo>
                    <a:pt x="11402" y="13213"/>
                  </a:lnTo>
                  <a:lnTo>
                    <a:pt x="11377" y="13162"/>
                  </a:lnTo>
                  <a:lnTo>
                    <a:pt x="11275" y="12703"/>
                  </a:lnTo>
                  <a:lnTo>
                    <a:pt x="11249" y="12550"/>
                  </a:lnTo>
                  <a:lnTo>
                    <a:pt x="11173" y="12423"/>
                  </a:lnTo>
                  <a:lnTo>
                    <a:pt x="11096" y="12321"/>
                  </a:lnTo>
                  <a:lnTo>
                    <a:pt x="10969" y="12244"/>
                  </a:lnTo>
                  <a:lnTo>
                    <a:pt x="10535" y="11989"/>
                  </a:lnTo>
                  <a:lnTo>
                    <a:pt x="10382" y="11938"/>
                  </a:lnTo>
                  <a:lnTo>
                    <a:pt x="10229" y="11912"/>
                  </a:lnTo>
                  <a:lnTo>
                    <a:pt x="10101" y="11912"/>
                  </a:lnTo>
                  <a:lnTo>
                    <a:pt x="9999" y="11938"/>
                  </a:lnTo>
                  <a:lnTo>
                    <a:pt x="9515" y="12091"/>
                  </a:lnTo>
                  <a:lnTo>
                    <a:pt x="9464" y="12091"/>
                  </a:lnTo>
                  <a:lnTo>
                    <a:pt x="9438" y="12065"/>
                  </a:lnTo>
                  <a:lnTo>
                    <a:pt x="9362" y="11912"/>
                  </a:lnTo>
                  <a:lnTo>
                    <a:pt x="9183" y="11632"/>
                  </a:lnTo>
                  <a:lnTo>
                    <a:pt x="9183" y="11606"/>
                  </a:lnTo>
                  <a:lnTo>
                    <a:pt x="9209" y="11555"/>
                  </a:lnTo>
                  <a:lnTo>
                    <a:pt x="9566" y="11224"/>
                  </a:lnTo>
                  <a:lnTo>
                    <a:pt x="9668" y="11122"/>
                  </a:lnTo>
                  <a:lnTo>
                    <a:pt x="9744" y="10994"/>
                  </a:lnTo>
                  <a:lnTo>
                    <a:pt x="9795" y="10867"/>
                  </a:lnTo>
                  <a:lnTo>
                    <a:pt x="9795" y="10739"/>
                  </a:lnTo>
                  <a:lnTo>
                    <a:pt x="9795" y="10229"/>
                  </a:lnTo>
                  <a:lnTo>
                    <a:pt x="9795" y="10076"/>
                  </a:lnTo>
                  <a:lnTo>
                    <a:pt x="9744" y="9948"/>
                  </a:lnTo>
                  <a:lnTo>
                    <a:pt x="9668" y="9821"/>
                  </a:lnTo>
                  <a:lnTo>
                    <a:pt x="9566" y="9744"/>
                  </a:lnTo>
                  <a:lnTo>
                    <a:pt x="9209" y="9413"/>
                  </a:lnTo>
                  <a:lnTo>
                    <a:pt x="9183" y="9362"/>
                  </a:lnTo>
                  <a:lnTo>
                    <a:pt x="9183" y="9311"/>
                  </a:lnTo>
                  <a:lnTo>
                    <a:pt x="9438" y="8877"/>
                  </a:lnTo>
                  <a:lnTo>
                    <a:pt x="9464" y="8852"/>
                  </a:lnTo>
                  <a:lnTo>
                    <a:pt x="9515" y="8852"/>
                  </a:lnTo>
                  <a:lnTo>
                    <a:pt x="9999" y="9005"/>
                  </a:lnTo>
                  <a:lnTo>
                    <a:pt x="10127" y="9030"/>
                  </a:lnTo>
                  <a:lnTo>
                    <a:pt x="10254" y="9056"/>
                  </a:lnTo>
                  <a:lnTo>
                    <a:pt x="10407" y="9030"/>
                  </a:lnTo>
                  <a:lnTo>
                    <a:pt x="10535" y="8954"/>
                  </a:lnTo>
                  <a:lnTo>
                    <a:pt x="10969" y="8699"/>
                  </a:lnTo>
                  <a:lnTo>
                    <a:pt x="11096" y="8622"/>
                  </a:lnTo>
                  <a:lnTo>
                    <a:pt x="11173" y="8520"/>
                  </a:lnTo>
                  <a:lnTo>
                    <a:pt x="11249" y="8393"/>
                  </a:lnTo>
                  <a:lnTo>
                    <a:pt x="11275" y="8265"/>
                  </a:lnTo>
                  <a:lnTo>
                    <a:pt x="11377" y="7780"/>
                  </a:lnTo>
                  <a:lnTo>
                    <a:pt x="11402" y="7729"/>
                  </a:lnTo>
                  <a:close/>
                  <a:moveTo>
                    <a:pt x="8979" y="12321"/>
                  </a:moveTo>
                  <a:lnTo>
                    <a:pt x="9030" y="12423"/>
                  </a:lnTo>
                  <a:lnTo>
                    <a:pt x="9107" y="12499"/>
                  </a:lnTo>
                  <a:lnTo>
                    <a:pt x="9183" y="12550"/>
                  </a:lnTo>
                  <a:lnTo>
                    <a:pt x="9260" y="12601"/>
                  </a:lnTo>
                  <a:lnTo>
                    <a:pt x="9362" y="12627"/>
                  </a:lnTo>
                  <a:lnTo>
                    <a:pt x="9668" y="12627"/>
                  </a:lnTo>
                  <a:lnTo>
                    <a:pt x="9923" y="12550"/>
                  </a:lnTo>
                  <a:lnTo>
                    <a:pt x="10203" y="12448"/>
                  </a:lnTo>
                  <a:lnTo>
                    <a:pt x="10254" y="12448"/>
                  </a:lnTo>
                  <a:lnTo>
                    <a:pt x="10714" y="12703"/>
                  </a:lnTo>
                  <a:lnTo>
                    <a:pt x="10739" y="12729"/>
                  </a:lnTo>
                  <a:lnTo>
                    <a:pt x="10739" y="12780"/>
                  </a:lnTo>
                  <a:lnTo>
                    <a:pt x="10790" y="13035"/>
                  </a:lnTo>
                  <a:lnTo>
                    <a:pt x="10867" y="13315"/>
                  </a:lnTo>
                  <a:lnTo>
                    <a:pt x="10892" y="13417"/>
                  </a:lnTo>
                  <a:lnTo>
                    <a:pt x="10943" y="13494"/>
                  </a:lnTo>
                  <a:lnTo>
                    <a:pt x="2526" y="13494"/>
                  </a:lnTo>
                  <a:lnTo>
                    <a:pt x="2296" y="13519"/>
                  </a:lnTo>
                  <a:lnTo>
                    <a:pt x="2653" y="12499"/>
                  </a:lnTo>
                  <a:lnTo>
                    <a:pt x="2679" y="12423"/>
                  </a:lnTo>
                  <a:lnTo>
                    <a:pt x="2730" y="12372"/>
                  </a:lnTo>
                  <a:lnTo>
                    <a:pt x="2806" y="12346"/>
                  </a:lnTo>
                  <a:lnTo>
                    <a:pt x="2883" y="12321"/>
                  </a:lnTo>
                  <a:lnTo>
                    <a:pt x="3801" y="13239"/>
                  </a:lnTo>
                  <a:lnTo>
                    <a:pt x="3929" y="13341"/>
                  </a:lnTo>
                  <a:lnTo>
                    <a:pt x="4056" y="13417"/>
                  </a:lnTo>
                  <a:lnTo>
                    <a:pt x="4209" y="13468"/>
                  </a:lnTo>
                  <a:lnTo>
                    <a:pt x="4515" y="13468"/>
                  </a:lnTo>
                  <a:lnTo>
                    <a:pt x="4668" y="13417"/>
                  </a:lnTo>
                  <a:lnTo>
                    <a:pt x="4796" y="13341"/>
                  </a:lnTo>
                  <a:lnTo>
                    <a:pt x="4924" y="13239"/>
                  </a:lnTo>
                  <a:lnTo>
                    <a:pt x="5000" y="13162"/>
                  </a:lnTo>
                  <a:lnTo>
                    <a:pt x="5077" y="13035"/>
                  </a:lnTo>
                  <a:lnTo>
                    <a:pt x="5102" y="12933"/>
                  </a:lnTo>
                  <a:lnTo>
                    <a:pt x="5153" y="12805"/>
                  </a:lnTo>
                  <a:lnTo>
                    <a:pt x="5153" y="12703"/>
                  </a:lnTo>
                  <a:lnTo>
                    <a:pt x="5153" y="12576"/>
                  </a:lnTo>
                  <a:lnTo>
                    <a:pt x="5128" y="12448"/>
                  </a:lnTo>
                  <a:lnTo>
                    <a:pt x="5077" y="12346"/>
                  </a:lnTo>
                  <a:lnTo>
                    <a:pt x="5102" y="12321"/>
                  </a:lnTo>
                  <a:close/>
                  <a:moveTo>
                    <a:pt x="10969" y="14029"/>
                  </a:moveTo>
                  <a:lnTo>
                    <a:pt x="11071" y="14055"/>
                  </a:lnTo>
                  <a:lnTo>
                    <a:pt x="11173" y="14081"/>
                  </a:lnTo>
                  <a:lnTo>
                    <a:pt x="11249" y="14132"/>
                  </a:lnTo>
                  <a:lnTo>
                    <a:pt x="11326" y="14183"/>
                  </a:lnTo>
                  <a:lnTo>
                    <a:pt x="11402" y="14259"/>
                  </a:lnTo>
                  <a:lnTo>
                    <a:pt x="11453" y="14361"/>
                  </a:lnTo>
                  <a:lnTo>
                    <a:pt x="11479" y="14463"/>
                  </a:lnTo>
                  <a:lnTo>
                    <a:pt x="11479" y="14565"/>
                  </a:lnTo>
                  <a:lnTo>
                    <a:pt x="11479" y="17269"/>
                  </a:lnTo>
                  <a:lnTo>
                    <a:pt x="11479" y="17396"/>
                  </a:lnTo>
                  <a:lnTo>
                    <a:pt x="11453" y="17473"/>
                  </a:lnTo>
                  <a:lnTo>
                    <a:pt x="11402" y="17575"/>
                  </a:lnTo>
                  <a:lnTo>
                    <a:pt x="11326" y="17651"/>
                  </a:lnTo>
                  <a:lnTo>
                    <a:pt x="11249" y="17702"/>
                  </a:lnTo>
                  <a:lnTo>
                    <a:pt x="11173" y="17753"/>
                  </a:lnTo>
                  <a:lnTo>
                    <a:pt x="11071" y="17779"/>
                  </a:lnTo>
                  <a:lnTo>
                    <a:pt x="10969" y="17804"/>
                  </a:lnTo>
                  <a:lnTo>
                    <a:pt x="2526" y="17804"/>
                  </a:lnTo>
                  <a:lnTo>
                    <a:pt x="2424" y="17779"/>
                  </a:lnTo>
                  <a:lnTo>
                    <a:pt x="2322" y="17753"/>
                  </a:lnTo>
                  <a:lnTo>
                    <a:pt x="2220" y="17702"/>
                  </a:lnTo>
                  <a:lnTo>
                    <a:pt x="2143" y="17651"/>
                  </a:lnTo>
                  <a:lnTo>
                    <a:pt x="2092" y="17575"/>
                  </a:lnTo>
                  <a:lnTo>
                    <a:pt x="2041" y="17473"/>
                  </a:lnTo>
                  <a:lnTo>
                    <a:pt x="2016" y="17396"/>
                  </a:lnTo>
                  <a:lnTo>
                    <a:pt x="1990" y="17269"/>
                  </a:lnTo>
                  <a:lnTo>
                    <a:pt x="1990" y="14565"/>
                  </a:lnTo>
                  <a:lnTo>
                    <a:pt x="2016" y="14463"/>
                  </a:lnTo>
                  <a:lnTo>
                    <a:pt x="2041" y="14361"/>
                  </a:lnTo>
                  <a:lnTo>
                    <a:pt x="2092" y="14259"/>
                  </a:lnTo>
                  <a:lnTo>
                    <a:pt x="2143" y="14183"/>
                  </a:lnTo>
                  <a:lnTo>
                    <a:pt x="2220" y="14132"/>
                  </a:lnTo>
                  <a:lnTo>
                    <a:pt x="2322" y="14081"/>
                  </a:lnTo>
                  <a:lnTo>
                    <a:pt x="2424" y="14055"/>
                  </a:lnTo>
                  <a:lnTo>
                    <a:pt x="2526" y="14029"/>
                  </a:lnTo>
                  <a:close/>
                  <a:moveTo>
                    <a:pt x="9132" y="1"/>
                  </a:moveTo>
                  <a:lnTo>
                    <a:pt x="8979" y="26"/>
                  </a:lnTo>
                  <a:lnTo>
                    <a:pt x="8826" y="52"/>
                  </a:lnTo>
                  <a:lnTo>
                    <a:pt x="8699" y="128"/>
                  </a:lnTo>
                  <a:lnTo>
                    <a:pt x="8571" y="230"/>
                  </a:lnTo>
                  <a:lnTo>
                    <a:pt x="8494" y="332"/>
                  </a:lnTo>
                  <a:lnTo>
                    <a:pt x="8418" y="435"/>
                  </a:lnTo>
                  <a:lnTo>
                    <a:pt x="8367" y="562"/>
                  </a:lnTo>
                  <a:lnTo>
                    <a:pt x="8341" y="664"/>
                  </a:lnTo>
                  <a:lnTo>
                    <a:pt x="8341" y="792"/>
                  </a:lnTo>
                  <a:lnTo>
                    <a:pt x="8341" y="919"/>
                  </a:lnTo>
                  <a:lnTo>
                    <a:pt x="8367" y="1021"/>
                  </a:lnTo>
                  <a:lnTo>
                    <a:pt x="8418" y="1149"/>
                  </a:lnTo>
                  <a:lnTo>
                    <a:pt x="6939" y="2628"/>
                  </a:lnTo>
                  <a:lnTo>
                    <a:pt x="6786" y="2807"/>
                  </a:lnTo>
                  <a:lnTo>
                    <a:pt x="6632" y="2985"/>
                  </a:lnTo>
                  <a:lnTo>
                    <a:pt x="6530" y="3189"/>
                  </a:lnTo>
                  <a:lnTo>
                    <a:pt x="6454" y="3393"/>
                  </a:lnTo>
                  <a:lnTo>
                    <a:pt x="6377" y="3623"/>
                  </a:lnTo>
                  <a:lnTo>
                    <a:pt x="6326" y="3827"/>
                  </a:lnTo>
                  <a:lnTo>
                    <a:pt x="6326" y="4056"/>
                  </a:lnTo>
                  <a:lnTo>
                    <a:pt x="6326" y="4286"/>
                  </a:lnTo>
                  <a:lnTo>
                    <a:pt x="6352" y="4516"/>
                  </a:lnTo>
                  <a:lnTo>
                    <a:pt x="6326" y="4720"/>
                  </a:lnTo>
                  <a:lnTo>
                    <a:pt x="6301" y="4924"/>
                  </a:lnTo>
                  <a:lnTo>
                    <a:pt x="6224" y="5102"/>
                  </a:lnTo>
                  <a:lnTo>
                    <a:pt x="6148" y="5281"/>
                  </a:lnTo>
                  <a:lnTo>
                    <a:pt x="6046" y="5459"/>
                  </a:lnTo>
                  <a:lnTo>
                    <a:pt x="5944" y="5638"/>
                  </a:lnTo>
                  <a:lnTo>
                    <a:pt x="5791" y="5791"/>
                  </a:lnTo>
                  <a:lnTo>
                    <a:pt x="5638" y="5944"/>
                  </a:lnTo>
                  <a:lnTo>
                    <a:pt x="5485" y="6046"/>
                  </a:lnTo>
                  <a:lnTo>
                    <a:pt x="5306" y="6148"/>
                  </a:lnTo>
                  <a:lnTo>
                    <a:pt x="5102" y="6224"/>
                  </a:lnTo>
                  <a:lnTo>
                    <a:pt x="4924" y="6276"/>
                  </a:lnTo>
                  <a:lnTo>
                    <a:pt x="4719" y="6327"/>
                  </a:lnTo>
                  <a:lnTo>
                    <a:pt x="3827" y="6327"/>
                  </a:lnTo>
                  <a:lnTo>
                    <a:pt x="3623" y="6378"/>
                  </a:lnTo>
                  <a:lnTo>
                    <a:pt x="3393" y="6454"/>
                  </a:lnTo>
                  <a:lnTo>
                    <a:pt x="3189" y="6531"/>
                  </a:lnTo>
                  <a:lnTo>
                    <a:pt x="2985" y="6633"/>
                  </a:lnTo>
                  <a:lnTo>
                    <a:pt x="2806" y="6786"/>
                  </a:lnTo>
                  <a:lnTo>
                    <a:pt x="2628" y="6939"/>
                  </a:lnTo>
                  <a:lnTo>
                    <a:pt x="1149" y="8418"/>
                  </a:lnTo>
                  <a:lnTo>
                    <a:pt x="1021" y="8367"/>
                  </a:lnTo>
                  <a:lnTo>
                    <a:pt x="919" y="8342"/>
                  </a:lnTo>
                  <a:lnTo>
                    <a:pt x="664" y="8342"/>
                  </a:lnTo>
                  <a:lnTo>
                    <a:pt x="562" y="8367"/>
                  </a:lnTo>
                  <a:lnTo>
                    <a:pt x="434" y="8418"/>
                  </a:lnTo>
                  <a:lnTo>
                    <a:pt x="332" y="8495"/>
                  </a:lnTo>
                  <a:lnTo>
                    <a:pt x="230" y="8571"/>
                  </a:lnTo>
                  <a:lnTo>
                    <a:pt x="128" y="8673"/>
                  </a:lnTo>
                  <a:lnTo>
                    <a:pt x="77" y="8826"/>
                  </a:lnTo>
                  <a:lnTo>
                    <a:pt x="26" y="8979"/>
                  </a:lnTo>
                  <a:lnTo>
                    <a:pt x="1" y="9132"/>
                  </a:lnTo>
                  <a:lnTo>
                    <a:pt x="26" y="9285"/>
                  </a:lnTo>
                  <a:lnTo>
                    <a:pt x="77" y="9413"/>
                  </a:lnTo>
                  <a:lnTo>
                    <a:pt x="128" y="9566"/>
                  </a:lnTo>
                  <a:lnTo>
                    <a:pt x="230" y="9668"/>
                  </a:lnTo>
                  <a:lnTo>
                    <a:pt x="2475" y="11912"/>
                  </a:lnTo>
                  <a:lnTo>
                    <a:pt x="2373" y="11989"/>
                  </a:lnTo>
                  <a:lnTo>
                    <a:pt x="2271" y="12091"/>
                  </a:lnTo>
                  <a:lnTo>
                    <a:pt x="2194" y="12219"/>
                  </a:lnTo>
                  <a:lnTo>
                    <a:pt x="2143" y="12346"/>
                  </a:lnTo>
                  <a:lnTo>
                    <a:pt x="1531" y="14183"/>
                  </a:lnTo>
                  <a:lnTo>
                    <a:pt x="1480" y="14336"/>
                  </a:lnTo>
                  <a:lnTo>
                    <a:pt x="1455" y="14565"/>
                  </a:lnTo>
                  <a:lnTo>
                    <a:pt x="1455" y="17269"/>
                  </a:lnTo>
                  <a:lnTo>
                    <a:pt x="1480" y="17498"/>
                  </a:lnTo>
                  <a:lnTo>
                    <a:pt x="1557" y="17702"/>
                  </a:lnTo>
                  <a:lnTo>
                    <a:pt x="1633" y="17881"/>
                  </a:lnTo>
                  <a:lnTo>
                    <a:pt x="1761" y="18034"/>
                  </a:lnTo>
                  <a:lnTo>
                    <a:pt x="1939" y="18162"/>
                  </a:lnTo>
                  <a:lnTo>
                    <a:pt x="2118" y="18264"/>
                  </a:lnTo>
                  <a:lnTo>
                    <a:pt x="2296" y="18315"/>
                  </a:lnTo>
                  <a:lnTo>
                    <a:pt x="2526" y="18340"/>
                  </a:lnTo>
                  <a:lnTo>
                    <a:pt x="10969" y="18340"/>
                  </a:lnTo>
                  <a:lnTo>
                    <a:pt x="11173" y="18315"/>
                  </a:lnTo>
                  <a:lnTo>
                    <a:pt x="11377" y="18264"/>
                  </a:lnTo>
                  <a:lnTo>
                    <a:pt x="11555" y="18162"/>
                  </a:lnTo>
                  <a:lnTo>
                    <a:pt x="11708" y="18034"/>
                  </a:lnTo>
                  <a:lnTo>
                    <a:pt x="11836" y="17881"/>
                  </a:lnTo>
                  <a:lnTo>
                    <a:pt x="11938" y="17702"/>
                  </a:lnTo>
                  <a:lnTo>
                    <a:pt x="12014" y="17498"/>
                  </a:lnTo>
                  <a:lnTo>
                    <a:pt x="12040" y="17269"/>
                  </a:lnTo>
                  <a:lnTo>
                    <a:pt x="12040" y="14565"/>
                  </a:lnTo>
                  <a:lnTo>
                    <a:pt x="12014" y="14361"/>
                  </a:lnTo>
                  <a:lnTo>
                    <a:pt x="11963" y="14183"/>
                  </a:lnTo>
                  <a:lnTo>
                    <a:pt x="11836" y="13774"/>
                  </a:lnTo>
                  <a:lnTo>
                    <a:pt x="11938" y="13774"/>
                  </a:lnTo>
                  <a:lnTo>
                    <a:pt x="12040" y="13749"/>
                  </a:lnTo>
                  <a:lnTo>
                    <a:pt x="12142" y="13723"/>
                  </a:lnTo>
                  <a:lnTo>
                    <a:pt x="12244" y="13698"/>
                  </a:lnTo>
                  <a:lnTo>
                    <a:pt x="12320" y="13647"/>
                  </a:lnTo>
                  <a:lnTo>
                    <a:pt x="12397" y="13570"/>
                  </a:lnTo>
                  <a:lnTo>
                    <a:pt x="12473" y="13494"/>
                  </a:lnTo>
                  <a:lnTo>
                    <a:pt x="12499" y="13392"/>
                  </a:lnTo>
                  <a:lnTo>
                    <a:pt x="12550" y="13315"/>
                  </a:lnTo>
                  <a:lnTo>
                    <a:pt x="12601" y="13035"/>
                  </a:lnTo>
                  <a:lnTo>
                    <a:pt x="12652" y="12780"/>
                  </a:lnTo>
                  <a:lnTo>
                    <a:pt x="12678" y="12729"/>
                  </a:lnTo>
                  <a:lnTo>
                    <a:pt x="12703" y="12703"/>
                  </a:lnTo>
                  <a:lnTo>
                    <a:pt x="13137" y="12448"/>
                  </a:lnTo>
                  <a:lnTo>
                    <a:pt x="13213" y="12448"/>
                  </a:lnTo>
                  <a:lnTo>
                    <a:pt x="13468" y="12550"/>
                  </a:lnTo>
                  <a:lnTo>
                    <a:pt x="13749" y="12627"/>
                  </a:lnTo>
                  <a:lnTo>
                    <a:pt x="14055" y="12627"/>
                  </a:lnTo>
                  <a:lnTo>
                    <a:pt x="14131" y="12601"/>
                  </a:lnTo>
                  <a:lnTo>
                    <a:pt x="14233" y="12550"/>
                  </a:lnTo>
                  <a:lnTo>
                    <a:pt x="14310" y="12499"/>
                  </a:lnTo>
                  <a:lnTo>
                    <a:pt x="14386" y="12423"/>
                  </a:lnTo>
                  <a:lnTo>
                    <a:pt x="14437" y="12321"/>
                  </a:lnTo>
                  <a:lnTo>
                    <a:pt x="14693" y="11912"/>
                  </a:lnTo>
                  <a:lnTo>
                    <a:pt x="14718" y="11810"/>
                  </a:lnTo>
                  <a:lnTo>
                    <a:pt x="14744" y="11708"/>
                  </a:lnTo>
                  <a:lnTo>
                    <a:pt x="14769" y="11632"/>
                  </a:lnTo>
                  <a:lnTo>
                    <a:pt x="14769" y="11530"/>
                  </a:lnTo>
                  <a:lnTo>
                    <a:pt x="14744" y="11428"/>
                  </a:lnTo>
                  <a:lnTo>
                    <a:pt x="14693" y="11326"/>
                  </a:lnTo>
                  <a:lnTo>
                    <a:pt x="14642" y="11249"/>
                  </a:lnTo>
                  <a:lnTo>
                    <a:pt x="14591" y="11173"/>
                  </a:lnTo>
                  <a:lnTo>
                    <a:pt x="14386" y="10969"/>
                  </a:lnTo>
                  <a:lnTo>
                    <a:pt x="14182" y="10790"/>
                  </a:lnTo>
                  <a:lnTo>
                    <a:pt x="14157" y="10765"/>
                  </a:lnTo>
                  <a:lnTo>
                    <a:pt x="14131" y="10739"/>
                  </a:lnTo>
                  <a:lnTo>
                    <a:pt x="14131" y="10229"/>
                  </a:lnTo>
                  <a:lnTo>
                    <a:pt x="14157" y="10178"/>
                  </a:lnTo>
                  <a:lnTo>
                    <a:pt x="14182" y="10153"/>
                  </a:lnTo>
                  <a:lnTo>
                    <a:pt x="14386" y="9974"/>
                  </a:lnTo>
                  <a:lnTo>
                    <a:pt x="14591" y="9795"/>
                  </a:lnTo>
                  <a:lnTo>
                    <a:pt x="14642" y="9719"/>
                  </a:lnTo>
                  <a:lnTo>
                    <a:pt x="14693" y="9617"/>
                  </a:lnTo>
                  <a:lnTo>
                    <a:pt x="14744" y="9540"/>
                  </a:lnTo>
                  <a:lnTo>
                    <a:pt x="14769" y="9438"/>
                  </a:lnTo>
                  <a:lnTo>
                    <a:pt x="14769" y="9336"/>
                  </a:lnTo>
                  <a:lnTo>
                    <a:pt x="14744" y="9234"/>
                  </a:lnTo>
                  <a:lnTo>
                    <a:pt x="14718" y="9132"/>
                  </a:lnTo>
                  <a:lnTo>
                    <a:pt x="14693" y="9030"/>
                  </a:lnTo>
                  <a:lnTo>
                    <a:pt x="14437" y="8622"/>
                  </a:lnTo>
                  <a:lnTo>
                    <a:pt x="14386" y="8546"/>
                  </a:lnTo>
                  <a:lnTo>
                    <a:pt x="14310" y="8469"/>
                  </a:lnTo>
                  <a:lnTo>
                    <a:pt x="14233" y="8393"/>
                  </a:lnTo>
                  <a:lnTo>
                    <a:pt x="14131" y="8367"/>
                  </a:lnTo>
                  <a:lnTo>
                    <a:pt x="14055" y="8316"/>
                  </a:lnTo>
                  <a:lnTo>
                    <a:pt x="13851" y="8316"/>
                  </a:lnTo>
                  <a:lnTo>
                    <a:pt x="13749" y="8342"/>
                  </a:lnTo>
                  <a:lnTo>
                    <a:pt x="13468" y="8418"/>
                  </a:lnTo>
                  <a:lnTo>
                    <a:pt x="13213" y="8495"/>
                  </a:lnTo>
                  <a:lnTo>
                    <a:pt x="13188" y="8520"/>
                  </a:lnTo>
                  <a:lnTo>
                    <a:pt x="13137" y="8495"/>
                  </a:lnTo>
                  <a:lnTo>
                    <a:pt x="12703" y="8240"/>
                  </a:lnTo>
                  <a:lnTo>
                    <a:pt x="12678" y="8214"/>
                  </a:lnTo>
                  <a:lnTo>
                    <a:pt x="12652" y="8189"/>
                  </a:lnTo>
                  <a:lnTo>
                    <a:pt x="12601" y="7908"/>
                  </a:lnTo>
                  <a:lnTo>
                    <a:pt x="12550" y="7653"/>
                  </a:lnTo>
                  <a:lnTo>
                    <a:pt x="12499" y="7551"/>
                  </a:lnTo>
                  <a:lnTo>
                    <a:pt x="12473" y="7449"/>
                  </a:lnTo>
                  <a:lnTo>
                    <a:pt x="12397" y="7372"/>
                  </a:lnTo>
                  <a:lnTo>
                    <a:pt x="12320" y="7321"/>
                  </a:lnTo>
                  <a:lnTo>
                    <a:pt x="12244" y="7245"/>
                  </a:lnTo>
                  <a:lnTo>
                    <a:pt x="12142" y="7219"/>
                  </a:lnTo>
                  <a:lnTo>
                    <a:pt x="12040" y="7194"/>
                  </a:lnTo>
                  <a:lnTo>
                    <a:pt x="11351" y="7194"/>
                  </a:lnTo>
                  <a:lnTo>
                    <a:pt x="11249" y="7219"/>
                  </a:lnTo>
                  <a:lnTo>
                    <a:pt x="11173" y="7245"/>
                  </a:lnTo>
                  <a:lnTo>
                    <a:pt x="11096" y="7321"/>
                  </a:lnTo>
                  <a:lnTo>
                    <a:pt x="11020" y="7372"/>
                  </a:lnTo>
                  <a:lnTo>
                    <a:pt x="10943" y="7449"/>
                  </a:lnTo>
                  <a:lnTo>
                    <a:pt x="10892" y="7551"/>
                  </a:lnTo>
                  <a:lnTo>
                    <a:pt x="10867" y="7653"/>
                  </a:lnTo>
                  <a:lnTo>
                    <a:pt x="10790" y="7908"/>
                  </a:lnTo>
                  <a:lnTo>
                    <a:pt x="10739" y="8189"/>
                  </a:lnTo>
                  <a:lnTo>
                    <a:pt x="10739" y="8214"/>
                  </a:lnTo>
                  <a:lnTo>
                    <a:pt x="10714" y="8240"/>
                  </a:lnTo>
                  <a:lnTo>
                    <a:pt x="10254" y="8495"/>
                  </a:lnTo>
                  <a:lnTo>
                    <a:pt x="10229" y="8520"/>
                  </a:lnTo>
                  <a:lnTo>
                    <a:pt x="10203" y="8495"/>
                  </a:lnTo>
                  <a:lnTo>
                    <a:pt x="9923" y="8418"/>
                  </a:lnTo>
                  <a:lnTo>
                    <a:pt x="9668" y="8342"/>
                  </a:lnTo>
                  <a:lnTo>
                    <a:pt x="9566" y="8316"/>
                  </a:lnTo>
                  <a:lnTo>
                    <a:pt x="9362" y="8316"/>
                  </a:lnTo>
                  <a:lnTo>
                    <a:pt x="9260" y="8367"/>
                  </a:lnTo>
                  <a:lnTo>
                    <a:pt x="9183" y="8393"/>
                  </a:lnTo>
                  <a:lnTo>
                    <a:pt x="9107" y="8469"/>
                  </a:lnTo>
                  <a:lnTo>
                    <a:pt x="9030" y="8546"/>
                  </a:lnTo>
                  <a:lnTo>
                    <a:pt x="8979" y="8622"/>
                  </a:lnTo>
                  <a:lnTo>
                    <a:pt x="8724" y="9030"/>
                  </a:lnTo>
                  <a:lnTo>
                    <a:pt x="8673" y="9132"/>
                  </a:lnTo>
                  <a:lnTo>
                    <a:pt x="8647" y="9234"/>
                  </a:lnTo>
                  <a:lnTo>
                    <a:pt x="8647" y="9336"/>
                  </a:lnTo>
                  <a:lnTo>
                    <a:pt x="8647" y="9438"/>
                  </a:lnTo>
                  <a:lnTo>
                    <a:pt x="8673" y="9540"/>
                  </a:lnTo>
                  <a:lnTo>
                    <a:pt x="8699" y="9617"/>
                  </a:lnTo>
                  <a:lnTo>
                    <a:pt x="8750" y="9719"/>
                  </a:lnTo>
                  <a:lnTo>
                    <a:pt x="8826" y="9795"/>
                  </a:lnTo>
                  <a:lnTo>
                    <a:pt x="9030" y="9974"/>
                  </a:lnTo>
                  <a:lnTo>
                    <a:pt x="9234" y="10153"/>
                  </a:lnTo>
                  <a:lnTo>
                    <a:pt x="9260" y="10178"/>
                  </a:lnTo>
                  <a:lnTo>
                    <a:pt x="9260" y="10229"/>
                  </a:lnTo>
                  <a:lnTo>
                    <a:pt x="9260" y="10739"/>
                  </a:lnTo>
                  <a:lnTo>
                    <a:pt x="9260" y="10765"/>
                  </a:lnTo>
                  <a:lnTo>
                    <a:pt x="9234" y="10790"/>
                  </a:lnTo>
                  <a:lnTo>
                    <a:pt x="9030" y="10969"/>
                  </a:lnTo>
                  <a:lnTo>
                    <a:pt x="8826" y="11173"/>
                  </a:lnTo>
                  <a:lnTo>
                    <a:pt x="8724" y="11300"/>
                  </a:lnTo>
                  <a:lnTo>
                    <a:pt x="8673" y="11453"/>
                  </a:lnTo>
                  <a:lnTo>
                    <a:pt x="8647" y="11606"/>
                  </a:lnTo>
                  <a:lnTo>
                    <a:pt x="8673" y="11785"/>
                  </a:lnTo>
                  <a:lnTo>
                    <a:pt x="5638" y="11785"/>
                  </a:lnTo>
                  <a:lnTo>
                    <a:pt x="6556" y="10867"/>
                  </a:lnTo>
                  <a:lnTo>
                    <a:pt x="6709" y="10688"/>
                  </a:lnTo>
                  <a:lnTo>
                    <a:pt x="6837" y="10510"/>
                  </a:lnTo>
                  <a:lnTo>
                    <a:pt x="6964" y="10306"/>
                  </a:lnTo>
                  <a:lnTo>
                    <a:pt x="7041" y="10101"/>
                  </a:lnTo>
                  <a:lnTo>
                    <a:pt x="7117" y="9872"/>
                  </a:lnTo>
                  <a:lnTo>
                    <a:pt x="7143" y="9642"/>
                  </a:lnTo>
                  <a:lnTo>
                    <a:pt x="7168" y="9413"/>
                  </a:lnTo>
                  <a:lnTo>
                    <a:pt x="7168" y="9183"/>
                  </a:lnTo>
                  <a:lnTo>
                    <a:pt x="7143" y="8979"/>
                  </a:lnTo>
                  <a:lnTo>
                    <a:pt x="7168" y="8775"/>
                  </a:lnTo>
                  <a:lnTo>
                    <a:pt x="7194" y="8571"/>
                  </a:lnTo>
                  <a:lnTo>
                    <a:pt x="7270" y="8367"/>
                  </a:lnTo>
                  <a:lnTo>
                    <a:pt x="7347" y="8189"/>
                  </a:lnTo>
                  <a:lnTo>
                    <a:pt x="7449" y="8010"/>
                  </a:lnTo>
                  <a:lnTo>
                    <a:pt x="7551" y="7857"/>
                  </a:lnTo>
                  <a:lnTo>
                    <a:pt x="7704" y="7704"/>
                  </a:lnTo>
                  <a:lnTo>
                    <a:pt x="7857" y="7551"/>
                  </a:lnTo>
                  <a:lnTo>
                    <a:pt x="8010" y="7423"/>
                  </a:lnTo>
                  <a:lnTo>
                    <a:pt x="8188" y="7347"/>
                  </a:lnTo>
                  <a:lnTo>
                    <a:pt x="8392" y="7245"/>
                  </a:lnTo>
                  <a:lnTo>
                    <a:pt x="8571" y="7194"/>
                  </a:lnTo>
                  <a:lnTo>
                    <a:pt x="8775" y="7168"/>
                  </a:lnTo>
                  <a:lnTo>
                    <a:pt x="8979" y="7143"/>
                  </a:lnTo>
                  <a:lnTo>
                    <a:pt x="9183" y="7143"/>
                  </a:lnTo>
                  <a:lnTo>
                    <a:pt x="9413" y="7168"/>
                  </a:lnTo>
                  <a:lnTo>
                    <a:pt x="9642" y="7143"/>
                  </a:lnTo>
                  <a:lnTo>
                    <a:pt x="9872" y="7117"/>
                  </a:lnTo>
                  <a:lnTo>
                    <a:pt x="10101" y="7041"/>
                  </a:lnTo>
                  <a:lnTo>
                    <a:pt x="10305" y="6964"/>
                  </a:lnTo>
                  <a:lnTo>
                    <a:pt x="10484" y="6837"/>
                  </a:lnTo>
                  <a:lnTo>
                    <a:pt x="10688" y="6709"/>
                  </a:lnTo>
                  <a:lnTo>
                    <a:pt x="10867" y="6556"/>
                  </a:lnTo>
                  <a:lnTo>
                    <a:pt x="12346" y="5077"/>
                  </a:lnTo>
                  <a:lnTo>
                    <a:pt x="12524" y="5128"/>
                  </a:lnTo>
                  <a:lnTo>
                    <a:pt x="12703" y="5153"/>
                  </a:lnTo>
                  <a:lnTo>
                    <a:pt x="12856" y="5128"/>
                  </a:lnTo>
                  <a:lnTo>
                    <a:pt x="12984" y="5102"/>
                  </a:lnTo>
                  <a:lnTo>
                    <a:pt x="13137" y="5026"/>
                  </a:lnTo>
                  <a:lnTo>
                    <a:pt x="13264" y="4924"/>
                  </a:lnTo>
                  <a:lnTo>
                    <a:pt x="13341" y="4796"/>
                  </a:lnTo>
                  <a:lnTo>
                    <a:pt x="13417" y="4669"/>
                  </a:lnTo>
                  <a:lnTo>
                    <a:pt x="13468" y="4516"/>
                  </a:lnTo>
                  <a:lnTo>
                    <a:pt x="13494" y="4363"/>
                  </a:lnTo>
                  <a:lnTo>
                    <a:pt x="13468" y="4209"/>
                  </a:lnTo>
                  <a:lnTo>
                    <a:pt x="13417" y="4056"/>
                  </a:lnTo>
                  <a:lnTo>
                    <a:pt x="13341" y="3929"/>
                  </a:lnTo>
                  <a:lnTo>
                    <a:pt x="13264" y="3801"/>
                  </a:lnTo>
                  <a:lnTo>
                    <a:pt x="12729" y="3266"/>
                  </a:lnTo>
                  <a:lnTo>
                    <a:pt x="12627" y="3215"/>
                  </a:lnTo>
                  <a:lnTo>
                    <a:pt x="12524" y="3189"/>
                  </a:lnTo>
                  <a:lnTo>
                    <a:pt x="12422" y="3215"/>
                  </a:lnTo>
                  <a:lnTo>
                    <a:pt x="12346" y="3266"/>
                  </a:lnTo>
                  <a:lnTo>
                    <a:pt x="12295" y="3368"/>
                  </a:lnTo>
                  <a:lnTo>
                    <a:pt x="12269" y="3470"/>
                  </a:lnTo>
                  <a:lnTo>
                    <a:pt x="12295" y="3572"/>
                  </a:lnTo>
                  <a:lnTo>
                    <a:pt x="12346" y="3648"/>
                  </a:lnTo>
                  <a:lnTo>
                    <a:pt x="12882" y="4184"/>
                  </a:lnTo>
                  <a:lnTo>
                    <a:pt x="12933" y="4260"/>
                  </a:lnTo>
                  <a:lnTo>
                    <a:pt x="12958" y="4363"/>
                  </a:lnTo>
                  <a:lnTo>
                    <a:pt x="12933" y="4465"/>
                  </a:lnTo>
                  <a:lnTo>
                    <a:pt x="12882" y="4541"/>
                  </a:lnTo>
                  <a:lnTo>
                    <a:pt x="12780" y="4592"/>
                  </a:lnTo>
                  <a:lnTo>
                    <a:pt x="12703" y="4618"/>
                  </a:lnTo>
                  <a:lnTo>
                    <a:pt x="12601" y="4592"/>
                  </a:lnTo>
                  <a:lnTo>
                    <a:pt x="12524" y="4541"/>
                  </a:lnTo>
                  <a:lnTo>
                    <a:pt x="12499" y="4516"/>
                  </a:lnTo>
                  <a:lnTo>
                    <a:pt x="8954" y="970"/>
                  </a:lnTo>
                  <a:lnTo>
                    <a:pt x="8903" y="894"/>
                  </a:lnTo>
                  <a:lnTo>
                    <a:pt x="8877" y="792"/>
                  </a:lnTo>
                  <a:lnTo>
                    <a:pt x="8903" y="690"/>
                  </a:lnTo>
                  <a:lnTo>
                    <a:pt x="8954" y="613"/>
                  </a:lnTo>
                  <a:lnTo>
                    <a:pt x="9030" y="562"/>
                  </a:lnTo>
                  <a:lnTo>
                    <a:pt x="9132" y="537"/>
                  </a:lnTo>
                  <a:lnTo>
                    <a:pt x="9234" y="562"/>
                  </a:lnTo>
                  <a:lnTo>
                    <a:pt x="9311" y="613"/>
                  </a:lnTo>
                  <a:lnTo>
                    <a:pt x="11530" y="2832"/>
                  </a:lnTo>
                  <a:lnTo>
                    <a:pt x="11632" y="2909"/>
                  </a:lnTo>
                  <a:lnTo>
                    <a:pt x="11734" y="2934"/>
                  </a:lnTo>
                  <a:lnTo>
                    <a:pt x="11836" y="2909"/>
                  </a:lnTo>
                  <a:lnTo>
                    <a:pt x="11912" y="2832"/>
                  </a:lnTo>
                  <a:lnTo>
                    <a:pt x="11963" y="2756"/>
                  </a:lnTo>
                  <a:lnTo>
                    <a:pt x="11989" y="2654"/>
                  </a:lnTo>
                  <a:lnTo>
                    <a:pt x="11963" y="2552"/>
                  </a:lnTo>
                  <a:lnTo>
                    <a:pt x="11912" y="2475"/>
                  </a:lnTo>
                  <a:lnTo>
                    <a:pt x="9693" y="230"/>
                  </a:lnTo>
                  <a:lnTo>
                    <a:pt x="9566" y="128"/>
                  </a:lnTo>
                  <a:lnTo>
                    <a:pt x="9438" y="52"/>
                  </a:lnTo>
                  <a:lnTo>
                    <a:pt x="9285" y="26"/>
                  </a:lnTo>
                  <a:lnTo>
                    <a:pt x="91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0"/>
            <p:cNvSpPr/>
            <p:nvPr/>
          </p:nvSpPr>
          <p:spPr>
            <a:xfrm>
              <a:off x="6248725" y="2674150"/>
              <a:ext cx="73375" cy="72725"/>
            </a:xfrm>
            <a:custGeom>
              <a:avLst/>
              <a:gdLst/>
              <a:ahLst/>
              <a:cxnLst/>
              <a:rect l="l" t="t" r="r" b="b"/>
              <a:pathLst>
                <a:path w="2935" h="2909" extrusionOk="0">
                  <a:moveTo>
                    <a:pt x="1480" y="0"/>
                  </a:moveTo>
                  <a:lnTo>
                    <a:pt x="1174" y="26"/>
                  </a:lnTo>
                  <a:lnTo>
                    <a:pt x="919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4"/>
                  </a:lnTo>
                  <a:lnTo>
                    <a:pt x="1" y="1454"/>
                  </a:lnTo>
                  <a:lnTo>
                    <a:pt x="26" y="1684"/>
                  </a:lnTo>
                  <a:lnTo>
                    <a:pt x="77" y="1888"/>
                  </a:lnTo>
                  <a:lnTo>
                    <a:pt x="154" y="2092"/>
                  </a:lnTo>
                  <a:lnTo>
                    <a:pt x="256" y="2270"/>
                  </a:lnTo>
                  <a:lnTo>
                    <a:pt x="332" y="2347"/>
                  </a:lnTo>
                  <a:lnTo>
                    <a:pt x="434" y="2398"/>
                  </a:lnTo>
                  <a:lnTo>
                    <a:pt x="536" y="2398"/>
                  </a:lnTo>
                  <a:lnTo>
                    <a:pt x="639" y="2347"/>
                  </a:lnTo>
                  <a:lnTo>
                    <a:pt x="715" y="2270"/>
                  </a:lnTo>
                  <a:lnTo>
                    <a:pt x="741" y="2168"/>
                  </a:lnTo>
                  <a:lnTo>
                    <a:pt x="741" y="2066"/>
                  </a:lnTo>
                  <a:lnTo>
                    <a:pt x="715" y="1964"/>
                  </a:lnTo>
                  <a:lnTo>
                    <a:pt x="639" y="1862"/>
                  </a:lnTo>
                  <a:lnTo>
                    <a:pt x="588" y="1735"/>
                  </a:lnTo>
                  <a:lnTo>
                    <a:pt x="562" y="1582"/>
                  </a:lnTo>
                  <a:lnTo>
                    <a:pt x="562" y="1454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3"/>
                  </a:lnTo>
                  <a:lnTo>
                    <a:pt x="1302" y="562"/>
                  </a:lnTo>
                  <a:lnTo>
                    <a:pt x="1480" y="536"/>
                  </a:lnTo>
                  <a:lnTo>
                    <a:pt x="1659" y="562"/>
                  </a:lnTo>
                  <a:lnTo>
                    <a:pt x="1837" y="613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6"/>
                  </a:lnTo>
                  <a:lnTo>
                    <a:pt x="2398" y="1454"/>
                  </a:lnTo>
                  <a:lnTo>
                    <a:pt x="2398" y="1633"/>
                  </a:lnTo>
                  <a:lnTo>
                    <a:pt x="2322" y="1811"/>
                  </a:lnTo>
                  <a:lnTo>
                    <a:pt x="2245" y="1964"/>
                  </a:lnTo>
                  <a:lnTo>
                    <a:pt x="2143" y="2117"/>
                  </a:lnTo>
                  <a:lnTo>
                    <a:pt x="1990" y="2219"/>
                  </a:lnTo>
                  <a:lnTo>
                    <a:pt x="1837" y="2296"/>
                  </a:lnTo>
                  <a:lnTo>
                    <a:pt x="1659" y="2372"/>
                  </a:lnTo>
                  <a:lnTo>
                    <a:pt x="1480" y="2372"/>
                  </a:lnTo>
                  <a:lnTo>
                    <a:pt x="1378" y="2398"/>
                  </a:lnTo>
                  <a:lnTo>
                    <a:pt x="1276" y="2449"/>
                  </a:lnTo>
                  <a:lnTo>
                    <a:pt x="1225" y="2551"/>
                  </a:lnTo>
                  <a:lnTo>
                    <a:pt x="1200" y="2653"/>
                  </a:lnTo>
                  <a:lnTo>
                    <a:pt x="1225" y="2755"/>
                  </a:lnTo>
                  <a:lnTo>
                    <a:pt x="1276" y="2832"/>
                  </a:lnTo>
                  <a:lnTo>
                    <a:pt x="1378" y="2908"/>
                  </a:lnTo>
                  <a:lnTo>
                    <a:pt x="1480" y="2908"/>
                  </a:lnTo>
                  <a:lnTo>
                    <a:pt x="1786" y="2883"/>
                  </a:lnTo>
                  <a:lnTo>
                    <a:pt x="2041" y="2806"/>
                  </a:lnTo>
                  <a:lnTo>
                    <a:pt x="2296" y="2679"/>
                  </a:lnTo>
                  <a:lnTo>
                    <a:pt x="2526" y="2500"/>
                  </a:lnTo>
                  <a:lnTo>
                    <a:pt x="2705" y="2270"/>
                  </a:lnTo>
                  <a:lnTo>
                    <a:pt x="2832" y="2015"/>
                  </a:lnTo>
                  <a:lnTo>
                    <a:pt x="2909" y="1760"/>
                  </a:lnTo>
                  <a:lnTo>
                    <a:pt x="2934" y="1454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705" y="638"/>
                  </a:lnTo>
                  <a:lnTo>
                    <a:pt x="2526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86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0"/>
            <p:cNvSpPr/>
            <p:nvPr/>
          </p:nvSpPr>
          <p:spPr>
            <a:xfrm>
              <a:off x="6209200" y="2628225"/>
              <a:ext cx="153075" cy="164550"/>
            </a:xfrm>
            <a:custGeom>
              <a:avLst/>
              <a:gdLst/>
              <a:ahLst/>
              <a:cxnLst/>
              <a:rect l="l" t="t" r="r" b="b"/>
              <a:pathLst>
                <a:path w="6123" h="6582" extrusionOk="0">
                  <a:moveTo>
                    <a:pt x="3291" y="537"/>
                  </a:moveTo>
                  <a:lnTo>
                    <a:pt x="3342" y="562"/>
                  </a:lnTo>
                  <a:lnTo>
                    <a:pt x="3367" y="588"/>
                  </a:lnTo>
                  <a:lnTo>
                    <a:pt x="3495" y="1072"/>
                  </a:lnTo>
                  <a:lnTo>
                    <a:pt x="3520" y="1200"/>
                  </a:lnTo>
                  <a:lnTo>
                    <a:pt x="3571" y="1327"/>
                  </a:lnTo>
                  <a:lnTo>
                    <a:pt x="3673" y="1429"/>
                  </a:lnTo>
                  <a:lnTo>
                    <a:pt x="3775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12"/>
                  </a:lnTo>
                  <a:lnTo>
                    <a:pt x="5229" y="1659"/>
                  </a:lnTo>
                  <a:lnTo>
                    <a:pt x="5280" y="1684"/>
                  </a:lnTo>
                  <a:lnTo>
                    <a:pt x="5331" y="1710"/>
                  </a:lnTo>
                  <a:lnTo>
                    <a:pt x="5586" y="2118"/>
                  </a:lnTo>
                  <a:lnTo>
                    <a:pt x="5586" y="2169"/>
                  </a:lnTo>
                  <a:lnTo>
                    <a:pt x="5561" y="2220"/>
                  </a:lnTo>
                  <a:lnTo>
                    <a:pt x="5204" y="2552"/>
                  </a:lnTo>
                  <a:lnTo>
                    <a:pt x="5102" y="2654"/>
                  </a:lnTo>
                  <a:lnTo>
                    <a:pt x="5025" y="2756"/>
                  </a:lnTo>
                  <a:lnTo>
                    <a:pt x="4974" y="2883"/>
                  </a:lnTo>
                  <a:lnTo>
                    <a:pt x="4949" y="3036"/>
                  </a:lnTo>
                  <a:lnTo>
                    <a:pt x="4949" y="3546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29"/>
                  </a:lnTo>
                  <a:lnTo>
                    <a:pt x="5204" y="4031"/>
                  </a:lnTo>
                  <a:lnTo>
                    <a:pt x="5561" y="4363"/>
                  </a:lnTo>
                  <a:lnTo>
                    <a:pt x="5586" y="4414"/>
                  </a:lnTo>
                  <a:lnTo>
                    <a:pt x="5586" y="4465"/>
                  </a:lnTo>
                  <a:lnTo>
                    <a:pt x="5331" y="4873"/>
                  </a:lnTo>
                  <a:lnTo>
                    <a:pt x="5280" y="4924"/>
                  </a:lnTo>
                  <a:lnTo>
                    <a:pt x="5229" y="4924"/>
                  </a:lnTo>
                  <a:lnTo>
                    <a:pt x="4770" y="4771"/>
                  </a:lnTo>
                  <a:lnTo>
                    <a:pt x="4643" y="4720"/>
                  </a:lnTo>
                  <a:lnTo>
                    <a:pt x="4490" y="4720"/>
                  </a:lnTo>
                  <a:lnTo>
                    <a:pt x="4362" y="4745"/>
                  </a:lnTo>
                  <a:lnTo>
                    <a:pt x="4235" y="4796"/>
                  </a:lnTo>
                  <a:lnTo>
                    <a:pt x="3775" y="5077"/>
                  </a:lnTo>
                  <a:lnTo>
                    <a:pt x="3673" y="5153"/>
                  </a:lnTo>
                  <a:lnTo>
                    <a:pt x="3571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67" y="5995"/>
                  </a:lnTo>
                  <a:lnTo>
                    <a:pt x="3342" y="6020"/>
                  </a:lnTo>
                  <a:lnTo>
                    <a:pt x="3291" y="6046"/>
                  </a:lnTo>
                  <a:lnTo>
                    <a:pt x="2806" y="6046"/>
                  </a:lnTo>
                  <a:lnTo>
                    <a:pt x="2781" y="6020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26" y="5255"/>
                  </a:lnTo>
                  <a:lnTo>
                    <a:pt x="2449" y="5153"/>
                  </a:lnTo>
                  <a:lnTo>
                    <a:pt x="2322" y="5077"/>
                  </a:lnTo>
                  <a:lnTo>
                    <a:pt x="1888" y="4796"/>
                  </a:lnTo>
                  <a:lnTo>
                    <a:pt x="1735" y="4745"/>
                  </a:lnTo>
                  <a:lnTo>
                    <a:pt x="1582" y="4720"/>
                  </a:lnTo>
                  <a:lnTo>
                    <a:pt x="1454" y="4745"/>
                  </a:lnTo>
                  <a:lnTo>
                    <a:pt x="1352" y="4771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73"/>
                  </a:lnTo>
                  <a:lnTo>
                    <a:pt x="536" y="4465"/>
                  </a:lnTo>
                  <a:lnTo>
                    <a:pt x="536" y="4414"/>
                  </a:lnTo>
                  <a:lnTo>
                    <a:pt x="562" y="4363"/>
                  </a:lnTo>
                  <a:lnTo>
                    <a:pt x="919" y="4031"/>
                  </a:lnTo>
                  <a:lnTo>
                    <a:pt x="1021" y="3929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46"/>
                  </a:lnTo>
                  <a:lnTo>
                    <a:pt x="1148" y="3036"/>
                  </a:lnTo>
                  <a:lnTo>
                    <a:pt x="1148" y="2883"/>
                  </a:lnTo>
                  <a:lnTo>
                    <a:pt x="1097" y="2756"/>
                  </a:lnTo>
                  <a:lnTo>
                    <a:pt x="1021" y="2654"/>
                  </a:lnTo>
                  <a:lnTo>
                    <a:pt x="919" y="2552"/>
                  </a:lnTo>
                  <a:lnTo>
                    <a:pt x="562" y="2220"/>
                  </a:lnTo>
                  <a:lnTo>
                    <a:pt x="536" y="2169"/>
                  </a:lnTo>
                  <a:lnTo>
                    <a:pt x="536" y="2118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59"/>
                  </a:lnTo>
                  <a:lnTo>
                    <a:pt x="1352" y="1812"/>
                  </a:lnTo>
                  <a:lnTo>
                    <a:pt x="1480" y="1863"/>
                  </a:lnTo>
                  <a:lnTo>
                    <a:pt x="1607" y="1863"/>
                  </a:lnTo>
                  <a:lnTo>
                    <a:pt x="1760" y="1837"/>
                  </a:lnTo>
                  <a:lnTo>
                    <a:pt x="1888" y="1786"/>
                  </a:lnTo>
                  <a:lnTo>
                    <a:pt x="2322" y="1531"/>
                  </a:lnTo>
                  <a:lnTo>
                    <a:pt x="2449" y="1429"/>
                  </a:lnTo>
                  <a:lnTo>
                    <a:pt x="2526" y="1327"/>
                  </a:lnTo>
                  <a:lnTo>
                    <a:pt x="2602" y="1200"/>
                  </a:lnTo>
                  <a:lnTo>
                    <a:pt x="2628" y="1072"/>
                  </a:lnTo>
                  <a:lnTo>
                    <a:pt x="2730" y="588"/>
                  </a:lnTo>
                  <a:lnTo>
                    <a:pt x="2781" y="562"/>
                  </a:lnTo>
                  <a:lnTo>
                    <a:pt x="2806" y="537"/>
                  </a:lnTo>
                  <a:close/>
                  <a:moveTo>
                    <a:pt x="2704" y="1"/>
                  </a:moveTo>
                  <a:lnTo>
                    <a:pt x="2602" y="26"/>
                  </a:lnTo>
                  <a:lnTo>
                    <a:pt x="2526" y="77"/>
                  </a:lnTo>
                  <a:lnTo>
                    <a:pt x="2449" y="128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58"/>
                  </a:lnTo>
                  <a:lnTo>
                    <a:pt x="2220" y="460"/>
                  </a:lnTo>
                  <a:lnTo>
                    <a:pt x="2143" y="741"/>
                  </a:lnTo>
                  <a:lnTo>
                    <a:pt x="2092" y="996"/>
                  </a:lnTo>
                  <a:lnTo>
                    <a:pt x="2092" y="1021"/>
                  </a:lnTo>
                  <a:lnTo>
                    <a:pt x="2066" y="1047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25"/>
                  </a:lnTo>
                  <a:lnTo>
                    <a:pt x="1021" y="1149"/>
                  </a:lnTo>
                  <a:lnTo>
                    <a:pt x="919" y="1123"/>
                  </a:lnTo>
                  <a:lnTo>
                    <a:pt x="817" y="1123"/>
                  </a:lnTo>
                  <a:lnTo>
                    <a:pt x="715" y="1149"/>
                  </a:lnTo>
                  <a:lnTo>
                    <a:pt x="613" y="1174"/>
                  </a:lnTo>
                  <a:lnTo>
                    <a:pt x="536" y="1225"/>
                  </a:lnTo>
                  <a:lnTo>
                    <a:pt x="460" y="1276"/>
                  </a:lnTo>
                  <a:lnTo>
                    <a:pt x="383" y="1353"/>
                  </a:lnTo>
                  <a:lnTo>
                    <a:pt x="332" y="1429"/>
                  </a:lnTo>
                  <a:lnTo>
                    <a:pt x="77" y="1863"/>
                  </a:lnTo>
                  <a:lnTo>
                    <a:pt x="26" y="1939"/>
                  </a:lnTo>
                  <a:lnTo>
                    <a:pt x="0" y="2041"/>
                  </a:lnTo>
                  <a:lnTo>
                    <a:pt x="0" y="2143"/>
                  </a:lnTo>
                  <a:lnTo>
                    <a:pt x="0" y="2245"/>
                  </a:lnTo>
                  <a:lnTo>
                    <a:pt x="26" y="2348"/>
                  </a:lnTo>
                  <a:lnTo>
                    <a:pt x="51" y="2450"/>
                  </a:lnTo>
                  <a:lnTo>
                    <a:pt x="102" y="2526"/>
                  </a:lnTo>
                  <a:lnTo>
                    <a:pt x="179" y="2603"/>
                  </a:lnTo>
                  <a:lnTo>
                    <a:pt x="383" y="2781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46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3980"/>
                  </a:lnTo>
                  <a:lnTo>
                    <a:pt x="102" y="4056"/>
                  </a:lnTo>
                  <a:lnTo>
                    <a:pt x="51" y="4158"/>
                  </a:lnTo>
                  <a:lnTo>
                    <a:pt x="26" y="4235"/>
                  </a:lnTo>
                  <a:lnTo>
                    <a:pt x="0" y="4337"/>
                  </a:lnTo>
                  <a:lnTo>
                    <a:pt x="0" y="4439"/>
                  </a:lnTo>
                  <a:lnTo>
                    <a:pt x="0" y="4541"/>
                  </a:lnTo>
                  <a:lnTo>
                    <a:pt x="26" y="4643"/>
                  </a:lnTo>
                  <a:lnTo>
                    <a:pt x="77" y="4720"/>
                  </a:lnTo>
                  <a:lnTo>
                    <a:pt x="332" y="5153"/>
                  </a:lnTo>
                  <a:lnTo>
                    <a:pt x="383" y="5230"/>
                  </a:lnTo>
                  <a:lnTo>
                    <a:pt x="460" y="5306"/>
                  </a:lnTo>
                  <a:lnTo>
                    <a:pt x="536" y="5357"/>
                  </a:lnTo>
                  <a:lnTo>
                    <a:pt x="613" y="5408"/>
                  </a:lnTo>
                  <a:lnTo>
                    <a:pt x="715" y="5434"/>
                  </a:lnTo>
                  <a:lnTo>
                    <a:pt x="817" y="5459"/>
                  </a:lnTo>
                  <a:lnTo>
                    <a:pt x="919" y="5459"/>
                  </a:lnTo>
                  <a:lnTo>
                    <a:pt x="1021" y="5434"/>
                  </a:lnTo>
                  <a:lnTo>
                    <a:pt x="1276" y="5357"/>
                  </a:lnTo>
                  <a:lnTo>
                    <a:pt x="1556" y="5255"/>
                  </a:lnTo>
                  <a:lnTo>
                    <a:pt x="1582" y="5255"/>
                  </a:lnTo>
                  <a:lnTo>
                    <a:pt x="1607" y="5281"/>
                  </a:lnTo>
                  <a:lnTo>
                    <a:pt x="2066" y="5536"/>
                  </a:lnTo>
                  <a:lnTo>
                    <a:pt x="2092" y="5561"/>
                  </a:lnTo>
                  <a:lnTo>
                    <a:pt x="2092" y="5587"/>
                  </a:lnTo>
                  <a:lnTo>
                    <a:pt x="2143" y="5867"/>
                  </a:lnTo>
                  <a:lnTo>
                    <a:pt x="2220" y="6122"/>
                  </a:lnTo>
                  <a:lnTo>
                    <a:pt x="2245" y="6224"/>
                  </a:lnTo>
                  <a:lnTo>
                    <a:pt x="2296" y="6301"/>
                  </a:lnTo>
                  <a:lnTo>
                    <a:pt x="2373" y="6378"/>
                  </a:lnTo>
                  <a:lnTo>
                    <a:pt x="2449" y="6454"/>
                  </a:lnTo>
                  <a:lnTo>
                    <a:pt x="2526" y="6505"/>
                  </a:lnTo>
                  <a:lnTo>
                    <a:pt x="2602" y="6556"/>
                  </a:lnTo>
                  <a:lnTo>
                    <a:pt x="2704" y="6582"/>
                  </a:lnTo>
                  <a:lnTo>
                    <a:pt x="3418" y="6582"/>
                  </a:lnTo>
                  <a:lnTo>
                    <a:pt x="3495" y="6556"/>
                  </a:lnTo>
                  <a:lnTo>
                    <a:pt x="3597" y="6505"/>
                  </a:lnTo>
                  <a:lnTo>
                    <a:pt x="3673" y="6454"/>
                  </a:lnTo>
                  <a:lnTo>
                    <a:pt x="3750" y="6378"/>
                  </a:lnTo>
                  <a:lnTo>
                    <a:pt x="3826" y="6301"/>
                  </a:lnTo>
                  <a:lnTo>
                    <a:pt x="3877" y="6224"/>
                  </a:lnTo>
                  <a:lnTo>
                    <a:pt x="3903" y="6122"/>
                  </a:lnTo>
                  <a:lnTo>
                    <a:pt x="3954" y="5867"/>
                  </a:lnTo>
                  <a:lnTo>
                    <a:pt x="4005" y="5587"/>
                  </a:lnTo>
                  <a:lnTo>
                    <a:pt x="4030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41" y="5255"/>
                  </a:lnTo>
                  <a:lnTo>
                    <a:pt x="4566" y="5255"/>
                  </a:lnTo>
                  <a:lnTo>
                    <a:pt x="4821" y="5357"/>
                  </a:lnTo>
                  <a:lnTo>
                    <a:pt x="5102" y="5434"/>
                  </a:lnTo>
                  <a:lnTo>
                    <a:pt x="5204" y="5459"/>
                  </a:lnTo>
                  <a:lnTo>
                    <a:pt x="5306" y="5459"/>
                  </a:lnTo>
                  <a:lnTo>
                    <a:pt x="5408" y="5434"/>
                  </a:lnTo>
                  <a:lnTo>
                    <a:pt x="5484" y="5408"/>
                  </a:lnTo>
                  <a:lnTo>
                    <a:pt x="5586" y="5357"/>
                  </a:lnTo>
                  <a:lnTo>
                    <a:pt x="5663" y="5306"/>
                  </a:lnTo>
                  <a:lnTo>
                    <a:pt x="5739" y="5230"/>
                  </a:lnTo>
                  <a:lnTo>
                    <a:pt x="5790" y="5153"/>
                  </a:lnTo>
                  <a:lnTo>
                    <a:pt x="6045" y="4720"/>
                  </a:lnTo>
                  <a:lnTo>
                    <a:pt x="6071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37"/>
                  </a:lnTo>
                  <a:lnTo>
                    <a:pt x="6097" y="4235"/>
                  </a:lnTo>
                  <a:lnTo>
                    <a:pt x="6045" y="4158"/>
                  </a:lnTo>
                  <a:lnTo>
                    <a:pt x="5994" y="4056"/>
                  </a:lnTo>
                  <a:lnTo>
                    <a:pt x="5943" y="3980"/>
                  </a:lnTo>
                  <a:lnTo>
                    <a:pt x="5739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46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39" y="2781"/>
                  </a:lnTo>
                  <a:lnTo>
                    <a:pt x="5943" y="2603"/>
                  </a:lnTo>
                  <a:lnTo>
                    <a:pt x="5994" y="2526"/>
                  </a:lnTo>
                  <a:lnTo>
                    <a:pt x="6045" y="2450"/>
                  </a:lnTo>
                  <a:lnTo>
                    <a:pt x="6097" y="2348"/>
                  </a:lnTo>
                  <a:lnTo>
                    <a:pt x="6122" y="2245"/>
                  </a:lnTo>
                  <a:lnTo>
                    <a:pt x="6122" y="2143"/>
                  </a:lnTo>
                  <a:lnTo>
                    <a:pt x="6122" y="2041"/>
                  </a:lnTo>
                  <a:lnTo>
                    <a:pt x="6071" y="1939"/>
                  </a:lnTo>
                  <a:lnTo>
                    <a:pt x="6045" y="1863"/>
                  </a:lnTo>
                  <a:lnTo>
                    <a:pt x="5790" y="1429"/>
                  </a:lnTo>
                  <a:lnTo>
                    <a:pt x="5739" y="1353"/>
                  </a:lnTo>
                  <a:lnTo>
                    <a:pt x="5663" y="1276"/>
                  </a:lnTo>
                  <a:lnTo>
                    <a:pt x="5586" y="1225"/>
                  </a:lnTo>
                  <a:lnTo>
                    <a:pt x="5484" y="1174"/>
                  </a:lnTo>
                  <a:lnTo>
                    <a:pt x="5408" y="1149"/>
                  </a:lnTo>
                  <a:lnTo>
                    <a:pt x="5306" y="1123"/>
                  </a:lnTo>
                  <a:lnTo>
                    <a:pt x="5204" y="1123"/>
                  </a:lnTo>
                  <a:lnTo>
                    <a:pt x="5102" y="1149"/>
                  </a:lnTo>
                  <a:lnTo>
                    <a:pt x="4821" y="1225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47"/>
                  </a:lnTo>
                  <a:lnTo>
                    <a:pt x="4030" y="1021"/>
                  </a:lnTo>
                  <a:lnTo>
                    <a:pt x="4005" y="996"/>
                  </a:lnTo>
                  <a:lnTo>
                    <a:pt x="3954" y="741"/>
                  </a:lnTo>
                  <a:lnTo>
                    <a:pt x="3903" y="460"/>
                  </a:lnTo>
                  <a:lnTo>
                    <a:pt x="3877" y="358"/>
                  </a:lnTo>
                  <a:lnTo>
                    <a:pt x="3826" y="281"/>
                  </a:lnTo>
                  <a:lnTo>
                    <a:pt x="3750" y="205"/>
                  </a:lnTo>
                  <a:lnTo>
                    <a:pt x="3673" y="128"/>
                  </a:lnTo>
                  <a:lnTo>
                    <a:pt x="3597" y="77"/>
                  </a:lnTo>
                  <a:lnTo>
                    <a:pt x="3495" y="26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0"/>
            <p:cNvSpPr/>
            <p:nvPr/>
          </p:nvSpPr>
          <p:spPr>
            <a:xfrm>
              <a:off x="6304200" y="2992350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48"/>
                  </a:lnTo>
                  <a:lnTo>
                    <a:pt x="1812" y="1148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48"/>
                  </a:lnTo>
                  <a:lnTo>
                    <a:pt x="3623" y="1148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5357" y="2704"/>
                  </a:lnTo>
                  <a:lnTo>
                    <a:pt x="5459" y="2678"/>
                  </a:lnTo>
                  <a:lnTo>
                    <a:pt x="5561" y="2627"/>
                  </a:lnTo>
                  <a:lnTo>
                    <a:pt x="5612" y="2525"/>
                  </a:lnTo>
                  <a:lnTo>
                    <a:pt x="5638" y="2423"/>
                  </a:lnTo>
                  <a:lnTo>
                    <a:pt x="5612" y="2321"/>
                  </a:lnTo>
                  <a:lnTo>
                    <a:pt x="5561" y="2245"/>
                  </a:lnTo>
                  <a:lnTo>
                    <a:pt x="5459" y="2194"/>
                  </a:lnTo>
                  <a:lnTo>
                    <a:pt x="5357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6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2" y="536"/>
                  </a:lnTo>
                  <a:lnTo>
                    <a:pt x="7882" y="2168"/>
                  </a:lnTo>
                  <a:lnTo>
                    <a:pt x="6505" y="2168"/>
                  </a:lnTo>
                  <a:lnTo>
                    <a:pt x="6403" y="2194"/>
                  </a:lnTo>
                  <a:lnTo>
                    <a:pt x="6327" y="2245"/>
                  </a:lnTo>
                  <a:lnTo>
                    <a:pt x="6250" y="2321"/>
                  </a:lnTo>
                  <a:lnTo>
                    <a:pt x="6250" y="2423"/>
                  </a:lnTo>
                  <a:lnTo>
                    <a:pt x="6250" y="2525"/>
                  </a:lnTo>
                  <a:lnTo>
                    <a:pt x="6327" y="2627"/>
                  </a:lnTo>
                  <a:lnTo>
                    <a:pt x="6403" y="2678"/>
                  </a:lnTo>
                  <a:lnTo>
                    <a:pt x="6505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102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70"/>
          <p:cNvGrpSpPr/>
          <p:nvPr/>
        </p:nvGrpSpPr>
        <p:grpSpPr>
          <a:xfrm>
            <a:off x="7668874" y="2756499"/>
            <a:ext cx="456070" cy="414218"/>
            <a:chOff x="6923375" y="2649275"/>
            <a:chExt cx="458500" cy="416425"/>
          </a:xfrm>
        </p:grpSpPr>
        <p:sp>
          <p:nvSpPr>
            <p:cNvPr id="1734" name="Google Shape;1734;p70"/>
            <p:cNvSpPr/>
            <p:nvPr/>
          </p:nvSpPr>
          <p:spPr>
            <a:xfrm>
              <a:off x="6923375" y="2649275"/>
              <a:ext cx="458500" cy="416425"/>
            </a:xfrm>
            <a:custGeom>
              <a:avLst/>
              <a:gdLst/>
              <a:ahLst/>
              <a:cxnLst/>
              <a:rect l="l" t="t" r="r" b="b"/>
              <a:pathLst>
                <a:path w="18340" h="16657" extrusionOk="0">
                  <a:moveTo>
                    <a:pt x="12525" y="536"/>
                  </a:moveTo>
                  <a:lnTo>
                    <a:pt x="12576" y="562"/>
                  </a:lnTo>
                  <a:lnTo>
                    <a:pt x="12601" y="587"/>
                  </a:lnTo>
                  <a:lnTo>
                    <a:pt x="12703" y="1072"/>
                  </a:lnTo>
                  <a:lnTo>
                    <a:pt x="12754" y="1199"/>
                  </a:lnTo>
                  <a:lnTo>
                    <a:pt x="12805" y="1327"/>
                  </a:lnTo>
                  <a:lnTo>
                    <a:pt x="12907" y="1429"/>
                  </a:lnTo>
                  <a:lnTo>
                    <a:pt x="13009" y="1531"/>
                  </a:lnTo>
                  <a:lnTo>
                    <a:pt x="13468" y="1786"/>
                  </a:lnTo>
                  <a:lnTo>
                    <a:pt x="13596" y="1837"/>
                  </a:lnTo>
                  <a:lnTo>
                    <a:pt x="13723" y="1863"/>
                  </a:lnTo>
                  <a:lnTo>
                    <a:pt x="13876" y="1863"/>
                  </a:lnTo>
                  <a:lnTo>
                    <a:pt x="14004" y="1812"/>
                  </a:lnTo>
                  <a:lnTo>
                    <a:pt x="14463" y="1659"/>
                  </a:lnTo>
                  <a:lnTo>
                    <a:pt x="14514" y="1684"/>
                  </a:lnTo>
                  <a:lnTo>
                    <a:pt x="14565" y="1710"/>
                  </a:lnTo>
                  <a:lnTo>
                    <a:pt x="14795" y="2118"/>
                  </a:lnTo>
                  <a:lnTo>
                    <a:pt x="14820" y="2169"/>
                  </a:lnTo>
                  <a:lnTo>
                    <a:pt x="14795" y="2220"/>
                  </a:lnTo>
                  <a:lnTo>
                    <a:pt x="14438" y="2551"/>
                  </a:lnTo>
                  <a:lnTo>
                    <a:pt x="14335" y="2653"/>
                  </a:lnTo>
                  <a:lnTo>
                    <a:pt x="14259" y="2755"/>
                  </a:lnTo>
                  <a:lnTo>
                    <a:pt x="14208" y="2883"/>
                  </a:lnTo>
                  <a:lnTo>
                    <a:pt x="14182" y="3036"/>
                  </a:lnTo>
                  <a:lnTo>
                    <a:pt x="14182" y="3546"/>
                  </a:lnTo>
                  <a:lnTo>
                    <a:pt x="14208" y="3699"/>
                  </a:lnTo>
                  <a:lnTo>
                    <a:pt x="14259" y="3827"/>
                  </a:lnTo>
                  <a:lnTo>
                    <a:pt x="14335" y="3929"/>
                  </a:lnTo>
                  <a:lnTo>
                    <a:pt x="14438" y="4031"/>
                  </a:lnTo>
                  <a:lnTo>
                    <a:pt x="14795" y="4362"/>
                  </a:lnTo>
                  <a:lnTo>
                    <a:pt x="14820" y="4413"/>
                  </a:lnTo>
                  <a:lnTo>
                    <a:pt x="14795" y="4464"/>
                  </a:lnTo>
                  <a:lnTo>
                    <a:pt x="14565" y="4872"/>
                  </a:lnTo>
                  <a:lnTo>
                    <a:pt x="14514" y="4923"/>
                  </a:lnTo>
                  <a:lnTo>
                    <a:pt x="14463" y="4923"/>
                  </a:lnTo>
                  <a:lnTo>
                    <a:pt x="14004" y="4770"/>
                  </a:lnTo>
                  <a:lnTo>
                    <a:pt x="13876" y="4719"/>
                  </a:lnTo>
                  <a:lnTo>
                    <a:pt x="13723" y="4719"/>
                  </a:lnTo>
                  <a:lnTo>
                    <a:pt x="13596" y="4745"/>
                  </a:lnTo>
                  <a:lnTo>
                    <a:pt x="13468" y="4796"/>
                  </a:lnTo>
                  <a:lnTo>
                    <a:pt x="13009" y="5076"/>
                  </a:lnTo>
                  <a:lnTo>
                    <a:pt x="12907" y="5153"/>
                  </a:lnTo>
                  <a:lnTo>
                    <a:pt x="12805" y="5255"/>
                  </a:lnTo>
                  <a:lnTo>
                    <a:pt x="12754" y="5382"/>
                  </a:lnTo>
                  <a:lnTo>
                    <a:pt x="12703" y="5510"/>
                  </a:lnTo>
                  <a:lnTo>
                    <a:pt x="12601" y="5995"/>
                  </a:lnTo>
                  <a:lnTo>
                    <a:pt x="12576" y="6020"/>
                  </a:lnTo>
                  <a:lnTo>
                    <a:pt x="12525" y="6046"/>
                  </a:lnTo>
                  <a:lnTo>
                    <a:pt x="12040" y="6046"/>
                  </a:lnTo>
                  <a:lnTo>
                    <a:pt x="11989" y="6020"/>
                  </a:lnTo>
                  <a:lnTo>
                    <a:pt x="11963" y="5995"/>
                  </a:lnTo>
                  <a:lnTo>
                    <a:pt x="11861" y="5510"/>
                  </a:lnTo>
                  <a:lnTo>
                    <a:pt x="11836" y="5382"/>
                  </a:lnTo>
                  <a:lnTo>
                    <a:pt x="11759" y="5255"/>
                  </a:lnTo>
                  <a:lnTo>
                    <a:pt x="11683" y="5153"/>
                  </a:lnTo>
                  <a:lnTo>
                    <a:pt x="11555" y="5076"/>
                  </a:lnTo>
                  <a:lnTo>
                    <a:pt x="11122" y="4796"/>
                  </a:lnTo>
                  <a:lnTo>
                    <a:pt x="10969" y="4745"/>
                  </a:lnTo>
                  <a:lnTo>
                    <a:pt x="10816" y="4719"/>
                  </a:lnTo>
                  <a:lnTo>
                    <a:pt x="10688" y="4745"/>
                  </a:lnTo>
                  <a:lnTo>
                    <a:pt x="10586" y="4770"/>
                  </a:lnTo>
                  <a:lnTo>
                    <a:pt x="10101" y="4923"/>
                  </a:lnTo>
                  <a:lnTo>
                    <a:pt x="10050" y="4923"/>
                  </a:lnTo>
                  <a:lnTo>
                    <a:pt x="10025" y="4872"/>
                  </a:lnTo>
                  <a:lnTo>
                    <a:pt x="9974" y="4796"/>
                  </a:lnTo>
                  <a:lnTo>
                    <a:pt x="9770" y="4464"/>
                  </a:lnTo>
                  <a:lnTo>
                    <a:pt x="9770" y="4413"/>
                  </a:lnTo>
                  <a:lnTo>
                    <a:pt x="9795" y="4362"/>
                  </a:lnTo>
                  <a:lnTo>
                    <a:pt x="10152" y="4031"/>
                  </a:lnTo>
                  <a:lnTo>
                    <a:pt x="10254" y="3929"/>
                  </a:lnTo>
                  <a:lnTo>
                    <a:pt x="10331" y="3827"/>
                  </a:lnTo>
                  <a:lnTo>
                    <a:pt x="10382" y="3699"/>
                  </a:lnTo>
                  <a:lnTo>
                    <a:pt x="10382" y="3546"/>
                  </a:lnTo>
                  <a:lnTo>
                    <a:pt x="10382" y="3036"/>
                  </a:lnTo>
                  <a:lnTo>
                    <a:pt x="10382" y="2883"/>
                  </a:lnTo>
                  <a:lnTo>
                    <a:pt x="10331" y="2755"/>
                  </a:lnTo>
                  <a:lnTo>
                    <a:pt x="10254" y="2653"/>
                  </a:lnTo>
                  <a:lnTo>
                    <a:pt x="10152" y="2551"/>
                  </a:lnTo>
                  <a:lnTo>
                    <a:pt x="9795" y="2220"/>
                  </a:lnTo>
                  <a:lnTo>
                    <a:pt x="9770" y="2169"/>
                  </a:lnTo>
                  <a:lnTo>
                    <a:pt x="9770" y="2118"/>
                  </a:lnTo>
                  <a:lnTo>
                    <a:pt x="10025" y="1710"/>
                  </a:lnTo>
                  <a:lnTo>
                    <a:pt x="10050" y="1684"/>
                  </a:lnTo>
                  <a:lnTo>
                    <a:pt x="10101" y="1659"/>
                  </a:lnTo>
                  <a:lnTo>
                    <a:pt x="10586" y="1812"/>
                  </a:lnTo>
                  <a:lnTo>
                    <a:pt x="10714" y="1863"/>
                  </a:lnTo>
                  <a:lnTo>
                    <a:pt x="10841" y="1863"/>
                  </a:lnTo>
                  <a:lnTo>
                    <a:pt x="10994" y="1837"/>
                  </a:lnTo>
                  <a:lnTo>
                    <a:pt x="11122" y="1786"/>
                  </a:lnTo>
                  <a:lnTo>
                    <a:pt x="11555" y="1531"/>
                  </a:lnTo>
                  <a:lnTo>
                    <a:pt x="11683" y="1429"/>
                  </a:lnTo>
                  <a:lnTo>
                    <a:pt x="11759" y="1327"/>
                  </a:lnTo>
                  <a:lnTo>
                    <a:pt x="11836" y="1199"/>
                  </a:lnTo>
                  <a:lnTo>
                    <a:pt x="11861" y="1072"/>
                  </a:lnTo>
                  <a:lnTo>
                    <a:pt x="11963" y="587"/>
                  </a:lnTo>
                  <a:lnTo>
                    <a:pt x="11989" y="562"/>
                  </a:lnTo>
                  <a:lnTo>
                    <a:pt x="12040" y="536"/>
                  </a:lnTo>
                  <a:close/>
                  <a:moveTo>
                    <a:pt x="8367" y="5204"/>
                  </a:moveTo>
                  <a:lnTo>
                    <a:pt x="8392" y="5255"/>
                  </a:lnTo>
                  <a:lnTo>
                    <a:pt x="8494" y="5740"/>
                  </a:lnTo>
                  <a:lnTo>
                    <a:pt x="8545" y="5867"/>
                  </a:lnTo>
                  <a:lnTo>
                    <a:pt x="8597" y="5995"/>
                  </a:lnTo>
                  <a:lnTo>
                    <a:pt x="8699" y="6097"/>
                  </a:lnTo>
                  <a:lnTo>
                    <a:pt x="8801" y="6173"/>
                  </a:lnTo>
                  <a:lnTo>
                    <a:pt x="9260" y="6428"/>
                  </a:lnTo>
                  <a:lnTo>
                    <a:pt x="9387" y="6505"/>
                  </a:lnTo>
                  <a:lnTo>
                    <a:pt x="9668" y="6505"/>
                  </a:lnTo>
                  <a:lnTo>
                    <a:pt x="9795" y="6479"/>
                  </a:lnTo>
                  <a:lnTo>
                    <a:pt x="10254" y="6326"/>
                  </a:lnTo>
                  <a:lnTo>
                    <a:pt x="10305" y="6326"/>
                  </a:lnTo>
                  <a:lnTo>
                    <a:pt x="10356" y="6352"/>
                  </a:lnTo>
                  <a:lnTo>
                    <a:pt x="10586" y="6785"/>
                  </a:lnTo>
                  <a:lnTo>
                    <a:pt x="10612" y="6836"/>
                  </a:lnTo>
                  <a:lnTo>
                    <a:pt x="10586" y="6887"/>
                  </a:lnTo>
                  <a:lnTo>
                    <a:pt x="10203" y="7193"/>
                  </a:lnTo>
                  <a:lnTo>
                    <a:pt x="10127" y="7295"/>
                  </a:lnTo>
                  <a:lnTo>
                    <a:pt x="10050" y="7423"/>
                  </a:lnTo>
                  <a:lnTo>
                    <a:pt x="9999" y="7551"/>
                  </a:lnTo>
                  <a:lnTo>
                    <a:pt x="9974" y="7678"/>
                  </a:lnTo>
                  <a:lnTo>
                    <a:pt x="9974" y="8214"/>
                  </a:lnTo>
                  <a:lnTo>
                    <a:pt x="9999" y="8341"/>
                  </a:lnTo>
                  <a:lnTo>
                    <a:pt x="10050" y="8469"/>
                  </a:lnTo>
                  <a:lnTo>
                    <a:pt x="10127" y="8596"/>
                  </a:lnTo>
                  <a:lnTo>
                    <a:pt x="10203" y="8698"/>
                  </a:lnTo>
                  <a:lnTo>
                    <a:pt x="10586" y="9030"/>
                  </a:lnTo>
                  <a:lnTo>
                    <a:pt x="10612" y="9055"/>
                  </a:lnTo>
                  <a:lnTo>
                    <a:pt x="10586" y="9106"/>
                  </a:lnTo>
                  <a:lnTo>
                    <a:pt x="10356" y="9540"/>
                  </a:lnTo>
                  <a:lnTo>
                    <a:pt x="10305" y="9566"/>
                  </a:lnTo>
                  <a:lnTo>
                    <a:pt x="10254" y="9566"/>
                  </a:lnTo>
                  <a:lnTo>
                    <a:pt x="9795" y="9413"/>
                  </a:lnTo>
                  <a:lnTo>
                    <a:pt x="9668" y="9387"/>
                  </a:lnTo>
                  <a:lnTo>
                    <a:pt x="9515" y="9387"/>
                  </a:lnTo>
                  <a:lnTo>
                    <a:pt x="9387" y="9413"/>
                  </a:lnTo>
                  <a:lnTo>
                    <a:pt x="9260" y="9464"/>
                  </a:lnTo>
                  <a:lnTo>
                    <a:pt x="8801" y="9719"/>
                  </a:lnTo>
                  <a:lnTo>
                    <a:pt x="8699" y="9795"/>
                  </a:lnTo>
                  <a:lnTo>
                    <a:pt x="8597" y="9897"/>
                  </a:lnTo>
                  <a:lnTo>
                    <a:pt x="8545" y="10025"/>
                  </a:lnTo>
                  <a:lnTo>
                    <a:pt x="8494" y="10178"/>
                  </a:lnTo>
                  <a:lnTo>
                    <a:pt x="8392" y="10637"/>
                  </a:lnTo>
                  <a:lnTo>
                    <a:pt x="8367" y="10688"/>
                  </a:lnTo>
                  <a:lnTo>
                    <a:pt x="8316" y="10713"/>
                  </a:lnTo>
                  <a:lnTo>
                    <a:pt x="7831" y="10713"/>
                  </a:lnTo>
                  <a:lnTo>
                    <a:pt x="7780" y="10688"/>
                  </a:lnTo>
                  <a:lnTo>
                    <a:pt x="7755" y="10637"/>
                  </a:lnTo>
                  <a:lnTo>
                    <a:pt x="7653" y="10178"/>
                  </a:lnTo>
                  <a:lnTo>
                    <a:pt x="7627" y="10025"/>
                  </a:lnTo>
                  <a:lnTo>
                    <a:pt x="7551" y="9897"/>
                  </a:lnTo>
                  <a:lnTo>
                    <a:pt x="7474" y="9795"/>
                  </a:lnTo>
                  <a:lnTo>
                    <a:pt x="7347" y="9719"/>
                  </a:lnTo>
                  <a:lnTo>
                    <a:pt x="6913" y="9464"/>
                  </a:lnTo>
                  <a:lnTo>
                    <a:pt x="6760" y="9387"/>
                  </a:lnTo>
                  <a:lnTo>
                    <a:pt x="6479" y="9387"/>
                  </a:lnTo>
                  <a:lnTo>
                    <a:pt x="6377" y="9413"/>
                  </a:lnTo>
                  <a:lnTo>
                    <a:pt x="5893" y="9566"/>
                  </a:lnTo>
                  <a:lnTo>
                    <a:pt x="5842" y="9566"/>
                  </a:lnTo>
                  <a:lnTo>
                    <a:pt x="5816" y="9540"/>
                  </a:lnTo>
                  <a:lnTo>
                    <a:pt x="5561" y="9106"/>
                  </a:lnTo>
                  <a:lnTo>
                    <a:pt x="5561" y="9055"/>
                  </a:lnTo>
                  <a:lnTo>
                    <a:pt x="5587" y="9030"/>
                  </a:lnTo>
                  <a:lnTo>
                    <a:pt x="5944" y="8698"/>
                  </a:lnTo>
                  <a:lnTo>
                    <a:pt x="6046" y="8596"/>
                  </a:lnTo>
                  <a:lnTo>
                    <a:pt x="6122" y="8469"/>
                  </a:lnTo>
                  <a:lnTo>
                    <a:pt x="6173" y="8341"/>
                  </a:lnTo>
                  <a:lnTo>
                    <a:pt x="6173" y="8214"/>
                  </a:lnTo>
                  <a:lnTo>
                    <a:pt x="6173" y="7678"/>
                  </a:lnTo>
                  <a:lnTo>
                    <a:pt x="6173" y="7551"/>
                  </a:lnTo>
                  <a:lnTo>
                    <a:pt x="6122" y="7423"/>
                  </a:lnTo>
                  <a:lnTo>
                    <a:pt x="6046" y="7295"/>
                  </a:lnTo>
                  <a:lnTo>
                    <a:pt x="5944" y="7193"/>
                  </a:lnTo>
                  <a:lnTo>
                    <a:pt x="5587" y="6887"/>
                  </a:lnTo>
                  <a:lnTo>
                    <a:pt x="5561" y="6836"/>
                  </a:lnTo>
                  <a:lnTo>
                    <a:pt x="5561" y="6785"/>
                  </a:lnTo>
                  <a:lnTo>
                    <a:pt x="5816" y="6352"/>
                  </a:lnTo>
                  <a:lnTo>
                    <a:pt x="5842" y="6326"/>
                  </a:lnTo>
                  <a:lnTo>
                    <a:pt x="5893" y="6326"/>
                  </a:lnTo>
                  <a:lnTo>
                    <a:pt x="6377" y="6479"/>
                  </a:lnTo>
                  <a:lnTo>
                    <a:pt x="6505" y="6505"/>
                  </a:lnTo>
                  <a:lnTo>
                    <a:pt x="6786" y="6505"/>
                  </a:lnTo>
                  <a:lnTo>
                    <a:pt x="6913" y="6428"/>
                  </a:lnTo>
                  <a:lnTo>
                    <a:pt x="7347" y="6173"/>
                  </a:lnTo>
                  <a:lnTo>
                    <a:pt x="7474" y="6097"/>
                  </a:lnTo>
                  <a:lnTo>
                    <a:pt x="7551" y="5995"/>
                  </a:lnTo>
                  <a:lnTo>
                    <a:pt x="7627" y="5867"/>
                  </a:lnTo>
                  <a:lnTo>
                    <a:pt x="7653" y="5740"/>
                  </a:lnTo>
                  <a:lnTo>
                    <a:pt x="7755" y="5255"/>
                  </a:lnTo>
                  <a:lnTo>
                    <a:pt x="7780" y="5204"/>
                  </a:lnTo>
                  <a:close/>
                  <a:moveTo>
                    <a:pt x="10535" y="14871"/>
                  </a:moveTo>
                  <a:lnTo>
                    <a:pt x="10535" y="15024"/>
                  </a:lnTo>
                  <a:lnTo>
                    <a:pt x="10535" y="15075"/>
                  </a:lnTo>
                  <a:lnTo>
                    <a:pt x="10510" y="15126"/>
                  </a:lnTo>
                  <a:lnTo>
                    <a:pt x="10458" y="15177"/>
                  </a:lnTo>
                  <a:lnTo>
                    <a:pt x="7882" y="15177"/>
                  </a:lnTo>
                  <a:lnTo>
                    <a:pt x="7831" y="15126"/>
                  </a:lnTo>
                  <a:lnTo>
                    <a:pt x="7806" y="15075"/>
                  </a:lnTo>
                  <a:lnTo>
                    <a:pt x="7780" y="15024"/>
                  </a:lnTo>
                  <a:lnTo>
                    <a:pt x="7780" y="14871"/>
                  </a:lnTo>
                  <a:close/>
                  <a:moveTo>
                    <a:pt x="11938" y="1"/>
                  </a:moveTo>
                  <a:lnTo>
                    <a:pt x="11836" y="26"/>
                  </a:lnTo>
                  <a:lnTo>
                    <a:pt x="11759" y="77"/>
                  </a:lnTo>
                  <a:lnTo>
                    <a:pt x="11683" y="128"/>
                  </a:lnTo>
                  <a:lnTo>
                    <a:pt x="11606" y="205"/>
                  </a:lnTo>
                  <a:lnTo>
                    <a:pt x="11530" y="281"/>
                  </a:lnTo>
                  <a:lnTo>
                    <a:pt x="11479" y="358"/>
                  </a:lnTo>
                  <a:lnTo>
                    <a:pt x="11453" y="460"/>
                  </a:lnTo>
                  <a:lnTo>
                    <a:pt x="11377" y="740"/>
                  </a:lnTo>
                  <a:lnTo>
                    <a:pt x="11326" y="995"/>
                  </a:lnTo>
                  <a:lnTo>
                    <a:pt x="11326" y="1021"/>
                  </a:lnTo>
                  <a:lnTo>
                    <a:pt x="11300" y="1046"/>
                  </a:lnTo>
                  <a:lnTo>
                    <a:pt x="10841" y="1327"/>
                  </a:lnTo>
                  <a:lnTo>
                    <a:pt x="10790" y="1327"/>
                  </a:lnTo>
                  <a:lnTo>
                    <a:pt x="10510" y="1225"/>
                  </a:lnTo>
                  <a:lnTo>
                    <a:pt x="10254" y="1148"/>
                  </a:lnTo>
                  <a:lnTo>
                    <a:pt x="10152" y="1123"/>
                  </a:lnTo>
                  <a:lnTo>
                    <a:pt x="10050" y="1123"/>
                  </a:lnTo>
                  <a:lnTo>
                    <a:pt x="9948" y="1148"/>
                  </a:lnTo>
                  <a:lnTo>
                    <a:pt x="9846" y="1174"/>
                  </a:lnTo>
                  <a:lnTo>
                    <a:pt x="9770" y="1225"/>
                  </a:lnTo>
                  <a:lnTo>
                    <a:pt x="9693" y="1276"/>
                  </a:lnTo>
                  <a:lnTo>
                    <a:pt x="9617" y="1352"/>
                  </a:lnTo>
                  <a:lnTo>
                    <a:pt x="9566" y="1429"/>
                  </a:lnTo>
                  <a:lnTo>
                    <a:pt x="9311" y="1863"/>
                  </a:lnTo>
                  <a:lnTo>
                    <a:pt x="9260" y="1939"/>
                  </a:lnTo>
                  <a:lnTo>
                    <a:pt x="9234" y="2041"/>
                  </a:lnTo>
                  <a:lnTo>
                    <a:pt x="9234" y="2143"/>
                  </a:lnTo>
                  <a:lnTo>
                    <a:pt x="9234" y="2245"/>
                  </a:lnTo>
                  <a:lnTo>
                    <a:pt x="9260" y="2347"/>
                  </a:lnTo>
                  <a:lnTo>
                    <a:pt x="9285" y="2449"/>
                  </a:lnTo>
                  <a:lnTo>
                    <a:pt x="9336" y="2526"/>
                  </a:lnTo>
                  <a:lnTo>
                    <a:pt x="9413" y="2602"/>
                  </a:lnTo>
                  <a:lnTo>
                    <a:pt x="9617" y="2781"/>
                  </a:lnTo>
                  <a:lnTo>
                    <a:pt x="9821" y="2985"/>
                  </a:lnTo>
                  <a:lnTo>
                    <a:pt x="9846" y="3010"/>
                  </a:lnTo>
                  <a:lnTo>
                    <a:pt x="9846" y="3036"/>
                  </a:lnTo>
                  <a:lnTo>
                    <a:pt x="9846" y="3546"/>
                  </a:lnTo>
                  <a:lnTo>
                    <a:pt x="9846" y="3572"/>
                  </a:lnTo>
                  <a:lnTo>
                    <a:pt x="2194" y="3572"/>
                  </a:lnTo>
                  <a:lnTo>
                    <a:pt x="1990" y="3597"/>
                  </a:lnTo>
                  <a:lnTo>
                    <a:pt x="1786" y="3648"/>
                  </a:lnTo>
                  <a:lnTo>
                    <a:pt x="1633" y="3750"/>
                  </a:lnTo>
                  <a:lnTo>
                    <a:pt x="1480" y="3878"/>
                  </a:lnTo>
                  <a:lnTo>
                    <a:pt x="1378" y="4005"/>
                  </a:lnTo>
                  <a:lnTo>
                    <a:pt x="1276" y="4184"/>
                  </a:lnTo>
                  <a:lnTo>
                    <a:pt x="1225" y="4362"/>
                  </a:lnTo>
                  <a:lnTo>
                    <a:pt x="1200" y="4566"/>
                  </a:lnTo>
                  <a:lnTo>
                    <a:pt x="1200" y="13876"/>
                  </a:lnTo>
                  <a:lnTo>
                    <a:pt x="1225" y="14106"/>
                  </a:lnTo>
                  <a:lnTo>
                    <a:pt x="1302" y="14335"/>
                  </a:lnTo>
                  <a:lnTo>
                    <a:pt x="332" y="14335"/>
                  </a:lnTo>
                  <a:lnTo>
                    <a:pt x="256" y="14361"/>
                  </a:lnTo>
                  <a:lnTo>
                    <a:pt x="179" y="14386"/>
                  </a:lnTo>
                  <a:lnTo>
                    <a:pt x="128" y="14437"/>
                  </a:lnTo>
                  <a:lnTo>
                    <a:pt x="77" y="14514"/>
                  </a:lnTo>
                  <a:lnTo>
                    <a:pt x="26" y="14565"/>
                  </a:lnTo>
                  <a:lnTo>
                    <a:pt x="1" y="14641"/>
                  </a:lnTo>
                  <a:lnTo>
                    <a:pt x="1" y="14743"/>
                  </a:lnTo>
                  <a:lnTo>
                    <a:pt x="1" y="15458"/>
                  </a:lnTo>
                  <a:lnTo>
                    <a:pt x="26" y="15687"/>
                  </a:lnTo>
                  <a:lnTo>
                    <a:pt x="103" y="15917"/>
                  </a:lnTo>
                  <a:lnTo>
                    <a:pt x="205" y="16121"/>
                  </a:lnTo>
                  <a:lnTo>
                    <a:pt x="358" y="16299"/>
                  </a:lnTo>
                  <a:lnTo>
                    <a:pt x="536" y="16452"/>
                  </a:lnTo>
                  <a:lnTo>
                    <a:pt x="740" y="16554"/>
                  </a:lnTo>
                  <a:lnTo>
                    <a:pt x="945" y="16631"/>
                  </a:lnTo>
                  <a:lnTo>
                    <a:pt x="1200" y="16656"/>
                  </a:lnTo>
                  <a:lnTo>
                    <a:pt x="13749" y="16656"/>
                  </a:lnTo>
                  <a:lnTo>
                    <a:pt x="13851" y="16631"/>
                  </a:lnTo>
                  <a:lnTo>
                    <a:pt x="13927" y="16580"/>
                  </a:lnTo>
                  <a:lnTo>
                    <a:pt x="14004" y="16478"/>
                  </a:lnTo>
                  <a:lnTo>
                    <a:pt x="14004" y="16376"/>
                  </a:lnTo>
                  <a:lnTo>
                    <a:pt x="14004" y="16274"/>
                  </a:lnTo>
                  <a:lnTo>
                    <a:pt x="13927" y="16197"/>
                  </a:lnTo>
                  <a:lnTo>
                    <a:pt x="13851" y="16146"/>
                  </a:lnTo>
                  <a:lnTo>
                    <a:pt x="13749" y="16121"/>
                  </a:lnTo>
                  <a:lnTo>
                    <a:pt x="1200" y="16121"/>
                  </a:lnTo>
                  <a:lnTo>
                    <a:pt x="1072" y="16095"/>
                  </a:lnTo>
                  <a:lnTo>
                    <a:pt x="945" y="16070"/>
                  </a:lnTo>
                  <a:lnTo>
                    <a:pt x="817" y="15993"/>
                  </a:lnTo>
                  <a:lnTo>
                    <a:pt x="740" y="15917"/>
                  </a:lnTo>
                  <a:lnTo>
                    <a:pt x="638" y="15815"/>
                  </a:lnTo>
                  <a:lnTo>
                    <a:pt x="587" y="15713"/>
                  </a:lnTo>
                  <a:lnTo>
                    <a:pt x="536" y="15585"/>
                  </a:lnTo>
                  <a:lnTo>
                    <a:pt x="536" y="15458"/>
                  </a:lnTo>
                  <a:lnTo>
                    <a:pt x="536" y="14871"/>
                  </a:lnTo>
                  <a:lnTo>
                    <a:pt x="7245" y="14871"/>
                  </a:lnTo>
                  <a:lnTo>
                    <a:pt x="7245" y="15024"/>
                  </a:lnTo>
                  <a:lnTo>
                    <a:pt x="7270" y="15152"/>
                  </a:lnTo>
                  <a:lnTo>
                    <a:pt x="7296" y="15305"/>
                  </a:lnTo>
                  <a:lnTo>
                    <a:pt x="7372" y="15407"/>
                  </a:lnTo>
                  <a:lnTo>
                    <a:pt x="7449" y="15509"/>
                  </a:lnTo>
                  <a:lnTo>
                    <a:pt x="7551" y="15611"/>
                  </a:lnTo>
                  <a:lnTo>
                    <a:pt x="7678" y="15662"/>
                  </a:lnTo>
                  <a:lnTo>
                    <a:pt x="7806" y="15713"/>
                  </a:lnTo>
                  <a:lnTo>
                    <a:pt x="10535" y="15713"/>
                  </a:lnTo>
                  <a:lnTo>
                    <a:pt x="10663" y="15662"/>
                  </a:lnTo>
                  <a:lnTo>
                    <a:pt x="10765" y="15611"/>
                  </a:lnTo>
                  <a:lnTo>
                    <a:pt x="10867" y="15509"/>
                  </a:lnTo>
                  <a:lnTo>
                    <a:pt x="10969" y="15407"/>
                  </a:lnTo>
                  <a:lnTo>
                    <a:pt x="11020" y="15305"/>
                  </a:lnTo>
                  <a:lnTo>
                    <a:pt x="11071" y="15152"/>
                  </a:lnTo>
                  <a:lnTo>
                    <a:pt x="11071" y="15024"/>
                  </a:lnTo>
                  <a:lnTo>
                    <a:pt x="11071" y="14871"/>
                  </a:lnTo>
                  <a:lnTo>
                    <a:pt x="17804" y="14871"/>
                  </a:lnTo>
                  <a:lnTo>
                    <a:pt x="17804" y="15458"/>
                  </a:lnTo>
                  <a:lnTo>
                    <a:pt x="17779" y="15585"/>
                  </a:lnTo>
                  <a:lnTo>
                    <a:pt x="17753" y="15713"/>
                  </a:lnTo>
                  <a:lnTo>
                    <a:pt x="17677" y="15815"/>
                  </a:lnTo>
                  <a:lnTo>
                    <a:pt x="17600" y="15917"/>
                  </a:lnTo>
                  <a:lnTo>
                    <a:pt x="17498" y="15993"/>
                  </a:lnTo>
                  <a:lnTo>
                    <a:pt x="17396" y="16070"/>
                  </a:lnTo>
                  <a:lnTo>
                    <a:pt x="17269" y="16095"/>
                  </a:lnTo>
                  <a:lnTo>
                    <a:pt x="17141" y="16121"/>
                  </a:lnTo>
                  <a:lnTo>
                    <a:pt x="14897" y="16121"/>
                  </a:lnTo>
                  <a:lnTo>
                    <a:pt x="14795" y="16146"/>
                  </a:lnTo>
                  <a:lnTo>
                    <a:pt x="14718" y="16197"/>
                  </a:lnTo>
                  <a:lnTo>
                    <a:pt x="14667" y="16274"/>
                  </a:lnTo>
                  <a:lnTo>
                    <a:pt x="14642" y="16376"/>
                  </a:lnTo>
                  <a:lnTo>
                    <a:pt x="14667" y="16478"/>
                  </a:lnTo>
                  <a:lnTo>
                    <a:pt x="14718" y="16580"/>
                  </a:lnTo>
                  <a:lnTo>
                    <a:pt x="14795" y="16631"/>
                  </a:lnTo>
                  <a:lnTo>
                    <a:pt x="14897" y="16656"/>
                  </a:lnTo>
                  <a:lnTo>
                    <a:pt x="17141" y="16656"/>
                  </a:lnTo>
                  <a:lnTo>
                    <a:pt x="17371" y="16631"/>
                  </a:lnTo>
                  <a:lnTo>
                    <a:pt x="17600" y="16554"/>
                  </a:lnTo>
                  <a:lnTo>
                    <a:pt x="17804" y="16452"/>
                  </a:lnTo>
                  <a:lnTo>
                    <a:pt x="17983" y="16299"/>
                  </a:lnTo>
                  <a:lnTo>
                    <a:pt x="18136" y="16121"/>
                  </a:lnTo>
                  <a:lnTo>
                    <a:pt x="18238" y="15917"/>
                  </a:lnTo>
                  <a:lnTo>
                    <a:pt x="18315" y="15687"/>
                  </a:lnTo>
                  <a:lnTo>
                    <a:pt x="18340" y="15458"/>
                  </a:lnTo>
                  <a:lnTo>
                    <a:pt x="18340" y="14743"/>
                  </a:lnTo>
                  <a:lnTo>
                    <a:pt x="18315" y="14641"/>
                  </a:lnTo>
                  <a:lnTo>
                    <a:pt x="18289" y="14565"/>
                  </a:lnTo>
                  <a:lnTo>
                    <a:pt x="18263" y="14514"/>
                  </a:lnTo>
                  <a:lnTo>
                    <a:pt x="18212" y="14437"/>
                  </a:lnTo>
                  <a:lnTo>
                    <a:pt x="18161" y="14386"/>
                  </a:lnTo>
                  <a:lnTo>
                    <a:pt x="18085" y="14361"/>
                  </a:lnTo>
                  <a:lnTo>
                    <a:pt x="18008" y="14335"/>
                  </a:lnTo>
                  <a:lnTo>
                    <a:pt x="17014" y="14335"/>
                  </a:lnTo>
                  <a:lnTo>
                    <a:pt x="17116" y="14106"/>
                  </a:lnTo>
                  <a:lnTo>
                    <a:pt x="17141" y="13876"/>
                  </a:lnTo>
                  <a:lnTo>
                    <a:pt x="17141" y="6581"/>
                  </a:lnTo>
                  <a:lnTo>
                    <a:pt x="17116" y="6479"/>
                  </a:lnTo>
                  <a:lnTo>
                    <a:pt x="17065" y="6403"/>
                  </a:lnTo>
                  <a:lnTo>
                    <a:pt x="16963" y="6352"/>
                  </a:lnTo>
                  <a:lnTo>
                    <a:pt x="16861" y="6326"/>
                  </a:lnTo>
                  <a:lnTo>
                    <a:pt x="16759" y="6352"/>
                  </a:lnTo>
                  <a:lnTo>
                    <a:pt x="16682" y="6403"/>
                  </a:lnTo>
                  <a:lnTo>
                    <a:pt x="16606" y="6479"/>
                  </a:lnTo>
                  <a:lnTo>
                    <a:pt x="16606" y="6581"/>
                  </a:lnTo>
                  <a:lnTo>
                    <a:pt x="16606" y="13876"/>
                  </a:lnTo>
                  <a:lnTo>
                    <a:pt x="16580" y="13978"/>
                  </a:lnTo>
                  <a:lnTo>
                    <a:pt x="16555" y="14055"/>
                  </a:lnTo>
                  <a:lnTo>
                    <a:pt x="16529" y="14131"/>
                  </a:lnTo>
                  <a:lnTo>
                    <a:pt x="16478" y="14182"/>
                  </a:lnTo>
                  <a:lnTo>
                    <a:pt x="16402" y="14259"/>
                  </a:lnTo>
                  <a:lnTo>
                    <a:pt x="16325" y="14284"/>
                  </a:lnTo>
                  <a:lnTo>
                    <a:pt x="16248" y="14310"/>
                  </a:lnTo>
                  <a:lnTo>
                    <a:pt x="16146" y="14335"/>
                  </a:lnTo>
                  <a:lnTo>
                    <a:pt x="2194" y="14335"/>
                  </a:lnTo>
                  <a:lnTo>
                    <a:pt x="2092" y="14310"/>
                  </a:lnTo>
                  <a:lnTo>
                    <a:pt x="2016" y="14284"/>
                  </a:lnTo>
                  <a:lnTo>
                    <a:pt x="1939" y="14259"/>
                  </a:lnTo>
                  <a:lnTo>
                    <a:pt x="1863" y="14182"/>
                  </a:lnTo>
                  <a:lnTo>
                    <a:pt x="1812" y="14131"/>
                  </a:lnTo>
                  <a:lnTo>
                    <a:pt x="1761" y="14055"/>
                  </a:lnTo>
                  <a:lnTo>
                    <a:pt x="1735" y="13978"/>
                  </a:lnTo>
                  <a:lnTo>
                    <a:pt x="1735" y="13876"/>
                  </a:lnTo>
                  <a:lnTo>
                    <a:pt x="1735" y="4566"/>
                  </a:lnTo>
                  <a:lnTo>
                    <a:pt x="1735" y="4464"/>
                  </a:lnTo>
                  <a:lnTo>
                    <a:pt x="1761" y="4388"/>
                  </a:lnTo>
                  <a:lnTo>
                    <a:pt x="1812" y="4311"/>
                  </a:lnTo>
                  <a:lnTo>
                    <a:pt x="1863" y="4260"/>
                  </a:lnTo>
                  <a:lnTo>
                    <a:pt x="1939" y="4184"/>
                  </a:lnTo>
                  <a:lnTo>
                    <a:pt x="2016" y="4158"/>
                  </a:lnTo>
                  <a:lnTo>
                    <a:pt x="2092" y="4133"/>
                  </a:lnTo>
                  <a:lnTo>
                    <a:pt x="2194" y="4107"/>
                  </a:lnTo>
                  <a:lnTo>
                    <a:pt x="9311" y="4107"/>
                  </a:lnTo>
                  <a:lnTo>
                    <a:pt x="9260" y="4235"/>
                  </a:lnTo>
                  <a:lnTo>
                    <a:pt x="9234" y="4388"/>
                  </a:lnTo>
                  <a:lnTo>
                    <a:pt x="9234" y="4515"/>
                  </a:lnTo>
                  <a:lnTo>
                    <a:pt x="9285" y="4643"/>
                  </a:lnTo>
                  <a:lnTo>
                    <a:pt x="8316" y="4668"/>
                  </a:lnTo>
                  <a:lnTo>
                    <a:pt x="8316" y="4643"/>
                  </a:lnTo>
                  <a:lnTo>
                    <a:pt x="7831" y="4643"/>
                  </a:lnTo>
                  <a:lnTo>
                    <a:pt x="7831" y="4668"/>
                  </a:lnTo>
                  <a:lnTo>
                    <a:pt x="2424" y="4668"/>
                  </a:lnTo>
                  <a:lnTo>
                    <a:pt x="2347" y="4745"/>
                  </a:lnTo>
                  <a:lnTo>
                    <a:pt x="2296" y="4821"/>
                  </a:lnTo>
                  <a:lnTo>
                    <a:pt x="2271" y="4923"/>
                  </a:lnTo>
                  <a:lnTo>
                    <a:pt x="2271" y="10586"/>
                  </a:lnTo>
                  <a:lnTo>
                    <a:pt x="2296" y="10713"/>
                  </a:lnTo>
                  <a:lnTo>
                    <a:pt x="2347" y="10790"/>
                  </a:lnTo>
                  <a:lnTo>
                    <a:pt x="2424" y="10841"/>
                  </a:lnTo>
                  <a:lnTo>
                    <a:pt x="2551" y="10866"/>
                  </a:lnTo>
                  <a:lnTo>
                    <a:pt x="2653" y="10841"/>
                  </a:lnTo>
                  <a:lnTo>
                    <a:pt x="2730" y="10790"/>
                  </a:lnTo>
                  <a:lnTo>
                    <a:pt x="2781" y="10713"/>
                  </a:lnTo>
                  <a:lnTo>
                    <a:pt x="2807" y="10586"/>
                  </a:lnTo>
                  <a:lnTo>
                    <a:pt x="2807" y="5204"/>
                  </a:lnTo>
                  <a:lnTo>
                    <a:pt x="7219" y="5204"/>
                  </a:lnTo>
                  <a:lnTo>
                    <a:pt x="7117" y="5663"/>
                  </a:lnTo>
                  <a:lnTo>
                    <a:pt x="7117" y="5689"/>
                  </a:lnTo>
                  <a:lnTo>
                    <a:pt x="7092" y="5714"/>
                  </a:lnTo>
                  <a:lnTo>
                    <a:pt x="6633" y="5969"/>
                  </a:lnTo>
                  <a:lnTo>
                    <a:pt x="6556" y="5969"/>
                  </a:lnTo>
                  <a:lnTo>
                    <a:pt x="6301" y="5893"/>
                  </a:lnTo>
                  <a:lnTo>
                    <a:pt x="6046" y="5816"/>
                  </a:lnTo>
                  <a:lnTo>
                    <a:pt x="5944" y="5791"/>
                  </a:lnTo>
                  <a:lnTo>
                    <a:pt x="5740" y="5791"/>
                  </a:lnTo>
                  <a:lnTo>
                    <a:pt x="5638" y="5842"/>
                  </a:lnTo>
                  <a:lnTo>
                    <a:pt x="5561" y="5867"/>
                  </a:lnTo>
                  <a:lnTo>
                    <a:pt x="5485" y="5944"/>
                  </a:lnTo>
                  <a:lnTo>
                    <a:pt x="5408" y="5995"/>
                  </a:lnTo>
                  <a:lnTo>
                    <a:pt x="5332" y="6097"/>
                  </a:lnTo>
                  <a:lnTo>
                    <a:pt x="5102" y="6505"/>
                  </a:lnTo>
                  <a:lnTo>
                    <a:pt x="5051" y="6607"/>
                  </a:lnTo>
                  <a:lnTo>
                    <a:pt x="5026" y="6709"/>
                  </a:lnTo>
                  <a:lnTo>
                    <a:pt x="5026" y="6811"/>
                  </a:lnTo>
                  <a:lnTo>
                    <a:pt x="5026" y="6913"/>
                  </a:lnTo>
                  <a:lnTo>
                    <a:pt x="5051" y="6989"/>
                  </a:lnTo>
                  <a:lnTo>
                    <a:pt x="5077" y="7091"/>
                  </a:lnTo>
                  <a:lnTo>
                    <a:pt x="5128" y="7193"/>
                  </a:lnTo>
                  <a:lnTo>
                    <a:pt x="5204" y="7270"/>
                  </a:lnTo>
                  <a:lnTo>
                    <a:pt x="5408" y="7449"/>
                  </a:lnTo>
                  <a:lnTo>
                    <a:pt x="5612" y="7627"/>
                  </a:lnTo>
                  <a:lnTo>
                    <a:pt x="5638" y="7653"/>
                  </a:lnTo>
                  <a:lnTo>
                    <a:pt x="5638" y="7678"/>
                  </a:lnTo>
                  <a:lnTo>
                    <a:pt x="5638" y="8214"/>
                  </a:lnTo>
                  <a:lnTo>
                    <a:pt x="5638" y="8239"/>
                  </a:lnTo>
                  <a:lnTo>
                    <a:pt x="5612" y="8265"/>
                  </a:lnTo>
                  <a:lnTo>
                    <a:pt x="5408" y="8443"/>
                  </a:lnTo>
                  <a:lnTo>
                    <a:pt x="5204" y="8647"/>
                  </a:lnTo>
                  <a:lnTo>
                    <a:pt x="5128" y="8724"/>
                  </a:lnTo>
                  <a:lnTo>
                    <a:pt x="5077" y="8800"/>
                  </a:lnTo>
                  <a:lnTo>
                    <a:pt x="5051" y="8902"/>
                  </a:lnTo>
                  <a:lnTo>
                    <a:pt x="5026" y="9004"/>
                  </a:lnTo>
                  <a:lnTo>
                    <a:pt x="5026" y="9081"/>
                  </a:lnTo>
                  <a:lnTo>
                    <a:pt x="5026" y="9183"/>
                  </a:lnTo>
                  <a:lnTo>
                    <a:pt x="5051" y="9285"/>
                  </a:lnTo>
                  <a:lnTo>
                    <a:pt x="5102" y="9387"/>
                  </a:lnTo>
                  <a:lnTo>
                    <a:pt x="5332" y="9795"/>
                  </a:lnTo>
                  <a:lnTo>
                    <a:pt x="5408" y="9897"/>
                  </a:lnTo>
                  <a:lnTo>
                    <a:pt x="5485" y="9974"/>
                  </a:lnTo>
                  <a:lnTo>
                    <a:pt x="5561" y="10025"/>
                  </a:lnTo>
                  <a:lnTo>
                    <a:pt x="5638" y="10076"/>
                  </a:lnTo>
                  <a:lnTo>
                    <a:pt x="5740" y="10101"/>
                  </a:lnTo>
                  <a:lnTo>
                    <a:pt x="6046" y="10101"/>
                  </a:lnTo>
                  <a:lnTo>
                    <a:pt x="6301" y="10025"/>
                  </a:lnTo>
                  <a:lnTo>
                    <a:pt x="6556" y="9923"/>
                  </a:lnTo>
                  <a:lnTo>
                    <a:pt x="6633" y="9923"/>
                  </a:lnTo>
                  <a:lnTo>
                    <a:pt x="7092" y="10178"/>
                  </a:lnTo>
                  <a:lnTo>
                    <a:pt x="7117" y="10203"/>
                  </a:lnTo>
                  <a:lnTo>
                    <a:pt x="7117" y="10229"/>
                  </a:lnTo>
                  <a:lnTo>
                    <a:pt x="7168" y="10509"/>
                  </a:lnTo>
                  <a:lnTo>
                    <a:pt x="7245" y="10790"/>
                  </a:lnTo>
                  <a:lnTo>
                    <a:pt x="7270" y="10866"/>
                  </a:lnTo>
                  <a:lnTo>
                    <a:pt x="7321" y="10968"/>
                  </a:lnTo>
                  <a:lnTo>
                    <a:pt x="7372" y="11045"/>
                  </a:lnTo>
                  <a:lnTo>
                    <a:pt x="7449" y="11121"/>
                  </a:lnTo>
                  <a:lnTo>
                    <a:pt x="7551" y="11172"/>
                  </a:lnTo>
                  <a:lnTo>
                    <a:pt x="7627" y="11198"/>
                  </a:lnTo>
                  <a:lnTo>
                    <a:pt x="7729" y="11223"/>
                  </a:lnTo>
                  <a:lnTo>
                    <a:pt x="7831" y="11249"/>
                  </a:lnTo>
                  <a:lnTo>
                    <a:pt x="8316" y="11249"/>
                  </a:lnTo>
                  <a:lnTo>
                    <a:pt x="8418" y="11223"/>
                  </a:lnTo>
                  <a:lnTo>
                    <a:pt x="8520" y="11198"/>
                  </a:lnTo>
                  <a:lnTo>
                    <a:pt x="8622" y="11172"/>
                  </a:lnTo>
                  <a:lnTo>
                    <a:pt x="8699" y="11121"/>
                  </a:lnTo>
                  <a:lnTo>
                    <a:pt x="8775" y="11045"/>
                  </a:lnTo>
                  <a:lnTo>
                    <a:pt x="8826" y="10968"/>
                  </a:lnTo>
                  <a:lnTo>
                    <a:pt x="8877" y="10866"/>
                  </a:lnTo>
                  <a:lnTo>
                    <a:pt x="8928" y="10790"/>
                  </a:lnTo>
                  <a:lnTo>
                    <a:pt x="8979" y="10509"/>
                  </a:lnTo>
                  <a:lnTo>
                    <a:pt x="9030" y="10229"/>
                  </a:lnTo>
                  <a:lnTo>
                    <a:pt x="9056" y="10203"/>
                  </a:lnTo>
                  <a:lnTo>
                    <a:pt x="9081" y="10178"/>
                  </a:lnTo>
                  <a:lnTo>
                    <a:pt x="9515" y="9923"/>
                  </a:lnTo>
                  <a:lnTo>
                    <a:pt x="9591" y="9923"/>
                  </a:lnTo>
                  <a:lnTo>
                    <a:pt x="9846" y="10025"/>
                  </a:lnTo>
                  <a:lnTo>
                    <a:pt x="10127" y="10101"/>
                  </a:lnTo>
                  <a:lnTo>
                    <a:pt x="10407" y="10101"/>
                  </a:lnTo>
                  <a:lnTo>
                    <a:pt x="10510" y="10076"/>
                  </a:lnTo>
                  <a:lnTo>
                    <a:pt x="10612" y="10025"/>
                  </a:lnTo>
                  <a:lnTo>
                    <a:pt x="10688" y="9974"/>
                  </a:lnTo>
                  <a:lnTo>
                    <a:pt x="10765" y="9897"/>
                  </a:lnTo>
                  <a:lnTo>
                    <a:pt x="10816" y="9795"/>
                  </a:lnTo>
                  <a:lnTo>
                    <a:pt x="11071" y="9387"/>
                  </a:lnTo>
                  <a:lnTo>
                    <a:pt x="11096" y="9285"/>
                  </a:lnTo>
                  <a:lnTo>
                    <a:pt x="11122" y="9183"/>
                  </a:lnTo>
                  <a:lnTo>
                    <a:pt x="11147" y="9081"/>
                  </a:lnTo>
                  <a:lnTo>
                    <a:pt x="11147" y="9004"/>
                  </a:lnTo>
                  <a:lnTo>
                    <a:pt x="11122" y="8902"/>
                  </a:lnTo>
                  <a:lnTo>
                    <a:pt x="11071" y="8800"/>
                  </a:lnTo>
                  <a:lnTo>
                    <a:pt x="11020" y="8724"/>
                  </a:lnTo>
                  <a:lnTo>
                    <a:pt x="10943" y="8647"/>
                  </a:lnTo>
                  <a:lnTo>
                    <a:pt x="10765" y="8443"/>
                  </a:lnTo>
                  <a:lnTo>
                    <a:pt x="10535" y="8265"/>
                  </a:lnTo>
                  <a:lnTo>
                    <a:pt x="10535" y="8239"/>
                  </a:lnTo>
                  <a:lnTo>
                    <a:pt x="10510" y="8214"/>
                  </a:lnTo>
                  <a:lnTo>
                    <a:pt x="10510" y="7678"/>
                  </a:lnTo>
                  <a:lnTo>
                    <a:pt x="10535" y="7653"/>
                  </a:lnTo>
                  <a:lnTo>
                    <a:pt x="10535" y="7627"/>
                  </a:lnTo>
                  <a:lnTo>
                    <a:pt x="10765" y="7449"/>
                  </a:lnTo>
                  <a:lnTo>
                    <a:pt x="10943" y="7270"/>
                  </a:lnTo>
                  <a:lnTo>
                    <a:pt x="11020" y="7193"/>
                  </a:lnTo>
                  <a:lnTo>
                    <a:pt x="11071" y="7091"/>
                  </a:lnTo>
                  <a:lnTo>
                    <a:pt x="11122" y="6989"/>
                  </a:lnTo>
                  <a:lnTo>
                    <a:pt x="11147" y="6913"/>
                  </a:lnTo>
                  <a:lnTo>
                    <a:pt x="11147" y="6811"/>
                  </a:lnTo>
                  <a:lnTo>
                    <a:pt x="11122" y="6709"/>
                  </a:lnTo>
                  <a:lnTo>
                    <a:pt x="11096" y="6607"/>
                  </a:lnTo>
                  <a:lnTo>
                    <a:pt x="11071" y="6505"/>
                  </a:lnTo>
                  <a:lnTo>
                    <a:pt x="10816" y="6097"/>
                  </a:lnTo>
                  <a:lnTo>
                    <a:pt x="10765" y="5995"/>
                  </a:lnTo>
                  <a:lnTo>
                    <a:pt x="10688" y="5944"/>
                  </a:lnTo>
                  <a:lnTo>
                    <a:pt x="10612" y="5867"/>
                  </a:lnTo>
                  <a:lnTo>
                    <a:pt x="10510" y="5842"/>
                  </a:lnTo>
                  <a:lnTo>
                    <a:pt x="10407" y="5791"/>
                  </a:lnTo>
                  <a:lnTo>
                    <a:pt x="10229" y="5791"/>
                  </a:lnTo>
                  <a:lnTo>
                    <a:pt x="10127" y="5816"/>
                  </a:lnTo>
                  <a:lnTo>
                    <a:pt x="9846" y="5893"/>
                  </a:lnTo>
                  <a:lnTo>
                    <a:pt x="9591" y="5969"/>
                  </a:lnTo>
                  <a:lnTo>
                    <a:pt x="9515" y="5969"/>
                  </a:lnTo>
                  <a:lnTo>
                    <a:pt x="9081" y="5714"/>
                  </a:lnTo>
                  <a:lnTo>
                    <a:pt x="9056" y="5689"/>
                  </a:lnTo>
                  <a:lnTo>
                    <a:pt x="9030" y="5663"/>
                  </a:lnTo>
                  <a:lnTo>
                    <a:pt x="8928" y="5204"/>
                  </a:lnTo>
                  <a:lnTo>
                    <a:pt x="9591" y="5204"/>
                  </a:lnTo>
                  <a:lnTo>
                    <a:pt x="9719" y="5331"/>
                  </a:lnTo>
                  <a:lnTo>
                    <a:pt x="9872" y="5408"/>
                  </a:lnTo>
                  <a:lnTo>
                    <a:pt x="10050" y="5459"/>
                  </a:lnTo>
                  <a:lnTo>
                    <a:pt x="10152" y="5459"/>
                  </a:lnTo>
                  <a:lnTo>
                    <a:pt x="10254" y="5434"/>
                  </a:lnTo>
                  <a:lnTo>
                    <a:pt x="10510" y="5357"/>
                  </a:lnTo>
                  <a:lnTo>
                    <a:pt x="10790" y="5255"/>
                  </a:lnTo>
                  <a:lnTo>
                    <a:pt x="10816" y="5255"/>
                  </a:lnTo>
                  <a:lnTo>
                    <a:pt x="10841" y="5280"/>
                  </a:lnTo>
                  <a:lnTo>
                    <a:pt x="11300" y="5536"/>
                  </a:lnTo>
                  <a:lnTo>
                    <a:pt x="11326" y="5561"/>
                  </a:lnTo>
                  <a:lnTo>
                    <a:pt x="11326" y="5587"/>
                  </a:lnTo>
                  <a:lnTo>
                    <a:pt x="11377" y="5867"/>
                  </a:lnTo>
                  <a:lnTo>
                    <a:pt x="11453" y="6122"/>
                  </a:lnTo>
                  <a:lnTo>
                    <a:pt x="11479" y="6224"/>
                  </a:lnTo>
                  <a:lnTo>
                    <a:pt x="11530" y="6301"/>
                  </a:lnTo>
                  <a:lnTo>
                    <a:pt x="11606" y="6377"/>
                  </a:lnTo>
                  <a:lnTo>
                    <a:pt x="11683" y="6454"/>
                  </a:lnTo>
                  <a:lnTo>
                    <a:pt x="11759" y="6505"/>
                  </a:lnTo>
                  <a:lnTo>
                    <a:pt x="11836" y="6556"/>
                  </a:lnTo>
                  <a:lnTo>
                    <a:pt x="11938" y="6581"/>
                  </a:lnTo>
                  <a:lnTo>
                    <a:pt x="12627" y="6581"/>
                  </a:lnTo>
                  <a:lnTo>
                    <a:pt x="12729" y="6556"/>
                  </a:lnTo>
                  <a:lnTo>
                    <a:pt x="12831" y="6505"/>
                  </a:lnTo>
                  <a:lnTo>
                    <a:pt x="12907" y="6454"/>
                  </a:lnTo>
                  <a:lnTo>
                    <a:pt x="12984" y="6377"/>
                  </a:lnTo>
                  <a:lnTo>
                    <a:pt x="13035" y="6301"/>
                  </a:lnTo>
                  <a:lnTo>
                    <a:pt x="13086" y="6224"/>
                  </a:lnTo>
                  <a:lnTo>
                    <a:pt x="13137" y="6122"/>
                  </a:lnTo>
                  <a:lnTo>
                    <a:pt x="13188" y="5867"/>
                  </a:lnTo>
                  <a:lnTo>
                    <a:pt x="13239" y="5587"/>
                  </a:lnTo>
                  <a:lnTo>
                    <a:pt x="13264" y="5561"/>
                  </a:lnTo>
                  <a:lnTo>
                    <a:pt x="13290" y="5536"/>
                  </a:lnTo>
                  <a:lnTo>
                    <a:pt x="13723" y="5280"/>
                  </a:lnTo>
                  <a:lnTo>
                    <a:pt x="13774" y="5255"/>
                  </a:lnTo>
                  <a:lnTo>
                    <a:pt x="13800" y="5255"/>
                  </a:lnTo>
                  <a:lnTo>
                    <a:pt x="14055" y="5357"/>
                  </a:lnTo>
                  <a:lnTo>
                    <a:pt x="14335" y="5434"/>
                  </a:lnTo>
                  <a:lnTo>
                    <a:pt x="14412" y="5459"/>
                  </a:lnTo>
                  <a:lnTo>
                    <a:pt x="14514" y="5459"/>
                  </a:lnTo>
                  <a:lnTo>
                    <a:pt x="14693" y="5408"/>
                  </a:lnTo>
                  <a:lnTo>
                    <a:pt x="14871" y="5331"/>
                  </a:lnTo>
                  <a:lnTo>
                    <a:pt x="14999" y="5204"/>
                  </a:lnTo>
                  <a:lnTo>
                    <a:pt x="15534" y="5204"/>
                  </a:lnTo>
                  <a:lnTo>
                    <a:pt x="15534" y="13239"/>
                  </a:lnTo>
                  <a:lnTo>
                    <a:pt x="2807" y="13239"/>
                  </a:lnTo>
                  <a:lnTo>
                    <a:pt x="2807" y="11759"/>
                  </a:lnTo>
                  <a:lnTo>
                    <a:pt x="2781" y="11657"/>
                  </a:lnTo>
                  <a:lnTo>
                    <a:pt x="2730" y="11555"/>
                  </a:lnTo>
                  <a:lnTo>
                    <a:pt x="2653" y="11504"/>
                  </a:lnTo>
                  <a:lnTo>
                    <a:pt x="2551" y="11479"/>
                  </a:lnTo>
                  <a:lnTo>
                    <a:pt x="2424" y="11504"/>
                  </a:lnTo>
                  <a:lnTo>
                    <a:pt x="2347" y="11555"/>
                  </a:lnTo>
                  <a:lnTo>
                    <a:pt x="2296" y="11657"/>
                  </a:lnTo>
                  <a:lnTo>
                    <a:pt x="2271" y="11759"/>
                  </a:lnTo>
                  <a:lnTo>
                    <a:pt x="2271" y="13519"/>
                  </a:lnTo>
                  <a:lnTo>
                    <a:pt x="2296" y="13621"/>
                  </a:lnTo>
                  <a:lnTo>
                    <a:pt x="2347" y="13698"/>
                  </a:lnTo>
                  <a:lnTo>
                    <a:pt x="2424" y="13774"/>
                  </a:lnTo>
                  <a:lnTo>
                    <a:pt x="2551" y="13800"/>
                  </a:lnTo>
                  <a:lnTo>
                    <a:pt x="15789" y="13800"/>
                  </a:lnTo>
                  <a:lnTo>
                    <a:pt x="15891" y="13774"/>
                  </a:lnTo>
                  <a:lnTo>
                    <a:pt x="15993" y="13698"/>
                  </a:lnTo>
                  <a:lnTo>
                    <a:pt x="16044" y="13621"/>
                  </a:lnTo>
                  <a:lnTo>
                    <a:pt x="16070" y="13519"/>
                  </a:lnTo>
                  <a:lnTo>
                    <a:pt x="16070" y="4923"/>
                  </a:lnTo>
                  <a:lnTo>
                    <a:pt x="16044" y="4821"/>
                  </a:lnTo>
                  <a:lnTo>
                    <a:pt x="15993" y="4745"/>
                  </a:lnTo>
                  <a:lnTo>
                    <a:pt x="15891" y="4668"/>
                  </a:lnTo>
                  <a:lnTo>
                    <a:pt x="15789" y="4643"/>
                  </a:lnTo>
                  <a:lnTo>
                    <a:pt x="15305" y="4643"/>
                  </a:lnTo>
                  <a:lnTo>
                    <a:pt x="15356" y="4515"/>
                  </a:lnTo>
                  <a:lnTo>
                    <a:pt x="15356" y="4388"/>
                  </a:lnTo>
                  <a:lnTo>
                    <a:pt x="15330" y="4235"/>
                  </a:lnTo>
                  <a:lnTo>
                    <a:pt x="15279" y="4107"/>
                  </a:lnTo>
                  <a:lnTo>
                    <a:pt x="16146" y="4107"/>
                  </a:lnTo>
                  <a:lnTo>
                    <a:pt x="16248" y="4133"/>
                  </a:lnTo>
                  <a:lnTo>
                    <a:pt x="16325" y="4158"/>
                  </a:lnTo>
                  <a:lnTo>
                    <a:pt x="16402" y="4184"/>
                  </a:lnTo>
                  <a:lnTo>
                    <a:pt x="16478" y="4260"/>
                  </a:lnTo>
                  <a:lnTo>
                    <a:pt x="16529" y="4311"/>
                  </a:lnTo>
                  <a:lnTo>
                    <a:pt x="16555" y="4388"/>
                  </a:lnTo>
                  <a:lnTo>
                    <a:pt x="16580" y="4464"/>
                  </a:lnTo>
                  <a:lnTo>
                    <a:pt x="16606" y="4566"/>
                  </a:lnTo>
                  <a:lnTo>
                    <a:pt x="16606" y="5459"/>
                  </a:lnTo>
                  <a:lnTo>
                    <a:pt x="16606" y="5561"/>
                  </a:lnTo>
                  <a:lnTo>
                    <a:pt x="16682" y="5638"/>
                  </a:lnTo>
                  <a:lnTo>
                    <a:pt x="16759" y="5689"/>
                  </a:lnTo>
                  <a:lnTo>
                    <a:pt x="16861" y="5714"/>
                  </a:lnTo>
                  <a:lnTo>
                    <a:pt x="16963" y="5689"/>
                  </a:lnTo>
                  <a:lnTo>
                    <a:pt x="17065" y="5638"/>
                  </a:lnTo>
                  <a:lnTo>
                    <a:pt x="17116" y="5561"/>
                  </a:lnTo>
                  <a:lnTo>
                    <a:pt x="17141" y="5459"/>
                  </a:lnTo>
                  <a:lnTo>
                    <a:pt x="17141" y="4566"/>
                  </a:lnTo>
                  <a:lnTo>
                    <a:pt x="17116" y="4362"/>
                  </a:lnTo>
                  <a:lnTo>
                    <a:pt x="17065" y="4184"/>
                  </a:lnTo>
                  <a:lnTo>
                    <a:pt x="16963" y="4005"/>
                  </a:lnTo>
                  <a:lnTo>
                    <a:pt x="16835" y="3878"/>
                  </a:lnTo>
                  <a:lnTo>
                    <a:pt x="16708" y="3750"/>
                  </a:lnTo>
                  <a:lnTo>
                    <a:pt x="16529" y="3648"/>
                  </a:lnTo>
                  <a:lnTo>
                    <a:pt x="16351" y="3597"/>
                  </a:lnTo>
                  <a:lnTo>
                    <a:pt x="16146" y="3572"/>
                  </a:lnTo>
                  <a:lnTo>
                    <a:pt x="14744" y="3572"/>
                  </a:lnTo>
                  <a:lnTo>
                    <a:pt x="14718" y="3546"/>
                  </a:lnTo>
                  <a:lnTo>
                    <a:pt x="14718" y="3036"/>
                  </a:lnTo>
                  <a:lnTo>
                    <a:pt x="14744" y="3010"/>
                  </a:lnTo>
                  <a:lnTo>
                    <a:pt x="14769" y="2985"/>
                  </a:lnTo>
                  <a:lnTo>
                    <a:pt x="14973" y="2781"/>
                  </a:lnTo>
                  <a:lnTo>
                    <a:pt x="15177" y="2602"/>
                  </a:lnTo>
                  <a:lnTo>
                    <a:pt x="15228" y="2526"/>
                  </a:lnTo>
                  <a:lnTo>
                    <a:pt x="15279" y="2449"/>
                  </a:lnTo>
                  <a:lnTo>
                    <a:pt x="15330" y="2347"/>
                  </a:lnTo>
                  <a:lnTo>
                    <a:pt x="15356" y="2245"/>
                  </a:lnTo>
                  <a:lnTo>
                    <a:pt x="15356" y="2143"/>
                  </a:lnTo>
                  <a:lnTo>
                    <a:pt x="15330" y="2041"/>
                  </a:lnTo>
                  <a:lnTo>
                    <a:pt x="15305" y="1939"/>
                  </a:lnTo>
                  <a:lnTo>
                    <a:pt x="15279" y="1863"/>
                  </a:lnTo>
                  <a:lnTo>
                    <a:pt x="15024" y="1429"/>
                  </a:lnTo>
                  <a:lnTo>
                    <a:pt x="14973" y="1352"/>
                  </a:lnTo>
                  <a:lnTo>
                    <a:pt x="14897" y="1276"/>
                  </a:lnTo>
                  <a:lnTo>
                    <a:pt x="14820" y="1225"/>
                  </a:lnTo>
                  <a:lnTo>
                    <a:pt x="14718" y="1174"/>
                  </a:lnTo>
                  <a:lnTo>
                    <a:pt x="14642" y="1148"/>
                  </a:lnTo>
                  <a:lnTo>
                    <a:pt x="14540" y="1123"/>
                  </a:lnTo>
                  <a:lnTo>
                    <a:pt x="14438" y="1123"/>
                  </a:lnTo>
                  <a:lnTo>
                    <a:pt x="14335" y="1148"/>
                  </a:lnTo>
                  <a:lnTo>
                    <a:pt x="14055" y="1225"/>
                  </a:lnTo>
                  <a:lnTo>
                    <a:pt x="13800" y="1327"/>
                  </a:lnTo>
                  <a:lnTo>
                    <a:pt x="13723" y="1327"/>
                  </a:lnTo>
                  <a:lnTo>
                    <a:pt x="13290" y="1046"/>
                  </a:lnTo>
                  <a:lnTo>
                    <a:pt x="13264" y="1021"/>
                  </a:lnTo>
                  <a:lnTo>
                    <a:pt x="13239" y="995"/>
                  </a:lnTo>
                  <a:lnTo>
                    <a:pt x="13188" y="740"/>
                  </a:lnTo>
                  <a:lnTo>
                    <a:pt x="13137" y="460"/>
                  </a:lnTo>
                  <a:lnTo>
                    <a:pt x="13086" y="358"/>
                  </a:lnTo>
                  <a:lnTo>
                    <a:pt x="13060" y="281"/>
                  </a:lnTo>
                  <a:lnTo>
                    <a:pt x="12984" y="205"/>
                  </a:lnTo>
                  <a:lnTo>
                    <a:pt x="12907" y="128"/>
                  </a:lnTo>
                  <a:lnTo>
                    <a:pt x="12831" y="77"/>
                  </a:lnTo>
                  <a:lnTo>
                    <a:pt x="12729" y="26"/>
                  </a:lnTo>
                  <a:lnTo>
                    <a:pt x="1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0"/>
            <p:cNvSpPr/>
            <p:nvPr/>
          </p:nvSpPr>
          <p:spPr>
            <a:xfrm>
              <a:off x="7193750" y="2695200"/>
              <a:ext cx="73350" cy="72700"/>
            </a:xfrm>
            <a:custGeom>
              <a:avLst/>
              <a:gdLst/>
              <a:ahLst/>
              <a:cxnLst/>
              <a:rect l="l" t="t" r="r" b="b"/>
              <a:pathLst>
                <a:path w="2934" h="2908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0" y="689"/>
                  </a:lnTo>
                  <a:lnTo>
                    <a:pt x="2143" y="791"/>
                  </a:lnTo>
                  <a:lnTo>
                    <a:pt x="2245" y="944"/>
                  </a:lnTo>
                  <a:lnTo>
                    <a:pt x="2322" y="1097"/>
                  </a:lnTo>
                  <a:lnTo>
                    <a:pt x="2398" y="1275"/>
                  </a:lnTo>
                  <a:lnTo>
                    <a:pt x="2398" y="1454"/>
                  </a:lnTo>
                  <a:lnTo>
                    <a:pt x="2398" y="1607"/>
                  </a:lnTo>
                  <a:lnTo>
                    <a:pt x="2347" y="1735"/>
                  </a:lnTo>
                  <a:lnTo>
                    <a:pt x="587" y="1735"/>
                  </a:lnTo>
                  <a:lnTo>
                    <a:pt x="562" y="1607"/>
                  </a:lnTo>
                  <a:lnTo>
                    <a:pt x="536" y="1454"/>
                  </a:lnTo>
                  <a:lnTo>
                    <a:pt x="562" y="1275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791"/>
                  </a:lnTo>
                  <a:lnTo>
                    <a:pt x="970" y="689"/>
                  </a:lnTo>
                  <a:lnTo>
                    <a:pt x="1123" y="612"/>
                  </a:lnTo>
                  <a:lnTo>
                    <a:pt x="1301" y="561"/>
                  </a:lnTo>
                  <a:lnTo>
                    <a:pt x="1480" y="536"/>
                  </a:lnTo>
                  <a:close/>
                  <a:moveTo>
                    <a:pt x="1888" y="2270"/>
                  </a:moveTo>
                  <a:lnTo>
                    <a:pt x="1684" y="2347"/>
                  </a:lnTo>
                  <a:lnTo>
                    <a:pt x="1480" y="2372"/>
                  </a:lnTo>
                  <a:lnTo>
                    <a:pt x="1250" y="2347"/>
                  </a:lnTo>
                  <a:lnTo>
                    <a:pt x="1046" y="2270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3" y="102"/>
                  </a:lnTo>
                  <a:lnTo>
                    <a:pt x="664" y="255"/>
                  </a:lnTo>
                  <a:lnTo>
                    <a:pt x="434" y="434"/>
                  </a:lnTo>
                  <a:lnTo>
                    <a:pt x="256" y="638"/>
                  </a:lnTo>
                  <a:lnTo>
                    <a:pt x="128" y="893"/>
                  </a:lnTo>
                  <a:lnTo>
                    <a:pt x="52" y="1173"/>
                  </a:lnTo>
                  <a:lnTo>
                    <a:pt x="1" y="1454"/>
                  </a:lnTo>
                  <a:lnTo>
                    <a:pt x="52" y="1760"/>
                  </a:lnTo>
                  <a:lnTo>
                    <a:pt x="128" y="2015"/>
                  </a:lnTo>
                  <a:lnTo>
                    <a:pt x="256" y="2270"/>
                  </a:lnTo>
                  <a:lnTo>
                    <a:pt x="434" y="2500"/>
                  </a:lnTo>
                  <a:lnTo>
                    <a:pt x="664" y="2678"/>
                  </a:lnTo>
                  <a:lnTo>
                    <a:pt x="893" y="2806"/>
                  </a:lnTo>
                  <a:lnTo>
                    <a:pt x="1174" y="2882"/>
                  </a:lnTo>
                  <a:lnTo>
                    <a:pt x="1480" y="2908"/>
                  </a:lnTo>
                  <a:lnTo>
                    <a:pt x="1761" y="2882"/>
                  </a:lnTo>
                  <a:lnTo>
                    <a:pt x="2041" y="2806"/>
                  </a:lnTo>
                  <a:lnTo>
                    <a:pt x="2296" y="2678"/>
                  </a:lnTo>
                  <a:lnTo>
                    <a:pt x="2500" y="2500"/>
                  </a:lnTo>
                  <a:lnTo>
                    <a:pt x="2679" y="2270"/>
                  </a:lnTo>
                  <a:lnTo>
                    <a:pt x="2832" y="2015"/>
                  </a:lnTo>
                  <a:lnTo>
                    <a:pt x="2908" y="1760"/>
                  </a:lnTo>
                  <a:lnTo>
                    <a:pt x="2934" y="1454"/>
                  </a:lnTo>
                  <a:lnTo>
                    <a:pt x="2908" y="1173"/>
                  </a:lnTo>
                  <a:lnTo>
                    <a:pt x="2832" y="893"/>
                  </a:lnTo>
                  <a:lnTo>
                    <a:pt x="2679" y="638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02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0"/>
            <p:cNvSpPr/>
            <p:nvPr/>
          </p:nvSpPr>
          <p:spPr>
            <a:xfrm>
              <a:off x="7088525" y="281125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1480" y="536"/>
                  </a:moveTo>
                  <a:lnTo>
                    <a:pt x="1659" y="561"/>
                  </a:lnTo>
                  <a:lnTo>
                    <a:pt x="1837" y="612"/>
                  </a:lnTo>
                  <a:lnTo>
                    <a:pt x="1991" y="714"/>
                  </a:lnTo>
                  <a:lnTo>
                    <a:pt x="2118" y="816"/>
                  </a:lnTo>
                  <a:lnTo>
                    <a:pt x="2246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99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46" y="1990"/>
                  </a:lnTo>
                  <a:lnTo>
                    <a:pt x="2118" y="2117"/>
                  </a:lnTo>
                  <a:lnTo>
                    <a:pt x="1991" y="2245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276" y="2372"/>
                  </a:lnTo>
                  <a:lnTo>
                    <a:pt x="1123" y="2321"/>
                  </a:lnTo>
                  <a:lnTo>
                    <a:pt x="945" y="2245"/>
                  </a:lnTo>
                  <a:lnTo>
                    <a:pt x="817" y="2117"/>
                  </a:lnTo>
                  <a:lnTo>
                    <a:pt x="715" y="1990"/>
                  </a:lnTo>
                  <a:lnTo>
                    <a:pt x="613" y="1837"/>
                  </a:lnTo>
                  <a:lnTo>
                    <a:pt x="562" y="1658"/>
                  </a:lnTo>
                  <a:lnTo>
                    <a:pt x="537" y="1480"/>
                  </a:lnTo>
                  <a:lnTo>
                    <a:pt x="562" y="1276"/>
                  </a:lnTo>
                  <a:lnTo>
                    <a:pt x="613" y="1097"/>
                  </a:lnTo>
                  <a:lnTo>
                    <a:pt x="715" y="944"/>
                  </a:lnTo>
                  <a:lnTo>
                    <a:pt x="817" y="816"/>
                  </a:lnTo>
                  <a:lnTo>
                    <a:pt x="945" y="714"/>
                  </a:lnTo>
                  <a:lnTo>
                    <a:pt x="1123" y="612"/>
                  </a:lnTo>
                  <a:lnTo>
                    <a:pt x="1276" y="561"/>
                  </a:lnTo>
                  <a:lnTo>
                    <a:pt x="1480" y="536"/>
                  </a:lnTo>
                  <a:close/>
                  <a:moveTo>
                    <a:pt x="1480" y="0"/>
                  </a:moveTo>
                  <a:lnTo>
                    <a:pt x="1174" y="26"/>
                  </a:lnTo>
                  <a:lnTo>
                    <a:pt x="894" y="128"/>
                  </a:lnTo>
                  <a:lnTo>
                    <a:pt x="664" y="255"/>
                  </a:lnTo>
                  <a:lnTo>
                    <a:pt x="435" y="434"/>
                  </a:lnTo>
                  <a:lnTo>
                    <a:pt x="256" y="663"/>
                  </a:lnTo>
                  <a:lnTo>
                    <a:pt x="129" y="893"/>
                  </a:lnTo>
                  <a:lnTo>
                    <a:pt x="27" y="1174"/>
                  </a:lnTo>
                  <a:lnTo>
                    <a:pt x="1" y="1480"/>
                  </a:lnTo>
                  <a:lnTo>
                    <a:pt x="27" y="1760"/>
                  </a:lnTo>
                  <a:lnTo>
                    <a:pt x="129" y="2041"/>
                  </a:lnTo>
                  <a:lnTo>
                    <a:pt x="256" y="2296"/>
                  </a:lnTo>
                  <a:lnTo>
                    <a:pt x="435" y="2500"/>
                  </a:lnTo>
                  <a:lnTo>
                    <a:pt x="664" y="2678"/>
                  </a:lnTo>
                  <a:lnTo>
                    <a:pt x="894" y="2806"/>
                  </a:lnTo>
                  <a:lnTo>
                    <a:pt x="1174" y="2908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42" y="2806"/>
                  </a:lnTo>
                  <a:lnTo>
                    <a:pt x="2297" y="2678"/>
                  </a:lnTo>
                  <a:lnTo>
                    <a:pt x="2501" y="2500"/>
                  </a:lnTo>
                  <a:lnTo>
                    <a:pt x="2679" y="2296"/>
                  </a:lnTo>
                  <a:lnTo>
                    <a:pt x="2832" y="2041"/>
                  </a:lnTo>
                  <a:lnTo>
                    <a:pt x="2909" y="1760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1" y="434"/>
                  </a:lnTo>
                  <a:lnTo>
                    <a:pt x="2297" y="255"/>
                  </a:lnTo>
                  <a:lnTo>
                    <a:pt x="2042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70"/>
          <p:cNvGrpSpPr/>
          <p:nvPr/>
        </p:nvGrpSpPr>
        <p:grpSpPr>
          <a:xfrm>
            <a:off x="1019056" y="3409818"/>
            <a:ext cx="456070" cy="456070"/>
            <a:chOff x="238125" y="3306075"/>
            <a:chExt cx="458500" cy="458500"/>
          </a:xfrm>
        </p:grpSpPr>
        <p:sp>
          <p:nvSpPr>
            <p:cNvPr id="1738" name="Google Shape;1738;p70"/>
            <p:cNvSpPr/>
            <p:nvPr/>
          </p:nvSpPr>
          <p:spPr>
            <a:xfrm>
              <a:off x="238125" y="3382600"/>
              <a:ext cx="458500" cy="381975"/>
            </a:xfrm>
            <a:custGeom>
              <a:avLst/>
              <a:gdLst/>
              <a:ahLst/>
              <a:cxnLst/>
              <a:rect l="l" t="t" r="r" b="b"/>
              <a:pathLst>
                <a:path w="18340" h="15279" extrusionOk="0">
                  <a:moveTo>
                    <a:pt x="7218" y="536"/>
                  </a:moveTo>
                  <a:lnTo>
                    <a:pt x="7218" y="2194"/>
                  </a:lnTo>
                  <a:lnTo>
                    <a:pt x="6657" y="2194"/>
                  </a:lnTo>
                  <a:lnTo>
                    <a:pt x="6657" y="536"/>
                  </a:lnTo>
                  <a:close/>
                  <a:moveTo>
                    <a:pt x="6096" y="2729"/>
                  </a:moveTo>
                  <a:lnTo>
                    <a:pt x="6096" y="3265"/>
                  </a:lnTo>
                  <a:lnTo>
                    <a:pt x="5535" y="3265"/>
                  </a:lnTo>
                  <a:lnTo>
                    <a:pt x="5535" y="2729"/>
                  </a:lnTo>
                  <a:close/>
                  <a:moveTo>
                    <a:pt x="8341" y="2729"/>
                  </a:moveTo>
                  <a:lnTo>
                    <a:pt x="8341" y="3265"/>
                  </a:lnTo>
                  <a:lnTo>
                    <a:pt x="7754" y="3265"/>
                  </a:lnTo>
                  <a:lnTo>
                    <a:pt x="7754" y="2729"/>
                  </a:lnTo>
                  <a:close/>
                  <a:moveTo>
                    <a:pt x="10560" y="2729"/>
                  </a:moveTo>
                  <a:lnTo>
                    <a:pt x="10560" y="3265"/>
                  </a:lnTo>
                  <a:lnTo>
                    <a:pt x="9999" y="3265"/>
                  </a:lnTo>
                  <a:lnTo>
                    <a:pt x="9999" y="2729"/>
                  </a:lnTo>
                  <a:close/>
                  <a:moveTo>
                    <a:pt x="12804" y="2729"/>
                  </a:moveTo>
                  <a:lnTo>
                    <a:pt x="12804" y="3265"/>
                  </a:lnTo>
                  <a:lnTo>
                    <a:pt x="12218" y="3265"/>
                  </a:lnTo>
                  <a:lnTo>
                    <a:pt x="12218" y="2729"/>
                  </a:lnTo>
                  <a:close/>
                  <a:moveTo>
                    <a:pt x="10560" y="3801"/>
                  </a:moveTo>
                  <a:lnTo>
                    <a:pt x="10560" y="4234"/>
                  </a:lnTo>
                  <a:lnTo>
                    <a:pt x="9999" y="4234"/>
                  </a:lnTo>
                  <a:lnTo>
                    <a:pt x="9999" y="3801"/>
                  </a:lnTo>
                  <a:close/>
                  <a:moveTo>
                    <a:pt x="6096" y="3801"/>
                  </a:moveTo>
                  <a:lnTo>
                    <a:pt x="6096" y="4617"/>
                  </a:lnTo>
                  <a:lnTo>
                    <a:pt x="5535" y="4617"/>
                  </a:lnTo>
                  <a:lnTo>
                    <a:pt x="5535" y="3801"/>
                  </a:lnTo>
                  <a:close/>
                  <a:moveTo>
                    <a:pt x="12804" y="3801"/>
                  </a:moveTo>
                  <a:lnTo>
                    <a:pt x="12804" y="4897"/>
                  </a:lnTo>
                  <a:lnTo>
                    <a:pt x="12218" y="4897"/>
                  </a:lnTo>
                  <a:lnTo>
                    <a:pt x="12218" y="3801"/>
                  </a:lnTo>
                  <a:close/>
                  <a:moveTo>
                    <a:pt x="13901" y="1964"/>
                  </a:moveTo>
                  <a:lnTo>
                    <a:pt x="13901" y="5969"/>
                  </a:lnTo>
                  <a:lnTo>
                    <a:pt x="13799" y="5918"/>
                  </a:lnTo>
                  <a:lnTo>
                    <a:pt x="13672" y="5867"/>
                  </a:lnTo>
                  <a:lnTo>
                    <a:pt x="13518" y="5841"/>
                  </a:lnTo>
                  <a:lnTo>
                    <a:pt x="4795" y="5841"/>
                  </a:lnTo>
                  <a:lnTo>
                    <a:pt x="4668" y="5867"/>
                  </a:lnTo>
                  <a:lnTo>
                    <a:pt x="4540" y="5918"/>
                  </a:lnTo>
                  <a:lnTo>
                    <a:pt x="4413" y="5969"/>
                  </a:lnTo>
                  <a:lnTo>
                    <a:pt x="4413" y="1964"/>
                  </a:lnTo>
                  <a:lnTo>
                    <a:pt x="4999" y="1964"/>
                  </a:lnTo>
                  <a:lnTo>
                    <a:pt x="4999" y="4744"/>
                  </a:lnTo>
                  <a:lnTo>
                    <a:pt x="4999" y="4821"/>
                  </a:lnTo>
                  <a:lnTo>
                    <a:pt x="5025" y="4897"/>
                  </a:lnTo>
                  <a:lnTo>
                    <a:pt x="5076" y="4974"/>
                  </a:lnTo>
                  <a:lnTo>
                    <a:pt x="5127" y="5025"/>
                  </a:lnTo>
                  <a:lnTo>
                    <a:pt x="5178" y="5076"/>
                  </a:lnTo>
                  <a:lnTo>
                    <a:pt x="5254" y="5127"/>
                  </a:lnTo>
                  <a:lnTo>
                    <a:pt x="5331" y="5152"/>
                  </a:lnTo>
                  <a:lnTo>
                    <a:pt x="6326" y="5152"/>
                  </a:lnTo>
                  <a:lnTo>
                    <a:pt x="6402" y="5127"/>
                  </a:lnTo>
                  <a:lnTo>
                    <a:pt x="6453" y="5076"/>
                  </a:lnTo>
                  <a:lnTo>
                    <a:pt x="6530" y="5025"/>
                  </a:lnTo>
                  <a:lnTo>
                    <a:pt x="6581" y="4974"/>
                  </a:lnTo>
                  <a:lnTo>
                    <a:pt x="6606" y="4897"/>
                  </a:lnTo>
                  <a:lnTo>
                    <a:pt x="6632" y="4821"/>
                  </a:lnTo>
                  <a:lnTo>
                    <a:pt x="6657" y="4744"/>
                  </a:lnTo>
                  <a:lnTo>
                    <a:pt x="6657" y="2729"/>
                  </a:lnTo>
                  <a:lnTo>
                    <a:pt x="7218" y="2729"/>
                  </a:lnTo>
                  <a:lnTo>
                    <a:pt x="7218" y="3393"/>
                  </a:lnTo>
                  <a:lnTo>
                    <a:pt x="7218" y="3469"/>
                  </a:lnTo>
                  <a:lnTo>
                    <a:pt x="7244" y="3546"/>
                  </a:lnTo>
                  <a:lnTo>
                    <a:pt x="7346" y="3673"/>
                  </a:lnTo>
                  <a:lnTo>
                    <a:pt x="7448" y="3775"/>
                  </a:lnTo>
                  <a:lnTo>
                    <a:pt x="7601" y="3801"/>
                  </a:lnTo>
                  <a:lnTo>
                    <a:pt x="8494" y="3801"/>
                  </a:lnTo>
                  <a:lnTo>
                    <a:pt x="8647" y="3775"/>
                  </a:lnTo>
                  <a:lnTo>
                    <a:pt x="8749" y="3673"/>
                  </a:lnTo>
                  <a:lnTo>
                    <a:pt x="8851" y="3546"/>
                  </a:lnTo>
                  <a:lnTo>
                    <a:pt x="8876" y="3469"/>
                  </a:lnTo>
                  <a:lnTo>
                    <a:pt x="8876" y="3393"/>
                  </a:lnTo>
                  <a:lnTo>
                    <a:pt x="8876" y="2729"/>
                  </a:lnTo>
                  <a:lnTo>
                    <a:pt x="9463" y="2729"/>
                  </a:lnTo>
                  <a:lnTo>
                    <a:pt x="9463" y="4362"/>
                  </a:lnTo>
                  <a:lnTo>
                    <a:pt x="9463" y="4438"/>
                  </a:lnTo>
                  <a:lnTo>
                    <a:pt x="9488" y="4515"/>
                  </a:lnTo>
                  <a:lnTo>
                    <a:pt x="9514" y="4591"/>
                  </a:lnTo>
                  <a:lnTo>
                    <a:pt x="9565" y="4642"/>
                  </a:lnTo>
                  <a:lnTo>
                    <a:pt x="9641" y="4693"/>
                  </a:lnTo>
                  <a:lnTo>
                    <a:pt x="9692" y="4744"/>
                  </a:lnTo>
                  <a:lnTo>
                    <a:pt x="9769" y="4744"/>
                  </a:lnTo>
                  <a:lnTo>
                    <a:pt x="9871" y="4770"/>
                  </a:lnTo>
                  <a:lnTo>
                    <a:pt x="10687" y="4770"/>
                  </a:lnTo>
                  <a:lnTo>
                    <a:pt x="10764" y="4744"/>
                  </a:lnTo>
                  <a:lnTo>
                    <a:pt x="10840" y="4744"/>
                  </a:lnTo>
                  <a:lnTo>
                    <a:pt x="10917" y="4693"/>
                  </a:lnTo>
                  <a:lnTo>
                    <a:pt x="10993" y="4642"/>
                  </a:lnTo>
                  <a:lnTo>
                    <a:pt x="11019" y="4591"/>
                  </a:lnTo>
                  <a:lnTo>
                    <a:pt x="11070" y="4515"/>
                  </a:lnTo>
                  <a:lnTo>
                    <a:pt x="11095" y="4438"/>
                  </a:lnTo>
                  <a:lnTo>
                    <a:pt x="11095" y="4362"/>
                  </a:lnTo>
                  <a:lnTo>
                    <a:pt x="11095" y="1964"/>
                  </a:lnTo>
                  <a:lnTo>
                    <a:pt x="11682" y="1964"/>
                  </a:lnTo>
                  <a:lnTo>
                    <a:pt x="11682" y="5025"/>
                  </a:lnTo>
                  <a:lnTo>
                    <a:pt x="11682" y="5101"/>
                  </a:lnTo>
                  <a:lnTo>
                    <a:pt x="11708" y="5178"/>
                  </a:lnTo>
                  <a:lnTo>
                    <a:pt x="11759" y="5254"/>
                  </a:lnTo>
                  <a:lnTo>
                    <a:pt x="11810" y="5331"/>
                  </a:lnTo>
                  <a:lnTo>
                    <a:pt x="11861" y="5382"/>
                  </a:lnTo>
                  <a:lnTo>
                    <a:pt x="11937" y="5408"/>
                  </a:lnTo>
                  <a:lnTo>
                    <a:pt x="12014" y="5433"/>
                  </a:lnTo>
                  <a:lnTo>
                    <a:pt x="13008" y="5433"/>
                  </a:lnTo>
                  <a:lnTo>
                    <a:pt x="13085" y="5408"/>
                  </a:lnTo>
                  <a:lnTo>
                    <a:pt x="13136" y="5382"/>
                  </a:lnTo>
                  <a:lnTo>
                    <a:pt x="13212" y="5331"/>
                  </a:lnTo>
                  <a:lnTo>
                    <a:pt x="13263" y="5254"/>
                  </a:lnTo>
                  <a:lnTo>
                    <a:pt x="13289" y="5178"/>
                  </a:lnTo>
                  <a:lnTo>
                    <a:pt x="13314" y="5101"/>
                  </a:lnTo>
                  <a:lnTo>
                    <a:pt x="13340" y="5025"/>
                  </a:lnTo>
                  <a:lnTo>
                    <a:pt x="13340" y="1964"/>
                  </a:lnTo>
                  <a:close/>
                  <a:moveTo>
                    <a:pt x="13493" y="6377"/>
                  </a:moveTo>
                  <a:lnTo>
                    <a:pt x="13595" y="6402"/>
                  </a:lnTo>
                  <a:lnTo>
                    <a:pt x="13672" y="6453"/>
                  </a:lnTo>
                  <a:lnTo>
                    <a:pt x="13748" y="6530"/>
                  </a:lnTo>
                  <a:lnTo>
                    <a:pt x="13825" y="6606"/>
                  </a:lnTo>
                  <a:lnTo>
                    <a:pt x="13876" y="6683"/>
                  </a:lnTo>
                  <a:lnTo>
                    <a:pt x="13901" y="6785"/>
                  </a:lnTo>
                  <a:lnTo>
                    <a:pt x="13901" y="6887"/>
                  </a:lnTo>
                  <a:lnTo>
                    <a:pt x="13901" y="9616"/>
                  </a:lnTo>
                  <a:lnTo>
                    <a:pt x="13901" y="9718"/>
                  </a:lnTo>
                  <a:lnTo>
                    <a:pt x="13876" y="9820"/>
                  </a:lnTo>
                  <a:lnTo>
                    <a:pt x="13825" y="9897"/>
                  </a:lnTo>
                  <a:lnTo>
                    <a:pt x="13748" y="9973"/>
                  </a:lnTo>
                  <a:lnTo>
                    <a:pt x="13672" y="10050"/>
                  </a:lnTo>
                  <a:lnTo>
                    <a:pt x="13595" y="10101"/>
                  </a:lnTo>
                  <a:lnTo>
                    <a:pt x="13493" y="10126"/>
                  </a:lnTo>
                  <a:lnTo>
                    <a:pt x="4821" y="10126"/>
                  </a:lnTo>
                  <a:lnTo>
                    <a:pt x="4744" y="10101"/>
                  </a:lnTo>
                  <a:lnTo>
                    <a:pt x="4642" y="10050"/>
                  </a:lnTo>
                  <a:lnTo>
                    <a:pt x="4566" y="9973"/>
                  </a:lnTo>
                  <a:lnTo>
                    <a:pt x="4515" y="9897"/>
                  </a:lnTo>
                  <a:lnTo>
                    <a:pt x="4464" y="9820"/>
                  </a:lnTo>
                  <a:lnTo>
                    <a:pt x="4438" y="9718"/>
                  </a:lnTo>
                  <a:lnTo>
                    <a:pt x="4413" y="9616"/>
                  </a:lnTo>
                  <a:lnTo>
                    <a:pt x="4413" y="6887"/>
                  </a:lnTo>
                  <a:lnTo>
                    <a:pt x="4438" y="6785"/>
                  </a:lnTo>
                  <a:lnTo>
                    <a:pt x="4464" y="6683"/>
                  </a:lnTo>
                  <a:lnTo>
                    <a:pt x="4515" y="6606"/>
                  </a:lnTo>
                  <a:lnTo>
                    <a:pt x="4566" y="6530"/>
                  </a:lnTo>
                  <a:lnTo>
                    <a:pt x="4642" y="6453"/>
                  </a:lnTo>
                  <a:lnTo>
                    <a:pt x="4744" y="6402"/>
                  </a:lnTo>
                  <a:lnTo>
                    <a:pt x="4821" y="6377"/>
                  </a:lnTo>
                  <a:close/>
                  <a:moveTo>
                    <a:pt x="15508" y="3801"/>
                  </a:moveTo>
                  <a:lnTo>
                    <a:pt x="15508" y="11861"/>
                  </a:lnTo>
                  <a:lnTo>
                    <a:pt x="2806" y="11861"/>
                  </a:lnTo>
                  <a:lnTo>
                    <a:pt x="2806" y="3801"/>
                  </a:lnTo>
                  <a:lnTo>
                    <a:pt x="3877" y="3801"/>
                  </a:lnTo>
                  <a:lnTo>
                    <a:pt x="3877" y="9616"/>
                  </a:lnTo>
                  <a:lnTo>
                    <a:pt x="3903" y="9820"/>
                  </a:lnTo>
                  <a:lnTo>
                    <a:pt x="3954" y="10024"/>
                  </a:lnTo>
                  <a:lnTo>
                    <a:pt x="4056" y="10203"/>
                  </a:lnTo>
                  <a:lnTo>
                    <a:pt x="4183" y="10356"/>
                  </a:lnTo>
                  <a:lnTo>
                    <a:pt x="4336" y="10483"/>
                  </a:lnTo>
                  <a:lnTo>
                    <a:pt x="4515" y="10585"/>
                  </a:lnTo>
                  <a:lnTo>
                    <a:pt x="4719" y="10636"/>
                  </a:lnTo>
                  <a:lnTo>
                    <a:pt x="4948" y="10662"/>
                  </a:lnTo>
                  <a:lnTo>
                    <a:pt x="13391" y="10662"/>
                  </a:lnTo>
                  <a:lnTo>
                    <a:pt x="13595" y="10636"/>
                  </a:lnTo>
                  <a:lnTo>
                    <a:pt x="13799" y="10585"/>
                  </a:lnTo>
                  <a:lnTo>
                    <a:pt x="13978" y="10483"/>
                  </a:lnTo>
                  <a:lnTo>
                    <a:pt x="14131" y="10356"/>
                  </a:lnTo>
                  <a:lnTo>
                    <a:pt x="14258" y="10203"/>
                  </a:lnTo>
                  <a:lnTo>
                    <a:pt x="14360" y="10024"/>
                  </a:lnTo>
                  <a:lnTo>
                    <a:pt x="14411" y="9820"/>
                  </a:lnTo>
                  <a:lnTo>
                    <a:pt x="14437" y="9616"/>
                  </a:lnTo>
                  <a:lnTo>
                    <a:pt x="14437" y="3801"/>
                  </a:lnTo>
                  <a:close/>
                  <a:moveTo>
                    <a:pt x="10534" y="13468"/>
                  </a:moveTo>
                  <a:lnTo>
                    <a:pt x="10534" y="13646"/>
                  </a:lnTo>
                  <a:lnTo>
                    <a:pt x="10534" y="13697"/>
                  </a:lnTo>
                  <a:lnTo>
                    <a:pt x="10483" y="13748"/>
                  </a:lnTo>
                  <a:lnTo>
                    <a:pt x="10432" y="13799"/>
                  </a:lnTo>
                  <a:lnTo>
                    <a:pt x="7882" y="13799"/>
                  </a:lnTo>
                  <a:lnTo>
                    <a:pt x="7831" y="13748"/>
                  </a:lnTo>
                  <a:lnTo>
                    <a:pt x="7805" y="13697"/>
                  </a:lnTo>
                  <a:lnTo>
                    <a:pt x="7780" y="13646"/>
                  </a:lnTo>
                  <a:lnTo>
                    <a:pt x="7780" y="13468"/>
                  </a:lnTo>
                  <a:close/>
                  <a:moveTo>
                    <a:pt x="6428" y="0"/>
                  </a:moveTo>
                  <a:lnTo>
                    <a:pt x="6351" y="26"/>
                  </a:lnTo>
                  <a:lnTo>
                    <a:pt x="6300" y="77"/>
                  </a:lnTo>
                  <a:lnTo>
                    <a:pt x="6224" y="128"/>
                  </a:lnTo>
                  <a:lnTo>
                    <a:pt x="6173" y="179"/>
                  </a:lnTo>
                  <a:lnTo>
                    <a:pt x="6147" y="255"/>
                  </a:lnTo>
                  <a:lnTo>
                    <a:pt x="6122" y="332"/>
                  </a:lnTo>
                  <a:lnTo>
                    <a:pt x="6096" y="408"/>
                  </a:lnTo>
                  <a:lnTo>
                    <a:pt x="6096" y="2194"/>
                  </a:lnTo>
                  <a:lnTo>
                    <a:pt x="5535" y="2194"/>
                  </a:lnTo>
                  <a:lnTo>
                    <a:pt x="5535" y="1837"/>
                  </a:lnTo>
                  <a:lnTo>
                    <a:pt x="5535" y="1735"/>
                  </a:lnTo>
                  <a:lnTo>
                    <a:pt x="5509" y="1658"/>
                  </a:lnTo>
                  <a:lnTo>
                    <a:pt x="5458" y="1607"/>
                  </a:lnTo>
                  <a:lnTo>
                    <a:pt x="5407" y="1531"/>
                  </a:lnTo>
                  <a:lnTo>
                    <a:pt x="5356" y="1480"/>
                  </a:lnTo>
                  <a:lnTo>
                    <a:pt x="5280" y="1454"/>
                  </a:lnTo>
                  <a:lnTo>
                    <a:pt x="5203" y="1429"/>
                  </a:lnTo>
                  <a:lnTo>
                    <a:pt x="5127" y="1403"/>
                  </a:lnTo>
                  <a:lnTo>
                    <a:pt x="4285" y="1403"/>
                  </a:lnTo>
                  <a:lnTo>
                    <a:pt x="4209" y="1429"/>
                  </a:lnTo>
                  <a:lnTo>
                    <a:pt x="4132" y="1454"/>
                  </a:lnTo>
                  <a:lnTo>
                    <a:pt x="4056" y="1480"/>
                  </a:lnTo>
                  <a:lnTo>
                    <a:pt x="4005" y="1531"/>
                  </a:lnTo>
                  <a:lnTo>
                    <a:pt x="3954" y="1607"/>
                  </a:lnTo>
                  <a:lnTo>
                    <a:pt x="3903" y="1658"/>
                  </a:lnTo>
                  <a:lnTo>
                    <a:pt x="3877" y="1735"/>
                  </a:lnTo>
                  <a:lnTo>
                    <a:pt x="3877" y="1837"/>
                  </a:lnTo>
                  <a:lnTo>
                    <a:pt x="3877" y="2194"/>
                  </a:lnTo>
                  <a:lnTo>
                    <a:pt x="2168" y="2194"/>
                  </a:lnTo>
                  <a:lnTo>
                    <a:pt x="1990" y="2219"/>
                  </a:lnTo>
                  <a:lnTo>
                    <a:pt x="1785" y="2270"/>
                  </a:lnTo>
                  <a:lnTo>
                    <a:pt x="1632" y="2372"/>
                  </a:lnTo>
                  <a:lnTo>
                    <a:pt x="1479" y="2500"/>
                  </a:lnTo>
                  <a:lnTo>
                    <a:pt x="1352" y="2627"/>
                  </a:lnTo>
                  <a:lnTo>
                    <a:pt x="1275" y="2806"/>
                  </a:lnTo>
                  <a:lnTo>
                    <a:pt x="1224" y="2984"/>
                  </a:lnTo>
                  <a:lnTo>
                    <a:pt x="1199" y="3188"/>
                  </a:lnTo>
                  <a:lnTo>
                    <a:pt x="1199" y="3801"/>
                  </a:lnTo>
                  <a:lnTo>
                    <a:pt x="1224" y="3903"/>
                  </a:lnTo>
                  <a:lnTo>
                    <a:pt x="1275" y="4005"/>
                  </a:lnTo>
                  <a:lnTo>
                    <a:pt x="1352" y="4056"/>
                  </a:lnTo>
                  <a:lnTo>
                    <a:pt x="1454" y="4081"/>
                  </a:lnTo>
                  <a:lnTo>
                    <a:pt x="1556" y="4056"/>
                  </a:lnTo>
                  <a:lnTo>
                    <a:pt x="1658" y="4005"/>
                  </a:lnTo>
                  <a:lnTo>
                    <a:pt x="1709" y="3903"/>
                  </a:lnTo>
                  <a:lnTo>
                    <a:pt x="1734" y="3801"/>
                  </a:lnTo>
                  <a:lnTo>
                    <a:pt x="1734" y="3188"/>
                  </a:lnTo>
                  <a:lnTo>
                    <a:pt x="1734" y="3086"/>
                  </a:lnTo>
                  <a:lnTo>
                    <a:pt x="1760" y="3010"/>
                  </a:lnTo>
                  <a:lnTo>
                    <a:pt x="1811" y="2933"/>
                  </a:lnTo>
                  <a:lnTo>
                    <a:pt x="1862" y="2857"/>
                  </a:lnTo>
                  <a:lnTo>
                    <a:pt x="1938" y="2806"/>
                  </a:lnTo>
                  <a:lnTo>
                    <a:pt x="2015" y="2780"/>
                  </a:lnTo>
                  <a:lnTo>
                    <a:pt x="2092" y="2755"/>
                  </a:lnTo>
                  <a:lnTo>
                    <a:pt x="2168" y="2729"/>
                  </a:lnTo>
                  <a:lnTo>
                    <a:pt x="3877" y="2729"/>
                  </a:lnTo>
                  <a:lnTo>
                    <a:pt x="3877" y="3265"/>
                  </a:lnTo>
                  <a:lnTo>
                    <a:pt x="2525" y="3265"/>
                  </a:lnTo>
                  <a:lnTo>
                    <a:pt x="2423" y="3290"/>
                  </a:lnTo>
                  <a:lnTo>
                    <a:pt x="2347" y="3341"/>
                  </a:lnTo>
                  <a:lnTo>
                    <a:pt x="2296" y="3444"/>
                  </a:lnTo>
                  <a:lnTo>
                    <a:pt x="2270" y="3546"/>
                  </a:lnTo>
                  <a:lnTo>
                    <a:pt x="2270" y="12141"/>
                  </a:lnTo>
                  <a:lnTo>
                    <a:pt x="2296" y="12243"/>
                  </a:lnTo>
                  <a:lnTo>
                    <a:pt x="2347" y="12320"/>
                  </a:lnTo>
                  <a:lnTo>
                    <a:pt x="2423" y="12396"/>
                  </a:lnTo>
                  <a:lnTo>
                    <a:pt x="15891" y="12396"/>
                  </a:lnTo>
                  <a:lnTo>
                    <a:pt x="15967" y="12320"/>
                  </a:lnTo>
                  <a:lnTo>
                    <a:pt x="16044" y="12243"/>
                  </a:lnTo>
                  <a:lnTo>
                    <a:pt x="16044" y="12141"/>
                  </a:lnTo>
                  <a:lnTo>
                    <a:pt x="16044" y="3546"/>
                  </a:lnTo>
                  <a:lnTo>
                    <a:pt x="16044" y="3444"/>
                  </a:lnTo>
                  <a:lnTo>
                    <a:pt x="15967" y="3341"/>
                  </a:lnTo>
                  <a:lnTo>
                    <a:pt x="15891" y="3290"/>
                  </a:lnTo>
                  <a:lnTo>
                    <a:pt x="15789" y="3265"/>
                  </a:lnTo>
                  <a:lnTo>
                    <a:pt x="14437" y="3265"/>
                  </a:lnTo>
                  <a:lnTo>
                    <a:pt x="14437" y="2729"/>
                  </a:lnTo>
                  <a:lnTo>
                    <a:pt x="16146" y="2729"/>
                  </a:lnTo>
                  <a:lnTo>
                    <a:pt x="16248" y="2755"/>
                  </a:lnTo>
                  <a:lnTo>
                    <a:pt x="16324" y="2780"/>
                  </a:lnTo>
                  <a:lnTo>
                    <a:pt x="16401" y="2806"/>
                  </a:lnTo>
                  <a:lnTo>
                    <a:pt x="16452" y="2857"/>
                  </a:lnTo>
                  <a:lnTo>
                    <a:pt x="16528" y="2933"/>
                  </a:lnTo>
                  <a:lnTo>
                    <a:pt x="16554" y="3010"/>
                  </a:lnTo>
                  <a:lnTo>
                    <a:pt x="16579" y="3086"/>
                  </a:lnTo>
                  <a:lnTo>
                    <a:pt x="16605" y="3188"/>
                  </a:lnTo>
                  <a:lnTo>
                    <a:pt x="16605" y="12498"/>
                  </a:lnTo>
                  <a:lnTo>
                    <a:pt x="16579" y="12575"/>
                  </a:lnTo>
                  <a:lnTo>
                    <a:pt x="16554" y="12677"/>
                  </a:lnTo>
                  <a:lnTo>
                    <a:pt x="16528" y="12753"/>
                  </a:lnTo>
                  <a:lnTo>
                    <a:pt x="16452" y="12804"/>
                  </a:lnTo>
                  <a:lnTo>
                    <a:pt x="16401" y="12855"/>
                  </a:lnTo>
                  <a:lnTo>
                    <a:pt x="16324" y="12906"/>
                  </a:lnTo>
                  <a:lnTo>
                    <a:pt x="16248" y="12932"/>
                  </a:lnTo>
                  <a:lnTo>
                    <a:pt x="2092" y="12932"/>
                  </a:lnTo>
                  <a:lnTo>
                    <a:pt x="2015" y="12906"/>
                  </a:lnTo>
                  <a:lnTo>
                    <a:pt x="1938" y="12855"/>
                  </a:lnTo>
                  <a:lnTo>
                    <a:pt x="1862" y="12804"/>
                  </a:lnTo>
                  <a:lnTo>
                    <a:pt x="1811" y="12753"/>
                  </a:lnTo>
                  <a:lnTo>
                    <a:pt x="1760" y="12677"/>
                  </a:lnTo>
                  <a:lnTo>
                    <a:pt x="1734" y="12575"/>
                  </a:lnTo>
                  <a:lnTo>
                    <a:pt x="1734" y="12498"/>
                  </a:lnTo>
                  <a:lnTo>
                    <a:pt x="1734" y="4948"/>
                  </a:lnTo>
                  <a:lnTo>
                    <a:pt x="1709" y="4846"/>
                  </a:lnTo>
                  <a:lnTo>
                    <a:pt x="1658" y="4770"/>
                  </a:lnTo>
                  <a:lnTo>
                    <a:pt x="1556" y="4693"/>
                  </a:lnTo>
                  <a:lnTo>
                    <a:pt x="1352" y="4693"/>
                  </a:lnTo>
                  <a:lnTo>
                    <a:pt x="1275" y="4770"/>
                  </a:lnTo>
                  <a:lnTo>
                    <a:pt x="1224" y="4846"/>
                  </a:lnTo>
                  <a:lnTo>
                    <a:pt x="1199" y="4948"/>
                  </a:lnTo>
                  <a:lnTo>
                    <a:pt x="1199" y="12498"/>
                  </a:lnTo>
                  <a:lnTo>
                    <a:pt x="1224" y="12728"/>
                  </a:lnTo>
                  <a:lnTo>
                    <a:pt x="1301" y="12932"/>
                  </a:lnTo>
                  <a:lnTo>
                    <a:pt x="408" y="12932"/>
                  </a:lnTo>
                  <a:lnTo>
                    <a:pt x="332" y="12957"/>
                  </a:lnTo>
                  <a:lnTo>
                    <a:pt x="255" y="12983"/>
                  </a:lnTo>
                  <a:lnTo>
                    <a:pt x="179" y="13008"/>
                  </a:lnTo>
                  <a:lnTo>
                    <a:pt x="102" y="13059"/>
                  </a:lnTo>
                  <a:lnTo>
                    <a:pt x="77" y="13136"/>
                  </a:lnTo>
                  <a:lnTo>
                    <a:pt x="26" y="13187"/>
                  </a:lnTo>
                  <a:lnTo>
                    <a:pt x="0" y="13264"/>
                  </a:lnTo>
                  <a:lnTo>
                    <a:pt x="0" y="13366"/>
                  </a:lnTo>
                  <a:lnTo>
                    <a:pt x="0" y="14080"/>
                  </a:lnTo>
                  <a:lnTo>
                    <a:pt x="26" y="14309"/>
                  </a:lnTo>
                  <a:lnTo>
                    <a:pt x="77" y="14539"/>
                  </a:lnTo>
                  <a:lnTo>
                    <a:pt x="204" y="14743"/>
                  </a:lnTo>
                  <a:lnTo>
                    <a:pt x="357" y="14921"/>
                  </a:lnTo>
                  <a:lnTo>
                    <a:pt x="536" y="15075"/>
                  </a:lnTo>
                  <a:lnTo>
                    <a:pt x="714" y="15177"/>
                  </a:lnTo>
                  <a:lnTo>
                    <a:pt x="944" y="15253"/>
                  </a:lnTo>
                  <a:lnTo>
                    <a:pt x="1199" y="15279"/>
                  </a:lnTo>
                  <a:lnTo>
                    <a:pt x="14896" y="15279"/>
                  </a:lnTo>
                  <a:lnTo>
                    <a:pt x="14998" y="15253"/>
                  </a:lnTo>
                  <a:lnTo>
                    <a:pt x="15074" y="15202"/>
                  </a:lnTo>
                  <a:lnTo>
                    <a:pt x="15125" y="15100"/>
                  </a:lnTo>
                  <a:lnTo>
                    <a:pt x="15151" y="14998"/>
                  </a:lnTo>
                  <a:lnTo>
                    <a:pt x="15125" y="14896"/>
                  </a:lnTo>
                  <a:lnTo>
                    <a:pt x="15074" y="14819"/>
                  </a:lnTo>
                  <a:lnTo>
                    <a:pt x="14998" y="14743"/>
                  </a:lnTo>
                  <a:lnTo>
                    <a:pt x="1199" y="14743"/>
                  </a:lnTo>
                  <a:lnTo>
                    <a:pt x="1071" y="14717"/>
                  </a:lnTo>
                  <a:lnTo>
                    <a:pt x="944" y="14692"/>
                  </a:lnTo>
                  <a:lnTo>
                    <a:pt x="816" y="14615"/>
                  </a:lnTo>
                  <a:lnTo>
                    <a:pt x="714" y="14539"/>
                  </a:lnTo>
                  <a:lnTo>
                    <a:pt x="638" y="14437"/>
                  </a:lnTo>
                  <a:lnTo>
                    <a:pt x="587" y="14335"/>
                  </a:lnTo>
                  <a:lnTo>
                    <a:pt x="536" y="14207"/>
                  </a:lnTo>
                  <a:lnTo>
                    <a:pt x="536" y="14080"/>
                  </a:lnTo>
                  <a:lnTo>
                    <a:pt x="536" y="13468"/>
                  </a:lnTo>
                  <a:lnTo>
                    <a:pt x="7244" y="13468"/>
                  </a:lnTo>
                  <a:lnTo>
                    <a:pt x="7244" y="13646"/>
                  </a:lnTo>
                  <a:lnTo>
                    <a:pt x="7269" y="13774"/>
                  </a:lnTo>
                  <a:lnTo>
                    <a:pt x="7295" y="13901"/>
                  </a:lnTo>
                  <a:lnTo>
                    <a:pt x="7371" y="14029"/>
                  </a:lnTo>
                  <a:lnTo>
                    <a:pt x="7448" y="14131"/>
                  </a:lnTo>
                  <a:lnTo>
                    <a:pt x="7550" y="14233"/>
                  </a:lnTo>
                  <a:lnTo>
                    <a:pt x="7677" y="14284"/>
                  </a:lnTo>
                  <a:lnTo>
                    <a:pt x="7805" y="14335"/>
                  </a:lnTo>
                  <a:lnTo>
                    <a:pt x="10509" y="14335"/>
                  </a:lnTo>
                  <a:lnTo>
                    <a:pt x="10662" y="14284"/>
                  </a:lnTo>
                  <a:lnTo>
                    <a:pt x="10764" y="14233"/>
                  </a:lnTo>
                  <a:lnTo>
                    <a:pt x="10866" y="14131"/>
                  </a:lnTo>
                  <a:lnTo>
                    <a:pt x="10968" y="14029"/>
                  </a:lnTo>
                  <a:lnTo>
                    <a:pt x="11019" y="13901"/>
                  </a:lnTo>
                  <a:lnTo>
                    <a:pt x="11070" y="13774"/>
                  </a:lnTo>
                  <a:lnTo>
                    <a:pt x="11070" y="13646"/>
                  </a:lnTo>
                  <a:lnTo>
                    <a:pt x="11070" y="13468"/>
                  </a:lnTo>
                  <a:lnTo>
                    <a:pt x="17804" y="13468"/>
                  </a:lnTo>
                  <a:lnTo>
                    <a:pt x="17804" y="14080"/>
                  </a:lnTo>
                  <a:lnTo>
                    <a:pt x="17778" y="14207"/>
                  </a:lnTo>
                  <a:lnTo>
                    <a:pt x="17753" y="14335"/>
                  </a:lnTo>
                  <a:lnTo>
                    <a:pt x="17676" y="14437"/>
                  </a:lnTo>
                  <a:lnTo>
                    <a:pt x="17600" y="14539"/>
                  </a:lnTo>
                  <a:lnTo>
                    <a:pt x="17498" y="14615"/>
                  </a:lnTo>
                  <a:lnTo>
                    <a:pt x="17395" y="14692"/>
                  </a:lnTo>
                  <a:lnTo>
                    <a:pt x="17268" y="14717"/>
                  </a:lnTo>
                  <a:lnTo>
                    <a:pt x="17140" y="14743"/>
                  </a:lnTo>
                  <a:lnTo>
                    <a:pt x="15942" y="14743"/>
                  </a:lnTo>
                  <a:lnTo>
                    <a:pt x="15840" y="14819"/>
                  </a:lnTo>
                  <a:lnTo>
                    <a:pt x="15789" y="14896"/>
                  </a:lnTo>
                  <a:lnTo>
                    <a:pt x="15763" y="14998"/>
                  </a:lnTo>
                  <a:lnTo>
                    <a:pt x="15789" y="15100"/>
                  </a:lnTo>
                  <a:lnTo>
                    <a:pt x="15840" y="15202"/>
                  </a:lnTo>
                  <a:lnTo>
                    <a:pt x="15942" y="15253"/>
                  </a:lnTo>
                  <a:lnTo>
                    <a:pt x="16044" y="15279"/>
                  </a:lnTo>
                  <a:lnTo>
                    <a:pt x="17140" y="15279"/>
                  </a:lnTo>
                  <a:lnTo>
                    <a:pt x="17370" y="15253"/>
                  </a:lnTo>
                  <a:lnTo>
                    <a:pt x="17600" y="15177"/>
                  </a:lnTo>
                  <a:lnTo>
                    <a:pt x="17804" y="15075"/>
                  </a:lnTo>
                  <a:lnTo>
                    <a:pt x="17982" y="14921"/>
                  </a:lnTo>
                  <a:lnTo>
                    <a:pt x="18135" y="14743"/>
                  </a:lnTo>
                  <a:lnTo>
                    <a:pt x="18237" y="14539"/>
                  </a:lnTo>
                  <a:lnTo>
                    <a:pt x="18314" y="14309"/>
                  </a:lnTo>
                  <a:lnTo>
                    <a:pt x="18339" y="14080"/>
                  </a:lnTo>
                  <a:lnTo>
                    <a:pt x="18339" y="13366"/>
                  </a:lnTo>
                  <a:lnTo>
                    <a:pt x="18314" y="13264"/>
                  </a:lnTo>
                  <a:lnTo>
                    <a:pt x="18288" y="13187"/>
                  </a:lnTo>
                  <a:lnTo>
                    <a:pt x="18263" y="13136"/>
                  </a:lnTo>
                  <a:lnTo>
                    <a:pt x="18212" y="13059"/>
                  </a:lnTo>
                  <a:lnTo>
                    <a:pt x="18161" y="13008"/>
                  </a:lnTo>
                  <a:lnTo>
                    <a:pt x="18084" y="12983"/>
                  </a:lnTo>
                  <a:lnTo>
                    <a:pt x="18008" y="12957"/>
                  </a:lnTo>
                  <a:lnTo>
                    <a:pt x="17931" y="12932"/>
                  </a:lnTo>
                  <a:lnTo>
                    <a:pt x="17013" y="12932"/>
                  </a:lnTo>
                  <a:lnTo>
                    <a:pt x="17115" y="12728"/>
                  </a:lnTo>
                  <a:lnTo>
                    <a:pt x="17140" y="12498"/>
                  </a:lnTo>
                  <a:lnTo>
                    <a:pt x="17140" y="3188"/>
                  </a:lnTo>
                  <a:lnTo>
                    <a:pt x="17115" y="2984"/>
                  </a:lnTo>
                  <a:lnTo>
                    <a:pt x="17064" y="2806"/>
                  </a:lnTo>
                  <a:lnTo>
                    <a:pt x="16962" y="2627"/>
                  </a:lnTo>
                  <a:lnTo>
                    <a:pt x="16834" y="2500"/>
                  </a:lnTo>
                  <a:lnTo>
                    <a:pt x="16707" y="2372"/>
                  </a:lnTo>
                  <a:lnTo>
                    <a:pt x="16528" y="2270"/>
                  </a:lnTo>
                  <a:lnTo>
                    <a:pt x="16350" y="2219"/>
                  </a:lnTo>
                  <a:lnTo>
                    <a:pt x="16146" y="2194"/>
                  </a:lnTo>
                  <a:lnTo>
                    <a:pt x="14437" y="2194"/>
                  </a:lnTo>
                  <a:lnTo>
                    <a:pt x="14437" y="1837"/>
                  </a:lnTo>
                  <a:lnTo>
                    <a:pt x="14437" y="1735"/>
                  </a:lnTo>
                  <a:lnTo>
                    <a:pt x="14411" y="1658"/>
                  </a:lnTo>
                  <a:lnTo>
                    <a:pt x="14386" y="1607"/>
                  </a:lnTo>
                  <a:lnTo>
                    <a:pt x="14335" y="1531"/>
                  </a:lnTo>
                  <a:lnTo>
                    <a:pt x="14258" y="1480"/>
                  </a:lnTo>
                  <a:lnTo>
                    <a:pt x="14182" y="1454"/>
                  </a:lnTo>
                  <a:lnTo>
                    <a:pt x="14105" y="1429"/>
                  </a:lnTo>
                  <a:lnTo>
                    <a:pt x="14029" y="1403"/>
                  </a:lnTo>
                  <a:lnTo>
                    <a:pt x="13212" y="1403"/>
                  </a:lnTo>
                  <a:lnTo>
                    <a:pt x="13110" y="1429"/>
                  </a:lnTo>
                  <a:lnTo>
                    <a:pt x="13034" y="1454"/>
                  </a:lnTo>
                  <a:lnTo>
                    <a:pt x="12983" y="1480"/>
                  </a:lnTo>
                  <a:lnTo>
                    <a:pt x="12906" y="1531"/>
                  </a:lnTo>
                  <a:lnTo>
                    <a:pt x="12855" y="1607"/>
                  </a:lnTo>
                  <a:lnTo>
                    <a:pt x="12830" y="1658"/>
                  </a:lnTo>
                  <a:lnTo>
                    <a:pt x="12804" y="1735"/>
                  </a:lnTo>
                  <a:lnTo>
                    <a:pt x="12804" y="1837"/>
                  </a:lnTo>
                  <a:lnTo>
                    <a:pt x="12804" y="2194"/>
                  </a:lnTo>
                  <a:lnTo>
                    <a:pt x="12218" y="2194"/>
                  </a:lnTo>
                  <a:lnTo>
                    <a:pt x="12218" y="1837"/>
                  </a:lnTo>
                  <a:lnTo>
                    <a:pt x="12218" y="1735"/>
                  </a:lnTo>
                  <a:lnTo>
                    <a:pt x="12192" y="1658"/>
                  </a:lnTo>
                  <a:lnTo>
                    <a:pt x="12141" y="1607"/>
                  </a:lnTo>
                  <a:lnTo>
                    <a:pt x="12090" y="1531"/>
                  </a:lnTo>
                  <a:lnTo>
                    <a:pt x="12039" y="1480"/>
                  </a:lnTo>
                  <a:lnTo>
                    <a:pt x="11963" y="1454"/>
                  </a:lnTo>
                  <a:lnTo>
                    <a:pt x="11886" y="1429"/>
                  </a:lnTo>
                  <a:lnTo>
                    <a:pt x="11810" y="1403"/>
                  </a:lnTo>
                  <a:lnTo>
                    <a:pt x="10968" y="1403"/>
                  </a:lnTo>
                  <a:lnTo>
                    <a:pt x="10891" y="1429"/>
                  </a:lnTo>
                  <a:lnTo>
                    <a:pt x="10815" y="1454"/>
                  </a:lnTo>
                  <a:lnTo>
                    <a:pt x="10738" y="1480"/>
                  </a:lnTo>
                  <a:lnTo>
                    <a:pt x="10687" y="1531"/>
                  </a:lnTo>
                  <a:lnTo>
                    <a:pt x="10636" y="1607"/>
                  </a:lnTo>
                  <a:lnTo>
                    <a:pt x="10585" y="1658"/>
                  </a:lnTo>
                  <a:lnTo>
                    <a:pt x="10585" y="1735"/>
                  </a:lnTo>
                  <a:lnTo>
                    <a:pt x="10560" y="1837"/>
                  </a:lnTo>
                  <a:lnTo>
                    <a:pt x="10560" y="2194"/>
                  </a:lnTo>
                  <a:lnTo>
                    <a:pt x="7754" y="2194"/>
                  </a:lnTo>
                  <a:lnTo>
                    <a:pt x="7754" y="408"/>
                  </a:lnTo>
                  <a:lnTo>
                    <a:pt x="7754" y="332"/>
                  </a:lnTo>
                  <a:lnTo>
                    <a:pt x="7728" y="255"/>
                  </a:lnTo>
                  <a:lnTo>
                    <a:pt x="7677" y="179"/>
                  </a:lnTo>
                  <a:lnTo>
                    <a:pt x="7626" y="128"/>
                  </a:lnTo>
                  <a:lnTo>
                    <a:pt x="7575" y="77"/>
                  </a:lnTo>
                  <a:lnTo>
                    <a:pt x="7499" y="26"/>
                  </a:lnTo>
                  <a:lnTo>
                    <a:pt x="74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0"/>
            <p:cNvSpPr/>
            <p:nvPr/>
          </p:nvSpPr>
          <p:spPr>
            <a:xfrm>
              <a:off x="390525" y="3306075"/>
              <a:ext cx="41450" cy="49125"/>
            </a:xfrm>
            <a:custGeom>
              <a:avLst/>
              <a:gdLst/>
              <a:ahLst/>
              <a:cxnLst/>
              <a:rect l="l" t="t" r="r" b="b"/>
              <a:pathLst>
                <a:path w="1658" h="1965" extrusionOk="0">
                  <a:moveTo>
                    <a:pt x="1122" y="536"/>
                  </a:moveTo>
                  <a:lnTo>
                    <a:pt x="1122" y="1429"/>
                  </a:lnTo>
                  <a:lnTo>
                    <a:pt x="561" y="1429"/>
                  </a:lnTo>
                  <a:lnTo>
                    <a:pt x="561" y="536"/>
                  </a:lnTo>
                  <a:close/>
                  <a:moveTo>
                    <a:pt x="332" y="0"/>
                  </a:moveTo>
                  <a:lnTo>
                    <a:pt x="255" y="26"/>
                  </a:lnTo>
                  <a:lnTo>
                    <a:pt x="204" y="77"/>
                  </a:lnTo>
                  <a:lnTo>
                    <a:pt x="128" y="128"/>
                  </a:lnTo>
                  <a:lnTo>
                    <a:pt x="77" y="179"/>
                  </a:lnTo>
                  <a:lnTo>
                    <a:pt x="51" y="255"/>
                  </a:lnTo>
                  <a:lnTo>
                    <a:pt x="26" y="332"/>
                  </a:lnTo>
                  <a:lnTo>
                    <a:pt x="0" y="408"/>
                  </a:lnTo>
                  <a:lnTo>
                    <a:pt x="0" y="1556"/>
                  </a:lnTo>
                  <a:lnTo>
                    <a:pt x="26" y="1633"/>
                  </a:lnTo>
                  <a:lnTo>
                    <a:pt x="51" y="1709"/>
                  </a:lnTo>
                  <a:lnTo>
                    <a:pt x="77" y="1786"/>
                  </a:lnTo>
                  <a:lnTo>
                    <a:pt x="128" y="1837"/>
                  </a:lnTo>
                  <a:lnTo>
                    <a:pt x="204" y="1888"/>
                  </a:lnTo>
                  <a:lnTo>
                    <a:pt x="255" y="1939"/>
                  </a:lnTo>
                  <a:lnTo>
                    <a:pt x="332" y="1964"/>
                  </a:lnTo>
                  <a:lnTo>
                    <a:pt x="1326" y="1964"/>
                  </a:lnTo>
                  <a:lnTo>
                    <a:pt x="1403" y="1939"/>
                  </a:lnTo>
                  <a:lnTo>
                    <a:pt x="1479" y="1888"/>
                  </a:lnTo>
                  <a:lnTo>
                    <a:pt x="1530" y="1837"/>
                  </a:lnTo>
                  <a:lnTo>
                    <a:pt x="1581" y="1786"/>
                  </a:lnTo>
                  <a:lnTo>
                    <a:pt x="1632" y="1709"/>
                  </a:lnTo>
                  <a:lnTo>
                    <a:pt x="1658" y="1633"/>
                  </a:lnTo>
                  <a:lnTo>
                    <a:pt x="1658" y="1556"/>
                  </a:lnTo>
                  <a:lnTo>
                    <a:pt x="1658" y="408"/>
                  </a:lnTo>
                  <a:lnTo>
                    <a:pt x="1658" y="332"/>
                  </a:lnTo>
                  <a:lnTo>
                    <a:pt x="1632" y="255"/>
                  </a:lnTo>
                  <a:lnTo>
                    <a:pt x="1581" y="179"/>
                  </a:lnTo>
                  <a:lnTo>
                    <a:pt x="1530" y="128"/>
                  </a:lnTo>
                  <a:lnTo>
                    <a:pt x="1479" y="77"/>
                  </a:lnTo>
                  <a:lnTo>
                    <a:pt x="1403" y="26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0"/>
            <p:cNvSpPr/>
            <p:nvPr/>
          </p:nvSpPr>
          <p:spPr>
            <a:xfrm>
              <a:off x="335025" y="3341775"/>
              <a:ext cx="41475" cy="59325"/>
            </a:xfrm>
            <a:custGeom>
              <a:avLst/>
              <a:gdLst/>
              <a:ahLst/>
              <a:cxnLst/>
              <a:rect l="l" t="t" r="r" b="b"/>
              <a:pathLst>
                <a:path w="1659" h="2373" extrusionOk="0">
                  <a:moveTo>
                    <a:pt x="1123" y="536"/>
                  </a:moveTo>
                  <a:lnTo>
                    <a:pt x="1123" y="1837"/>
                  </a:lnTo>
                  <a:lnTo>
                    <a:pt x="537" y="1837"/>
                  </a:lnTo>
                  <a:lnTo>
                    <a:pt x="537" y="536"/>
                  </a:lnTo>
                  <a:close/>
                  <a:moveTo>
                    <a:pt x="333" y="1"/>
                  </a:moveTo>
                  <a:lnTo>
                    <a:pt x="256" y="26"/>
                  </a:lnTo>
                  <a:lnTo>
                    <a:pt x="180" y="77"/>
                  </a:lnTo>
                  <a:lnTo>
                    <a:pt x="129" y="128"/>
                  </a:lnTo>
                  <a:lnTo>
                    <a:pt x="78" y="179"/>
                  </a:lnTo>
                  <a:lnTo>
                    <a:pt x="27" y="256"/>
                  </a:lnTo>
                  <a:lnTo>
                    <a:pt x="1" y="332"/>
                  </a:lnTo>
                  <a:lnTo>
                    <a:pt x="1" y="409"/>
                  </a:lnTo>
                  <a:lnTo>
                    <a:pt x="1" y="1939"/>
                  </a:lnTo>
                  <a:lnTo>
                    <a:pt x="1" y="2041"/>
                  </a:lnTo>
                  <a:lnTo>
                    <a:pt x="27" y="2118"/>
                  </a:lnTo>
                  <a:lnTo>
                    <a:pt x="78" y="2169"/>
                  </a:lnTo>
                  <a:lnTo>
                    <a:pt x="129" y="2245"/>
                  </a:lnTo>
                  <a:lnTo>
                    <a:pt x="180" y="2296"/>
                  </a:lnTo>
                  <a:lnTo>
                    <a:pt x="256" y="2322"/>
                  </a:lnTo>
                  <a:lnTo>
                    <a:pt x="333" y="2347"/>
                  </a:lnTo>
                  <a:lnTo>
                    <a:pt x="409" y="2373"/>
                  </a:lnTo>
                  <a:lnTo>
                    <a:pt x="1251" y="2373"/>
                  </a:lnTo>
                  <a:lnTo>
                    <a:pt x="1327" y="2347"/>
                  </a:lnTo>
                  <a:lnTo>
                    <a:pt x="1404" y="2322"/>
                  </a:lnTo>
                  <a:lnTo>
                    <a:pt x="1480" y="2296"/>
                  </a:lnTo>
                  <a:lnTo>
                    <a:pt x="1531" y="2245"/>
                  </a:lnTo>
                  <a:lnTo>
                    <a:pt x="1582" y="2169"/>
                  </a:lnTo>
                  <a:lnTo>
                    <a:pt x="1633" y="2118"/>
                  </a:lnTo>
                  <a:lnTo>
                    <a:pt x="1659" y="2041"/>
                  </a:lnTo>
                  <a:lnTo>
                    <a:pt x="1659" y="1939"/>
                  </a:lnTo>
                  <a:lnTo>
                    <a:pt x="1659" y="409"/>
                  </a:lnTo>
                  <a:lnTo>
                    <a:pt x="1659" y="332"/>
                  </a:lnTo>
                  <a:lnTo>
                    <a:pt x="1633" y="256"/>
                  </a:lnTo>
                  <a:lnTo>
                    <a:pt x="1582" y="179"/>
                  </a:lnTo>
                  <a:lnTo>
                    <a:pt x="1531" y="128"/>
                  </a:lnTo>
                  <a:lnTo>
                    <a:pt x="1480" y="77"/>
                  </a:lnTo>
                  <a:lnTo>
                    <a:pt x="1404" y="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0"/>
            <p:cNvSpPr/>
            <p:nvPr/>
          </p:nvSpPr>
          <p:spPr>
            <a:xfrm>
              <a:off x="447275" y="3353250"/>
              <a:ext cx="41475" cy="59325"/>
            </a:xfrm>
            <a:custGeom>
              <a:avLst/>
              <a:gdLst/>
              <a:ahLst/>
              <a:cxnLst/>
              <a:rect l="l" t="t" r="r" b="b"/>
              <a:pathLst>
                <a:path w="1659" h="2373" extrusionOk="0">
                  <a:moveTo>
                    <a:pt x="1122" y="536"/>
                  </a:moveTo>
                  <a:lnTo>
                    <a:pt x="1122" y="1837"/>
                  </a:lnTo>
                  <a:lnTo>
                    <a:pt x="536" y="1837"/>
                  </a:lnTo>
                  <a:lnTo>
                    <a:pt x="536" y="536"/>
                  </a:lnTo>
                  <a:close/>
                  <a:moveTo>
                    <a:pt x="332" y="1"/>
                  </a:moveTo>
                  <a:lnTo>
                    <a:pt x="255" y="26"/>
                  </a:lnTo>
                  <a:lnTo>
                    <a:pt x="179" y="77"/>
                  </a:lnTo>
                  <a:lnTo>
                    <a:pt x="128" y="128"/>
                  </a:lnTo>
                  <a:lnTo>
                    <a:pt x="77" y="179"/>
                  </a:lnTo>
                  <a:lnTo>
                    <a:pt x="51" y="256"/>
                  </a:lnTo>
                  <a:lnTo>
                    <a:pt x="26" y="332"/>
                  </a:lnTo>
                  <a:lnTo>
                    <a:pt x="0" y="409"/>
                  </a:lnTo>
                  <a:lnTo>
                    <a:pt x="0" y="1939"/>
                  </a:lnTo>
                  <a:lnTo>
                    <a:pt x="26" y="2041"/>
                  </a:lnTo>
                  <a:lnTo>
                    <a:pt x="51" y="2118"/>
                  </a:lnTo>
                  <a:lnTo>
                    <a:pt x="77" y="2194"/>
                  </a:lnTo>
                  <a:lnTo>
                    <a:pt x="128" y="2245"/>
                  </a:lnTo>
                  <a:lnTo>
                    <a:pt x="179" y="2296"/>
                  </a:lnTo>
                  <a:lnTo>
                    <a:pt x="255" y="2322"/>
                  </a:lnTo>
                  <a:lnTo>
                    <a:pt x="332" y="2347"/>
                  </a:lnTo>
                  <a:lnTo>
                    <a:pt x="408" y="2373"/>
                  </a:lnTo>
                  <a:lnTo>
                    <a:pt x="1250" y="2373"/>
                  </a:lnTo>
                  <a:lnTo>
                    <a:pt x="1326" y="2347"/>
                  </a:lnTo>
                  <a:lnTo>
                    <a:pt x="1403" y="2322"/>
                  </a:lnTo>
                  <a:lnTo>
                    <a:pt x="1480" y="2296"/>
                  </a:lnTo>
                  <a:lnTo>
                    <a:pt x="1531" y="2245"/>
                  </a:lnTo>
                  <a:lnTo>
                    <a:pt x="1582" y="2194"/>
                  </a:lnTo>
                  <a:lnTo>
                    <a:pt x="1633" y="2118"/>
                  </a:lnTo>
                  <a:lnTo>
                    <a:pt x="1658" y="2041"/>
                  </a:lnTo>
                  <a:lnTo>
                    <a:pt x="1658" y="1939"/>
                  </a:lnTo>
                  <a:lnTo>
                    <a:pt x="1658" y="409"/>
                  </a:lnTo>
                  <a:lnTo>
                    <a:pt x="1658" y="332"/>
                  </a:lnTo>
                  <a:lnTo>
                    <a:pt x="1633" y="256"/>
                  </a:lnTo>
                  <a:lnTo>
                    <a:pt x="1582" y="179"/>
                  </a:lnTo>
                  <a:lnTo>
                    <a:pt x="1531" y="128"/>
                  </a:lnTo>
                  <a:lnTo>
                    <a:pt x="1480" y="77"/>
                  </a:lnTo>
                  <a:lnTo>
                    <a:pt x="1403" y="26"/>
                  </a:lnTo>
                  <a:lnTo>
                    <a:pt x="1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0"/>
            <p:cNvSpPr/>
            <p:nvPr/>
          </p:nvSpPr>
          <p:spPr>
            <a:xfrm>
              <a:off x="558225" y="3336675"/>
              <a:ext cx="40825" cy="59325"/>
            </a:xfrm>
            <a:custGeom>
              <a:avLst/>
              <a:gdLst/>
              <a:ahLst/>
              <a:cxnLst/>
              <a:rect l="l" t="t" r="r" b="b"/>
              <a:pathLst>
                <a:path w="1633" h="2373" extrusionOk="0">
                  <a:moveTo>
                    <a:pt x="1097" y="562"/>
                  </a:moveTo>
                  <a:lnTo>
                    <a:pt x="1097" y="1837"/>
                  </a:lnTo>
                  <a:lnTo>
                    <a:pt x="536" y="1837"/>
                  </a:lnTo>
                  <a:lnTo>
                    <a:pt x="536" y="562"/>
                  </a:lnTo>
                  <a:close/>
                  <a:moveTo>
                    <a:pt x="408" y="1"/>
                  </a:moveTo>
                  <a:lnTo>
                    <a:pt x="306" y="26"/>
                  </a:lnTo>
                  <a:lnTo>
                    <a:pt x="230" y="52"/>
                  </a:lnTo>
                  <a:lnTo>
                    <a:pt x="179" y="77"/>
                  </a:lnTo>
                  <a:lnTo>
                    <a:pt x="102" y="128"/>
                  </a:lnTo>
                  <a:lnTo>
                    <a:pt x="51" y="205"/>
                  </a:lnTo>
                  <a:lnTo>
                    <a:pt x="26" y="256"/>
                  </a:lnTo>
                  <a:lnTo>
                    <a:pt x="0" y="332"/>
                  </a:lnTo>
                  <a:lnTo>
                    <a:pt x="0" y="434"/>
                  </a:lnTo>
                  <a:lnTo>
                    <a:pt x="0" y="1965"/>
                  </a:lnTo>
                  <a:lnTo>
                    <a:pt x="0" y="2041"/>
                  </a:lnTo>
                  <a:lnTo>
                    <a:pt x="26" y="2118"/>
                  </a:lnTo>
                  <a:lnTo>
                    <a:pt x="51" y="2194"/>
                  </a:lnTo>
                  <a:lnTo>
                    <a:pt x="102" y="2245"/>
                  </a:lnTo>
                  <a:lnTo>
                    <a:pt x="179" y="2296"/>
                  </a:lnTo>
                  <a:lnTo>
                    <a:pt x="230" y="2347"/>
                  </a:lnTo>
                  <a:lnTo>
                    <a:pt x="306" y="2373"/>
                  </a:lnTo>
                  <a:lnTo>
                    <a:pt x="1301" y="2373"/>
                  </a:lnTo>
                  <a:lnTo>
                    <a:pt x="1378" y="2347"/>
                  </a:lnTo>
                  <a:lnTo>
                    <a:pt x="1454" y="2296"/>
                  </a:lnTo>
                  <a:lnTo>
                    <a:pt x="1531" y="2245"/>
                  </a:lnTo>
                  <a:lnTo>
                    <a:pt x="1582" y="2194"/>
                  </a:lnTo>
                  <a:lnTo>
                    <a:pt x="1607" y="2118"/>
                  </a:lnTo>
                  <a:lnTo>
                    <a:pt x="1633" y="2041"/>
                  </a:lnTo>
                  <a:lnTo>
                    <a:pt x="1633" y="1965"/>
                  </a:lnTo>
                  <a:lnTo>
                    <a:pt x="1633" y="434"/>
                  </a:lnTo>
                  <a:lnTo>
                    <a:pt x="1633" y="332"/>
                  </a:lnTo>
                  <a:lnTo>
                    <a:pt x="1607" y="256"/>
                  </a:lnTo>
                  <a:lnTo>
                    <a:pt x="1582" y="205"/>
                  </a:lnTo>
                  <a:lnTo>
                    <a:pt x="1531" y="128"/>
                  </a:lnTo>
                  <a:lnTo>
                    <a:pt x="1454" y="77"/>
                  </a:lnTo>
                  <a:lnTo>
                    <a:pt x="1378" y="52"/>
                  </a:lnTo>
                  <a:lnTo>
                    <a:pt x="1301" y="26"/>
                  </a:lnTo>
                  <a:lnTo>
                    <a:pt x="1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0"/>
            <p:cNvSpPr/>
            <p:nvPr/>
          </p:nvSpPr>
          <p:spPr>
            <a:xfrm>
              <a:off x="502100" y="3313075"/>
              <a:ext cx="41475" cy="76550"/>
            </a:xfrm>
            <a:custGeom>
              <a:avLst/>
              <a:gdLst/>
              <a:ahLst/>
              <a:cxnLst/>
              <a:rect l="l" t="t" r="r" b="b"/>
              <a:pathLst>
                <a:path w="1659" h="3062" extrusionOk="0">
                  <a:moveTo>
                    <a:pt x="1123" y="537"/>
                  </a:moveTo>
                  <a:lnTo>
                    <a:pt x="1123" y="2526"/>
                  </a:lnTo>
                  <a:lnTo>
                    <a:pt x="536" y="2526"/>
                  </a:lnTo>
                  <a:lnTo>
                    <a:pt x="536" y="537"/>
                  </a:lnTo>
                  <a:close/>
                  <a:moveTo>
                    <a:pt x="409" y="1"/>
                  </a:moveTo>
                  <a:lnTo>
                    <a:pt x="332" y="26"/>
                  </a:lnTo>
                  <a:lnTo>
                    <a:pt x="256" y="52"/>
                  </a:lnTo>
                  <a:lnTo>
                    <a:pt x="179" y="77"/>
                  </a:lnTo>
                  <a:lnTo>
                    <a:pt x="128" y="128"/>
                  </a:lnTo>
                  <a:lnTo>
                    <a:pt x="77" y="179"/>
                  </a:lnTo>
                  <a:lnTo>
                    <a:pt x="26" y="256"/>
                  </a:lnTo>
                  <a:lnTo>
                    <a:pt x="26" y="333"/>
                  </a:lnTo>
                  <a:lnTo>
                    <a:pt x="1" y="409"/>
                  </a:lnTo>
                  <a:lnTo>
                    <a:pt x="1" y="2654"/>
                  </a:lnTo>
                  <a:lnTo>
                    <a:pt x="26" y="2730"/>
                  </a:lnTo>
                  <a:lnTo>
                    <a:pt x="26" y="2807"/>
                  </a:lnTo>
                  <a:lnTo>
                    <a:pt x="77" y="2883"/>
                  </a:lnTo>
                  <a:lnTo>
                    <a:pt x="128" y="2934"/>
                  </a:lnTo>
                  <a:lnTo>
                    <a:pt x="179" y="2985"/>
                  </a:lnTo>
                  <a:lnTo>
                    <a:pt x="256" y="3036"/>
                  </a:lnTo>
                  <a:lnTo>
                    <a:pt x="332" y="3062"/>
                  </a:lnTo>
                  <a:lnTo>
                    <a:pt x="1327" y="3062"/>
                  </a:lnTo>
                  <a:lnTo>
                    <a:pt x="1404" y="3036"/>
                  </a:lnTo>
                  <a:lnTo>
                    <a:pt x="1480" y="2985"/>
                  </a:lnTo>
                  <a:lnTo>
                    <a:pt x="1531" y="2934"/>
                  </a:lnTo>
                  <a:lnTo>
                    <a:pt x="1582" y="2883"/>
                  </a:lnTo>
                  <a:lnTo>
                    <a:pt x="1633" y="2807"/>
                  </a:lnTo>
                  <a:lnTo>
                    <a:pt x="1659" y="2730"/>
                  </a:lnTo>
                  <a:lnTo>
                    <a:pt x="1659" y="2654"/>
                  </a:lnTo>
                  <a:lnTo>
                    <a:pt x="1659" y="409"/>
                  </a:lnTo>
                  <a:lnTo>
                    <a:pt x="1659" y="333"/>
                  </a:lnTo>
                  <a:lnTo>
                    <a:pt x="1633" y="256"/>
                  </a:lnTo>
                  <a:lnTo>
                    <a:pt x="1582" y="179"/>
                  </a:lnTo>
                  <a:lnTo>
                    <a:pt x="1531" y="128"/>
                  </a:lnTo>
                  <a:lnTo>
                    <a:pt x="1480" y="77"/>
                  </a:lnTo>
                  <a:lnTo>
                    <a:pt x="1404" y="52"/>
                  </a:lnTo>
                  <a:lnTo>
                    <a:pt x="1327" y="26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0"/>
            <p:cNvSpPr/>
            <p:nvPr/>
          </p:nvSpPr>
          <p:spPr>
            <a:xfrm>
              <a:off x="361825" y="35554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lnTo>
                    <a:pt x="6530" y="0"/>
                  </a:lnTo>
                  <a:lnTo>
                    <a:pt x="6428" y="26"/>
                  </a:lnTo>
                  <a:lnTo>
                    <a:pt x="6351" y="77"/>
                  </a:lnTo>
                  <a:lnTo>
                    <a:pt x="6300" y="153"/>
                  </a:lnTo>
                  <a:lnTo>
                    <a:pt x="6275" y="255"/>
                  </a:lnTo>
                  <a:lnTo>
                    <a:pt x="6300" y="358"/>
                  </a:lnTo>
                  <a:lnTo>
                    <a:pt x="6351" y="460"/>
                  </a:lnTo>
                  <a:lnTo>
                    <a:pt x="6428" y="511"/>
                  </a:lnTo>
                  <a:lnTo>
                    <a:pt x="6530" y="536"/>
                  </a:lnTo>
                  <a:lnTo>
                    <a:pt x="7882" y="536"/>
                  </a:ln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lnTo>
                    <a:pt x="5357" y="536"/>
                  </a:lnTo>
                  <a:lnTo>
                    <a:pt x="5459" y="511"/>
                  </a:lnTo>
                  <a:lnTo>
                    <a:pt x="5535" y="460"/>
                  </a:lnTo>
                  <a:lnTo>
                    <a:pt x="5612" y="358"/>
                  </a:lnTo>
                  <a:lnTo>
                    <a:pt x="5637" y="255"/>
                  </a:lnTo>
                  <a:lnTo>
                    <a:pt x="5612" y="153"/>
                  </a:lnTo>
                  <a:lnTo>
                    <a:pt x="5535" y="77"/>
                  </a:lnTo>
                  <a:lnTo>
                    <a:pt x="5459" y="26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5" name="Google Shape;1745;p70"/>
          <p:cNvSpPr/>
          <p:nvPr/>
        </p:nvSpPr>
        <p:spPr>
          <a:xfrm>
            <a:off x="1757969" y="3468732"/>
            <a:ext cx="456070" cy="337452"/>
          </a:xfrm>
          <a:custGeom>
            <a:avLst/>
            <a:gdLst/>
            <a:ahLst/>
            <a:cxnLst/>
            <a:rect l="l" t="t" r="r" b="b"/>
            <a:pathLst>
              <a:path w="18340" h="13570" extrusionOk="0">
                <a:moveTo>
                  <a:pt x="15330" y="3648"/>
                </a:moveTo>
                <a:lnTo>
                  <a:pt x="15330" y="9846"/>
                </a:lnTo>
                <a:lnTo>
                  <a:pt x="11580" y="9846"/>
                </a:lnTo>
                <a:lnTo>
                  <a:pt x="11580" y="3648"/>
                </a:lnTo>
                <a:close/>
                <a:moveTo>
                  <a:pt x="9438" y="10382"/>
                </a:moveTo>
                <a:lnTo>
                  <a:pt x="9438" y="10892"/>
                </a:lnTo>
                <a:lnTo>
                  <a:pt x="8902" y="10892"/>
                </a:lnTo>
                <a:lnTo>
                  <a:pt x="8902" y="10382"/>
                </a:lnTo>
                <a:close/>
                <a:moveTo>
                  <a:pt x="7270" y="12499"/>
                </a:moveTo>
                <a:lnTo>
                  <a:pt x="7270" y="13034"/>
                </a:lnTo>
                <a:lnTo>
                  <a:pt x="536" y="13034"/>
                </a:lnTo>
                <a:lnTo>
                  <a:pt x="536" y="12499"/>
                </a:lnTo>
                <a:close/>
                <a:moveTo>
                  <a:pt x="9438" y="11427"/>
                </a:moveTo>
                <a:lnTo>
                  <a:pt x="9438" y="12244"/>
                </a:lnTo>
                <a:lnTo>
                  <a:pt x="9438" y="12346"/>
                </a:lnTo>
                <a:lnTo>
                  <a:pt x="9514" y="12422"/>
                </a:lnTo>
                <a:lnTo>
                  <a:pt x="9591" y="12473"/>
                </a:lnTo>
                <a:lnTo>
                  <a:pt x="9693" y="12499"/>
                </a:lnTo>
                <a:lnTo>
                  <a:pt x="10509" y="12499"/>
                </a:lnTo>
                <a:lnTo>
                  <a:pt x="10509" y="13034"/>
                </a:lnTo>
                <a:lnTo>
                  <a:pt x="7805" y="13034"/>
                </a:lnTo>
                <a:lnTo>
                  <a:pt x="7805" y="12499"/>
                </a:lnTo>
                <a:lnTo>
                  <a:pt x="8621" y="12499"/>
                </a:lnTo>
                <a:lnTo>
                  <a:pt x="8723" y="12473"/>
                </a:lnTo>
                <a:lnTo>
                  <a:pt x="8800" y="12422"/>
                </a:lnTo>
                <a:lnTo>
                  <a:pt x="8876" y="12346"/>
                </a:lnTo>
                <a:lnTo>
                  <a:pt x="8902" y="12244"/>
                </a:lnTo>
                <a:lnTo>
                  <a:pt x="8902" y="11427"/>
                </a:lnTo>
                <a:close/>
                <a:moveTo>
                  <a:pt x="7142" y="0"/>
                </a:moveTo>
                <a:lnTo>
                  <a:pt x="7065" y="26"/>
                </a:lnTo>
                <a:lnTo>
                  <a:pt x="6989" y="26"/>
                </a:lnTo>
                <a:lnTo>
                  <a:pt x="6912" y="77"/>
                </a:lnTo>
                <a:lnTo>
                  <a:pt x="6861" y="128"/>
                </a:lnTo>
                <a:lnTo>
                  <a:pt x="6810" y="179"/>
                </a:lnTo>
                <a:lnTo>
                  <a:pt x="6785" y="256"/>
                </a:lnTo>
                <a:lnTo>
                  <a:pt x="6759" y="332"/>
                </a:lnTo>
                <a:lnTo>
                  <a:pt x="6734" y="409"/>
                </a:lnTo>
                <a:lnTo>
                  <a:pt x="6734" y="4337"/>
                </a:lnTo>
                <a:lnTo>
                  <a:pt x="2857" y="4337"/>
                </a:lnTo>
                <a:lnTo>
                  <a:pt x="2780" y="4362"/>
                </a:lnTo>
                <a:lnTo>
                  <a:pt x="2704" y="4388"/>
                </a:lnTo>
                <a:lnTo>
                  <a:pt x="2627" y="4413"/>
                </a:lnTo>
                <a:lnTo>
                  <a:pt x="2576" y="4464"/>
                </a:lnTo>
                <a:lnTo>
                  <a:pt x="2525" y="4515"/>
                </a:lnTo>
                <a:lnTo>
                  <a:pt x="2474" y="4592"/>
                </a:lnTo>
                <a:lnTo>
                  <a:pt x="2449" y="4668"/>
                </a:lnTo>
                <a:lnTo>
                  <a:pt x="2449" y="4745"/>
                </a:lnTo>
                <a:lnTo>
                  <a:pt x="2449" y="5637"/>
                </a:lnTo>
                <a:lnTo>
                  <a:pt x="2474" y="5739"/>
                </a:lnTo>
                <a:lnTo>
                  <a:pt x="2525" y="5841"/>
                </a:lnTo>
                <a:lnTo>
                  <a:pt x="2602" y="5892"/>
                </a:lnTo>
                <a:lnTo>
                  <a:pt x="2704" y="5918"/>
                </a:lnTo>
                <a:lnTo>
                  <a:pt x="2806" y="5892"/>
                </a:lnTo>
                <a:lnTo>
                  <a:pt x="2908" y="5841"/>
                </a:lnTo>
                <a:lnTo>
                  <a:pt x="2959" y="5739"/>
                </a:lnTo>
                <a:lnTo>
                  <a:pt x="2984" y="5637"/>
                </a:lnTo>
                <a:lnTo>
                  <a:pt x="2984" y="4872"/>
                </a:lnTo>
                <a:lnTo>
                  <a:pt x="6734" y="4872"/>
                </a:lnTo>
                <a:lnTo>
                  <a:pt x="6734" y="9846"/>
                </a:lnTo>
                <a:lnTo>
                  <a:pt x="2984" y="9846"/>
                </a:lnTo>
                <a:lnTo>
                  <a:pt x="2984" y="6785"/>
                </a:lnTo>
                <a:lnTo>
                  <a:pt x="2959" y="6683"/>
                </a:lnTo>
                <a:lnTo>
                  <a:pt x="2908" y="6607"/>
                </a:lnTo>
                <a:lnTo>
                  <a:pt x="2806" y="6556"/>
                </a:lnTo>
                <a:lnTo>
                  <a:pt x="2704" y="6530"/>
                </a:lnTo>
                <a:lnTo>
                  <a:pt x="2602" y="6556"/>
                </a:lnTo>
                <a:lnTo>
                  <a:pt x="2525" y="6607"/>
                </a:lnTo>
                <a:lnTo>
                  <a:pt x="2474" y="6683"/>
                </a:lnTo>
                <a:lnTo>
                  <a:pt x="2449" y="6785"/>
                </a:lnTo>
                <a:lnTo>
                  <a:pt x="2449" y="9846"/>
                </a:lnTo>
                <a:lnTo>
                  <a:pt x="1786" y="9846"/>
                </a:lnTo>
                <a:lnTo>
                  <a:pt x="1684" y="9871"/>
                </a:lnTo>
                <a:lnTo>
                  <a:pt x="1582" y="9923"/>
                </a:lnTo>
                <a:lnTo>
                  <a:pt x="1531" y="10025"/>
                </a:lnTo>
                <a:lnTo>
                  <a:pt x="1505" y="10127"/>
                </a:lnTo>
                <a:lnTo>
                  <a:pt x="1531" y="10229"/>
                </a:lnTo>
                <a:lnTo>
                  <a:pt x="1582" y="10305"/>
                </a:lnTo>
                <a:lnTo>
                  <a:pt x="1684" y="10382"/>
                </a:lnTo>
                <a:lnTo>
                  <a:pt x="8366" y="10382"/>
                </a:lnTo>
                <a:lnTo>
                  <a:pt x="8366" y="11963"/>
                </a:lnTo>
                <a:lnTo>
                  <a:pt x="255" y="11963"/>
                </a:lnTo>
                <a:lnTo>
                  <a:pt x="153" y="11989"/>
                </a:lnTo>
                <a:lnTo>
                  <a:pt x="77" y="12040"/>
                </a:lnTo>
                <a:lnTo>
                  <a:pt x="0" y="12142"/>
                </a:lnTo>
                <a:lnTo>
                  <a:pt x="0" y="12244"/>
                </a:lnTo>
                <a:lnTo>
                  <a:pt x="0" y="13315"/>
                </a:lnTo>
                <a:lnTo>
                  <a:pt x="0" y="13417"/>
                </a:lnTo>
                <a:lnTo>
                  <a:pt x="77" y="13493"/>
                </a:lnTo>
                <a:lnTo>
                  <a:pt x="153" y="13544"/>
                </a:lnTo>
                <a:lnTo>
                  <a:pt x="255" y="13570"/>
                </a:lnTo>
                <a:lnTo>
                  <a:pt x="12600" y="13570"/>
                </a:lnTo>
                <a:lnTo>
                  <a:pt x="12702" y="13544"/>
                </a:lnTo>
                <a:lnTo>
                  <a:pt x="12804" y="13493"/>
                </a:lnTo>
                <a:lnTo>
                  <a:pt x="12855" y="13417"/>
                </a:lnTo>
                <a:lnTo>
                  <a:pt x="12881" y="13315"/>
                </a:lnTo>
                <a:lnTo>
                  <a:pt x="12855" y="13213"/>
                </a:lnTo>
                <a:lnTo>
                  <a:pt x="12804" y="13111"/>
                </a:lnTo>
                <a:lnTo>
                  <a:pt x="12702" y="13060"/>
                </a:lnTo>
                <a:lnTo>
                  <a:pt x="12600" y="13034"/>
                </a:lnTo>
                <a:lnTo>
                  <a:pt x="11044" y="13034"/>
                </a:lnTo>
                <a:lnTo>
                  <a:pt x="11044" y="12499"/>
                </a:lnTo>
                <a:lnTo>
                  <a:pt x="17778" y="12499"/>
                </a:lnTo>
                <a:lnTo>
                  <a:pt x="17778" y="13034"/>
                </a:lnTo>
                <a:lnTo>
                  <a:pt x="13748" y="13034"/>
                </a:lnTo>
                <a:lnTo>
                  <a:pt x="13646" y="13060"/>
                </a:lnTo>
                <a:lnTo>
                  <a:pt x="13570" y="13111"/>
                </a:lnTo>
                <a:lnTo>
                  <a:pt x="13493" y="13213"/>
                </a:lnTo>
                <a:lnTo>
                  <a:pt x="13468" y="13315"/>
                </a:lnTo>
                <a:lnTo>
                  <a:pt x="13493" y="13417"/>
                </a:lnTo>
                <a:lnTo>
                  <a:pt x="13570" y="13493"/>
                </a:lnTo>
                <a:lnTo>
                  <a:pt x="13646" y="13544"/>
                </a:lnTo>
                <a:lnTo>
                  <a:pt x="13748" y="13570"/>
                </a:lnTo>
                <a:lnTo>
                  <a:pt x="18059" y="13570"/>
                </a:lnTo>
                <a:lnTo>
                  <a:pt x="18161" y="13544"/>
                </a:lnTo>
                <a:lnTo>
                  <a:pt x="18237" y="13493"/>
                </a:lnTo>
                <a:lnTo>
                  <a:pt x="18314" y="13417"/>
                </a:lnTo>
                <a:lnTo>
                  <a:pt x="18339" y="13315"/>
                </a:lnTo>
                <a:lnTo>
                  <a:pt x="18339" y="12244"/>
                </a:lnTo>
                <a:lnTo>
                  <a:pt x="18314" y="12142"/>
                </a:lnTo>
                <a:lnTo>
                  <a:pt x="18237" y="12040"/>
                </a:lnTo>
                <a:lnTo>
                  <a:pt x="18161" y="11989"/>
                </a:lnTo>
                <a:lnTo>
                  <a:pt x="18059" y="11963"/>
                </a:lnTo>
                <a:lnTo>
                  <a:pt x="9973" y="11963"/>
                </a:lnTo>
                <a:lnTo>
                  <a:pt x="9973" y="10382"/>
                </a:lnTo>
                <a:lnTo>
                  <a:pt x="16630" y="10382"/>
                </a:lnTo>
                <a:lnTo>
                  <a:pt x="16732" y="10305"/>
                </a:lnTo>
                <a:lnTo>
                  <a:pt x="16783" y="10229"/>
                </a:lnTo>
                <a:lnTo>
                  <a:pt x="16809" y="10127"/>
                </a:lnTo>
                <a:lnTo>
                  <a:pt x="16783" y="10025"/>
                </a:lnTo>
                <a:lnTo>
                  <a:pt x="16732" y="9923"/>
                </a:lnTo>
                <a:lnTo>
                  <a:pt x="16630" y="9871"/>
                </a:lnTo>
                <a:lnTo>
                  <a:pt x="16528" y="9846"/>
                </a:lnTo>
                <a:lnTo>
                  <a:pt x="15865" y="9846"/>
                </a:lnTo>
                <a:lnTo>
                  <a:pt x="15865" y="3520"/>
                </a:lnTo>
                <a:lnTo>
                  <a:pt x="15865" y="3444"/>
                </a:lnTo>
                <a:lnTo>
                  <a:pt x="15840" y="3367"/>
                </a:lnTo>
                <a:lnTo>
                  <a:pt x="15814" y="3291"/>
                </a:lnTo>
                <a:lnTo>
                  <a:pt x="15763" y="3240"/>
                </a:lnTo>
                <a:lnTo>
                  <a:pt x="15687" y="3189"/>
                </a:lnTo>
                <a:lnTo>
                  <a:pt x="15636" y="3163"/>
                </a:lnTo>
                <a:lnTo>
                  <a:pt x="15534" y="3138"/>
                </a:lnTo>
                <a:lnTo>
                  <a:pt x="15457" y="3112"/>
                </a:lnTo>
                <a:lnTo>
                  <a:pt x="11580" y="3112"/>
                </a:lnTo>
                <a:lnTo>
                  <a:pt x="11580" y="409"/>
                </a:lnTo>
                <a:lnTo>
                  <a:pt x="11580" y="332"/>
                </a:lnTo>
                <a:lnTo>
                  <a:pt x="11555" y="256"/>
                </a:lnTo>
                <a:lnTo>
                  <a:pt x="11504" y="179"/>
                </a:lnTo>
                <a:lnTo>
                  <a:pt x="11453" y="128"/>
                </a:lnTo>
                <a:lnTo>
                  <a:pt x="11402" y="77"/>
                </a:lnTo>
                <a:lnTo>
                  <a:pt x="11325" y="26"/>
                </a:lnTo>
                <a:lnTo>
                  <a:pt x="11249" y="26"/>
                </a:lnTo>
                <a:lnTo>
                  <a:pt x="11172" y="0"/>
                </a:lnTo>
                <a:lnTo>
                  <a:pt x="10305" y="0"/>
                </a:lnTo>
                <a:lnTo>
                  <a:pt x="10203" y="26"/>
                </a:lnTo>
                <a:lnTo>
                  <a:pt x="10126" y="77"/>
                </a:lnTo>
                <a:lnTo>
                  <a:pt x="10075" y="179"/>
                </a:lnTo>
                <a:lnTo>
                  <a:pt x="10050" y="281"/>
                </a:lnTo>
                <a:lnTo>
                  <a:pt x="10075" y="383"/>
                </a:lnTo>
                <a:lnTo>
                  <a:pt x="10126" y="460"/>
                </a:lnTo>
                <a:lnTo>
                  <a:pt x="10203" y="511"/>
                </a:lnTo>
                <a:lnTo>
                  <a:pt x="10305" y="536"/>
                </a:lnTo>
                <a:lnTo>
                  <a:pt x="11044" y="536"/>
                </a:lnTo>
                <a:lnTo>
                  <a:pt x="11044" y="9846"/>
                </a:lnTo>
                <a:lnTo>
                  <a:pt x="7270" y="9846"/>
                </a:lnTo>
                <a:lnTo>
                  <a:pt x="7270" y="536"/>
                </a:lnTo>
                <a:lnTo>
                  <a:pt x="9157" y="536"/>
                </a:lnTo>
                <a:lnTo>
                  <a:pt x="9259" y="511"/>
                </a:lnTo>
                <a:lnTo>
                  <a:pt x="9361" y="460"/>
                </a:lnTo>
                <a:lnTo>
                  <a:pt x="9412" y="383"/>
                </a:lnTo>
                <a:lnTo>
                  <a:pt x="9438" y="281"/>
                </a:lnTo>
                <a:lnTo>
                  <a:pt x="9412" y="179"/>
                </a:lnTo>
                <a:lnTo>
                  <a:pt x="9361" y="77"/>
                </a:lnTo>
                <a:lnTo>
                  <a:pt x="9259" y="26"/>
                </a:lnTo>
                <a:lnTo>
                  <a:pt x="91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6" name="Google Shape;1746;p70"/>
          <p:cNvGrpSpPr/>
          <p:nvPr/>
        </p:nvGrpSpPr>
        <p:grpSpPr>
          <a:xfrm>
            <a:off x="2521675" y="3409818"/>
            <a:ext cx="405962" cy="456070"/>
            <a:chOff x="1748750" y="3306075"/>
            <a:chExt cx="408125" cy="458500"/>
          </a:xfrm>
        </p:grpSpPr>
        <p:sp>
          <p:nvSpPr>
            <p:cNvPr id="1747" name="Google Shape;1747;p70"/>
            <p:cNvSpPr/>
            <p:nvPr/>
          </p:nvSpPr>
          <p:spPr>
            <a:xfrm>
              <a:off x="1857775" y="37212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9" y="536"/>
                  </a:lnTo>
                  <a:lnTo>
                    <a:pt x="1812" y="536"/>
                  </a:lnTo>
                  <a:lnTo>
                    <a:pt x="1888" y="459"/>
                  </a:lnTo>
                  <a:lnTo>
                    <a:pt x="1965" y="383"/>
                  </a:lnTo>
                  <a:lnTo>
                    <a:pt x="1965" y="281"/>
                  </a:lnTo>
                  <a:lnTo>
                    <a:pt x="1965" y="179"/>
                  </a:lnTo>
                  <a:lnTo>
                    <a:pt x="1888" y="77"/>
                  </a:lnTo>
                  <a:lnTo>
                    <a:pt x="1812" y="26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0"/>
            <p:cNvSpPr/>
            <p:nvPr/>
          </p:nvSpPr>
          <p:spPr>
            <a:xfrm>
              <a:off x="1748750" y="3306075"/>
              <a:ext cx="408125" cy="458500"/>
            </a:xfrm>
            <a:custGeom>
              <a:avLst/>
              <a:gdLst/>
              <a:ahLst/>
              <a:cxnLst/>
              <a:rect l="l" t="t" r="r" b="b"/>
              <a:pathLst>
                <a:path w="16325" h="18340" extrusionOk="0">
                  <a:moveTo>
                    <a:pt x="7882" y="562"/>
                  </a:moveTo>
                  <a:lnTo>
                    <a:pt x="7882" y="1148"/>
                  </a:lnTo>
                  <a:lnTo>
                    <a:pt x="7856" y="1250"/>
                  </a:lnTo>
                  <a:lnTo>
                    <a:pt x="7780" y="1352"/>
                  </a:lnTo>
                  <a:lnTo>
                    <a:pt x="7678" y="1429"/>
                  </a:lnTo>
                  <a:lnTo>
                    <a:pt x="7575" y="1454"/>
                  </a:lnTo>
                  <a:lnTo>
                    <a:pt x="3137" y="1454"/>
                  </a:lnTo>
                  <a:lnTo>
                    <a:pt x="3010" y="1429"/>
                  </a:lnTo>
                  <a:lnTo>
                    <a:pt x="2908" y="1352"/>
                  </a:lnTo>
                  <a:lnTo>
                    <a:pt x="2857" y="1250"/>
                  </a:lnTo>
                  <a:lnTo>
                    <a:pt x="2831" y="1148"/>
                  </a:lnTo>
                  <a:lnTo>
                    <a:pt x="2831" y="562"/>
                  </a:lnTo>
                  <a:close/>
                  <a:moveTo>
                    <a:pt x="7116" y="3775"/>
                  </a:moveTo>
                  <a:lnTo>
                    <a:pt x="6938" y="4234"/>
                  </a:lnTo>
                  <a:lnTo>
                    <a:pt x="6810" y="4745"/>
                  </a:lnTo>
                  <a:lnTo>
                    <a:pt x="5663" y="5433"/>
                  </a:lnTo>
                  <a:lnTo>
                    <a:pt x="5586" y="5510"/>
                  </a:lnTo>
                  <a:lnTo>
                    <a:pt x="5535" y="5586"/>
                  </a:lnTo>
                  <a:lnTo>
                    <a:pt x="5484" y="5663"/>
                  </a:lnTo>
                  <a:lnTo>
                    <a:pt x="5484" y="5765"/>
                  </a:lnTo>
                  <a:lnTo>
                    <a:pt x="5484" y="5867"/>
                  </a:lnTo>
                  <a:lnTo>
                    <a:pt x="5535" y="5943"/>
                  </a:lnTo>
                  <a:lnTo>
                    <a:pt x="5586" y="6020"/>
                  </a:lnTo>
                  <a:lnTo>
                    <a:pt x="5663" y="6071"/>
                  </a:lnTo>
                  <a:lnTo>
                    <a:pt x="6810" y="6785"/>
                  </a:lnTo>
                  <a:lnTo>
                    <a:pt x="6938" y="7270"/>
                  </a:lnTo>
                  <a:lnTo>
                    <a:pt x="7116" y="7754"/>
                  </a:lnTo>
                  <a:lnTo>
                    <a:pt x="2347" y="7754"/>
                  </a:lnTo>
                  <a:lnTo>
                    <a:pt x="2321" y="7729"/>
                  </a:lnTo>
                  <a:lnTo>
                    <a:pt x="2321" y="3801"/>
                  </a:lnTo>
                  <a:lnTo>
                    <a:pt x="2347" y="3775"/>
                  </a:lnTo>
                  <a:close/>
                  <a:moveTo>
                    <a:pt x="8519" y="9871"/>
                  </a:moveTo>
                  <a:lnTo>
                    <a:pt x="8519" y="13825"/>
                  </a:lnTo>
                  <a:lnTo>
                    <a:pt x="2321" y="13825"/>
                  </a:lnTo>
                  <a:lnTo>
                    <a:pt x="2321" y="9871"/>
                  </a:lnTo>
                  <a:close/>
                  <a:moveTo>
                    <a:pt x="1352" y="0"/>
                  </a:moveTo>
                  <a:lnTo>
                    <a:pt x="1071" y="26"/>
                  </a:lnTo>
                  <a:lnTo>
                    <a:pt x="816" y="102"/>
                  </a:lnTo>
                  <a:lnTo>
                    <a:pt x="587" y="230"/>
                  </a:lnTo>
                  <a:lnTo>
                    <a:pt x="383" y="383"/>
                  </a:lnTo>
                  <a:lnTo>
                    <a:pt x="230" y="587"/>
                  </a:lnTo>
                  <a:lnTo>
                    <a:pt x="102" y="817"/>
                  </a:lnTo>
                  <a:lnTo>
                    <a:pt x="26" y="1072"/>
                  </a:lnTo>
                  <a:lnTo>
                    <a:pt x="0" y="1327"/>
                  </a:lnTo>
                  <a:lnTo>
                    <a:pt x="0" y="2219"/>
                  </a:lnTo>
                  <a:lnTo>
                    <a:pt x="26" y="2321"/>
                  </a:lnTo>
                  <a:lnTo>
                    <a:pt x="77" y="2423"/>
                  </a:lnTo>
                  <a:lnTo>
                    <a:pt x="153" y="2474"/>
                  </a:lnTo>
                  <a:lnTo>
                    <a:pt x="255" y="2500"/>
                  </a:lnTo>
                  <a:lnTo>
                    <a:pt x="357" y="2474"/>
                  </a:lnTo>
                  <a:lnTo>
                    <a:pt x="459" y="2423"/>
                  </a:lnTo>
                  <a:lnTo>
                    <a:pt x="510" y="2321"/>
                  </a:lnTo>
                  <a:lnTo>
                    <a:pt x="536" y="2219"/>
                  </a:lnTo>
                  <a:lnTo>
                    <a:pt x="536" y="1327"/>
                  </a:lnTo>
                  <a:lnTo>
                    <a:pt x="561" y="1174"/>
                  </a:lnTo>
                  <a:lnTo>
                    <a:pt x="587" y="1021"/>
                  </a:lnTo>
                  <a:lnTo>
                    <a:pt x="663" y="893"/>
                  </a:lnTo>
                  <a:lnTo>
                    <a:pt x="765" y="766"/>
                  </a:lnTo>
                  <a:lnTo>
                    <a:pt x="893" y="664"/>
                  </a:lnTo>
                  <a:lnTo>
                    <a:pt x="1020" y="587"/>
                  </a:lnTo>
                  <a:lnTo>
                    <a:pt x="1173" y="562"/>
                  </a:lnTo>
                  <a:lnTo>
                    <a:pt x="1352" y="536"/>
                  </a:lnTo>
                  <a:lnTo>
                    <a:pt x="2296" y="536"/>
                  </a:lnTo>
                  <a:lnTo>
                    <a:pt x="2296" y="1148"/>
                  </a:lnTo>
                  <a:lnTo>
                    <a:pt x="2296" y="1301"/>
                  </a:lnTo>
                  <a:lnTo>
                    <a:pt x="2347" y="1480"/>
                  </a:lnTo>
                  <a:lnTo>
                    <a:pt x="2423" y="1607"/>
                  </a:lnTo>
                  <a:lnTo>
                    <a:pt x="2525" y="1735"/>
                  </a:lnTo>
                  <a:lnTo>
                    <a:pt x="2653" y="1837"/>
                  </a:lnTo>
                  <a:lnTo>
                    <a:pt x="2806" y="1913"/>
                  </a:lnTo>
                  <a:lnTo>
                    <a:pt x="2959" y="1964"/>
                  </a:lnTo>
                  <a:lnTo>
                    <a:pt x="3137" y="1990"/>
                  </a:lnTo>
                  <a:lnTo>
                    <a:pt x="7575" y="1990"/>
                  </a:lnTo>
                  <a:lnTo>
                    <a:pt x="7729" y="1964"/>
                  </a:lnTo>
                  <a:lnTo>
                    <a:pt x="7907" y="1913"/>
                  </a:lnTo>
                  <a:lnTo>
                    <a:pt x="8035" y="1837"/>
                  </a:lnTo>
                  <a:lnTo>
                    <a:pt x="8162" y="1735"/>
                  </a:lnTo>
                  <a:lnTo>
                    <a:pt x="8264" y="1607"/>
                  </a:lnTo>
                  <a:lnTo>
                    <a:pt x="8341" y="1480"/>
                  </a:lnTo>
                  <a:lnTo>
                    <a:pt x="8392" y="1301"/>
                  </a:lnTo>
                  <a:lnTo>
                    <a:pt x="8417" y="1148"/>
                  </a:lnTo>
                  <a:lnTo>
                    <a:pt x="8417" y="536"/>
                  </a:lnTo>
                  <a:lnTo>
                    <a:pt x="9488" y="536"/>
                  </a:lnTo>
                  <a:lnTo>
                    <a:pt x="9642" y="587"/>
                  </a:lnTo>
                  <a:lnTo>
                    <a:pt x="9744" y="638"/>
                  </a:lnTo>
                  <a:lnTo>
                    <a:pt x="9871" y="715"/>
                  </a:lnTo>
                  <a:lnTo>
                    <a:pt x="9948" y="791"/>
                  </a:lnTo>
                  <a:lnTo>
                    <a:pt x="10050" y="893"/>
                  </a:lnTo>
                  <a:lnTo>
                    <a:pt x="10101" y="1021"/>
                  </a:lnTo>
                  <a:lnTo>
                    <a:pt x="10152" y="1148"/>
                  </a:lnTo>
                  <a:lnTo>
                    <a:pt x="9667" y="1301"/>
                  </a:lnTo>
                  <a:lnTo>
                    <a:pt x="9233" y="1505"/>
                  </a:lnTo>
                  <a:lnTo>
                    <a:pt x="8800" y="1760"/>
                  </a:lnTo>
                  <a:lnTo>
                    <a:pt x="8417" y="2066"/>
                  </a:lnTo>
                  <a:lnTo>
                    <a:pt x="8137" y="2321"/>
                  </a:lnTo>
                  <a:lnTo>
                    <a:pt x="7856" y="2602"/>
                  </a:lnTo>
                  <a:lnTo>
                    <a:pt x="7627" y="2908"/>
                  </a:lnTo>
                  <a:lnTo>
                    <a:pt x="7397" y="3240"/>
                  </a:lnTo>
                  <a:lnTo>
                    <a:pt x="2219" y="3240"/>
                  </a:lnTo>
                  <a:lnTo>
                    <a:pt x="2117" y="3291"/>
                  </a:lnTo>
                  <a:lnTo>
                    <a:pt x="2041" y="3342"/>
                  </a:lnTo>
                  <a:lnTo>
                    <a:pt x="1939" y="3393"/>
                  </a:lnTo>
                  <a:lnTo>
                    <a:pt x="1888" y="3469"/>
                  </a:lnTo>
                  <a:lnTo>
                    <a:pt x="1837" y="3571"/>
                  </a:lnTo>
                  <a:lnTo>
                    <a:pt x="1811" y="3673"/>
                  </a:lnTo>
                  <a:lnTo>
                    <a:pt x="1786" y="3801"/>
                  </a:lnTo>
                  <a:lnTo>
                    <a:pt x="1786" y="7729"/>
                  </a:lnTo>
                  <a:lnTo>
                    <a:pt x="1811" y="7831"/>
                  </a:lnTo>
                  <a:lnTo>
                    <a:pt x="1837" y="7958"/>
                  </a:lnTo>
                  <a:lnTo>
                    <a:pt x="1888" y="8035"/>
                  </a:lnTo>
                  <a:lnTo>
                    <a:pt x="1939" y="8111"/>
                  </a:lnTo>
                  <a:lnTo>
                    <a:pt x="2041" y="8188"/>
                  </a:lnTo>
                  <a:lnTo>
                    <a:pt x="2117" y="8239"/>
                  </a:lnTo>
                  <a:lnTo>
                    <a:pt x="2219" y="8264"/>
                  </a:lnTo>
                  <a:lnTo>
                    <a:pt x="2347" y="8290"/>
                  </a:lnTo>
                  <a:lnTo>
                    <a:pt x="7397" y="8290"/>
                  </a:lnTo>
                  <a:lnTo>
                    <a:pt x="7601" y="8571"/>
                  </a:lnTo>
                  <a:lnTo>
                    <a:pt x="7805" y="8826"/>
                  </a:lnTo>
                  <a:lnTo>
                    <a:pt x="8035" y="9081"/>
                  </a:lnTo>
                  <a:lnTo>
                    <a:pt x="8264" y="9336"/>
                  </a:lnTo>
                  <a:lnTo>
                    <a:pt x="2219" y="9336"/>
                  </a:lnTo>
                  <a:lnTo>
                    <a:pt x="2117" y="9361"/>
                  </a:lnTo>
                  <a:lnTo>
                    <a:pt x="2041" y="9412"/>
                  </a:lnTo>
                  <a:lnTo>
                    <a:pt x="1939" y="9489"/>
                  </a:lnTo>
                  <a:lnTo>
                    <a:pt x="1888" y="9565"/>
                  </a:lnTo>
                  <a:lnTo>
                    <a:pt x="1837" y="9667"/>
                  </a:lnTo>
                  <a:lnTo>
                    <a:pt x="1811" y="9769"/>
                  </a:lnTo>
                  <a:lnTo>
                    <a:pt x="1786" y="9871"/>
                  </a:lnTo>
                  <a:lnTo>
                    <a:pt x="1786" y="13825"/>
                  </a:lnTo>
                  <a:lnTo>
                    <a:pt x="1811" y="13927"/>
                  </a:lnTo>
                  <a:lnTo>
                    <a:pt x="1837" y="14029"/>
                  </a:lnTo>
                  <a:lnTo>
                    <a:pt x="1888" y="14131"/>
                  </a:lnTo>
                  <a:lnTo>
                    <a:pt x="1939" y="14207"/>
                  </a:lnTo>
                  <a:lnTo>
                    <a:pt x="2041" y="14284"/>
                  </a:lnTo>
                  <a:lnTo>
                    <a:pt x="2117" y="14335"/>
                  </a:lnTo>
                  <a:lnTo>
                    <a:pt x="2219" y="14361"/>
                  </a:lnTo>
                  <a:lnTo>
                    <a:pt x="2347" y="14386"/>
                  </a:lnTo>
                  <a:lnTo>
                    <a:pt x="8494" y="14386"/>
                  </a:lnTo>
                  <a:lnTo>
                    <a:pt x="8621" y="14361"/>
                  </a:lnTo>
                  <a:lnTo>
                    <a:pt x="8723" y="14335"/>
                  </a:lnTo>
                  <a:lnTo>
                    <a:pt x="8825" y="14284"/>
                  </a:lnTo>
                  <a:lnTo>
                    <a:pt x="8902" y="14207"/>
                  </a:lnTo>
                  <a:lnTo>
                    <a:pt x="8953" y="14131"/>
                  </a:lnTo>
                  <a:lnTo>
                    <a:pt x="9004" y="14029"/>
                  </a:lnTo>
                  <a:lnTo>
                    <a:pt x="9055" y="13927"/>
                  </a:lnTo>
                  <a:lnTo>
                    <a:pt x="9055" y="13825"/>
                  </a:lnTo>
                  <a:lnTo>
                    <a:pt x="9055" y="9897"/>
                  </a:lnTo>
                  <a:lnTo>
                    <a:pt x="9335" y="10050"/>
                  </a:lnTo>
                  <a:lnTo>
                    <a:pt x="9591" y="10177"/>
                  </a:lnTo>
                  <a:lnTo>
                    <a:pt x="9871" y="10305"/>
                  </a:lnTo>
                  <a:lnTo>
                    <a:pt x="10177" y="10382"/>
                  </a:lnTo>
                  <a:lnTo>
                    <a:pt x="10177" y="15457"/>
                  </a:lnTo>
                  <a:lnTo>
                    <a:pt x="9310" y="15457"/>
                  </a:lnTo>
                  <a:lnTo>
                    <a:pt x="9208" y="15483"/>
                  </a:lnTo>
                  <a:lnTo>
                    <a:pt x="9131" y="15534"/>
                  </a:lnTo>
                  <a:lnTo>
                    <a:pt x="9055" y="15636"/>
                  </a:lnTo>
                  <a:lnTo>
                    <a:pt x="9029" y="15738"/>
                  </a:lnTo>
                  <a:lnTo>
                    <a:pt x="9055" y="15840"/>
                  </a:lnTo>
                  <a:lnTo>
                    <a:pt x="9131" y="15916"/>
                  </a:lnTo>
                  <a:lnTo>
                    <a:pt x="9208" y="15993"/>
                  </a:lnTo>
                  <a:lnTo>
                    <a:pt x="10177" y="15993"/>
                  </a:lnTo>
                  <a:lnTo>
                    <a:pt x="10177" y="16988"/>
                  </a:lnTo>
                  <a:lnTo>
                    <a:pt x="10152" y="17141"/>
                  </a:lnTo>
                  <a:lnTo>
                    <a:pt x="10101" y="17294"/>
                  </a:lnTo>
                  <a:lnTo>
                    <a:pt x="10024" y="17447"/>
                  </a:lnTo>
                  <a:lnTo>
                    <a:pt x="9922" y="17549"/>
                  </a:lnTo>
                  <a:lnTo>
                    <a:pt x="9820" y="17651"/>
                  </a:lnTo>
                  <a:lnTo>
                    <a:pt x="9667" y="17727"/>
                  </a:lnTo>
                  <a:lnTo>
                    <a:pt x="9514" y="17778"/>
                  </a:lnTo>
                  <a:lnTo>
                    <a:pt x="9361" y="17804"/>
                  </a:lnTo>
                  <a:lnTo>
                    <a:pt x="1352" y="17804"/>
                  </a:lnTo>
                  <a:lnTo>
                    <a:pt x="1173" y="17778"/>
                  </a:lnTo>
                  <a:lnTo>
                    <a:pt x="1020" y="17727"/>
                  </a:lnTo>
                  <a:lnTo>
                    <a:pt x="893" y="17651"/>
                  </a:lnTo>
                  <a:lnTo>
                    <a:pt x="765" y="17549"/>
                  </a:lnTo>
                  <a:lnTo>
                    <a:pt x="663" y="17447"/>
                  </a:lnTo>
                  <a:lnTo>
                    <a:pt x="587" y="17294"/>
                  </a:lnTo>
                  <a:lnTo>
                    <a:pt x="561" y="17141"/>
                  </a:lnTo>
                  <a:lnTo>
                    <a:pt x="536" y="16988"/>
                  </a:lnTo>
                  <a:lnTo>
                    <a:pt x="536" y="15993"/>
                  </a:lnTo>
                  <a:lnTo>
                    <a:pt x="8264" y="15993"/>
                  </a:lnTo>
                  <a:lnTo>
                    <a:pt x="8341" y="15916"/>
                  </a:lnTo>
                  <a:lnTo>
                    <a:pt x="8417" y="15840"/>
                  </a:lnTo>
                  <a:lnTo>
                    <a:pt x="8443" y="15738"/>
                  </a:lnTo>
                  <a:lnTo>
                    <a:pt x="8417" y="15636"/>
                  </a:lnTo>
                  <a:lnTo>
                    <a:pt x="8341" y="15534"/>
                  </a:lnTo>
                  <a:lnTo>
                    <a:pt x="8264" y="15483"/>
                  </a:lnTo>
                  <a:lnTo>
                    <a:pt x="8162" y="15457"/>
                  </a:lnTo>
                  <a:lnTo>
                    <a:pt x="536" y="15457"/>
                  </a:lnTo>
                  <a:lnTo>
                    <a:pt x="536" y="3418"/>
                  </a:lnTo>
                  <a:lnTo>
                    <a:pt x="510" y="3316"/>
                  </a:lnTo>
                  <a:lnTo>
                    <a:pt x="459" y="3240"/>
                  </a:lnTo>
                  <a:lnTo>
                    <a:pt x="357" y="3189"/>
                  </a:lnTo>
                  <a:lnTo>
                    <a:pt x="255" y="3163"/>
                  </a:lnTo>
                  <a:lnTo>
                    <a:pt x="153" y="3189"/>
                  </a:lnTo>
                  <a:lnTo>
                    <a:pt x="77" y="3240"/>
                  </a:lnTo>
                  <a:lnTo>
                    <a:pt x="26" y="3316"/>
                  </a:lnTo>
                  <a:lnTo>
                    <a:pt x="0" y="3418"/>
                  </a:lnTo>
                  <a:lnTo>
                    <a:pt x="0" y="16988"/>
                  </a:lnTo>
                  <a:lnTo>
                    <a:pt x="26" y="17268"/>
                  </a:lnTo>
                  <a:lnTo>
                    <a:pt x="102" y="17523"/>
                  </a:lnTo>
                  <a:lnTo>
                    <a:pt x="230" y="17727"/>
                  </a:lnTo>
                  <a:lnTo>
                    <a:pt x="383" y="17931"/>
                  </a:lnTo>
                  <a:lnTo>
                    <a:pt x="587" y="18110"/>
                  </a:lnTo>
                  <a:lnTo>
                    <a:pt x="816" y="18238"/>
                  </a:lnTo>
                  <a:lnTo>
                    <a:pt x="1071" y="18314"/>
                  </a:lnTo>
                  <a:lnTo>
                    <a:pt x="1352" y="18340"/>
                  </a:lnTo>
                  <a:lnTo>
                    <a:pt x="9361" y="18340"/>
                  </a:lnTo>
                  <a:lnTo>
                    <a:pt x="9642" y="18314"/>
                  </a:lnTo>
                  <a:lnTo>
                    <a:pt x="9897" y="18238"/>
                  </a:lnTo>
                  <a:lnTo>
                    <a:pt x="10101" y="18110"/>
                  </a:lnTo>
                  <a:lnTo>
                    <a:pt x="10305" y="17931"/>
                  </a:lnTo>
                  <a:lnTo>
                    <a:pt x="10483" y="17727"/>
                  </a:lnTo>
                  <a:lnTo>
                    <a:pt x="10611" y="17523"/>
                  </a:lnTo>
                  <a:lnTo>
                    <a:pt x="10687" y="17268"/>
                  </a:lnTo>
                  <a:lnTo>
                    <a:pt x="10713" y="16988"/>
                  </a:lnTo>
                  <a:lnTo>
                    <a:pt x="10713" y="10509"/>
                  </a:lnTo>
                  <a:lnTo>
                    <a:pt x="11095" y="10560"/>
                  </a:lnTo>
                  <a:lnTo>
                    <a:pt x="11504" y="10586"/>
                  </a:lnTo>
                  <a:lnTo>
                    <a:pt x="11988" y="10560"/>
                  </a:lnTo>
                  <a:lnTo>
                    <a:pt x="12473" y="10484"/>
                  </a:lnTo>
                  <a:lnTo>
                    <a:pt x="12906" y="10382"/>
                  </a:lnTo>
                  <a:lnTo>
                    <a:pt x="13365" y="10203"/>
                  </a:lnTo>
                  <a:lnTo>
                    <a:pt x="13799" y="9999"/>
                  </a:lnTo>
                  <a:lnTo>
                    <a:pt x="14182" y="9769"/>
                  </a:lnTo>
                  <a:lnTo>
                    <a:pt x="14564" y="9489"/>
                  </a:lnTo>
                  <a:lnTo>
                    <a:pt x="14921" y="9157"/>
                  </a:lnTo>
                  <a:lnTo>
                    <a:pt x="15253" y="8800"/>
                  </a:lnTo>
                  <a:lnTo>
                    <a:pt x="15534" y="8418"/>
                  </a:lnTo>
                  <a:lnTo>
                    <a:pt x="15763" y="8009"/>
                  </a:lnTo>
                  <a:lnTo>
                    <a:pt x="15967" y="7576"/>
                  </a:lnTo>
                  <a:lnTo>
                    <a:pt x="16120" y="7142"/>
                  </a:lnTo>
                  <a:lnTo>
                    <a:pt x="16248" y="6683"/>
                  </a:lnTo>
                  <a:lnTo>
                    <a:pt x="16299" y="6198"/>
                  </a:lnTo>
                  <a:lnTo>
                    <a:pt x="16324" y="5714"/>
                  </a:lnTo>
                  <a:lnTo>
                    <a:pt x="16299" y="5280"/>
                  </a:lnTo>
                  <a:lnTo>
                    <a:pt x="16248" y="4847"/>
                  </a:lnTo>
                  <a:lnTo>
                    <a:pt x="16146" y="4438"/>
                  </a:lnTo>
                  <a:lnTo>
                    <a:pt x="15993" y="4030"/>
                  </a:lnTo>
                  <a:lnTo>
                    <a:pt x="15814" y="3622"/>
                  </a:lnTo>
                  <a:lnTo>
                    <a:pt x="15610" y="3240"/>
                  </a:lnTo>
                  <a:lnTo>
                    <a:pt x="15355" y="2883"/>
                  </a:lnTo>
                  <a:lnTo>
                    <a:pt x="15074" y="2526"/>
                  </a:lnTo>
                  <a:lnTo>
                    <a:pt x="14972" y="2474"/>
                  </a:lnTo>
                  <a:lnTo>
                    <a:pt x="14870" y="2449"/>
                  </a:lnTo>
                  <a:lnTo>
                    <a:pt x="14768" y="2474"/>
                  </a:lnTo>
                  <a:lnTo>
                    <a:pt x="14692" y="2526"/>
                  </a:lnTo>
                  <a:lnTo>
                    <a:pt x="14615" y="2602"/>
                  </a:lnTo>
                  <a:lnTo>
                    <a:pt x="14590" y="2704"/>
                  </a:lnTo>
                  <a:lnTo>
                    <a:pt x="14615" y="2806"/>
                  </a:lnTo>
                  <a:lnTo>
                    <a:pt x="14666" y="2908"/>
                  </a:lnTo>
                  <a:lnTo>
                    <a:pt x="14921" y="3189"/>
                  </a:lnTo>
                  <a:lnTo>
                    <a:pt x="15151" y="3520"/>
                  </a:lnTo>
                  <a:lnTo>
                    <a:pt x="15329" y="3852"/>
                  </a:lnTo>
                  <a:lnTo>
                    <a:pt x="15508" y="4209"/>
                  </a:lnTo>
                  <a:lnTo>
                    <a:pt x="15610" y="4592"/>
                  </a:lnTo>
                  <a:lnTo>
                    <a:pt x="15712" y="4949"/>
                  </a:lnTo>
                  <a:lnTo>
                    <a:pt x="15763" y="5331"/>
                  </a:lnTo>
                  <a:lnTo>
                    <a:pt x="15789" y="5739"/>
                  </a:lnTo>
                  <a:lnTo>
                    <a:pt x="15763" y="6147"/>
                  </a:lnTo>
                  <a:lnTo>
                    <a:pt x="15712" y="6581"/>
                  </a:lnTo>
                  <a:lnTo>
                    <a:pt x="15610" y="6989"/>
                  </a:lnTo>
                  <a:lnTo>
                    <a:pt x="15483" y="7372"/>
                  </a:lnTo>
                  <a:lnTo>
                    <a:pt x="15304" y="7754"/>
                  </a:lnTo>
                  <a:lnTo>
                    <a:pt x="15074" y="8111"/>
                  </a:lnTo>
                  <a:lnTo>
                    <a:pt x="14845" y="8469"/>
                  </a:lnTo>
                  <a:lnTo>
                    <a:pt x="14539" y="8775"/>
                  </a:lnTo>
                  <a:lnTo>
                    <a:pt x="14233" y="9055"/>
                  </a:lnTo>
                  <a:lnTo>
                    <a:pt x="13901" y="9310"/>
                  </a:lnTo>
                  <a:lnTo>
                    <a:pt x="13544" y="9540"/>
                  </a:lnTo>
                  <a:lnTo>
                    <a:pt x="13161" y="9718"/>
                  </a:lnTo>
                  <a:lnTo>
                    <a:pt x="12753" y="9846"/>
                  </a:lnTo>
                  <a:lnTo>
                    <a:pt x="12345" y="9948"/>
                  </a:lnTo>
                  <a:lnTo>
                    <a:pt x="11937" y="10024"/>
                  </a:lnTo>
                  <a:lnTo>
                    <a:pt x="11504" y="10050"/>
                  </a:lnTo>
                  <a:lnTo>
                    <a:pt x="11121" y="10024"/>
                  </a:lnTo>
                  <a:lnTo>
                    <a:pt x="10764" y="9973"/>
                  </a:lnTo>
                  <a:lnTo>
                    <a:pt x="10407" y="9897"/>
                  </a:lnTo>
                  <a:lnTo>
                    <a:pt x="10050" y="9795"/>
                  </a:lnTo>
                  <a:lnTo>
                    <a:pt x="9718" y="9642"/>
                  </a:lnTo>
                  <a:lnTo>
                    <a:pt x="9386" y="9489"/>
                  </a:lnTo>
                  <a:lnTo>
                    <a:pt x="9080" y="9285"/>
                  </a:lnTo>
                  <a:lnTo>
                    <a:pt x="8800" y="9081"/>
                  </a:lnTo>
                  <a:lnTo>
                    <a:pt x="8545" y="8826"/>
                  </a:lnTo>
                  <a:lnTo>
                    <a:pt x="8290" y="8571"/>
                  </a:lnTo>
                  <a:lnTo>
                    <a:pt x="8060" y="8290"/>
                  </a:lnTo>
                  <a:lnTo>
                    <a:pt x="7856" y="7984"/>
                  </a:lnTo>
                  <a:lnTo>
                    <a:pt x="7678" y="7678"/>
                  </a:lnTo>
                  <a:lnTo>
                    <a:pt x="7524" y="7346"/>
                  </a:lnTo>
                  <a:lnTo>
                    <a:pt x="7397" y="6989"/>
                  </a:lnTo>
                  <a:lnTo>
                    <a:pt x="7320" y="6632"/>
                  </a:lnTo>
                  <a:lnTo>
                    <a:pt x="7295" y="6556"/>
                  </a:lnTo>
                  <a:lnTo>
                    <a:pt x="7244" y="6479"/>
                  </a:lnTo>
                  <a:lnTo>
                    <a:pt x="7193" y="6402"/>
                  </a:lnTo>
                  <a:lnTo>
                    <a:pt x="7116" y="6351"/>
                  </a:lnTo>
                  <a:lnTo>
                    <a:pt x="6147" y="5765"/>
                  </a:lnTo>
                  <a:lnTo>
                    <a:pt x="7116" y="5153"/>
                  </a:lnTo>
                  <a:lnTo>
                    <a:pt x="7193" y="5102"/>
                  </a:lnTo>
                  <a:lnTo>
                    <a:pt x="7244" y="5051"/>
                  </a:lnTo>
                  <a:lnTo>
                    <a:pt x="7295" y="4974"/>
                  </a:lnTo>
                  <a:lnTo>
                    <a:pt x="7320" y="4898"/>
                  </a:lnTo>
                  <a:lnTo>
                    <a:pt x="7397" y="4541"/>
                  </a:lnTo>
                  <a:lnTo>
                    <a:pt x="7524" y="4209"/>
                  </a:lnTo>
                  <a:lnTo>
                    <a:pt x="7652" y="3877"/>
                  </a:lnTo>
                  <a:lnTo>
                    <a:pt x="7831" y="3571"/>
                  </a:lnTo>
                  <a:lnTo>
                    <a:pt x="8035" y="3265"/>
                  </a:lnTo>
                  <a:lnTo>
                    <a:pt x="8239" y="2985"/>
                  </a:lnTo>
                  <a:lnTo>
                    <a:pt x="8494" y="2730"/>
                  </a:lnTo>
                  <a:lnTo>
                    <a:pt x="8749" y="2474"/>
                  </a:lnTo>
                  <a:lnTo>
                    <a:pt x="9055" y="2270"/>
                  </a:lnTo>
                  <a:lnTo>
                    <a:pt x="9361" y="2066"/>
                  </a:lnTo>
                  <a:lnTo>
                    <a:pt x="9667" y="1888"/>
                  </a:lnTo>
                  <a:lnTo>
                    <a:pt x="9999" y="1760"/>
                  </a:lnTo>
                  <a:lnTo>
                    <a:pt x="10356" y="1633"/>
                  </a:lnTo>
                  <a:lnTo>
                    <a:pt x="10713" y="1556"/>
                  </a:lnTo>
                  <a:lnTo>
                    <a:pt x="11070" y="1505"/>
                  </a:lnTo>
                  <a:lnTo>
                    <a:pt x="11427" y="1480"/>
                  </a:lnTo>
                  <a:lnTo>
                    <a:pt x="11759" y="1480"/>
                  </a:lnTo>
                  <a:lnTo>
                    <a:pt x="12065" y="1531"/>
                  </a:lnTo>
                  <a:lnTo>
                    <a:pt x="12371" y="1582"/>
                  </a:lnTo>
                  <a:lnTo>
                    <a:pt x="12702" y="1658"/>
                  </a:lnTo>
                  <a:lnTo>
                    <a:pt x="12983" y="1760"/>
                  </a:lnTo>
                  <a:lnTo>
                    <a:pt x="13289" y="1888"/>
                  </a:lnTo>
                  <a:lnTo>
                    <a:pt x="13570" y="2015"/>
                  </a:lnTo>
                  <a:lnTo>
                    <a:pt x="13850" y="2194"/>
                  </a:lnTo>
                  <a:lnTo>
                    <a:pt x="13952" y="2245"/>
                  </a:lnTo>
                  <a:lnTo>
                    <a:pt x="14054" y="2245"/>
                  </a:lnTo>
                  <a:lnTo>
                    <a:pt x="14156" y="2194"/>
                  </a:lnTo>
                  <a:lnTo>
                    <a:pt x="14233" y="2117"/>
                  </a:lnTo>
                  <a:lnTo>
                    <a:pt x="14258" y="2015"/>
                  </a:lnTo>
                  <a:lnTo>
                    <a:pt x="14258" y="1913"/>
                  </a:lnTo>
                  <a:lnTo>
                    <a:pt x="14233" y="1811"/>
                  </a:lnTo>
                  <a:lnTo>
                    <a:pt x="14156" y="1735"/>
                  </a:lnTo>
                  <a:lnTo>
                    <a:pt x="13825" y="1556"/>
                  </a:lnTo>
                  <a:lnTo>
                    <a:pt x="13519" y="1403"/>
                  </a:lnTo>
                  <a:lnTo>
                    <a:pt x="13187" y="1250"/>
                  </a:lnTo>
                  <a:lnTo>
                    <a:pt x="12830" y="1148"/>
                  </a:lnTo>
                  <a:lnTo>
                    <a:pt x="12498" y="1046"/>
                  </a:lnTo>
                  <a:lnTo>
                    <a:pt x="12141" y="995"/>
                  </a:lnTo>
                  <a:lnTo>
                    <a:pt x="11784" y="944"/>
                  </a:lnTo>
                  <a:lnTo>
                    <a:pt x="11427" y="944"/>
                  </a:lnTo>
                  <a:lnTo>
                    <a:pt x="11044" y="970"/>
                  </a:lnTo>
                  <a:lnTo>
                    <a:pt x="10662" y="1021"/>
                  </a:lnTo>
                  <a:lnTo>
                    <a:pt x="10585" y="817"/>
                  </a:lnTo>
                  <a:lnTo>
                    <a:pt x="10483" y="613"/>
                  </a:lnTo>
                  <a:lnTo>
                    <a:pt x="10356" y="434"/>
                  </a:lnTo>
                  <a:lnTo>
                    <a:pt x="10203" y="281"/>
                  </a:lnTo>
                  <a:lnTo>
                    <a:pt x="10024" y="153"/>
                  </a:lnTo>
                  <a:lnTo>
                    <a:pt x="9820" y="77"/>
                  </a:lnTo>
                  <a:lnTo>
                    <a:pt x="9591" y="26"/>
                  </a:lnTo>
                  <a:lnTo>
                    <a:pt x="9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0"/>
            <p:cNvSpPr/>
            <p:nvPr/>
          </p:nvSpPr>
          <p:spPr>
            <a:xfrm>
              <a:off x="1966825" y="3397250"/>
              <a:ext cx="137750" cy="116725"/>
            </a:xfrm>
            <a:custGeom>
              <a:avLst/>
              <a:gdLst/>
              <a:ahLst/>
              <a:cxnLst/>
              <a:rect l="l" t="t" r="r" b="b"/>
              <a:pathLst>
                <a:path w="5510" h="4669" extrusionOk="0">
                  <a:moveTo>
                    <a:pt x="4005" y="536"/>
                  </a:moveTo>
                  <a:lnTo>
                    <a:pt x="4209" y="562"/>
                  </a:lnTo>
                  <a:lnTo>
                    <a:pt x="4387" y="613"/>
                  </a:lnTo>
                  <a:lnTo>
                    <a:pt x="4540" y="715"/>
                  </a:lnTo>
                  <a:lnTo>
                    <a:pt x="4693" y="843"/>
                  </a:lnTo>
                  <a:lnTo>
                    <a:pt x="4821" y="996"/>
                  </a:lnTo>
                  <a:lnTo>
                    <a:pt x="4898" y="1174"/>
                  </a:lnTo>
                  <a:lnTo>
                    <a:pt x="4949" y="1378"/>
                  </a:lnTo>
                  <a:lnTo>
                    <a:pt x="4974" y="1608"/>
                  </a:lnTo>
                  <a:lnTo>
                    <a:pt x="4949" y="1812"/>
                  </a:lnTo>
                  <a:lnTo>
                    <a:pt x="4898" y="2041"/>
                  </a:lnTo>
                  <a:lnTo>
                    <a:pt x="4796" y="2271"/>
                  </a:lnTo>
                  <a:lnTo>
                    <a:pt x="4693" y="2475"/>
                  </a:lnTo>
                  <a:lnTo>
                    <a:pt x="4566" y="2704"/>
                  </a:lnTo>
                  <a:lnTo>
                    <a:pt x="4387" y="2909"/>
                  </a:lnTo>
                  <a:lnTo>
                    <a:pt x="4183" y="3113"/>
                  </a:lnTo>
                  <a:lnTo>
                    <a:pt x="3979" y="3317"/>
                  </a:lnTo>
                  <a:lnTo>
                    <a:pt x="3597" y="3623"/>
                  </a:lnTo>
                  <a:lnTo>
                    <a:pt x="3265" y="3852"/>
                  </a:lnTo>
                  <a:lnTo>
                    <a:pt x="2959" y="4031"/>
                  </a:lnTo>
                  <a:lnTo>
                    <a:pt x="2755" y="4133"/>
                  </a:lnTo>
                  <a:lnTo>
                    <a:pt x="2551" y="4031"/>
                  </a:lnTo>
                  <a:lnTo>
                    <a:pt x="2245" y="3852"/>
                  </a:lnTo>
                  <a:lnTo>
                    <a:pt x="1888" y="3623"/>
                  </a:lnTo>
                  <a:lnTo>
                    <a:pt x="1531" y="3317"/>
                  </a:lnTo>
                  <a:lnTo>
                    <a:pt x="1301" y="3113"/>
                  </a:lnTo>
                  <a:lnTo>
                    <a:pt x="1097" y="2909"/>
                  </a:lnTo>
                  <a:lnTo>
                    <a:pt x="944" y="2704"/>
                  </a:lnTo>
                  <a:lnTo>
                    <a:pt x="791" y="2475"/>
                  </a:lnTo>
                  <a:lnTo>
                    <a:pt x="689" y="2271"/>
                  </a:lnTo>
                  <a:lnTo>
                    <a:pt x="612" y="2041"/>
                  </a:lnTo>
                  <a:lnTo>
                    <a:pt x="561" y="1812"/>
                  </a:lnTo>
                  <a:lnTo>
                    <a:pt x="536" y="1608"/>
                  </a:lnTo>
                  <a:lnTo>
                    <a:pt x="536" y="1378"/>
                  </a:lnTo>
                  <a:lnTo>
                    <a:pt x="587" y="1174"/>
                  </a:lnTo>
                  <a:lnTo>
                    <a:pt x="689" y="996"/>
                  </a:lnTo>
                  <a:lnTo>
                    <a:pt x="817" y="843"/>
                  </a:lnTo>
                  <a:lnTo>
                    <a:pt x="944" y="715"/>
                  </a:lnTo>
                  <a:lnTo>
                    <a:pt x="1123" y="613"/>
                  </a:lnTo>
                  <a:lnTo>
                    <a:pt x="1301" y="562"/>
                  </a:lnTo>
                  <a:lnTo>
                    <a:pt x="1480" y="536"/>
                  </a:lnTo>
                  <a:lnTo>
                    <a:pt x="1684" y="536"/>
                  </a:lnTo>
                  <a:lnTo>
                    <a:pt x="1837" y="587"/>
                  </a:lnTo>
                  <a:lnTo>
                    <a:pt x="1990" y="638"/>
                  </a:lnTo>
                  <a:lnTo>
                    <a:pt x="2143" y="689"/>
                  </a:lnTo>
                  <a:lnTo>
                    <a:pt x="2372" y="843"/>
                  </a:lnTo>
                  <a:lnTo>
                    <a:pt x="2525" y="945"/>
                  </a:lnTo>
                  <a:lnTo>
                    <a:pt x="2627" y="1021"/>
                  </a:lnTo>
                  <a:lnTo>
                    <a:pt x="2883" y="1021"/>
                  </a:lnTo>
                  <a:lnTo>
                    <a:pt x="2985" y="945"/>
                  </a:lnTo>
                  <a:lnTo>
                    <a:pt x="3112" y="843"/>
                  </a:lnTo>
                  <a:lnTo>
                    <a:pt x="3367" y="689"/>
                  </a:lnTo>
                  <a:lnTo>
                    <a:pt x="3495" y="638"/>
                  </a:lnTo>
                  <a:lnTo>
                    <a:pt x="3648" y="587"/>
                  </a:lnTo>
                  <a:lnTo>
                    <a:pt x="3826" y="536"/>
                  </a:lnTo>
                  <a:close/>
                  <a:moveTo>
                    <a:pt x="1327" y="1"/>
                  </a:moveTo>
                  <a:lnTo>
                    <a:pt x="1174" y="26"/>
                  </a:lnTo>
                  <a:lnTo>
                    <a:pt x="893" y="128"/>
                  </a:lnTo>
                  <a:lnTo>
                    <a:pt x="638" y="256"/>
                  </a:lnTo>
                  <a:lnTo>
                    <a:pt x="408" y="460"/>
                  </a:lnTo>
                  <a:lnTo>
                    <a:pt x="306" y="587"/>
                  </a:lnTo>
                  <a:lnTo>
                    <a:pt x="230" y="715"/>
                  </a:lnTo>
                  <a:lnTo>
                    <a:pt x="153" y="868"/>
                  </a:lnTo>
                  <a:lnTo>
                    <a:pt x="77" y="996"/>
                  </a:lnTo>
                  <a:lnTo>
                    <a:pt x="51" y="1149"/>
                  </a:lnTo>
                  <a:lnTo>
                    <a:pt x="0" y="1302"/>
                  </a:lnTo>
                  <a:lnTo>
                    <a:pt x="0" y="1455"/>
                  </a:lnTo>
                  <a:lnTo>
                    <a:pt x="0" y="1633"/>
                  </a:lnTo>
                  <a:lnTo>
                    <a:pt x="26" y="1914"/>
                  </a:lnTo>
                  <a:lnTo>
                    <a:pt x="77" y="2169"/>
                  </a:lnTo>
                  <a:lnTo>
                    <a:pt x="179" y="2449"/>
                  </a:lnTo>
                  <a:lnTo>
                    <a:pt x="306" y="2704"/>
                  </a:lnTo>
                  <a:lnTo>
                    <a:pt x="485" y="2985"/>
                  </a:lnTo>
                  <a:lnTo>
                    <a:pt x="689" y="3240"/>
                  </a:lnTo>
                  <a:lnTo>
                    <a:pt x="919" y="3470"/>
                  </a:lnTo>
                  <a:lnTo>
                    <a:pt x="1174" y="3725"/>
                  </a:lnTo>
                  <a:lnTo>
                    <a:pt x="1582" y="4056"/>
                  </a:lnTo>
                  <a:lnTo>
                    <a:pt x="1990" y="4311"/>
                  </a:lnTo>
                  <a:lnTo>
                    <a:pt x="2321" y="4515"/>
                  </a:lnTo>
                  <a:lnTo>
                    <a:pt x="2551" y="4643"/>
                  </a:lnTo>
                  <a:lnTo>
                    <a:pt x="2653" y="4668"/>
                  </a:lnTo>
                  <a:lnTo>
                    <a:pt x="2832" y="4668"/>
                  </a:lnTo>
                  <a:lnTo>
                    <a:pt x="2934" y="4643"/>
                  </a:lnTo>
                  <a:lnTo>
                    <a:pt x="3163" y="4515"/>
                  </a:lnTo>
                  <a:lnTo>
                    <a:pt x="3495" y="4311"/>
                  </a:lnTo>
                  <a:lnTo>
                    <a:pt x="3903" y="4056"/>
                  </a:lnTo>
                  <a:lnTo>
                    <a:pt x="4336" y="3725"/>
                  </a:lnTo>
                  <a:lnTo>
                    <a:pt x="4591" y="3470"/>
                  </a:lnTo>
                  <a:lnTo>
                    <a:pt x="4821" y="3240"/>
                  </a:lnTo>
                  <a:lnTo>
                    <a:pt x="5025" y="2985"/>
                  </a:lnTo>
                  <a:lnTo>
                    <a:pt x="5178" y="2704"/>
                  </a:lnTo>
                  <a:lnTo>
                    <a:pt x="5306" y="2449"/>
                  </a:lnTo>
                  <a:lnTo>
                    <a:pt x="5408" y="2169"/>
                  </a:lnTo>
                  <a:lnTo>
                    <a:pt x="5484" y="1914"/>
                  </a:lnTo>
                  <a:lnTo>
                    <a:pt x="5510" y="1633"/>
                  </a:lnTo>
                  <a:lnTo>
                    <a:pt x="5510" y="1455"/>
                  </a:lnTo>
                  <a:lnTo>
                    <a:pt x="5484" y="1302"/>
                  </a:lnTo>
                  <a:lnTo>
                    <a:pt x="5459" y="1149"/>
                  </a:lnTo>
                  <a:lnTo>
                    <a:pt x="5408" y="996"/>
                  </a:lnTo>
                  <a:lnTo>
                    <a:pt x="5357" y="868"/>
                  </a:lnTo>
                  <a:lnTo>
                    <a:pt x="5280" y="715"/>
                  </a:lnTo>
                  <a:lnTo>
                    <a:pt x="5178" y="587"/>
                  </a:lnTo>
                  <a:lnTo>
                    <a:pt x="5076" y="460"/>
                  </a:lnTo>
                  <a:lnTo>
                    <a:pt x="4847" y="256"/>
                  </a:lnTo>
                  <a:lnTo>
                    <a:pt x="4591" y="128"/>
                  </a:lnTo>
                  <a:lnTo>
                    <a:pt x="4311" y="26"/>
                  </a:lnTo>
                  <a:lnTo>
                    <a:pt x="4158" y="1"/>
                  </a:lnTo>
                  <a:lnTo>
                    <a:pt x="3801" y="1"/>
                  </a:lnTo>
                  <a:lnTo>
                    <a:pt x="3597" y="26"/>
                  </a:lnTo>
                  <a:lnTo>
                    <a:pt x="3418" y="77"/>
                  </a:lnTo>
                  <a:lnTo>
                    <a:pt x="3265" y="154"/>
                  </a:lnTo>
                  <a:lnTo>
                    <a:pt x="2959" y="307"/>
                  </a:lnTo>
                  <a:lnTo>
                    <a:pt x="2755" y="460"/>
                  </a:lnTo>
                  <a:lnTo>
                    <a:pt x="2525" y="307"/>
                  </a:lnTo>
                  <a:lnTo>
                    <a:pt x="2245" y="154"/>
                  </a:lnTo>
                  <a:lnTo>
                    <a:pt x="2066" y="77"/>
                  </a:lnTo>
                  <a:lnTo>
                    <a:pt x="1888" y="26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70"/>
          <p:cNvGrpSpPr/>
          <p:nvPr/>
        </p:nvGrpSpPr>
        <p:grpSpPr>
          <a:xfrm>
            <a:off x="3332281" y="3409818"/>
            <a:ext cx="262626" cy="456070"/>
            <a:chOff x="2563675" y="3306075"/>
            <a:chExt cx="264025" cy="458500"/>
          </a:xfrm>
        </p:grpSpPr>
        <p:sp>
          <p:nvSpPr>
            <p:cNvPr id="1751" name="Google Shape;1751;p70"/>
            <p:cNvSpPr/>
            <p:nvPr/>
          </p:nvSpPr>
          <p:spPr>
            <a:xfrm>
              <a:off x="2590450" y="3306075"/>
              <a:ext cx="210450" cy="286975"/>
            </a:xfrm>
            <a:custGeom>
              <a:avLst/>
              <a:gdLst/>
              <a:ahLst/>
              <a:cxnLst/>
              <a:rect l="l" t="t" r="r" b="b"/>
              <a:pathLst>
                <a:path w="8418" h="11479" extrusionOk="0">
                  <a:moveTo>
                    <a:pt x="4617" y="536"/>
                  </a:moveTo>
                  <a:lnTo>
                    <a:pt x="4694" y="587"/>
                  </a:lnTo>
                  <a:lnTo>
                    <a:pt x="4745" y="638"/>
                  </a:lnTo>
                  <a:lnTo>
                    <a:pt x="4770" y="689"/>
                  </a:lnTo>
                  <a:lnTo>
                    <a:pt x="4847" y="1097"/>
                  </a:lnTo>
                  <a:lnTo>
                    <a:pt x="4923" y="1378"/>
                  </a:lnTo>
                  <a:lnTo>
                    <a:pt x="4949" y="1556"/>
                  </a:lnTo>
                  <a:lnTo>
                    <a:pt x="5025" y="1709"/>
                  </a:lnTo>
                  <a:lnTo>
                    <a:pt x="5153" y="1837"/>
                  </a:lnTo>
                  <a:lnTo>
                    <a:pt x="5281" y="1939"/>
                  </a:lnTo>
                  <a:lnTo>
                    <a:pt x="5918" y="2296"/>
                  </a:lnTo>
                  <a:lnTo>
                    <a:pt x="6071" y="2372"/>
                  </a:lnTo>
                  <a:lnTo>
                    <a:pt x="6250" y="2398"/>
                  </a:lnTo>
                  <a:lnTo>
                    <a:pt x="6403" y="2398"/>
                  </a:lnTo>
                  <a:lnTo>
                    <a:pt x="6581" y="2347"/>
                  </a:lnTo>
                  <a:lnTo>
                    <a:pt x="6938" y="2219"/>
                  </a:lnTo>
                  <a:lnTo>
                    <a:pt x="7245" y="2143"/>
                  </a:lnTo>
                  <a:lnTo>
                    <a:pt x="7321" y="2117"/>
                  </a:lnTo>
                  <a:lnTo>
                    <a:pt x="7398" y="2143"/>
                  </a:lnTo>
                  <a:lnTo>
                    <a:pt x="7449" y="2168"/>
                  </a:lnTo>
                  <a:lnTo>
                    <a:pt x="7500" y="2245"/>
                  </a:lnTo>
                  <a:lnTo>
                    <a:pt x="7857" y="2832"/>
                  </a:lnTo>
                  <a:lnTo>
                    <a:pt x="7882" y="2883"/>
                  </a:lnTo>
                  <a:lnTo>
                    <a:pt x="7882" y="2959"/>
                  </a:lnTo>
                  <a:lnTo>
                    <a:pt x="7857" y="3036"/>
                  </a:lnTo>
                  <a:lnTo>
                    <a:pt x="7806" y="3087"/>
                  </a:lnTo>
                  <a:lnTo>
                    <a:pt x="7525" y="3367"/>
                  </a:lnTo>
                  <a:lnTo>
                    <a:pt x="7296" y="3571"/>
                  </a:lnTo>
                  <a:lnTo>
                    <a:pt x="7168" y="3699"/>
                  </a:lnTo>
                  <a:lnTo>
                    <a:pt x="7066" y="3826"/>
                  </a:lnTo>
                  <a:lnTo>
                    <a:pt x="7015" y="4005"/>
                  </a:lnTo>
                  <a:lnTo>
                    <a:pt x="6990" y="4158"/>
                  </a:lnTo>
                  <a:lnTo>
                    <a:pt x="6990" y="4898"/>
                  </a:lnTo>
                  <a:lnTo>
                    <a:pt x="7015" y="5076"/>
                  </a:lnTo>
                  <a:lnTo>
                    <a:pt x="7066" y="5229"/>
                  </a:lnTo>
                  <a:lnTo>
                    <a:pt x="7168" y="5357"/>
                  </a:lnTo>
                  <a:lnTo>
                    <a:pt x="7296" y="5484"/>
                  </a:lnTo>
                  <a:lnTo>
                    <a:pt x="7576" y="5739"/>
                  </a:lnTo>
                  <a:lnTo>
                    <a:pt x="7806" y="5969"/>
                  </a:lnTo>
                  <a:lnTo>
                    <a:pt x="7857" y="6020"/>
                  </a:lnTo>
                  <a:lnTo>
                    <a:pt x="7882" y="6096"/>
                  </a:lnTo>
                  <a:lnTo>
                    <a:pt x="7882" y="6173"/>
                  </a:lnTo>
                  <a:lnTo>
                    <a:pt x="7857" y="6224"/>
                  </a:lnTo>
                  <a:lnTo>
                    <a:pt x="7500" y="6811"/>
                  </a:lnTo>
                  <a:lnTo>
                    <a:pt x="7449" y="6887"/>
                  </a:lnTo>
                  <a:lnTo>
                    <a:pt x="7398" y="6913"/>
                  </a:lnTo>
                  <a:lnTo>
                    <a:pt x="7321" y="6938"/>
                  </a:lnTo>
                  <a:lnTo>
                    <a:pt x="7245" y="6913"/>
                  </a:lnTo>
                  <a:lnTo>
                    <a:pt x="6862" y="6811"/>
                  </a:lnTo>
                  <a:lnTo>
                    <a:pt x="6581" y="6709"/>
                  </a:lnTo>
                  <a:lnTo>
                    <a:pt x="6403" y="6658"/>
                  </a:lnTo>
                  <a:lnTo>
                    <a:pt x="6250" y="6658"/>
                  </a:lnTo>
                  <a:lnTo>
                    <a:pt x="6071" y="6683"/>
                  </a:lnTo>
                  <a:lnTo>
                    <a:pt x="5918" y="6760"/>
                  </a:lnTo>
                  <a:lnTo>
                    <a:pt x="5663" y="6887"/>
                  </a:lnTo>
                  <a:lnTo>
                    <a:pt x="5663" y="5816"/>
                  </a:lnTo>
                  <a:lnTo>
                    <a:pt x="5791" y="5688"/>
                  </a:lnTo>
                  <a:lnTo>
                    <a:pt x="5893" y="5535"/>
                  </a:lnTo>
                  <a:lnTo>
                    <a:pt x="5969" y="5382"/>
                  </a:lnTo>
                  <a:lnTo>
                    <a:pt x="6046" y="5229"/>
                  </a:lnTo>
                  <a:lnTo>
                    <a:pt x="6097" y="5051"/>
                  </a:lnTo>
                  <a:lnTo>
                    <a:pt x="6122" y="4872"/>
                  </a:lnTo>
                  <a:lnTo>
                    <a:pt x="6148" y="4719"/>
                  </a:lnTo>
                  <a:lnTo>
                    <a:pt x="6173" y="4541"/>
                  </a:lnTo>
                  <a:lnTo>
                    <a:pt x="6148" y="4336"/>
                  </a:lnTo>
                  <a:lnTo>
                    <a:pt x="6122" y="4132"/>
                  </a:lnTo>
                  <a:lnTo>
                    <a:pt x="6071" y="3954"/>
                  </a:lnTo>
                  <a:lnTo>
                    <a:pt x="6020" y="3775"/>
                  </a:lnTo>
                  <a:lnTo>
                    <a:pt x="5918" y="3597"/>
                  </a:lnTo>
                  <a:lnTo>
                    <a:pt x="5842" y="3444"/>
                  </a:lnTo>
                  <a:lnTo>
                    <a:pt x="5714" y="3291"/>
                  </a:lnTo>
                  <a:lnTo>
                    <a:pt x="5587" y="3138"/>
                  </a:lnTo>
                  <a:lnTo>
                    <a:pt x="5459" y="3010"/>
                  </a:lnTo>
                  <a:lnTo>
                    <a:pt x="5306" y="2908"/>
                  </a:lnTo>
                  <a:lnTo>
                    <a:pt x="5128" y="2806"/>
                  </a:lnTo>
                  <a:lnTo>
                    <a:pt x="4974" y="2730"/>
                  </a:lnTo>
                  <a:lnTo>
                    <a:pt x="4796" y="2653"/>
                  </a:lnTo>
                  <a:lnTo>
                    <a:pt x="4592" y="2628"/>
                  </a:lnTo>
                  <a:lnTo>
                    <a:pt x="4413" y="2577"/>
                  </a:lnTo>
                  <a:lnTo>
                    <a:pt x="3980" y="2577"/>
                  </a:lnTo>
                  <a:lnTo>
                    <a:pt x="3776" y="2628"/>
                  </a:lnTo>
                  <a:lnTo>
                    <a:pt x="3674" y="2679"/>
                  </a:lnTo>
                  <a:lnTo>
                    <a:pt x="3623" y="2730"/>
                  </a:lnTo>
                  <a:lnTo>
                    <a:pt x="3572" y="2832"/>
                  </a:lnTo>
                  <a:lnTo>
                    <a:pt x="3572" y="2934"/>
                  </a:lnTo>
                  <a:lnTo>
                    <a:pt x="3623" y="3036"/>
                  </a:lnTo>
                  <a:lnTo>
                    <a:pt x="3699" y="3112"/>
                  </a:lnTo>
                  <a:lnTo>
                    <a:pt x="3801" y="3138"/>
                  </a:lnTo>
                  <a:lnTo>
                    <a:pt x="3903" y="3138"/>
                  </a:lnTo>
                  <a:lnTo>
                    <a:pt x="4056" y="3112"/>
                  </a:lnTo>
                  <a:lnTo>
                    <a:pt x="4209" y="3112"/>
                  </a:lnTo>
                  <a:lnTo>
                    <a:pt x="4490" y="3138"/>
                  </a:lnTo>
                  <a:lnTo>
                    <a:pt x="4770" y="3214"/>
                  </a:lnTo>
                  <a:lnTo>
                    <a:pt x="5000" y="3367"/>
                  </a:lnTo>
                  <a:lnTo>
                    <a:pt x="5204" y="3520"/>
                  </a:lnTo>
                  <a:lnTo>
                    <a:pt x="5383" y="3750"/>
                  </a:lnTo>
                  <a:lnTo>
                    <a:pt x="5510" y="3979"/>
                  </a:lnTo>
                  <a:lnTo>
                    <a:pt x="5587" y="4234"/>
                  </a:lnTo>
                  <a:lnTo>
                    <a:pt x="5638" y="4541"/>
                  </a:lnTo>
                  <a:lnTo>
                    <a:pt x="5612" y="4770"/>
                  </a:lnTo>
                  <a:lnTo>
                    <a:pt x="5536" y="5000"/>
                  </a:lnTo>
                  <a:lnTo>
                    <a:pt x="5459" y="4898"/>
                  </a:lnTo>
                  <a:lnTo>
                    <a:pt x="5332" y="4821"/>
                  </a:lnTo>
                  <a:lnTo>
                    <a:pt x="5204" y="4796"/>
                  </a:lnTo>
                  <a:lnTo>
                    <a:pt x="5077" y="4770"/>
                  </a:lnTo>
                  <a:lnTo>
                    <a:pt x="3342" y="4770"/>
                  </a:lnTo>
                  <a:lnTo>
                    <a:pt x="3189" y="4796"/>
                  </a:lnTo>
                  <a:lnTo>
                    <a:pt x="3061" y="4821"/>
                  </a:lnTo>
                  <a:lnTo>
                    <a:pt x="2959" y="4898"/>
                  </a:lnTo>
                  <a:lnTo>
                    <a:pt x="2857" y="5000"/>
                  </a:lnTo>
                  <a:lnTo>
                    <a:pt x="2806" y="4770"/>
                  </a:lnTo>
                  <a:lnTo>
                    <a:pt x="2781" y="4541"/>
                  </a:lnTo>
                  <a:lnTo>
                    <a:pt x="2806" y="4285"/>
                  </a:lnTo>
                  <a:lnTo>
                    <a:pt x="2857" y="4056"/>
                  </a:lnTo>
                  <a:lnTo>
                    <a:pt x="2959" y="3852"/>
                  </a:lnTo>
                  <a:lnTo>
                    <a:pt x="3087" y="3648"/>
                  </a:lnTo>
                  <a:lnTo>
                    <a:pt x="3138" y="3571"/>
                  </a:lnTo>
                  <a:lnTo>
                    <a:pt x="3138" y="3469"/>
                  </a:lnTo>
                  <a:lnTo>
                    <a:pt x="3113" y="3367"/>
                  </a:lnTo>
                  <a:lnTo>
                    <a:pt x="3036" y="3291"/>
                  </a:lnTo>
                  <a:lnTo>
                    <a:pt x="2934" y="3240"/>
                  </a:lnTo>
                  <a:lnTo>
                    <a:pt x="2832" y="3214"/>
                  </a:lnTo>
                  <a:lnTo>
                    <a:pt x="2755" y="3265"/>
                  </a:lnTo>
                  <a:lnTo>
                    <a:pt x="2653" y="3316"/>
                  </a:lnTo>
                  <a:lnTo>
                    <a:pt x="2475" y="3597"/>
                  </a:lnTo>
                  <a:lnTo>
                    <a:pt x="2347" y="3903"/>
                  </a:lnTo>
                  <a:lnTo>
                    <a:pt x="2271" y="4209"/>
                  </a:lnTo>
                  <a:lnTo>
                    <a:pt x="2245" y="4541"/>
                  </a:lnTo>
                  <a:lnTo>
                    <a:pt x="2245" y="4719"/>
                  </a:lnTo>
                  <a:lnTo>
                    <a:pt x="2271" y="4872"/>
                  </a:lnTo>
                  <a:lnTo>
                    <a:pt x="2322" y="5051"/>
                  </a:lnTo>
                  <a:lnTo>
                    <a:pt x="2373" y="5229"/>
                  </a:lnTo>
                  <a:lnTo>
                    <a:pt x="2449" y="5382"/>
                  </a:lnTo>
                  <a:lnTo>
                    <a:pt x="2526" y="5535"/>
                  </a:lnTo>
                  <a:lnTo>
                    <a:pt x="2628" y="5688"/>
                  </a:lnTo>
                  <a:lnTo>
                    <a:pt x="2730" y="5816"/>
                  </a:lnTo>
                  <a:lnTo>
                    <a:pt x="2730" y="6887"/>
                  </a:lnTo>
                  <a:lnTo>
                    <a:pt x="2500" y="6760"/>
                  </a:lnTo>
                  <a:lnTo>
                    <a:pt x="2347" y="6683"/>
                  </a:lnTo>
                  <a:lnTo>
                    <a:pt x="2169" y="6658"/>
                  </a:lnTo>
                  <a:lnTo>
                    <a:pt x="1990" y="6658"/>
                  </a:lnTo>
                  <a:lnTo>
                    <a:pt x="1837" y="6709"/>
                  </a:lnTo>
                  <a:lnTo>
                    <a:pt x="1557" y="6811"/>
                  </a:lnTo>
                  <a:lnTo>
                    <a:pt x="1149" y="6913"/>
                  </a:lnTo>
                  <a:lnTo>
                    <a:pt x="1097" y="6938"/>
                  </a:lnTo>
                  <a:lnTo>
                    <a:pt x="1021" y="6913"/>
                  </a:lnTo>
                  <a:lnTo>
                    <a:pt x="944" y="6887"/>
                  </a:lnTo>
                  <a:lnTo>
                    <a:pt x="919" y="6811"/>
                  </a:lnTo>
                  <a:lnTo>
                    <a:pt x="562" y="6224"/>
                  </a:lnTo>
                  <a:lnTo>
                    <a:pt x="536" y="6173"/>
                  </a:lnTo>
                  <a:lnTo>
                    <a:pt x="536" y="6096"/>
                  </a:lnTo>
                  <a:lnTo>
                    <a:pt x="562" y="6020"/>
                  </a:lnTo>
                  <a:lnTo>
                    <a:pt x="613" y="5969"/>
                  </a:lnTo>
                  <a:lnTo>
                    <a:pt x="842" y="5739"/>
                  </a:lnTo>
                  <a:lnTo>
                    <a:pt x="1123" y="5484"/>
                  </a:lnTo>
                  <a:lnTo>
                    <a:pt x="1251" y="5357"/>
                  </a:lnTo>
                  <a:lnTo>
                    <a:pt x="1327" y="5229"/>
                  </a:lnTo>
                  <a:lnTo>
                    <a:pt x="1404" y="5076"/>
                  </a:lnTo>
                  <a:lnTo>
                    <a:pt x="1404" y="4898"/>
                  </a:lnTo>
                  <a:lnTo>
                    <a:pt x="1404" y="4158"/>
                  </a:lnTo>
                  <a:lnTo>
                    <a:pt x="1404" y="4005"/>
                  </a:lnTo>
                  <a:lnTo>
                    <a:pt x="1327" y="3826"/>
                  </a:lnTo>
                  <a:lnTo>
                    <a:pt x="1251" y="3699"/>
                  </a:lnTo>
                  <a:lnTo>
                    <a:pt x="1123" y="3571"/>
                  </a:lnTo>
                  <a:lnTo>
                    <a:pt x="893" y="3367"/>
                  </a:lnTo>
                  <a:lnTo>
                    <a:pt x="613" y="3087"/>
                  </a:lnTo>
                  <a:lnTo>
                    <a:pt x="562" y="3036"/>
                  </a:lnTo>
                  <a:lnTo>
                    <a:pt x="536" y="2959"/>
                  </a:lnTo>
                  <a:lnTo>
                    <a:pt x="536" y="2883"/>
                  </a:lnTo>
                  <a:lnTo>
                    <a:pt x="562" y="2832"/>
                  </a:lnTo>
                  <a:lnTo>
                    <a:pt x="919" y="2245"/>
                  </a:lnTo>
                  <a:lnTo>
                    <a:pt x="944" y="2168"/>
                  </a:lnTo>
                  <a:lnTo>
                    <a:pt x="1021" y="2143"/>
                  </a:lnTo>
                  <a:lnTo>
                    <a:pt x="1097" y="2117"/>
                  </a:lnTo>
                  <a:lnTo>
                    <a:pt x="1149" y="2143"/>
                  </a:lnTo>
                  <a:lnTo>
                    <a:pt x="1480" y="2219"/>
                  </a:lnTo>
                  <a:lnTo>
                    <a:pt x="1837" y="2347"/>
                  </a:lnTo>
                  <a:lnTo>
                    <a:pt x="1990" y="2398"/>
                  </a:lnTo>
                  <a:lnTo>
                    <a:pt x="2169" y="2398"/>
                  </a:lnTo>
                  <a:lnTo>
                    <a:pt x="2347" y="2372"/>
                  </a:lnTo>
                  <a:lnTo>
                    <a:pt x="2500" y="2296"/>
                  </a:lnTo>
                  <a:lnTo>
                    <a:pt x="3138" y="1939"/>
                  </a:lnTo>
                  <a:lnTo>
                    <a:pt x="3266" y="1837"/>
                  </a:lnTo>
                  <a:lnTo>
                    <a:pt x="3368" y="1709"/>
                  </a:lnTo>
                  <a:lnTo>
                    <a:pt x="3444" y="1556"/>
                  </a:lnTo>
                  <a:lnTo>
                    <a:pt x="3495" y="1378"/>
                  </a:lnTo>
                  <a:lnTo>
                    <a:pt x="3546" y="1097"/>
                  </a:lnTo>
                  <a:lnTo>
                    <a:pt x="3648" y="689"/>
                  </a:lnTo>
                  <a:lnTo>
                    <a:pt x="3674" y="638"/>
                  </a:lnTo>
                  <a:lnTo>
                    <a:pt x="3725" y="587"/>
                  </a:lnTo>
                  <a:lnTo>
                    <a:pt x="3801" y="536"/>
                  </a:lnTo>
                  <a:close/>
                  <a:moveTo>
                    <a:pt x="5077" y="5306"/>
                  </a:moveTo>
                  <a:lnTo>
                    <a:pt x="5128" y="5331"/>
                  </a:lnTo>
                  <a:lnTo>
                    <a:pt x="5128" y="5357"/>
                  </a:lnTo>
                  <a:lnTo>
                    <a:pt x="5128" y="5714"/>
                  </a:lnTo>
                  <a:lnTo>
                    <a:pt x="5128" y="7346"/>
                  </a:lnTo>
                  <a:lnTo>
                    <a:pt x="5128" y="7372"/>
                  </a:lnTo>
                  <a:lnTo>
                    <a:pt x="5128" y="9310"/>
                  </a:lnTo>
                  <a:lnTo>
                    <a:pt x="5153" y="9438"/>
                  </a:lnTo>
                  <a:lnTo>
                    <a:pt x="5230" y="9540"/>
                  </a:lnTo>
                  <a:lnTo>
                    <a:pt x="5332" y="9616"/>
                  </a:lnTo>
                  <a:lnTo>
                    <a:pt x="5459" y="9642"/>
                  </a:lnTo>
                  <a:lnTo>
                    <a:pt x="5740" y="9642"/>
                  </a:lnTo>
                  <a:lnTo>
                    <a:pt x="4209" y="10892"/>
                  </a:lnTo>
                  <a:lnTo>
                    <a:pt x="2653" y="9642"/>
                  </a:lnTo>
                  <a:lnTo>
                    <a:pt x="2934" y="9642"/>
                  </a:lnTo>
                  <a:lnTo>
                    <a:pt x="3087" y="9616"/>
                  </a:lnTo>
                  <a:lnTo>
                    <a:pt x="3189" y="9540"/>
                  </a:lnTo>
                  <a:lnTo>
                    <a:pt x="3240" y="9438"/>
                  </a:lnTo>
                  <a:lnTo>
                    <a:pt x="3266" y="9310"/>
                  </a:lnTo>
                  <a:lnTo>
                    <a:pt x="3266" y="7372"/>
                  </a:lnTo>
                  <a:lnTo>
                    <a:pt x="3266" y="5714"/>
                  </a:lnTo>
                  <a:lnTo>
                    <a:pt x="3266" y="5357"/>
                  </a:lnTo>
                  <a:lnTo>
                    <a:pt x="3291" y="5331"/>
                  </a:lnTo>
                  <a:lnTo>
                    <a:pt x="3342" y="5306"/>
                  </a:lnTo>
                  <a:close/>
                  <a:moveTo>
                    <a:pt x="3725" y="0"/>
                  </a:moveTo>
                  <a:lnTo>
                    <a:pt x="3623" y="26"/>
                  </a:lnTo>
                  <a:lnTo>
                    <a:pt x="3495" y="77"/>
                  </a:lnTo>
                  <a:lnTo>
                    <a:pt x="3393" y="153"/>
                  </a:lnTo>
                  <a:lnTo>
                    <a:pt x="3317" y="230"/>
                  </a:lnTo>
                  <a:lnTo>
                    <a:pt x="3240" y="332"/>
                  </a:lnTo>
                  <a:lnTo>
                    <a:pt x="3164" y="434"/>
                  </a:lnTo>
                  <a:lnTo>
                    <a:pt x="3138" y="562"/>
                  </a:lnTo>
                  <a:lnTo>
                    <a:pt x="3036" y="944"/>
                  </a:lnTo>
                  <a:lnTo>
                    <a:pt x="2959" y="1301"/>
                  </a:lnTo>
                  <a:lnTo>
                    <a:pt x="2934" y="1403"/>
                  </a:lnTo>
                  <a:lnTo>
                    <a:pt x="2857" y="1480"/>
                  </a:lnTo>
                  <a:lnTo>
                    <a:pt x="2220" y="1837"/>
                  </a:lnTo>
                  <a:lnTo>
                    <a:pt x="2143" y="1862"/>
                  </a:lnTo>
                  <a:lnTo>
                    <a:pt x="2041" y="1837"/>
                  </a:lnTo>
                  <a:lnTo>
                    <a:pt x="1659" y="1709"/>
                  </a:lnTo>
                  <a:lnTo>
                    <a:pt x="1302" y="1607"/>
                  </a:lnTo>
                  <a:lnTo>
                    <a:pt x="1174" y="1582"/>
                  </a:lnTo>
                  <a:lnTo>
                    <a:pt x="1046" y="1582"/>
                  </a:lnTo>
                  <a:lnTo>
                    <a:pt x="919" y="1607"/>
                  </a:lnTo>
                  <a:lnTo>
                    <a:pt x="817" y="1633"/>
                  </a:lnTo>
                  <a:lnTo>
                    <a:pt x="715" y="1709"/>
                  </a:lnTo>
                  <a:lnTo>
                    <a:pt x="613" y="1760"/>
                  </a:lnTo>
                  <a:lnTo>
                    <a:pt x="511" y="1862"/>
                  </a:lnTo>
                  <a:lnTo>
                    <a:pt x="434" y="1964"/>
                  </a:lnTo>
                  <a:lnTo>
                    <a:pt x="103" y="2551"/>
                  </a:lnTo>
                  <a:lnTo>
                    <a:pt x="52" y="2679"/>
                  </a:lnTo>
                  <a:lnTo>
                    <a:pt x="1" y="2806"/>
                  </a:lnTo>
                  <a:lnTo>
                    <a:pt x="1" y="2908"/>
                  </a:lnTo>
                  <a:lnTo>
                    <a:pt x="1" y="3036"/>
                  </a:lnTo>
                  <a:lnTo>
                    <a:pt x="26" y="3163"/>
                  </a:lnTo>
                  <a:lnTo>
                    <a:pt x="77" y="3265"/>
                  </a:lnTo>
                  <a:lnTo>
                    <a:pt x="154" y="3393"/>
                  </a:lnTo>
                  <a:lnTo>
                    <a:pt x="230" y="3469"/>
                  </a:lnTo>
                  <a:lnTo>
                    <a:pt x="511" y="3750"/>
                  </a:lnTo>
                  <a:lnTo>
                    <a:pt x="791" y="3979"/>
                  </a:lnTo>
                  <a:lnTo>
                    <a:pt x="868" y="4056"/>
                  </a:lnTo>
                  <a:lnTo>
                    <a:pt x="868" y="4158"/>
                  </a:lnTo>
                  <a:lnTo>
                    <a:pt x="868" y="4898"/>
                  </a:lnTo>
                  <a:lnTo>
                    <a:pt x="868" y="5000"/>
                  </a:lnTo>
                  <a:lnTo>
                    <a:pt x="791" y="5076"/>
                  </a:lnTo>
                  <a:lnTo>
                    <a:pt x="485" y="5331"/>
                  </a:lnTo>
                  <a:lnTo>
                    <a:pt x="230" y="5586"/>
                  </a:lnTo>
                  <a:lnTo>
                    <a:pt x="154" y="5688"/>
                  </a:lnTo>
                  <a:lnTo>
                    <a:pt x="77" y="5790"/>
                  </a:lnTo>
                  <a:lnTo>
                    <a:pt x="26" y="5892"/>
                  </a:lnTo>
                  <a:lnTo>
                    <a:pt x="1" y="6020"/>
                  </a:lnTo>
                  <a:lnTo>
                    <a:pt x="1" y="6147"/>
                  </a:lnTo>
                  <a:lnTo>
                    <a:pt x="1" y="6275"/>
                  </a:lnTo>
                  <a:lnTo>
                    <a:pt x="52" y="6377"/>
                  </a:lnTo>
                  <a:lnTo>
                    <a:pt x="103" y="6505"/>
                  </a:lnTo>
                  <a:lnTo>
                    <a:pt x="434" y="7091"/>
                  </a:lnTo>
                  <a:lnTo>
                    <a:pt x="511" y="7193"/>
                  </a:lnTo>
                  <a:lnTo>
                    <a:pt x="613" y="7295"/>
                  </a:lnTo>
                  <a:lnTo>
                    <a:pt x="715" y="7346"/>
                  </a:lnTo>
                  <a:lnTo>
                    <a:pt x="817" y="7423"/>
                  </a:lnTo>
                  <a:lnTo>
                    <a:pt x="919" y="7448"/>
                  </a:lnTo>
                  <a:lnTo>
                    <a:pt x="1046" y="7474"/>
                  </a:lnTo>
                  <a:lnTo>
                    <a:pt x="1174" y="7474"/>
                  </a:lnTo>
                  <a:lnTo>
                    <a:pt x="1302" y="7448"/>
                  </a:lnTo>
                  <a:lnTo>
                    <a:pt x="1684" y="7346"/>
                  </a:lnTo>
                  <a:lnTo>
                    <a:pt x="2041" y="7219"/>
                  </a:lnTo>
                  <a:lnTo>
                    <a:pt x="2143" y="7193"/>
                  </a:lnTo>
                  <a:lnTo>
                    <a:pt x="2220" y="7219"/>
                  </a:lnTo>
                  <a:lnTo>
                    <a:pt x="2730" y="7525"/>
                  </a:lnTo>
                  <a:lnTo>
                    <a:pt x="2730" y="9106"/>
                  </a:lnTo>
                  <a:lnTo>
                    <a:pt x="2092" y="9106"/>
                  </a:lnTo>
                  <a:lnTo>
                    <a:pt x="1990" y="9132"/>
                  </a:lnTo>
                  <a:lnTo>
                    <a:pt x="1888" y="9157"/>
                  </a:lnTo>
                  <a:lnTo>
                    <a:pt x="1812" y="9234"/>
                  </a:lnTo>
                  <a:lnTo>
                    <a:pt x="1761" y="9336"/>
                  </a:lnTo>
                  <a:lnTo>
                    <a:pt x="1761" y="9438"/>
                  </a:lnTo>
                  <a:lnTo>
                    <a:pt x="1761" y="9540"/>
                  </a:lnTo>
                  <a:lnTo>
                    <a:pt x="1812" y="9616"/>
                  </a:lnTo>
                  <a:lnTo>
                    <a:pt x="1888" y="9693"/>
                  </a:lnTo>
                  <a:lnTo>
                    <a:pt x="4005" y="11402"/>
                  </a:lnTo>
                  <a:lnTo>
                    <a:pt x="4107" y="11478"/>
                  </a:lnTo>
                  <a:lnTo>
                    <a:pt x="4311" y="11478"/>
                  </a:lnTo>
                  <a:lnTo>
                    <a:pt x="4413" y="11402"/>
                  </a:lnTo>
                  <a:lnTo>
                    <a:pt x="6530" y="9693"/>
                  </a:lnTo>
                  <a:lnTo>
                    <a:pt x="6607" y="9616"/>
                  </a:lnTo>
                  <a:lnTo>
                    <a:pt x="6658" y="9540"/>
                  </a:lnTo>
                  <a:lnTo>
                    <a:pt x="6658" y="9438"/>
                  </a:lnTo>
                  <a:lnTo>
                    <a:pt x="6632" y="9336"/>
                  </a:lnTo>
                  <a:lnTo>
                    <a:pt x="6581" y="9234"/>
                  </a:lnTo>
                  <a:lnTo>
                    <a:pt x="6530" y="9157"/>
                  </a:lnTo>
                  <a:lnTo>
                    <a:pt x="6428" y="9132"/>
                  </a:lnTo>
                  <a:lnTo>
                    <a:pt x="6326" y="9106"/>
                  </a:lnTo>
                  <a:lnTo>
                    <a:pt x="5663" y="9106"/>
                  </a:lnTo>
                  <a:lnTo>
                    <a:pt x="5663" y="7525"/>
                  </a:lnTo>
                  <a:lnTo>
                    <a:pt x="6199" y="7219"/>
                  </a:lnTo>
                  <a:lnTo>
                    <a:pt x="6275" y="7193"/>
                  </a:lnTo>
                  <a:lnTo>
                    <a:pt x="6377" y="7219"/>
                  </a:lnTo>
                  <a:lnTo>
                    <a:pt x="6734" y="7346"/>
                  </a:lnTo>
                  <a:lnTo>
                    <a:pt x="7117" y="7448"/>
                  </a:lnTo>
                  <a:lnTo>
                    <a:pt x="7245" y="7474"/>
                  </a:lnTo>
                  <a:lnTo>
                    <a:pt x="7372" y="7474"/>
                  </a:lnTo>
                  <a:lnTo>
                    <a:pt x="7474" y="7448"/>
                  </a:lnTo>
                  <a:lnTo>
                    <a:pt x="7602" y="7423"/>
                  </a:lnTo>
                  <a:lnTo>
                    <a:pt x="7704" y="7346"/>
                  </a:lnTo>
                  <a:lnTo>
                    <a:pt x="7806" y="7295"/>
                  </a:lnTo>
                  <a:lnTo>
                    <a:pt x="7908" y="7193"/>
                  </a:lnTo>
                  <a:lnTo>
                    <a:pt x="7959" y="7091"/>
                  </a:lnTo>
                  <a:lnTo>
                    <a:pt x="8316" y="6505"/>
                  </a:lnTo>
                  <a:lnTo>
                    <a:pt x="8367" y="6377"/>
                  </a:lnTo>
                  <a:lnTo>
                    <a:pt x="8392" y="6275"/>
                  </a:lnTo>
                  <a:lnTo>
                    <a:pt x="8418" y="6147"/>
                  </a:lnTo>
                  <a:lnTo>
                    <a:pt x="8418" y="6020"/>
                  </a:lnTo>
                  <a:lnTo>
                    <a:pt x="8392" y="5892"/>
                  </a:lnTo>
                  <a:lnTo>
                    <a:pt x="8341" y="5790"/>
                  </a:lnTo>
                  <a:lnTo>
                    <a:pt x="8265" y="5688"/>
                  </a:lnTo>
                  <a:lnTo>
                    <a:pt x="8188" y="5586"/>
                  </a:lnTo>
                  <a:lnTo>
                    <a:pt x="7933" y="5331"/>
                  </a:lnTo>
                  <a:lnTo>
                    <a:pt x="7627" y="5076"/>
                  </a:lnTo>
                  <a:lnTo>
                    <a:pt x="7551" y="5000"/>
                  </a:lnTo>
                  <a:lnTo>
                    <a:pt x="7525" y="4898"/>
                  </a:lnTo>
                  <a:lnTo>
                    <a:pt x="7525" y="4158"/>
                  </a:lnTo>
                  <a:lnTo>
                    <a:pt x="7551" y="4056"/>
                  </a:lnTo>
                  <a:lnTo>
                    <a:pt x="7627" y="3979"/>
                  </a:lnTo>
                  <a:lnTo>
                    <a:pt x="7908" y="3750"/>
                  </a:lnTo>
                  <a:lnTo>
                    <a:pt x="8188" y="3469"/>
                  </a:lnTo>
                  <a:lnTo>
                    <a:pt x="8265" y="3393"/>
                  </a:lnTo>
                  <a:lnTo>
                    <a:pt x="8341" y="3265"/>
                  </a:lnTo>
                  <a:lnTo>
                    <a:pt x="8392" y="3163"/>
                  </a:lnTo>
                  <a:lnTo>
                    <a:pt x="8418" y="3036"/>
                  </a:lnTo>
                  <a:lnTo>
                    <a:pt x="8418" y="2908"/>
                  </a:lnTo>
                  <a:lnTo>
                    <a:pt x="8392" y="2806"/>
                  </a:lnTo>
                  <a:lnTo>
                    <a:pt x="8367" y="2679"/>
                  </a:lnTo>
                  <a:lnTo>
                    <a:pt x="8316" y="2551"/>
                  </a:lnTo>
                  <a:lnTo>
                    <a:pt x="7959" y="1964"/>
                  </a:lnTo>
                  <a:lnTo>
                    <a:pt x="7908" y="1862"/>
                  </a:lnTo>
                  <a:lnTo>
                    <a:pt x="7806" y="1760"/>
                  </a:lnTo>
                  <a:lnTo>
                    <a:pt x="7704" y="1709"/>
                  </a:lnTo>
                  <a:lnTo>
                    <a:pt x="7602" y="1633"/>
                  </a:lnTo>
                  <a:lnTo>
                    <a:pt x="7474" y="1607"/>
                  </a:lnTo>
                  <a:lnTo>
                    <a:pt x="7372" y="1582"/>
                  </a:lnTo>
                  <a:lnTo>
                    <a:pt x="7245" y="1582"/>
                  </a:lnTo>
                  <a:lnTo>
                    <a:pt x="7117" y="1607"/>
                  </a:lnTo>
                  <a:lnTo>
                    <a:pt x="6760" y="1709"/>
                  </a:lnTo>
                  <a:lnTo>
                    <a:pt x="6377" y="1862"/>
                  </a:lnTo>
                  <a:lnTo>
                    <a:pt x="6275" y="1862"/>
                  </a:lnTo>
                  <a:lnTo>
                    <a:pt x="6199" y="1837"/>
                  </a:lnTo>
                  <a:lnTo>
                    <a:pt x="5561" y="1480"/>
                  </a:lnTo>
                  <a:lnTo>
                    <a:pt x="5485" y="1403"/>
                  </a:lnTo>
                  <a:lnTo>
                    <a:pt x="5434" y="1301"/>
                  </a:lnTo>
                  <a:lnTo>
                    <a:pt x="5383" y="944"/>
                  </a:lnTo>
                  <a:lnTo>
                    <a:pt x="5281" y="562"/>
                  </a:lnTo>
                  <a:lnTo>
                    <a:pt x="5255" y="434"/>
                  </a:lnTo>
                  <a:lnTo>
                    <a:pt x="5179" y="332"/>
                  </a:lnTo>
                  <a:lnTo>
                    <a:pt x="5102" y="230"/>
                  </a:lnTo>
                  <a:lnTo>
                    <a:pt x="5025" y="153"/>
                  </a:lnTo>
                  <a:lnTo>
                    <a:pt x="4923" y="77"/>
                  </a:lnTo>
                  <a:lnTo>
                    <a:pt x="4796" y="26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0"/>
            <p:cNvSpPr/>
            <p:nvPr/>
          </p:nvSpPr>
          <p:spPr>
            <a:xfrm>
              <a:off x="2563675" y="3600675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199" y="26"/>
                  </a:lnTo>
                  <a:lnTo>
                    <a:pt x="1072" y="77"/>
                  </a:lnTo>
                  <a:lnTo>
                    <a:pt x="970" y="153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5" y="434"/>
                  </a:lnTo>
                  <a:lnTo>
                    <a:pt x="664" y="536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4107"/>
                  </a:lnTo>
                  <a:lnTo>
                    <a:pt x="26" y="4209"/>
                  </a:lnTo>
                  <a:lnTo>
                    <a:pt x="77" y="4285"/>
                  </a:lnTo>
                  <a:lnTo>
                    <a:pt x="153" y="4336"/>
                  </a:lnTo>
                  <a:lnTo>
                    <a:pt x="255" y="4362"/>
                  </a:lnTo>
                  <a:lnTo>
                    <a:pt x="358" y="4336"/>
                  </a:lnTo>
                  <a:lnTo>
                    <a:pt x="460" y="4285"/>
                  </a:lnTo>
                  <a:lnTo>
                    <a:pt x="511" y="4209"/>
                  </a:lnTo>
                  <a:lnTo>
                    <a:pt x="536" y="4107"/>
                  </a:lnTo>
                  <a:lnTo>
                    <a:pt x="536" y="2781"/>
                  </a:lnTo>
                  <a:lnTo>
                    <a:pt x="536" y="2653"/>
                  </a:lnTo>
                  <a:lnTo>
                    <a:pt x="562" y="2577"/>
                  </a:lnTo>
                  <a:lnTo>
                    <a:pt x="613" y="2475"/>
                  </a:lnTo>
                  <a:lnTo>
                    <a:pt x="689" y="2398"/>
                  </a:lnTo>
                  <a:lnTo>
                    <a:pt x="766" y="2347"/>
                  </a:lnTo>
                  <a:lnTo>
                    <a:pt x="842" y="2296"/>
                  </a:lnTo>
                  <a:lnTo>
                    <a:pt x="944" y="2270"/>
                  </a:lnTo>
                  <a:lnTo>
                    <a:pt x="1046" y="2245"/>
                  </a:lnTo>
                  <a:lnTo>
                    <a:pt x="9514" y="2245"/>
                  </a:lnTo>
                  <a:lnTo>
                    <a:pt x="9616" y="2270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22" y="2475"/>
                  </a:lnTo>
                  <a:lnTo>
                    <a:pt x="9973" y="2577"/>
                  </a:lnTo>
                  <a:lnTo>
                    <a:pt x="10025" y="2653"/>
                  </a:lnTo>
                  <a:lnTo>
                    <a:pt x="10025" y="2781"/>
                  </a:lnTo>
                  <a:lnTo>
                    <a:pt x="10025" y="5484"/>
                  </a:lnTo>
                  <a:lnTo>
                    <a:pt x="10025" y="5586"/>
                  </a:lnTo>
                  <a:lnTo>
                    <a:pt x="9973" y="5688"/>
                  </a:lnTo>
                  <a:lnTo>
                    <a:pt x="9922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514" y="6020"/>
                  </a:lnTo>
                  <a:lnTo>
                    <a:pt x="1046" y="6020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6" y="5918"/>
                  </a:lnTo>
                  <a:lnTo>
                    <a:pt x="689" y="5867"/>
                  </a:lnTo>
                  <a:lnTo>
                    <a:pt x="613" y="5790"/>
                  </a:lnTo>
                  <a:lnTo>
                    <a:pt x="562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5255"/>
                  </a:lnTo>
                  <a:lnTo>
                    <a:pt x="511" y="5153"/>
                  </a:lnTo>
                  <a:lnTo>
                    <a:pt x="460" y="5076"/>
                  </a:lnTo>
                  <a:lnTo>
                    <a:pt x="358" y="5025"/>
                  </a:lnTo>
                  <a:lnTo>
                    <a:pt x="255" y="5000"/>
                  </a:lnTo>
                  <a:lnTo>
                    <a:pt x="153" y="5025"/>
                  </a:lnTo>
                  <a:lnTo>
                    <a:pt x="77" y="5076"/>
                  </a:lnTo>
                  <a:lnTo>
                    <a:pt x="26" y="5153"/>
                  </a:lnTo>
                  <a:lnTo>
                    <a:pt x="0" y="5255"/>
                  </a:lnTo>
                  <a:lnTo>
                    <a:pt x="0" y="5484"/>
                  </a:lnTo>
                  <a:lnTo>
                    <a:pt x="26" y="5714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7" y="6249"/>
                  </a:lnTo>
                  <a:lnTo>
                    <a:pt x="460" y="6377"/>
                  </a:lnTo>
                  <a:lnTo>
                    <a:pt x="638" y="6454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54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382" y="6071"/>
                  </a:lnTo>
                  <a:lnTo>
                    <a:pt x="10484" y="5892"/>
                  </a:lnTo>
                  <a:lnTo>
                    <a:pt x="10535" y="5714"/>
                  </a:lnTo>
                  <a:lnTo>
                    <a:pt x="10560" y="5484"/>
                  </a:lnTo>
                  <a:lnTo>
                    <a:pt x="10560" y="2781"/>
                  </a:lnTo>
                  <a:lnTo>
                    <a:pt x="10535" y="2577"/>
                  </a:lnTo>
                  <a:lnTo>
                    <a:pt x="10484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8749" y="0"/>
                  </a:lnTo>
                  <a:lnTo>
                    <a:pt x="8622" y="26"/>
                  </a:lnTo>
                  <a:lnTo>
                    <a:pt x="8545" y="77"/>
                  </a:lnTo>
                  <a:lnTo>
                    <a:pt x="8494" y="153"/>
                  </a:lnTo>
                  <a:lnTo>
                    <a:pt x="8469" y="255"/>
                  </a:lnTo>
                  <a:lnTo>
                    <a:pt x="8494" y="357"/>
                  </a:lnTo>
                  <a:lnTo>
                    <a:pt x="8545" y="459"/>
                  </a:lnTo>
                  <a:lnTo>
                    <a:pt x="8622" y="511"/>
                  </a:lnTo>
                  <a:lnTo>
                    <a:pt x="8749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36"/>
                  </a:lnTo>
                  <a:lnTo>
                    <a:pt x="7576" y="536"/>
                  </a:lnTo>
                  <a:lnTo>
                    <a:pt x="7678" y="511"/>
                  </a:lnTo>
                  <a:lnTo>
                    <a:pt x="7780" y="459"/>
                  </a:lnTo>
                  <a:lnTo>
                    <a:pt x="7831" y="357"/>
                  </a:lnTo>
                  <a:lnTo>
                    <a:pt x="7856" y="255"/>
                  </a:lnTo>
                  <a:lnTo>
                    <a:pt x="7831" y="153"/>
                  </a:lnTo>
                  <a:lnTo>
                    <a:pt x="7780" y="77"/>
                  </a:lnTo>
                  <a:lnTo>
                    <a:pt x="7678" y="26"/>
                  </a:lnTo>
                  <a:lnTo>
                    <a:pt x="7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0"/>
            <p:cNvSpPr/>
            <p:nvPr/>
          </p:nvSpPr>
          <p:spPr>
            <a:xfrm>
              <a:off x="2590450" y="367017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092" y="1072"/>
                  </a:lnTo>
                  <a:lnTo>
                    <a:pt x="2016" y="1123"/>
                  </a:lnTo>
                  <a:lnTo>
                    <a:pt x="1914" y="1148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59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67" y="1684"/>
                  </a:lnTo>
                  <a:lnTo>
                    <a:pt x="2220" y="1633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7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4" y="2679"/>
                  </a:lnTo>
                  <a:lnTo>
                    <a:pt x="256" y="2704"/>
                  </a:lnTo>
                  <a:lnTo>
                    <a:pt x="8137" y="2704"/>
                  </a:lnTo>
                  <a:lnTo>
                    <a:pt x="8239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70"/>
          <p:cNvGrpSpPr/>
          <p:nvPr/>
        </p:nvGrpSpPr>
        <p:grpSpPr>
          <a:xfrm>
            <a:off x="3974185" y="3409818"/>
            <a:ext cx="456070" cy="456070"/>
            <a:chOff x="3209000" y="3306075"/>
            <a:chExt cx="458500" cy="458500"/>
          </a:xfrm>
        </p:grpSpPr>
        <p:sp>
          <p:nvSpPr>
            <p:cNvPr id="1755" name="Google Shape;1755;p70"/>
            <p:cNvSpPr/>
            <p:nvPr/>
          </p:nvSpPr>
          <p:spPr>
            <a:xfrm>
              <a:off x="3333325" y="3375575"/>
              <a:ext cx="210475" cy="67625"/>
            </a:xfrm>
            <a:custGeom>
              <a:avLst/>
              <a:gdLst/>
              <a:ahLst/>
              <a:cxnLst/>
              <a:rect l="l" t="t" r="r" b="b"/>
              <a:pathLst>
                <a:path w="8419" h="2705" extrusionOk="0">
                  <a:moveTo>
                    <a:pt x="2169" y="536"/>
                  </a:moveTo>
                  <a:lnTo>
                    <a:pt x="2169" y="893"/>
                  </a:lnTo>
                  <a:lnTo>
                    <a:pt x="2169" y="995"/>
                  </a:lnTo>
                  <a:lnTo>
                    <a:pt x="2092" y="1072"/>
                  </a:lnTo>
                  <a:lnTo>
                    <a:pt x="2016" y="1123"/>
                  </a:lnTo>
                  <a:lnTo>
                    <a:pt x="1914" y="1148"/>
                  </a:lnTo>
                  <a:lnTo>
                    <a:pt x="1812" y="1123"/>
                  </a:lnTo>
                  <a:lnTo>
                    <a:pt x="1710" y="1072"/>
                  </a:lnTo>
                  <a:lnTo>
                    <a:pt x="1659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44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098" y="536"/>
                  </a:lnTo>
                  <a:lnTo>
                    <a:pt x="1098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67" y="1684"/>
                  </a:lnTo>
                  <a:lnTo>
                    <a:pt x="2220" y="1633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7"/>
                  </a:lnTo>
                  <a:lnTo>
                    <a:pt x="2654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09" y="1046"/>
                  </a:lnTo>
                  <a:lnTo>
                    <a:pt x="2960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40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05" y="1633"/>
                  </a:lnTo>
                  <a:lnTo>
                    <a:pt x="4158" y="1556"/>
                  </a:lnTo>
                  <a:lnTo>
                    <a:pt x="4260" y="1454"/>
                  </a:lnTo>
                  <a:lnTo>
                    <a:pt x="4362" y="1327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6" y="893"/>
                  </a:lnTo>
                  <a:lnTo>
                    <a:pt x="4516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54" y="2679"/>
                  </a:lnTo>
                  <a:lnTo>
                    <a:pt x="256" y="2704"/>
                  </a:lnTo>
                  <a:lnTo>
                    <a:pt x="8137" y="2704"/>
                  </a:lnTo>
                  <a:lnTo>
                    <a:pt x="8239" y="2679"/>
                  </a:lnTo>
                  <a:lnTo>
                    <a:pt x="8341" y="2628"/>
                  </a:lnTo>
                  <a:lnTo>
                    <a:pt x="8393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3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0"/>
            <p:cNvSpPr/>
            <p:nvPr/>
          </p:nvSpPr>
          <p:spPr>
            <a:xfrm>
              <a:off x="3209000" y="33060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391" y="2245"/>
                  </a:moveTo>
                  <a:lnTo>
                    <a:pt x="13519" y="2270"/>
                  </a:lnTo>
                  <a:lnTo>
                    <a:pt x="13595" y="2296"/>
                  </a:lnTo>
                  <a:lnTo>
                    <a:pt x="13697" y="2347"/>
                  </a:lnTo>
                  <a:lnTo>
                    <a:pt x="13774" y="2398"/>
                  </a:lnTo>
                  <a:lnTo>
                    <a:pt x="13825" y="2474"/>
                  </a:lnTo>
                  <a:lnTo>
                    <a:pt x="13876" y="2577"/>
                  </a:lnTo>
                  <a:lnTo>
                    <a:pt x="13901" y="2679"/>
                  </a:lnTo>
                  <a:lnTo>
                    <a:pt x="13927" y="2781"/>
                  </a:lnTo>
                  <a:lnTo>
                    <a:pt x="13927" y="5484"/>
                  </a:lnTo>
                  <a:lnTo>
                    <a:pt x="13901" y="5586"/>
                  </a:lnTo>
                  <a:lnTo>
                    <a:pt x="13876" y="5688"/>
                  </a:lnTo>
                  <a:lnTo>
                    <a:pt x="13825" y="5790"/>
                  </a:lnTo>
                  <a:lnTo>
                    <a:pt x="13774" y="5867"/>
                  </a:lnTo>
                  <a:lnTo>
                    <a:pt x="13697" y="5918"/>
                  </a:lnTo>
                  <a:lnTo>
                    <a:pt x="13595" y="5969"/>
                  </a:lnTo>
                  <a:lnTo>
                    <a:pt x="13519" y="5994"/>
                  </a:lnTo>
                  <a:lnTo>
                    <a:pt x="13391" y="6020"/>
                  </a:lnTo>
                  <a:lnTo>
                    <a:pt x="4948" y="6020"/>
                  </a:lnTo>
                  <a:lnTo>
                    <a:pt x="4846" y="5994"/>
                  </a:lnTo>
                  <a:lnTo>
                    <a:pt x="4744" y="5969"/>
                  </a:lnTo>
                  <a:lnTo>
                    <a:pt x="4668" y="5918"/>
                  </a:lnTo>
                  <a:lnTo>
                    <a:pt x="4591" y="5867"/>
                  </a:lnTo>
                  <a:lnTo>
                    <a:pt x="4515" y="5790"/>
                  </a:lnTo>
                  <a:lnTo>
                    <a:pt x="4464" y="5688"/>
                  </a:lnTo>
                  <a:lnTo>
                    <a:pt x="4438" y="5586"/>
                  </a:lnTo>
                  <a:lnTo>
                    <a:pt x="4438" y="5484"/>
                  </a:lnTo>
                  <a:lnTo>
                    <a:pt x="4438" y="2781"/>
                  </a:lnTo>
                  <a:lnTo>
                    <a:pt x="4438" y="2679"/>
                  </a:lnTo>
                  <a:lnTo>
                    <a:pt x="4464" y="2577"/>
                  </a:lnTo>
                  <a:lnTo>
                    <a:pt x="4515" y="2474"/>
                  </a:lnTo>
                  <a:lnTo>
                    <a:pt x="4591" y="2398"/>
                  </a:lnTo>
                  <a:lnTo>
                    <a:pt x="4668" y="2347"/>
                  </a:lnTo>
                  <a:lnTo>
                    <a:pt x="4744" y="2296"/>
                  </a:lnTo>
                  <a:lnTo>
                    <a:pt x="4846" y="2270"/>
                  </a:lnTo>
                  <a:lnTo>
                    <a:pt x="4948" y="2245"/>
                  </a:lnTo>
                  <a:close/>
                  <a:moveTo>
                    <a:pt x="14360" y="5918"/>
                  </a:moveTo>
                  <a:lnTo>
                    <a:pt x="14692" y="6326"/>
                  </a:lnTo>
                  <a:lnTo>
                    <a:pt x="14998" y="6734"/>
                  </a:lnTo>
                  <a:lnTo>
                    <a:pt x="15279" y="7168"/>
                  </a:lnTo>
                  <a:lnTo>
                    <a:pt x="15534" y="7627"/>
                  </a:lnTo>
                  <a:lnTo>
                    <a:pt x="15355" y="7703"/>
                  </a:lnTo>
                  <a:lnTo>
                    <a:pt x="15202" y="7754"/>
                  </a:lnTo>
                  <a:lnTo>
                    <a:pt x="14845" y="7831"/>
                  </a:lnTo>
                  <a:lnTo>
                    <a:pt x="14488" y="7882"/>
                  </a:lnTo>
                  <a:lnTo>
                    <a:pt x="14182" y="7882"/>
                  </a:lnTo>
                  <a:lnTo>
                    <a:pt x="13799" y="7907"/>
                  </a:lnTo>
                  <a:lnTo>
                    <a:pt x="13417" y="7907"/>
                  </a:lnTo>
                  <a:lnTo>
                    <a:pt x="13034" y="7856"/>
                  </a:lnTo>
                  <a:lnTo>
                    <a:pt x="12677" y="7754"/>
                  </a:lnTo>
                  <a:lnTo>
                    <a:pt x="12447" y="7678"/>
                  </a:lnTo>
                  <a:lnTo>
                    <a:pt x="12243" y="7550"/>
                  </a:lnTo>
                  <a:lnTo>
                    <a:pt x="12065" y="7423"/>
                  </a:lnTo>
                  <a:lnTo>
                    <a:pt x="11912" y="7270"/>
                  </a:lnTo>
                  <a:lnTo>
                    <a:pt x="11810" y="7117"/>
                  </a:lnTo>
                  <a:lnTo>
                    <a:pt x="11733" y="6938"/>
                  </a:lnTo>
                  <a:lnTo>
                    <a:pt x="11682" y="6760"/>
                  </a:lnTo>
                  <a:lnTo>
                    <a:pt x="11682" y="6556"/>
                  </a:lnTo>
                  <a:lnTo>
                    <a:pt x="13391" y="6556"/>
                  </a:lnTo>
                  <a:lnTo>
                    <a:pt x="13570" y="6530"/>
                  </a:lnTo>
                  <a:lnTo>
                    <a:pt x="13723" y="6505"/>
                  </a:lnTo>
                  <a:lnTo>
                    <a:pt x="13850" y="6454"/>
                  </a:lnTo>
                  <a:lnTo>
                    <a:pt x="13978" y="6377"/>
                  </a:lnTo>
                  <a:lnTo>
                    <a:pt x="14105" y="6275"/>
                  </a:lnTo>
                  <a:lnTo>
                    <a:pt x="14207" y="6173"/>
                  </a:lnTo>
                  <a:lnTo>
                    <a:pt x="14284" y="6071"/>
                  </a:lnTo>
                  <a:lnTo>
                    <a:pt x="14360" y="5918"/>
                  </a:lnTo>
                  <a:close/>
                  <a:moveTo>
                    <a:pt x="3979" y="5918"/>
                  </a:moveTo>
                  <a:lnTo>
                    <a:pt x="4056" y="6045"/>
                  </a:lnTo>
                  <a:lnTo>
                    <a:pt x="4132" y="6173"/>
                  </a:lnTo>
                  <a:lnTo>
                    <a:pt x="4234" y="6275"/>
                  </a:lnTo>
                  <a:lnTo>
                    <a:pt x="4362" y="6377"/>
                  </a:lnTo>
                  <a:lnTo>
                    <a:pt x="4489" y="6454"/>
                  </a:lnTo>
                  <a:lnTo>
                    <a:pt x="4642" y="6505"/>
                  </a:lnTo>
                  <a:lnTo>
                    <a:pt x="4795" y="6530"/>
                  </a:lnTo>
                  <a:lnTo>
                    <a:pt x="4948" y="6556"/>
                  </a:lnTo>
                  <a:lnTo>
                    <a:pt x="8902" y="6556"/>
                  </a:lnTo>
                  <a:lnTo>
                    <a:pt x="8596" y="7219"/>
                  </a:lnTo>
                  <a:lnTo>
                    <a:pt x="8392" y="7652"/>
                  </a:lnTo>
                  <a:lnTo>
                    <a:pt x="8188" y="8086"/>
                  </a:lnTo>
                  <a:lnTo>
                    <a:pt x="8035" y="8494"/>
                  </a:lnTo>
                  <a:lnTo>
                    <a:pt x="7933" y="8851"/>
                  </a:lnTo>
                  <a:lnTo>
                    <a:pt x="7882" y="9183"/>
                  </a:lnTo>
                  <a:lnTo>
                    <a:pt x="7856" y="9489"/>
                  </a:lnTo>
                  <a:lnTo>
                    <a:pt x="7831" y="9744"/>
                  </a:lnTo>
                  <a:lnTo>
                    <a:pt x="7856" y="9973"/>
                  </a:lnTo>
                  <a:lnTo>
                    <a:pt x="7907" y="10382"/>
                  </a:lnTo>
                  <a:lnTo>
                    <a:pt x="7958" y="10586"/>
                  </a:lnTo>
                  <a:lnTo>
                    <a:pt x="7958" y="10739"/>
                  </a:lnTo>
                  <a:lnTo>
                    <a:pt x="7958" y="10892"/>
                  </a:lnTo>
                  <a:lnTo>
                    <a:pt x="7907" y="11019"/>
                  </a:lnTo>
                  <a:lnTo>
                    <a:pt x="7831" y="11096"/>
                  </a:lnTo>
                  <a:lnTo>
                    <a:pt x="7729" y="11147"/>
                  </a:lnTo>
                  <a:lnTo>
                    <a:pt x="7627" y="11172"/>
                  </a:lnTo>
                  <a:lnTo>
                    <a:pt x="7397" y="11172"/>
                  </a:lnTo>
                  <a:lnTo>
                    <a:pt x="7269" y="11147"/>
                  </a:lnTo>
                  <a:lnTo>
                    <a:pt x="7142" y="11121"/>
                  </a:lnTo>
                  <a:lnTo>
                    <a:pt x="7040" y="11045"/>
                  </a:lnTo>
                  <a:lnTo>
                    <a:pt x="6836" y="10943"/>
                  </a:lnTo>
                  <a:lnTo>
                    <a:pt x="6683" y="10815"/>
                  </a:lnTo>
                  <a:lnTo>
                    <a:pt x="6530" y="10662"/>
                  </a:lnTo>
                  <a:lnTo>
                    <a:pt x="6377" y="10484"/>
                  </a:lnTo>
                  <a:lnTo>
                    <a:pt x="6096" y="10101"/>
                  </a:lnTo>
                  <a:lnTo>
                    <a:pt x="5841" y="9718"/>
                  </a:lnTo>
                  <a:lnTo>
                    <a:pt x="5535" y="9259"/>
                  </a:lnTo>
                  <a:lnTo>
                    <a:pt x="5203" y="8826"/>
                  </a:lnTo>
                  <a:lnTo>
                    <a:pt x="4974" y="8571"/>
                  </a:lnTo>
                  <a:lnTo>
                    <a:pt x="4719" y="8341"/>
                  </a:lnTo>
                  <a:lnTo>
                    <a:pt x="4209" y="7907"/>
                  </a:lnTo>
                  <a:lnTo>
                    <a:pt x="3826" y="7576"/>
                  </a:lnTo>
                  <a:lnTo>
                    <a:pt x="3469" y="7244"/>
                  </a:lnTo>
                  <a:lnTo>
                    <a:pt x="3188" y="6913"/>
                  </a:lnTo>
                  <a:lnTo>
                    <a:pt x="3571" y="6402"/>
                  </a:lnTo>
                  <a:lnTo>
                    <a:pt x="3979" y="5918"/>
                  </a:lnTo>
                  <a:close/>
                  <a:moveTo>
                    <a:pt x="5203" y="0"/>
                  </a:moveTo>
                  <a:lnTo>
                    <a:pt x="5101" y="26"/>
                  </a:lnTo>
                  <a:lnTo>
                    <a:pt x="4974" y="77"/>
                  </a:lnTo>
                  <a:lnTo>
                    <a:pt x="4872" y="153"/>
                  </a:lnTo>
                  <a:lnTo>
                    <a:pt x="4770" y="230"/>
                  </a:lnTo>
                  <a:lnTo>
                    <a:pt x="4693" y="332"/>
                  </a:lnTo>
                  <a:lnTo>
                    <a:pt x="4617" y="434"/>
                  </a:lnTo>
                  <a:lnTo>
                    <a:pt x="4566" y="536"/>
                  </a:lnTo>
                  <a:lnTo>
                    <a:pt x="3954" y="2398"/>
                  </a:lnTo>
                  <a:lnTo>
                    <a:pt x="3928" y="2551"/>
                  </a:lnTo>
                  <a:lnTo>
                    <a:pt x="3903" y="2781"/>
                  </a:lnTo>
                  <a:lnTo>
                    <a:pt x="3903" y="2806"/>
                  </a:lnTo>
                  <a:lnTo>
                    <a:pt x="2092" y="2806"/>
                  </a:lnTo>
                  <a:lnTo>
                    <a:pt x="1990" y="2832"/>
                  </a:lnTo>
                  <a:lnTo>
                    <a:pt x="1888" y="2883"/>
                  </a:lnTo>
                  <a:lnTo>
                    <a:pt x="1837" y="2985"/>
                  </a:lnTo>
                  <a:lnTo>
                    <a:pt x="1811" y="3087"/>
                  </a:lnTo>
                  <a:lnTo>
                    <a:pt x="1837" y="3189"/>
                  </a:lnTo>
                  <a:lnTo>
                    <a:pt x="1888" y="3265"/>
                  </a:lnTo>
                  <a:lnTo>
                    <a:pt x="1990" y="3316"/>
                  </a:lnTo>
                  <a:lnTo>
                    <a:pt x="2092" y="3342"/>
                  </a:lnTo>
                  <a:lnTo>
                    <a:pt x="3903" y="3342"/>
                  </a:lnTo>
                  <a:lnTo>
                    <a:pt x="3903" y="3852"/>
                  </a:lnTo>
                  <a:lnTo>
                    <a:pt x="281" y="3852"/>
                  </a:lnTo>
                  <a:lnTo>
                    <a:pt x="179" y="3877"/>
                  </a:lnTo>
                  <a:lnTo>
                    <a:pt x="77" y="3954"/>
                  </a:lnTo>
                  <a:lnTo>
                    <a:pt x="26" y="4030"/>
                  </a:lnTo>
                  <a:lnTo>
                    <a:pt x="0" y="4132"/>
                  </a:lnTo>
                  <a:lnTo>
                    <a:pt x="26" y="4234"/>
                  </a:lnTo>
                  <a:lnTo>
                    <a:pt x="77" y="4311"/>
                  </a:lnTo>
                  <a:lnTo>
                    <a:pt x="179" y="4387"/>
                  </a:lnTo>
                  <a:lnTo>
                    <a:pt x="281" y="4413"/>
                  </a:lnTo>
                  <a:lnTo>
                    <a:pt x="3903" y="4413"/>
                  </a:lnTo>
                  <a:lnTo>
                    <a:pt x="3903" y="4923"/>
                  </a:lnTo>
                  <a:lnTo>
                    <a:pt x="2092" y="4923"/>
                  </a:lnTo>
                  <a:lnTo>
                    <a:pt x="1990" y="4949"/>
                  </a:lnTo>
                  <a:lnTo>
                    <a:pt x="1888" y="5000"/>
                  </a:lnTo>
                  <a:lnTo>
                    <a:pt x="1837" y="5076"/>
                  </a:lnTo>
                  <a:lnTo>
                    <a:pt x="1811" y="5178"/>
                  </a:lnTo>
                  <a:lnTo>
                    <a:pt x="1837" y="5280"/>
                  </a:lnTo>
                  <a:lnTo>
                    <a:pt x="1888" y="5382"/>
                  </a:lnTo>
                  <a:lnTo>
                    <a:pt x="1990" y="5433"/>
                  </a:lnTo>
                  <a:lnTo>
                    <a:pt x="2092" y="5459"/>
                  </a:lnTo>
                  <a:lnTo>
                    <a:pt x="3673" y="5459"/>
                  </a:lnTo>
                  <a:lnTo>
                    <a:pt x="3214" y="5943"/>
                  </a:lnTo>
                  <a:lnTo>
                    <a:pt x="2831" y="6479"/>
                  </a:lnTo>
                  <a:lnTo>
                    <a:pt x="2500" y="7066"/>
                  </a:lnTo>
                  <a:lnTo>
                    <a:pt x="2194" y="7652"/>
                  </a:lnTo>
                  <a:lnTo>
                    <a:pt x="2168" y="7754"/>
                  </a:lnTo>
                  <a:lnTo>
                    <a:pt x="2194" y="7856"/>
                  </a:lnTo>
                  <a:lnTo>
                    <a:pt x="2245" y="7958"/>
                  </a:lnTo>
                  <a:lnTo>
                    <a:pt x="2321" y="8009"/>
                  </a:lnTo>
                  <a:lnTo>
                    <a:pt x="2449" y="8035"/>
                  </a:lnTo>
                  <a:lnTo>
                    <a:pt x="2525" y="8035"/>
                  </a:lnTo>
                  <a:lnTo>
                    <a:pt x="2576" y="7984"/>
                  </a:lnTo>
                  <a:lnTo>
                    <a:pt x="2653" y="7933"/>
                  </a:lnTo>
                  <a:lnTo>
                    <a:pt x="2678" y="7882"/>
                  </a:lnTo>
                  <a:lnTo>
                    <a:pt x="2908" y="7423"/>
                  </a:lnTo>
                  <a:lnTo>
                    <a:pt x="3086" y="7627"/>
                  </a:lnTo>
                  <a:lnTo>
                    <a:pt x="3469" y="7984"/>
                  </a:lnTo>
                  <a:lnTo>
                    <a:pt x="3877" y="8315"/>
                  </a:lnTo>
                  <a:lnTo>
                    <a:pt x="4362" y="8724"/>
                  </a:lnTo>
                  <a:lnTo>
                    <a:pt x="4591" y="8953"/>
                  </a:lnTo>
                  <a:lnTo>
                    <a:pt x="4795" y="9183"/>
                  </a:lnTo>
                  <a:lnTo>
                    <a:pt x="5101" y="9565"/>
                  </a:lnTo>
                  <a:lnTo>
                    <a:pt x="5382" y="9999"/>
                  </a:lnTo>
                  <a:lnTo>
                    <a:pt x="5663" y="10433"/>
                  </a:lnTo>
                  <a:lnTo>
                    <a:pt x="5969" y="10841"/>
                  </a:lnTo>
                  <a:lnTo>
                    <a:pt x="6147" y="11045"/>
                  </a:lnTo>
                  <a:lnTo>
                    <a:pt x="6351" y="11223"/>
                  </a:lnTo>
                  <a:lnTo>
                    <a:pt x="6555" y="11376"/>
                  </a:lnTo>
                  <a:lnTo>
                    <a:pt x="6785" y="11529"/>
                  </a:lnTo>
                  <a:lnTo>
                    <a:pt x="6938" y="11606"/>
                  </a:lnTo>
                  <a:lnTo>
                    <a:pt x="7142" y="11682"/>
                  </a:lnTo>
                  <a:lnTo>
                    <a:pt x="7320" y="11708"/>
                  </a:lnTo>
                  <a:lnTo>
                    <a:pt x="7754" y="11708"/>
                  </a:lnTo>
                  <a:lnTo>
                    <a:pt x="7984" y="11631"/>
                  </a:lnTo>
                  <a:lnTo>
                    <a:pt x="8086" y="11555"/>
                  </a:lnTo>
                  <a:lnTo>
                    <a:pt x="8188" y="11478"/>
                  </a:lnTo>
                  <a:lnTo>
                    <a:pt x="8290" y="11402"/>
                  </a:lnTo>
                  <a:lnTo>
                    <a:pt x="8366" y="11300"/>
                  </a:lnTo>
                  <a:lnTo>
                    <a:pt x="8366" y="11274"/>
                  </a:lnTo>
                  <a:lnTo>
                    <a:pt x="8417" y="11147"/>
                  </a:lnTo>
                  <a:lnTo>
                    <a:pt x="8468" y="11019"/>
                  </a:lnTo>
                  <a:lnTo>
                    <a:pt x="8494" y="10790"/>
                  </a:lnTo>
                  <a:lnTo>
                    <a:pt x="8494" y="10535"/>
                  </a:lnTo>
                  <a:lnTo>
                    <a:pt x="8443" y="10279"/>
                  </a:lnTo>
                  <a:lnTo>
                    <a:pt x="8392" y="9922"/>
                  </a:lnTo>
                  <a:lnTo>
                    <a:pt x="8392" y="9718"/>
                  </a:lnTo>
                  <a:lnTo>
                    <a:pt x="8392" y="9489"/>
                  </a:lnTo>
                  <a:lnTo>
                    <a:pt x="8417" y="9234"/>
                  </a:lnTo>
                  <a:lnTo>
                    <a:pt x="8468" y="8953"/>
                  </a:lnTo>
                  <a:lnTo>
                    <a:pt x="8570" y="8647"/>
                  </a:lnTo>
                  <a:lnTo>
                    <a:pt x="8698" y="8290"/>
                  </a:lnTo>
                  <a:lnTo>
                    <a:pt x="8876" y="7882"/>
                  </a:lnTo>
                  <a:lnTo>
                    <a:pt x="9080" y="7448"/>
                  </a:lnTo>
                  <a:lnTo>
                    <a:pt x="9284" y="7015"/>
                  </a:lnTo>
                  <a:lnTo>
                    <a:pt x="9489" y="6556"/>
                  </a:lnTo>
                  <a:lnTo>
                    <a:pt x="11121" y="6556"/>
                  </a:lnTo>
                  <a:lnTo>
                    <a:pt x="11146" y="6836"/>
                  </a:lnTo>
                  <a:lnTo>
                    <a:pt x="11223" y="7091"/>
                  </a:lnTo>
                  <a:lnTo>
                    <a:pt x="11325" y="7346"/>
                  </a:lnTo>
                  <a:lnTo>
                    <a:pt x="11478" y="7576"/>
                  </a:lnTo>
                  <a:lnTo>
                    <a:pt x="11682" y="7805"/>
                  </a:lnTo>
                  <a:lnTo>
                    <a:pt x="11912" y="7984"/>
                  </a:lnTo>
                  <a:lnTo>
                    <a:pt x="12192" y="8137"/>
                  </a:lnTo>
                  <a:lnTo>
                    <a:pt x="12498" y="8264"/>
                  </a:lnTo>
                  <a:lnTo>
                    <a:pt x="12804" y="8367"/>
                  </a:lnTo>
                  <a:lnTo>
                    <a:pt x="13110" y="8418"/>
                  </a:lnTo>
                  <a:lnTo>
                    <a:pt x="13417" y="8443"/>
                  </a:lnTo>
                  <a:lnTo>
                    <a:pt x="13723" y="8443"/>
                  </a:lnTo>
                  <a:lnTo>
                    <a:pt x="14207" y="8418"/>
                  </a:lnTo>
                  <a:lnTo>
                    <a:pt x="14564" y="8418"/>
                  </a:lnTo>
                  <a:lnTo>
                    <a:pt x="14947" y="8367"/>
                  </a:lnTo>
                  <a:lnTo>
                    <a:pt x="15355" y="8264"/>
                  </a:lnTo>
                  <a:lnTo>
                    <a:pt x="15559" y="8213"/>
                  </a:lnTo>
                  <a:lnTo>
                    <a:pt x="15738" y="8137"/>
                  </a:lnTo>
                  <a:lnTo>
                    <a:pt x="15865" y="8443"/>
                  </a:lnTo>
                  <a:lnTo>
                    <a:pt x="15967" y="8749"/>
                  </a:lnTo>
                  <a:lnTo>
                    <a:pt x="16044" y="9081"/>
                  </a:lnTo>
                  <a:lnTo>
                    <a:pt x="16120" y="9387"/>
                  </a:lnTo>
                  <a:lnTo>
                    <a:pt x="16171" y="9718"/>
                  </a:lnTo>
                  <a:lnTo>
                    <a:pt x="16197" y="10050"/>
                  </a:lnTo>
                  <a:lnTo>
                    <a:pt x="16222" y="10382"/>
                  </a:lnTo>
                  <a:lnTo>
                    <a:pt x="16222" y="10713"/>
                  </a:lnTo>
                  <a:lnTo>
                    <a:pt x="16222" y="11070"/>
                  </a:lnTo>
                  <a:lnTo>
                    <a:pt x="16197" y="11402"/>
                  </a:lnTo>
                  <a:lnTo>
                    <a:pt x="16171" y="11733"/>
                  </a:lnTo>
                  <a:lnTo>
                    <a:pt x="16120" y="12039"/>
                  </a:lnTo>
                  <a:lnTo>
                    <a:pt x="16044" y="12371"/>
                  </a:lnTo>
                  <a:lnTo>
                    <a:pt x="15967" y="12703"/>
                  </a:lnTo>
                  <a:lnTo>
                    <a:pt x="15865" y="13009"/>
                  </a:lnTo>
                  <a:lnTo>
                    <a:pt x="15738" y="13315"/>
                  </a:lnTo>
                  <a:lnTo>
                    <a:pt x="15610" y="13621"/>
                  </a:lnTo>
                  <a:lnTo>
                    <a:pt x="15483" y="13901"/>
                  </a:lnTo>
                  <a:lnTo>
                    <a:pt x="15330" y="14207"/>
                  </a:lnTo>
                  <a:lnTo>
                    <a:pt x="15151" y="14488"/>
                  </a:lnTo>
                  <a:lnTo>
                    <a:pt x="14972" y="14769"/>
                  </a:lnTo>
                  <a:lnTo>
                    <a:pt x="14768" y="15024"/>
                  </a:lnTo>
                  <a:lnTo>
                    <a:pt x="14564" y="15279"/>
                  </a:lnTo>
                  <a:lnTo>
                    <a:pt x="14335" y="15534"/>
                  </a:lnTo>
                  <a:lnTo>
                    <a:pt x="14284" y="15279"/>
                  </a:lnTo>
                  <a:lnTo>
                    <a:pt x="14258" y="14998"/>
                  </a:lnTo>
                  <a:lnTo>
                    <a:pt x="14233" y="14743"/>
                  </a:lnTo>
                  <a:lnTo>
                    <a:pt x="14284" y="14514"/>
                  </a:lnTo>
                  <a:lnTo>
                    <a:pt x="14386" y="14207"/>
                  </a:lnTo>
                  <a:lnTo>
                    <a:pt x="14513" y="13901"/>
                  </a:lnTo>
                  <a:lnTo>
                    <a:pt x="14615" y="13672"/>
                  </a:lnTo>
                  <a:lnTo>
                    <a:pt x="14717" y="13442"/>
                  </a:lnTo>
                  <a:lnTo>
                    <a:pt x="14768" y="13187"/>
                  </a:lnTo>
                  <a:lnTo>
                    <a:pt x="14819" y="12932"/>
                  </a:lnTo>
                  <a:lnTo>
                    <a:pt x="14794" y="12728"/>
                  </a:lnTo>
                  <a:lnTo>
                    <a:pt x="14768" y="12499"/>
                  </a:lnTo>
                  <a:lnTo>
                    <a:pt x="14692" y="12295"/>
                  </a:lnTo>
                  <a:lnTo>
                    <a:pt x="14590" y="12090"/>
                  </a:lnTo>
                  <a:lnTo>
                    <a:pt x="14462" y="11886"/>
                  </a:lnTo>
                  <a:lnTo>
                    <a:pt x="14309" y="11708"/>
                  </a:lnTo>
                  <a:lnTo>
                    <a:pt x="14131" y="11529"/>
                  </a:lnTo>
                  <a:lnTo>
                    <a:pt x="13952" y="11376"/>
                  </a:lnTo>
                  <a:lnTo>
                    <a:pt x="13697" y="11223"/>
                  </a:lnTo>
                  <a:lnTo>
                    <a:pt x="13442" y="11096"/>
                  </a:lnTo>
                  <a:lnTo>
                    <a:pt x="13187" y="10968"/>
                  </a:lnTo>
                  <a:lnTo>
                    <a:pt x="12906" y="10866"/>
                  </a:lnTo>
                  <a:lnTo>
                    <a:pt x="12626" y="10790"/>
                  </a:lnTo>
                  <a:lnTo>
                    <a:pt x="12320" y="10713"/>
                  </a:lnTo>
                  <a:lnTo>
                    <a:pt x="12039" y="10688"/>
                  </a:lnTo>
                  <a:lnTo>
                    <a:pt x="11733" y="10662"/>
                  </a:lnTo>
                  <a:lnTo>
                    <a:pt x="11402" y="10662"/>
                  </a:lnTo>
                  <a:lnTo>
                    <a:pt x="11095" y="10688"/>
                  </a:lnTo>
                  <a:lnTo>
                    <a:pt x="10789" y="10739"/>
                  </a:lnTo>
                  <a:lnTo>
                    <a:pt x="10509" y="10815"/>
                  </a:lnTo>
                  <a:lnTo>
                    <a:pt x="10228" y="10917"/>
                  </a:lnTo>
                  <a:lnTo>
                    <a:pt x="9973" y="11045"/>
                  </a:lnTo>
                  <a:lnTo>
                    <a:pt x="9744" y="11223"/>
                  </a:lnTo>
                  <a:lnTo>
                    <a:pt x="9540" y="11402"/>
                  </a:lnTo>
                  <a:lnTo>
                    <a:pt x="9284" y="11682"/>
                  </a:lnTo>
                  <a:lnTo>
                    <a:pt x="9080" y="11988"/>
                  </a:lnTo>
                  <a:lnTo>
                    <a:pt x="8927" y="12320"/>
                  </a:lnTo>
                  <a:lnTo>
                    <a:pt x="8825" y="12677"/>
                  </a:lnTo>
                  <a:lnTo>
                    <a:pt x="8749" y="13060"/>
                  </a:lnTo>
                  <a:lnTo>
                    <a:pt x="8749" y="13417"/>
                  </a:lnTo>
                  <a:lnTo>
                    <a:pt x="8800" y="13799"/>
                  </a:lnTo>
                  <a:lnTo>
                    <a:pt x="8876" y="14156"/>
                  </a:lnTo>
                  <a:lnTo>
                    <a:pt x="8953" y="14361"/>
                  </a:lnTo>
                  <a:lnTo>
                    <a:pt x="9055" y="14565"/>
                  </a:lnTo>
                  <a:lnTo>
                    <a:pt x="9284" y="14922"/>
                  </a:lnTo>
                  <a:lnTo>
                    <a:pt x="9540" y="15279"/>
                  </a:lnTo>
                  <a:lnTo>
                    <a:pt x="9795" y="15610"/>
                  </a:lnTo>
                  <a:lnTo>
                    <a:pt x="10126" y="16044"/>
                  </a:lnTo>
                  <a:lnTo>
                    <a:pt x="10279" y="16248"/>
                  </a:lnTo>
                  <a:lnTo>
                    <a:pt x="10407" y="16478"/>
                  </a:lnTo>
                  <a:lnTo>
                    <a:pt x="10585" y="16809"/>
                  </a:lnTo>
                  <a:lnTo>
                    <a:pt x="10764" y="17192"/>
                  </a:lnTo>
                  <a:lnTo>
                    <a:pt x="10942" y="17574"/>
                  </a:lnTo>
                  <a:lnTo>
                    <a:pt x="10509" y="17676"/>
                  </a:lnTo>
                  <a:lnTo>
                    <a:pt x="10050" y="17727"/>
                  </a:lnTo>
                  <a:lnTo>
                    <a:pt x="9616" y="17778"/>
                  </a:lnTo>
                  <a:lnTo>
                    <a:pt x="9157" y="17804"/>
                  </a:lnTo>
                  <a:lnTo>
                    <a:pt x="8800" y="17778"/>
                  </a:lnTo>
                  <a:lnTo>
                    <a:pt x="8443" y="17753"/>
                  </a:lnTo>
                  <a:lnTo>
                    <a:pt x="8086" y="17702"/>
                  </a:lnTo>
                  <a:lnTo>
                    <a:pt x="7729" y="17651"/>
                  </a:lnTo>
                  <a:lnTo>
                    <a:pt x="7397" y="17574"/>
                  </a:lnTo>
                  <a:lnTo>
                    <a:pt x="7065" y="17472"/>
                  </a:lnTo>
                  <a:lnTo>
                    <a:pt x="6734" y="17370"/>
                  </a:lnTo>
                  <a:lnTo>
                    <a:pt x="6402" y="17243"/>
                  </a:lnTo>
                  <a:lnTo>
                    <a:pt x="6096" y="17090"/>
                  </a:lnTo>
                  <a:lnTo>
                    <a:pt x="5790" y="16937"/>
                  </a:lnTo>
                  <a:lnTo>
                    <a:pt x="5484" y="16758"/>
                  </a:lnTo>
                  <a:lnTo>
                    <a:pt x="5203" y="16580"/>
                  </a:lnTo>
                  <a:lnTo>
                    <a:pt x="4923" y="16376"/>
                  </a:lnTo>
                  <a:lnTo>
                    <a:pt x="4668" y="16172"/>
                  </a:lnTo>
                  <a:lnTo>
                    <a:pt x="4413" y="15967"/>
                  </a:lnTo>
                  <a:lnTo>
                    <a:pt x="4158" y="15712"/>
                  </a:lnTo>
                  <a:lnTo>
                    <a:pt x="3928" y="15483"/>
                  </a:lnTo>
                  <a:lnTo>
                    <a:pt x="3699" y="15228"/>
                  </a:lnTo>
                  <a:lnTo>
                    <a:pt x="3494" y="14947"/>
                  </a:lnTo>
                  <a:lnTo>
                    <a:pt x="3290" y="14667"/>
                  </a:lnTo>
                  <a:lnTo>
                    <a:pt x="3112" y="14386"/>
                  </a:lnTo>
                  <a:lnTo>
                    <a:pt x="2933" y="14080"/>
                  </a:lnTo>
                  <a:lnTo>
                    <a:pt x="2780" y="13774"/>
                  </a:lnTo>
                  <a:lnTo>
                    <a:pt x="2653" y="13468"/>
                  </a:lnTo>
                  <a:lnTo>
                    <a:pt x="2525" y="13162"/>
                  </a:lnTo>
                  <a:lnTo>
                    <a:pt x="2398" y="12830"/>
                  </a:lnTo>
                  <a:lnTo>
                    <a:pt x="2321" y="12499"/>
                  </a:lnTo>
                  <a:lnTo>
                    <a:pt x="2219" y="12141"/>
                  </a:lnTo>
                  <a:lnTo>
                    <a:pt x="2168" y="11810"/>
                  </a:lnTo>
                  <a:lnTo>
                    <a:pt x="2117" y="11453"/>
                  </a:lnTo>
                  <a:lnTo>
                    <a:pt x="2092" y="11096"/>
                  </a:lnTo>
                  <a:lnTo>
                    <a:pt x="2092" y="10713"/>
                  </a:lnTo>
                  <a:lnTo>
                    <a:pt x="2092" y="10254"/>
                  </a:lnTo>
                  <a:lnTo>
                    <a:pt x="2143" y="9795"/>
                  </a:lnTo>
                  <a:lnTo>
                    <a:pt x="2219" y="9361"/>
                  </a:lnTo>
                  <a:lnTo>
                    <a:pt x="2321" y="8902"/>
                  </a:lnTo>
                  <a:lnTo>
                    <a:pt x="2321" y="8800"/>
                  </a:lnTo>
                  <a:lnTo>
                    <a:pt x="2296" y="8698"/>
                  </a:lnTo>
                  <a:lnTo>
                    <a:pt x="2219" y="8622"/>
                  </a:lnTo>
                  <a:lnTo>
                    <a:pt x="2117" y="8596"/>
                  </a:lnTo>
                  <a:lnTo>
                    <a:pt x="2015" y="8571"/>
                  </a:lnTo>
                  <a:lnTo>
                    <a:pt x="1939" y="8622"/>
                  </a:lnTo>
                  <a:lnTo>
                    <a:pt x="1837" y="8673"/>
                  </a:lnTo>
                  <a:lnTo>
                    <a:pt x="1811" y="8775"/>
                  </a:lnTo>
                  <a:lnTo>
                    <a:pt x="1684" y="9259"/>
                  </a:lnTo>
                  <a:lnTo>
                    <a:pt x="1607" y="9744"/>
                  </a:lnTo>
                  <a:lnTo>
                    <a:pt x="1556" y="10228"/>
                  </a:lnTo>
                  <a:lnTo>
                    <a:pt x="1556" y="10713"/>
                  </a:lnTo>
                  <a:lnTo>
                    <a:pt x="1556" y="11096"/>
                  </a:lnTo>
                  <a:lnTo>
                    <a:pt x="1581" y="11478"/>
                  </a:lnTo>
                  <a:lnTo>
                    <a:pt x="1632" y="11861"/>
                  </a:lnTo>
                  <a:lnTo>
                    <a:pt x="1709" y="12218"/>
                  </a:lnTo>
                  <a:lnTo>
                    <a:pt x="1786" y="12575"/>
                  </a:lnTo>
                  <a:lnTo>
                    <a:pt x="1888" y="12932"/>
                  </a:lnTo>
                  <a:lnTo>
                    <a:pt x="1990" y="13289"/>
                  </a:lnTo>
                  <a:lnTo>
                    <a:pt x="2117" y="13646"/>
                  </a:lnTo>
                  <a:lnTo>
                    <a:pt x="2270" y="13978"/>
                  </a:lnTo>
                  <a:lnTo>
                    <a:pt x="2449" y="14310"/>
                  </a:lnTo>
                  <a:lnTo>
                    <a:pt x="2627" y="14616"/>
                  </a:lnTo>
                  <a:lnTo>
                    <a:pt x="2831" y="14947"/>
                  </a:lnTo>
                  <a:lnTo>
                    <a:pt x="3035" y="15253"/>
                  </a:lnTo>
                  <a:lnTo>
                    <a:pt x="3265" y="15534"/>
                  </a:lnTo>
                  <a:lnTo>
                    <a:pt x="3520" y="15840"/>
                  </a:lnTo>
                  <a:lnTo>
                    <a:pt x="3775" y="16095"/>
                  </a:lnTo>
                  <a:lnTo>
                    <a:pt x="4056" y="16376"/>
                  </a:lnTo>
                  <a:lnTo>
                    <a:pt x="4336" y="16605"/>
                  </a:lnTo>
                  <a:lnTo>
                    <a:pt x="4642" y="16835"/>
                  </a:lnTo>
                  <a:lnTo>
                    <a:pt x="4948" y="17064"/>
                  </a:lnTo>
                  <a:lnTo>
                    <a:pt x="5254" y="17268"/>
                  </a:lnTo>
                  <a:lnTo>
                    <a:pt x="5586" y="17447"/>
                  </a:lnTo>
                  <a:lnTo>
                    <a:pt x="5918" y="17600"/>
                  </a:lnTo>
                  <a:lnTo>
                    <a:pt x="6249" y="17753"/>
                  </a:lnTo>
                  <a:lnTo>
                    <a:pt x="6581" y="17880"/>
                  </a:lnTo>
                  <a:lnTo>
                    <a:pt x="6938" y="18008"/>
                  </a:lnTo>
                  <a:lnTo>
                    <a:pt x="7295" y="18110"/>
                  </a:lnTo>
                  <a:lnTo>
                    <a:pt x="7652" y="18187"/>
                  </a:lnTo>
                  <a:lnTo>
                    <a:pt x="8035" y="18238"/>
                  </a:lnTo>
                  <a:lnTo>
                    <a:pt x="8417" y="18289"/>
                  </a:lnTo>
                  <a:lnTo>
                    <a:pt x="8774" y="18314"/>
                  </a:lnTo>
                  <a:lnTo>
                    <a:pt x="9157" y="18340"/>
                  </a:lnTo>
                  <a:lnTo>
                    <a:pt x="9667" y="18314"/>
                  </a:lnTo>
                  <a:lnTo>
                    <a:pt x="10177" y="18263"/>
                  </a:lnTo>
                  <a:lnTo>
                    <a:pt x="10687" y="18187"/>
                  </a:lnTo>
                  <a:lnTo>
                    <a:pt x="11172" y="18059"/>
                  </a:lnTo>
                  <a:lnTo>
                    <a:pt x="11657" y="17906"/>
                  </a:lnTo>
                  <a:lnTo>
                    <a:pt x="12141" y="17727"/>
                  </a:lnTo>
                  <a:lnTo>
                    <a:pt x="12600" y="17523"/>
                  </a:lnTo>
                  <a:lnTo>
                    <a:pt x="13034" y="17268"/>
                  </a:lnTo>
                  <a:lnTo>
                    <a:pt x="13136" y="17192"/>
                  </a:lnTo>
                  <a:lnTo>
                    <a:pt x="13161" y="17115"/>
                  </a:lnTo>
                  <a:lnTo>
                    <a:pt x="13161" y="16988"/>
                  </a:lnTo>
                  <a:lnTo>
                    <a:pt x="13136" y="16911"/>
                  </a:lnTo>
                  <a:lnTo>
                    <a:pt x="13059" y="16809"/>
                  </a:lnTo>
                  <a:lnTo>
                    <a:pt x="12983" y="16784"/>
                  </a:lnTo>
                  <a:lnTo>
                    <a:pt x="12881" y="16758"/>
                  </a:lnTo>
                  <a:lnTo>
                    <a:pt x="12779" y="16809"/>
                  </a:lnTo>
                  <a:lnTo>
                    <a:pt x="12447" y="16988"/>
                  </a:lnTo>
                  <a:lnTo>
                    <a:pt x="12141" y="17141"/>
                  </a:lnTo>
                  <a:lnTo>
                    <a:pt x="11810" y="17294"/>
                  </a:lnTo>
                  <a:lnTo>
                    <a:pt x="11453" y="17421"/>
                  </a:lnTo>
                  <a:lnTo>
                    <a:pt x="11248" y="16962"/>
                  </a:lnTo>
                  <a:lnTo>
                    <a:pt x="11070" y="16580"/>
                  </a:lnTo>
                  <a:lnTo>
                    <a:pt x="10891" y="16197"/>
                  </a:lnTo>
                  <a:lnTo>
                    <a:pt x="10738" y="15967"/>
                  </a:lnTo>
                  <a:lnTo>
                    <a:pt x="10560" y="15712"/>
                  </a:lnTo>
                  <a:lnTo>
                    <a:pt x="10203" y="15279"/>
                  </a:lnTo>
                  <a:lnTo>
                    <a:pt x="9973" y="14973"/>
                  </a:lnTo>
                  <a:lnTo>
                    <a:pt x="9744" y="14641"/>
                  </a:lnTo>
                  <a:lnTo>
                    <a:pt x="9540" y="14335"/>
                  </a:lnTo>
                  <a:lnTo>
                    <a:pt x="9386" y="13978"/>
                  </a:lnTo>
                  <a:lnTo>
                    <a:pt x="9310" y="13697"/>
                  </a:lnTo>
                  <a:lnTo>
                    <a:pt x="9284" y="13391"/>
                  </a:lnTo>
                  <a:lnTo>
                    <a:pt x="9284" y="13111"/>
                  </a:lnTo>
                  <a:lnTo>
                    <a:pt x="9335" y="12805"/>
                  </a:lnTo>
                  <a:lnTo>
                    <a:pt x="9438" y="12524"/>
                  </a:lnTo>
                  <a:lnTo>
                    <a:pt x="9565" y="12243"/>
                  </a:lnTo>
                  <a:lnTo>
                    <a:pt x="9718" y="12014"/>
                  </a:lnTo>
                  <a:lnTo>
                    <a:pt x="9922" y="11784"/>
                  </a:lnTo>
                  <a:lnTo>
                    <a:pt x="10101" y="11631"/>
                  </a:lnTo>
                  <a:lnTo>
                    <a:pt x="10279" y="11504"/>
                  </a:lnTo>
                  <a:lnTo>
                    <a:pt x="10509" y="11402"/>
                  </a:lnTo>
                  <a:lnTo>
                    <a:pt x="10713" y="11300"/>
                  </a:lnTo>
                  <a:lnTo>
                    <a:pt x="10968" y="11249"/>
                  </a:lnTo>
                  <a:lnTo>
                    <a:pt x="11197" y="11198"/>
                  </a:lnTo>
                  <a:lnTo>
                    <a:pt x="11708" y="11198"/>
                  </a:lnTo>
                  <a:lnTo>
                    <a:pt x="11963" y="11223"/>
                  </a:lnTo>
                  <a:lnTo>
                    <a:pt x="12218" y="11249"/>
                  </a:lnTo>
                  <a:lnTo>
                    <a:pt x="12473" y="11300"/>
                  </a:lnTo>
                  <a:lnTo>
                    <a:pt x="12728" y="11376"/>
                  </a:lnTo>
                  <a:lnTo>
                    <a:pt x="12983" y="11478"/>
                  </a:lnTo>
                  <a:lnTo>
                    <a:pt x="13212" y="11580"/>
                  </a:lnTo>
                  <a:lnTo>
                    <a:pt x="13442" y="11682"/>
                  </a:lnTo>
                  <a:lnTo>
                    <a:pt x="13646" y="11810"/>
                  </a:lnTo>
                  <a:lnTo>
                    <a:pt x="13876" y="12014"/>
                  </a:lnTo>
                  <a:lnTo>
                    <a:pt x="13978" y="12141"/>
                  </a:lnTo>
                  <a:lnTo>
                    <a:pt x="14080" y="12269"/>
                  </a:lnTo>
                  <a:lnTo>
                    <a:pt x="14156" y="12422"/>
                  </a:lnTo>
                  <a:lnTo>
                    <a:pt x="14233" y="12575"/>
                  </a:lnTo>
                  <a:lnTo>
                    <a:pt x="14258" y="12754"/>
                  </a:lnTo>
                  <a:lnTo>
                    <a:pt x="14284" y="12907"/>
                  </a:lnTo>
                  <a:lnTo>
                    <a:pt x="14258" y="13111"/>
                  </a:lnTo>
                  <a:lnTo>
                    <a:pt x="14182" y="13289"/>
                  </a:lnTo>
                  <a:lnTo>
                    <a:pt x="14029" y="13672"/>
                  </a:lnTo>
                  <a:lnTo>
                    <a:pt x="13876" y="14029"/>
                  </a:lnTo>
                  <a:lnTo>
                    <a:pt x="13799" y="14207"/>
                  </a:lnTo>
                  <a:lnTo>
                    <a:pt x="13748" y="14386"/>
                  </a:lnTo>
                  <a:lnTo>
                    <a:pt x="13723" y="14590"/>
                  </a:lnTo>
                  <a:lnTo>
                    <a:pt x="13697" y="14794"/>
                  </a:lnTo>
                  <a:lnTo>
                    <a:pt x="13723" y="14998"/>
                  </a:lnTo>
                  <a:lnTo>
                    <a:pt x="13723" y="15202"/>
                  </a:lnTo>
                  <a:lnTo>
                    <a:pt x="13799" y="15585"/>
                  </a:lnTo>
                  <a:lnTo>
                    <a:pt x="13901" y="15967"/>
                  </a:lnTo>
                  <a:lnTo>
                    <a:pt x="13697" y="16146"/>
                  </a:lnTo>
                  <a:lnTo>
                    <a:pt x="13621" y="16248"/>
                  </a:lnTo>
                  <a:lnTo>
                    <a:pt x="13595" y="16325"/>
                  </a:lnTo>
                  <a:lnTo>
                    <a:pt x="13595" y="16452"/>
                  </a:lnTo>
                  <a:lnTo>
                    <a:pt x="13646" y="16529"/>
                  </a:lnTo>
                  <a:lnTo>
                    <a:pt x="13748" y="16605"/>
                  </a:lnTo>
                  <a:lnTo>
                    <a:pt x="13850" y="16631"/>
                  </a:lnTo>
                  <a:lnTo>
                    <a:pt x="13952" y="16605"/>
                  </a:lnTo>
                  <a:lnTo>
                    <a:pt x="14029" y="16580"/>
                  </a:lnTo>
                  <a:lnTo>
                    <a:pt x="14360" y="16299"/>
                  </a:lnTo>
                  <a:lnTo>
                    <a:pt x="14641" y="15993"/>
                  </a:lnTo>
                  <a:lnTo>
                    <a:pt x="14921" y="15687"/>
                  </a:lnTo>
                  <a:lnTo>
                    <a:pt x="15202" y="15355"/>
                  </a:lnTo>
                  <a:lnTo>
                    <a:pt x="15432" y="15024"/>
                  </a:lnTo>
                  <a:lnTo>
                    <a:pt x="15661" y="14667"/>
                  </a:lnTo>
                  <a:lnTo>
                    <a:pt x="15865" y="14310"/>
                  </a:lnTo>
                  <a:lnTo>
                    <a:pt x="16044" y="13952"/>
                  </a:lnTo>
                  <a:lnTo>
                    <a:pt x="16222" y="13570"/>
                  </a:lnTo>
                  <a:lnTo>
                    <a:pt x="16375" y="13187"/>
                  </a:lnTo>
                  <a:lnTo>
                    <a:pt x="16477" y="12779"/>
                  </a:lnTo>
                  <a:lnTo>
                    <a:pt x="16579" y="12397"/>
                  </a:lnTo>
                  <a:lnTo>
                    <a:pt x="16656" y="11988"/>
                  </a:lnTo>
                  <a:lnTo>
                    <a:pt x="16732" y="11555"/>
                  </a:lnTo>
                  <a:lnTo>
                    <a:pt x="16758" y="11147"/>
                  </a:lnTo>
                  <a:lnTo>
                    <a:pt x="16783" y="10713"/>
                  </a:lnTo>
                  <a:lnTo>
                    <a:pt x="16758" y="10331"/>
                  </a:lnTo>
                  <a:lnTo>
                    <a:pt x="16732" y="9922"/>
                  </a:lnTo>
                  <a:lnTo>
                    <a:pt x="16681" y="9540"/>
                  </a:lnTo>
                  <a:lnTo>
                    <a:pt x="16605" y="9157"/>
                  </a:lnTo>
                  <a:lnTo>
                    <a:pt x="16528" y="8775"/>
                  </a:lnTo>
                  <a:lnTo>
                    <a:pt x="16401" y="8392"/>
                  </a:lnTo>
                  <a:lnTo>
                    <a:pt x="16273" y="8009"/>
                  </a:lnTo>
                  <a:lnTo>
                    <a:pt x="16120" y="7652"/>
                  </a:lnTo>
                  <a:lnTo>
                    <a:pt x="15840" y="7066"/>
                  </a:lnTo>
                  <a:lnTo>
                    <a:pt x="15483" y="6479"/>
                  </a:lnTo>
                  <a:lnTo>
                    <a:pt x="15100" y="5943"/>
                  </a:lnTo>
                  <a:lnTo>
                    <a:pt x="14666" y="5459"/>
                  </a:lnTo>
                  <a:lnTo>
                    <a:pt x="16273" y="5459"/>
                  </a:lnTo>
                  <a:lnTo>
                    <a:pt x="16375" y="5433"/>
                  </a:lnTo>
                  <a:lnTo>
                    <a:pt x="16452" y="5382"/>
                  </a:lnTo>
                  <a:lnTo>
                    <a:pt x="16528" y="5280"/>
                  </a:lnTo>
                  <a:lnTo>
                    <a:pt x="16528" y="5178"/>
                  </a:lnTo>
                  <a:lnTo>
                    <a:pt x="16528" y="5076"/>
                  </a:lnTo>
                  <a:lnTo>
                    <a:pt x="16452" y="5000"/>
                  </a:lnTo>
                  <a:lnTo>
                    <a:pt x="16375" y="4949"/>
                  </a:lnTo>
                  <a:lnTo>
                    <a:pt x="16273" y="4923"/>
                  </a:lnTo>
                  <a:lnTo>
                    <a:pt x="14462" y="4923"/>
                  </a:lnTo>
                  <a:lnTo>
                    <a:pt x="14462" y="4413"/>
                  </a:lnTo>
                  <a:lnTo>
                    <a:pt x="18084" y="4413"/>
                  </a:lnTo>
                  <a:lnTo>
                    <a:pt x="18186" y="4387"/>
                  </a:lnTo>
                  <a:lnTo>
                    <a:pt x="18263" y="4311"/>
                  </a:lnTo>
                  <a:lnTo>
                    <a:pt x="18314" y="4234"/>
                  </a:lnTo>
                  <a:lnTo>
                    <a:pt x="18339" y="4132"/>
                  </a:lnTo>
                  <a:lnTo>
                    <a:pt x="18314" y="4030"/>
                  </a:lnTo>
                  <a:lnTo>
                    <a:pt x="18263" y="3954"/>
                  </a:lnTo>
                  <a:lnTo>
                    <a:pt x="18186" y="3877"/>
                  </a:lnTo>
                  <a:lnTo>
                    <a:pt x="18084" y="3852"/>
                  </a:lnTo>
                  <a:lnTo>
                    <a:pt x="14462" y="3852"/>
                  </a:lnTo>
                  <a:lnTo>
                    <a:pt x="14462" y="3342"/>
                  </a:lnTo>
                  <a:lnTo>
                    <a:pt x="16273" y="3342"/>
                  </a:lnTo>
                  <a:lnTo>
                    <a:pt x="16375" y="3316"/>
                  </a:lnTo>
                  <a:lnTo>
                    <a:pt x="16452" y="3265"/>
                  </a:lnTo>
                  <a:lnTo>
                    <a:pt x="16528" y="3189"/>
                  </a:lnTo>
                  <a:lnTo>
                    <a:pt x="16528" y="3087"/>
                  </a:lnTo>
                  <a:lnTo>
                    <a:pt x="16528" y="2985"/>
                  </a:lnTo>
                  <a:lnTo>
                    <a:pt x="16452" y="2883"/>
                  </a:lnTo>
                  <a:lnTo>
                    <a:pt x="16375" y="2832"/>
                  </a:lnTo>
                  <a:lnTo>
                    <a:pt x="16273" y="2806"/>
                  </a:lnTo>
                  <a:lnTo>
                    <a:pt x="14462" y="2806"/>
                  </a:lnTo>
                  <a:lnTo>
                    <a:pt x="14462" y="2781"/>
                  </a:lnTo>
                  <a:lnTo>
                    <a:pt x="14437" y="2577"/>
                  </a:lnTo>
                  <a:lnTo>
                    <a:pt x="14386" y="2398"/>
                  </a:lnTo>
                  <a:lnTo>
                    <a:pt x="13774" y="536"/>
                  </a:lnTo>
                  <a:lnTo>
                    <a:pt x="13723" y="434"/>
                  </a:lnTo>
                  <a:lnTo>
                    <a:pt x="13672" y="332"/>
                  </a:lnTo>
                  <a:lnTo>
                    <a:pt x="13595" y="230"/>
                  </a:lnTo>
                  <a:lnTo>
                    <a:pt x="13493" y="153"/>
                  </a:lnTo>
                  <a:lnTo>
                    <a:pt x="13391" y="77"/>
                  </a:lnTo>
                  <a:lnTo>
                    <a:pt x="13263" y="26"/>
                  </a:lnTo>
                  <a:lnTo>
                    <a:pt x="13136" y="0"/>
                  </a:lnTo>
                  <a:lnTo>
                    <a:pt x="11453" y="0"/>
                  </a:lnTo>
                  <a:lnTo>
                    <a:pt x="11350" y="26"/>
                  </a:lnTo>
                  <a:lnTo>
                    <a:pt x="11274" y="77"/>
                  </a:lnTo>
                  <a:lnTo>
                    <a:pt x="11223" y="153"/>
                  </a:lnTo>
                  <a:lnTo>
                    <a:pt x="11197" y="255"/>
                  </a:lnTo>
                  <a:lnTo>
                    <a:pt x="11223" y="357"/>
                  </a:lnTo>
                  <a:lnTo>
                    <a:pt x="11274" y="459"/>
                  </a:lnTo>
                  <a:lnTo>
                    <a:pt x="11350" y="510"/>
                  </a:lnTo>
                  <a:lnTo>
                    <a:pt x="11453" y="536"/>
                  </a:lnTo>
                  <a:lnTo>
                    <a:pt x="13110" y="536"/>
                  </a:lnTo>
                  <a:lnTo>
                    <a:pt x="13187" y="587"/>
                  </a:lnTo>
                  <a:lnTo>
                    <a:pt x="13238" y="638"/>
                  </a:lnTo>
                  <a:lnTo>
                    <a:pt x="13263" y="715"/>
                  </a:lnTo>
                  <a:lnTo>
                    <a:pt x="13621" y="1735"/>
                  </a:lnTo>
                  <a:lnTo>
                    <a:pt x="13391" y="1709"/>
                  </a:lnTo>
                  <a:lnTo>
                    <a:pt x="4948" y="1709"/>
                  </a:lnTo>
                  <a:lnTo>
                    <a:pt x="4744" y="1735"/>
                  </a:lnTo>
                  <a:lnTo>
                    <a:pt x="4744" y="1735"/>
                  </a:lnTo>
                  <a:lnTo>
                    <a:pt x="5076" y="715"/>
                  </a:lnTo>
                  <a:lnTo>
                    <a:pt x="5127" y="638"/>
                  </a:lnTo>
                  <a:lnTo>
                    <a:pt x="5178" y="587"/>
                  </a:lnTo>
                  <a:lnTo>
                    <a:pt x="5254" y="536"/>
                  </a:lnTo>
                  <a:lnTo>
                    <a:pt x="10330" y="536"/>
                  </a:lnTo>
                  <a:lnTo>
                    <a:pt x="10432" y="510"/>
                  </a:lnTo>
                  <a:lnTo>
                    <a:pt x="10534" y="459"/>
                  </a:lnTo>
                  <a:lnTo>
                    <a:pt x="10585" y="357"/>
                  </a:lnTo>
                  <a:lnTo>
                    <a:pt x="10611" y="255"/>
                  </a:lnTo>
                  <a:lnTo>
                    <a:pt x="10585" y="153"/>
                  </a:lnTo>
                  <a:lnTo>
                    <a:pt x="10534" y="77"/>
                  </a:lnTo>
                  <a:lnTo>
                    <a:pt x="10432" y="26"/>
                  </a:lnTo>
                  <a:lnTo>
                    <a:pt x="10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70"/>
          <p:cNvGrpSpPr/>
          <p:nvPr/>
        </p:nvGrpSpPr>
        <p:grpSpPr>
          <a:xfrm>
            <a:off x="5452061" y="3456743"/>
            <a:ext cx="456070" cy="362220"/>
            <a:chOff x="4694750" y="3353250"/>
            <a:chExt cx="458500" cy="364150"/>
          </a:xfrm>
        </p:grpSpPr>
        <p:sp>
          <p:nvSpPr>
            <p:cNvPr id="1758" name="Google Shape;1758;p70"/>
            <p:cNvSpPr/>
            <p:nvPr/>
          </p:nvSpPr>
          <p:spPr>
            <a:xfrm>
              <a:off x="4722175" y="3353250"/>
              <a:ext cx="431075" cy="336075"/>
            </a:xfrm>
            <a:custGeom>
              <a:avLst/>
              <a:gdLst/>
              <a:ahLst/>
              <a:cxnLst/>
              <a:rect l="l" t="t" r="r" b="b"/>
              <a:pathLst>
                <a:path w="17243" h="13443" extrusionOk="0">
                  <a:moveTo>
                    <a:pt x="11810" y="7653"/>
                  </a:moveTo>
                  <a:lnTo>
                    <a:pt x="12396" y="8239"/>
                  </a:lnTo>
                  <a:lnTo>
                    <a:pt x="12014" y="8622"/>
                  </a:lnTo>
                  <a:lnTo>
                    <a:pt x="11427" y="8035"/>
                  </a:lnTo>
                  <a:lnTo>
                    <a:pt x="11631" y="7831"/>
                  </a:lnTo>
                  <a:lnTo>
                    <a:pt x="11810" y="7653"/>
                  </a:lnTo>
                  <a:close/>
                  <a:moveTo>
                    <a:pt x="13162" y="8239"/>
                  </a:moveTo>
                  <a:lnTo>
                    <a:pt x="13595" y="8673"/>
                  </a:lnTo>
                  <a:lnTo>
                    <a:pt x="12473" y="9821"/>
                  </a:lnTo>
                  <a:lnTo>
                    <a:pt x="12014" y="9387"/>
                  </a:lnTo>
                  <a:lnTo>
                    <a:pt x="13162" y="8239"/>
                  </a:lnTo>
                  <a:close/>
                  <a:moveTo>
                    <a:pt x="13978" y="9056"/>
                  </a:moveTo>
                  <a:lnTo>
                    <a:pt x="14360" y="9438"/>
                  </a:lnTo>
                  <a:lnTo>
                    <a:pt x="13238" y="10586"/>
                  </a:lnTo>
                  <a:lnTo>
                    <a:pt x="12855" y="10203"/>
                  </a:lnTo>
                  <a:lnTo>
                    <a:pt x="13978" y="9056"/>
                  </a:lnTo>
                  <a:close/>
                  <a:moveTo>
                    <a:pt x="7933" y="1"/>
                  </a:moveTo>
                  <a:lnTo>
                    <a:pt x="7474" y="77"/>
                  </a:lnTo>
                  <a:lnTo>
                    <a:pt x="7040" y="179"/>
                  </a:lnTo>
                  <a:lnTo>
                    <a:pt x="6606" y="332"/>
                  </a:lnTo>
                  <a:lnTo>
                    <a:pt x="6198" y="536"/>
                  </a:lnTo>
                  <a:lnTo>
                    <a:pt x="5816" y="766"/>
                  </a:lnTo>
                  <a:lnTo>
                    <a:pt x="5459" y="1021"/>
                  </a:lnTo>
                  <a:lnTo>
                    <a:pt x="5127" y="1327"/>
                  </a:lnTo>
                  <a:lnTo>
                    <a:pt x="4821" y="1659"/>
                  </a:lnTo>
                  <a:lnTo>
                    <a:pt x="4566" y="1990"/>
                  </a:lnTo>
                  <a:lnTo>
                    <a:pt x="4362" y="2347"/>
                  </a:lnTo>
                  <a:lnTo>
                    <a:pt x="4158" y="2730"/>
                  </a:lnTo>
                  <a:lnTo>
                    <a:pt x="4030" y="3113"/>
                  </a:lnTo>
                  <a:lnTo>
                    <a:pt x="3903" y="3495"/>
                  </a:lnTo>
                  <a:lnTo>
                    <a:pt x="3826" y="3903"/>
                  </a:lnTo>
                  <a:lnTo>
                    <a:pt x="3775" y="4311"/>
                  </a:lnTo>
                  <a:lnTo>
                    <a:pt x="3290" y="4311"/>
                  </a:lnTo>
                  <a:lnTo>
                    <a:pt x="3214" y="4337"/>
                  </a:lnTo>
                  <a:lnTo>
                    <a:pt x="3163" y="4388"/>
                  </a:lnTo>
                  <a:lnTo>
                    <a:pt x="3137" y="4413"/>
                  </a:lnTo>
                  <a:lnTo>
                    <a:pt x="2525" y="5306"/>
                  </a:lnTo>
                  <a:lnTo>
                    <a:pt x="1862" y="3138"/>
                  </a:lnTo>
                  <a:lnTo>
                    <a:pt x="1837" y="3087"/>
                  </a:lnTo>
                  <a:lnTo>
                    <a:pt x="1786" y="3011"/>
                  </a:lnTo>
                  <a:lnTo>
                    <a:pt x="1709" y="2985"/>
                  </a:lnTo>
                  <a:lnTo>
                    <a:pt x="1633" y="2960"/>
                  </a:lnTo>
                  <a:lnTo>
                    <a:pt x="1556" y="2960"/>
                  </a:lnTo>
                  <a:lnTo>
                    <a:pt x="1480" y="2985"/>
                  </a:lnTo>
                  <a:lnTo>
                    <a:pt x="1403" y="3036"/>
                  </a:lnTo>
                  <a:lnTo>
                    <a:pt x="1377" y="3113"/>
                  </a:lnTo>
                  <a:lnTo>
                    <a:pt x="714" y="4311"/>
                  </a:lnTo>
                  <a:lnTo>
                    <a:pt x="255" y="4311"/>
                  </a:lnTo>
                  <a:lnTo>
                    <a:pt x="153" y="4337"/>
                  </a:lnTo>
                  <a:lnTo>
                    <a:pt x="77" y="4388"/>
                  </a:lnTo>
                  <a:lnTo>
                    <a:pt x="26" y="4464"/>
                  </a:lnTo>
                  <a:lnTo>
                    <a:pt x="0" y="4567"/>
                  </a:lnTo>
                  <a:lnTo>
                    <a:pt x="26" y="4694"/>
                  </a:lnTo>
                  <a:lnTo>
                    <a:pt x="77" y="4771"/>
                  </a:lnTo>
                  <a:lnTo>
                    <a:pt x="153" y="4822"/>
                  </a:lnTo>
                  <a:lnTo>
                    <a:pt x="255" y="4847"/>
                  </a:lnTo>
                  <a:lnTo>
                    <a:pt x="944" y="4847"/>
                  </a:lnTo>
                  <a:lnTo>
                    <a:pt x="1020" y="4822"/>
                  </a:lnTo>
                  <a:lnTo>
                    <a:pt x="1071" y="4771"/>
                  </a:lnTo>
                  <a:lnTo>
                    <a:pt x="1122" y="4694"/>
                  </a:lnTo>
                  <a:lnTo>
                    <a:pt x="1531" y="3929"/>
                  </a:lnTo>
                  <a:lnTo>
                    <a:pt x="2168" y="5969"/>
                  </a:lnTo>
                  <a:lnTo>
                    <a:pt x="2194" y="6046"/>
                  </a:lnTo>
                  <a:lnTo>
                    <a:pt x="2245" y="6097"/>
                  </a:lnTo>
                  <a:lnTo>
                    <a:pt x="2296" y="6148"/>
                  </a:lnTo>
                  <a:lnTo>
                    <a:pt x="2372" y="6173"/>
                  </a:lnTo>
                  <a:lnTo>
                    <a:pt x="2474" y="6173"/>
                  </a:lnTo>
                  <a:lnTo>
                    <a:pt x="2551" y="6148"/>
                  </a:lnTo>
                  <a:lnTo>
                    <a:pt x="2602" y="6097"/>
                  </a:lnTo>
                  <a:lnTo>
                    <a:pt x="2627" y="6046"/>
                  </a:lnTo>
                  <a:lnTo>
                    <a:pt x="3495" y="4847"/>
                  </a:lnTo>
                  <a:lnTo>
                    <a:pt x="3775" y="4847"/>
                  </a:lnTo>
                  <a:lnTo>
                    <a:pt x="3826" y="5255"/>
                  </a:lnTo>
                  <a:lnTo>
                    <a:pt x="3903" y="5663"/>
                  </a:lnTo>
                  <a:lnTo>
                    <a:pt x="4005" y="6046"/>
                  </a:lnTo>
                  <a:lnTo>
                    <a:pt x="4158" y="6454"/>
                  </a:lnTo>
                  <a:lnTo>
                    <a:pt x="4362" y="6811"/>
                  </a:lnTo>
                  <a:lnTo>
                    <a:pt x="4566" y="7168"/>
                  </a:lnTo>
                  <a:lnTo>
                    <a:pt x="4821" y="7525"/>
                  </a:lnTo>
                  <a:lnTo>
                    <a:pt x="5127" y="7831"/>
                  </a:lnTo>
                  <a:lnTo>
                    <a:pt x="5459" y="8137"/>
                  </a:lnTo>
                  <a:lnTo>
                    <a:pt x="5816" y="8418"/>
                  </a:lnTo>
                  <a:lnTo>
                    <a:pt x="6198" y="8648"/>
                  </a:lnTo>
                  <a:lnTo>
                    <a:pt x="6606" y="8852"/>
                  </a:lnTo>
                  <a:lnTo>
                    <a:pt x="7040" y="8979"/>
                  </a:lnTo>
                  <a:lnTo>
                    <a:pt x="7474" y="9107"/>
                  </a:lnTo>
                  <a:lnTo>
                    <a:pt x="7933" y="9158"/>
                  </a:lnTo>
                  <a:lnTo>
                    <a:pt x="8366" y="9183"/>
                  </a:lnTo>
                  <a:lnTo>
                    <a:pt x="8723" y="9183"/>
                  </a:lnTo>
                  <a:lnTo>
                    <a:pt x="9080" y="9132"/>
                  </a:lnTo>
                  <a:lnTo>
                    <a:pt x="9438" y="9081"/>
                  </a:lnTo>
                  <a:lnTo>
                    <a:pt x="9769" y="8979"/>
                  </a:lnTo>
                  <a:lnTo>
                    <a:pt x="10101" y="8852"/>
                  </a:lnTo>
                  <a:lnTo>
                    <a:pt x="10407" y="8724"/>
                  </a:lnTo>
                  <a:lnTo>
                    <a:pt x="10713" y="8546"/>
                  </a:lnTo>
                  <a:lnTo>
                    <a:pt x="11019" y="8367"/>
                  </a:lnTo>
                  <a:lnTo>
                    <a:pt x="11657" y="9005"/>
                  </a:lnTo>
                  <a:lnTo>
                    <a:pt x="11606" y="9030"/>
                  </a:lnTo>
                  <a:lnTo>
                    <a:pt x="11555" y="9107"/>
                  </a:lnTo>
                  <a:lnTo>
                    <a:pt x="11504" y="9183"/>
                  </a:lnTo>
                  <a:lnTo>
                    <a:pt x="11478" y="9285"/>
                  </a:lnTo>
                  <a:lnTo>
                    <a:pt x="11478" y="9387"/>
                  </a:lnTo>
                  <a:lnTo>
                    <a:pt x="11478" y="9464"/>
                  </a:lnTo>
                  <a:lnTo>
                    <a:pt x="11504" y="9566"/>
                  </a:lnTo>
                  <a:lnTo>
                    <a:pt x="11555" y="9642"/>
                  </a:lnTo>
                  <a:lnTo>
                    <a:pt x="11606" y="9719"/>
                  </a:lnTo>
                  <a:lnTo>
                    <a:pt x="15202" y="13315"/>
                  </a:lnTo>
                  <a:lnTo>
                    <a:pt x="15279" y="13366"/>
                  </a:lnTo>
                  <a:lnTo>
                    <a:pt x="15355" y="13417"/>
                  </a:lnTo>
                  <a:lnTo>
                    <a:pt x="15457" y="13443"/>
                  </a:lnTo>
                  <a:lnTo>
                    <a:pt x="15636" y="13443"/>
                  </a:lnTo>
                  <a:lnTo>
                    <a:pt x="15738" y="13417"/>
                  </a:lnTo>
                  <a:lnTo>
                    <a:pt x="15814" y="13366"/>
                  </a:lnTo>
                  <a:lnTo>
                    <a:pt x="15891" y="13315"/>
                  </a:lnTo>
                  <a:lnTo>
                    <a:pt x="17115" y="12091"/>
                  </a:lnTo>
                  <a:lnTo>
                    <a:pt x="17166" y="12014"/>
                  </a:lnTo>
                  <a:lnTo>
                    <a:pt x="17217" y="11938"/>
                  </a:lnTo>
                  <a:lnTo>
                    <a:pt x="17243" y="11861"/>
                  </a:lnTo>
                  <a:lnTo>
                    <a:pt x="17243" y="11759"/>
                  </a:lnTo>
                  <a:lnTo>
                    <a:pt x="17243" y="11657"/>
                  </a:lnTo>
                  <a:lnTo>
                    <a:pt x="17217" y="11581"/>
                  </a:lnTo>
                  <a:lnTo>
                    <a:pt x="17166" y="11479"/>
                  </a:lnTo>
                  <a:lnTo>
                    <a:pt x="17115" y="11402"/>
                  </a:lnTo>
                  <a:lnTo>
                    <a:pt x="16299" y="10612"/>
                  </a:lnTo>
                  <a:lnTo>
                    <a:pt x="16222" y="10561"/>
                  </a:lnTo>
                  <a:lnTo>
                    <a:pt x="16120" y="10535"/>
                  </a:lnTo>
                  <a:lnTo>
                    <a:pt x="16018" y="10561"/>
                  </a:lnTo>
                  <a:lnTo>
                    <a:pt x="15942" y="10612"/>
                  </a:lnTo>
                  <a:lnTo>
                    <a:pt x="15865" y="10714"/>
                  </a:lnTo>
                  <a:lnTo>
                    <a:pt x="15865" y="10816"/>
                  </a:lnTo>
                  <a:lnTo>
                    <a:pt x="15865" y="10918"/>
                  </a:lnTo>
                  <a:lnTo>
                    <a:pt x="15942" y="10994"/>
                  </a:lnTo>
                  <a:lnTo>
                    <a:pt x="16681" y="11759"/>
                  </a:lnTo>
                  <a:lnTo>
                    <a:pt x="15534" y="12907"/>
                  </a:lnTo>
                  <a:lnTo>
                    <a:pt x="13595" y="10969"/>
                  </a:lnTo>
                  <a:lnTo>
                    <a:pt x="14743" y="9821"/>
                  </a:lnTo>
                  <a:lnTo>
                    <a:pt x="15126" y="10203"/>
                  </a:lnTo>
                  <a:lnTo>
                    <a:pt x="15202" y="10254"/>
                  </a:lnTo>
                  <a:lnTo>
                    <a:pt x="15304" y="10280"/>
                  </a:lnTo>
                  <a:lnTo>
                    <a:pt x="15406" y="10254"/>
                  </a:lnTo>
                  <a:lnTo>
                    <a:pt x="15508" y="10203"/>
                  </a:lnTo>
                  <a:lnTo>
                    <a:pt x="15559" y="10101"/>
                  </a:lnTo>
                  <a:lnTo>
                    <a:pt x="15585" y="9999"/>
                  </a:lnTo>
                  <a:lnTo>
                    <a:pt x="15559" y="9897"/>
                  </a:lnTo>
                  <a:lnTo>
                    <a:pt x="15508" y="9821"/>
                  </a:lnTo>
                  <a:lnTo>
                    <a:pt x="14539" y="8852"/>
                  </a:lnTo>
                  <a:lnTo>
                    <a:pt x="14182" y="8495"/>
                  </a:lnTo>
                  <a:lnTo>
                    <a:pt x="13519" y="7806"/>
                  </a:lnTo>
                  <a:lnTo>
                    <a:pt x="13442" y="7755"/>
                  </a:lnTo>
                  <a:lnTo>
                    <a:pt x="13340" y="7704"/>
                  </a:lnTo>
                  <a:lnTo>
                    <a:pt x="13264" y="7678"/>
                  </a:lnTo>
                  <a:lnTo>
                    <a:pt x="13060" y="7678"/>
                  </a:lnTo>
                  <a:lnTo>
                    <a:pt x="12983" y="7704"/>
                  </a:lnTo>
                  <a:lnTo>
                    <a:pt x="12906" y="7755"/>
                  </a:lnTo>
                  <a:lnTo>
                    <a:pt x="12830" y="7806"/>
                  </a:lnTo>
                  <a:lnTo>
                    <a:pt x="12779" y="7857"/>
                  </a:lnTo>
                  <a:lnTo>
                    <a:pt x="12141" y="7219"/>
                  </a:lnTo>
                  <a:lnTo>
                    <a:pt x="12422" y="6811"/>
                  </a:lnTo>
                  <a:lnTo>
                    <a:pt x="12626" y="6352"/>
                  </a:lnTo>
                  <a:lnTo>
                    <a:pt x="12804" y="5893"/>
                  </a:lnTo>
                  <a:lnTo>
                    <a:pt x="12906" y="5408"/>
                  </a:lnTo>
                  <a:lnTo>
                    <a:pt x="12957" y="5128"/>
                  </a:lnTo>
                  <a:lnTo>
                    <a:pt x="12957" y="4873"/>
                  </a:lnTo>
                  <a:lnTo>
                    <a:pt x="14998" y="4873"/>
                  </a:lnTo>
                  <a:lnTo>
                    <a:pt x="15100" y="4847"/>
                  </a:lnTo>
                  <a:lnTo>
                    <a:pt x="15177" y="4796"/>
                  </a:lnTo>
                  <a:lnTo>
                    <a:pt x="15253" y="4694"/>
                  </a:lnTo>
                  <a:lnTo>
                    <a:pt x="15279" y="4592"/>
                  </a:lnTo>
                  <a:lnTo>
                    <a:pt x="15253" y="4490"/>
                  </a:lnTo>
                  <a:lnTo>
                    <a:pt x="15177" y="4413"/>
                  </a:lnTo>
                  <a:lnTo>
                    <a:pt x="15100" y="4337"/>
                  </a:lnTo>
                  <a:lnTo>
                    <a:pt x="12983" y="4337"/>
                  </a:lnTo>
                  <a:lnTo>
                    <a:pt x="12932" y="3903"/>
                  </a:lnTo>
                  <a:lnTo>
                    <a:pt x="12855" y="3521"/>
                  </a:lnTo>
                  <a:lnTo>
                    <a:pt x="12728" y="3113"/>
                  </a:lnTo>
                  <a:lnTo>
                    <a:pt x="12575" y="2730"/>
                  </a:lnTo>
                  <a:lnTo>
                    <a:pt x="12524" y="2628"/>
                  </a:lnTo>
                  <a:lnTo>
                    <a:pt x="12447" y="2577"/>
                  </a:lnTo>
                  <a:lnTo>
                    <a:pt x="12345" y="2551"/>
                  </a:lnTo>
                  <a:lnTo>
                    <a:pt x="12218" y="2577"/>
                  </a:lnTo>
                  <a:lnTo>
                    <a:pt x="12141" y="2654"/>
                  </a:lnTo>
                  <a:lnTo>
                    <a:pt x="12090" y="2730"/>
                  </a:lnTo>
                  <a:lnTo>
                    <a:pt x="12065" y="2832"/>
                  </a:lnTo>
                  <a:lnTo>
                    <a:pt x="12090" y="2934"/>
                  </a:lnTo>
                  <a:lnTo>
                    <a:pt x="12243" y="3342"/>
                  </a:lnTo>
                  <a:lnTo>
                    <a:pt x="12345" y="3750"/>
                  </a:lnTo>
                  <a:lnTo>
                    <a:pt x="12422" y="4158"/>
                  </a:lnTo>
                  <a:lnTo>
                    <a:pt x="12447" y="4592"/>
                  </a:lnTo>
                  <a:lnTo>
                    <a:pt x="12422" y="4949"/>
                  </a:lnTo>
                  <a:lnTo>
                    <a:pt x="12371" y="5306"/>
                  </a:lnTo>
                  <a:lnTo>
                    <a:pt x="12320" y="5612"/>
                  </a:lnTo>
                  <a:lnTo>
                    <a:pt x="12218" y="5893"/>
                  </a:lnTo>
                  <a:lnTo>
                    <a:pt x="12116" y="6199"/>
                  </a:lnTo>
                  <a:lnTo>
                    <a:pt x="11988" y="6480"/>
                  </a:lnTo>
                  <a:lnTo>
                    <a:pt x="11835" y="6735"/>
                  </a:lnTo>
                  <a:lnTo>
                    <a:pt x="11657" y="6990"/>
                  </a:lnTo>
                  <a:lnTo>
                    <a:pt x="11453" y="7245"/>
                  </a:lnTo>
                  <a:lnTo>
                    <a:pt x="11249" y="7474"/>
                  </a:lnTo>
                  <a:lnTo>
                    <a:pt x="10942" y="7729"/>
                  </a:lnTo>
                  <a:lnTo>
                    <a:pt x="10636" y="7984"/>
                  </a:lnTo>
                  <a:lnTo>
                    <a:pt x="10305" y="8163"/>
                  </a:lnTo>
                  <a:lnTo>
                    <a:pt x="9948" y="8341"/>
                  </a:lnTo>
                  <a:lnTo>
                    <a:pt x="9565" y="8469"/>
                  </a:lnTo>
                  <a:lnTo>
                    <a:pt x="9183" y="8571"/>
                  </a:lnTo>
                  <a:lnTo>
                    <a:pt x="8774" y="8622"/>
                  </a:lnTo>
                  <a:lnTo>
                    <a:pt x="8366" y="8648"/>
                  </a:lnTo>
                  <a:lnTo>
                    <a:pt x="7984" y="8622"/>
                  </a:lnTo>
                  <a:lnTo>
                    <a:pt x="7576" y="8571"/>
                  </a:lnTo>
                  <a:lnTo>
                    <a:pt x="7193" y="8469"/>
                  </a:lnTo>
                  <a:lnTo>
                    <a:pt x="6810" y="8341"/>
                  </a:lnTo>
                  <a:lnTo>
                    <a:pt x="6453" y="8163"/>
                  </a:lnTo>
                  <a:lnTo>
                    <a:pt x="6122" y="7984"/>
                  </a:lnTo>
                  <a:lnTo>
                    <a:pt x="5790" y="7729"/>
                  </a:lnTo>
                  <a:lnTo>
                    <a:pt x="5510" y="7474"/>
                  </a:lnTo>
                  <a:lnTo>
                    <a:pt x="5229" y="7143"/>
                  </a:lnTo>
                  <a:lnTo>
                    <a:pt x="4974" y="6837"/>
                  </a:lnTo>
                  <a:lnTo>
                    <a:pt x="4770" y="6480"/>
                  </a:lnTo>
                  <a:lnTo>
                    <a:pt x="4617" y="6122"/>
                  </a:lnTo>
                  <a:lnTo>
                    <a:pt x="4489" y="5740"/>
                  </a:lnTo>
                  <a:lnTo>
                    <a:pt x="4387" y="5357"/>
                  </a:lnTo>
                  <a:lnTo>
                    <a:pt x="4336" y="4975"/>
                  </a:lnTo>
                  <a:lnTo>
                    <a:pt x="4311" y="4592"/>
                  </a:lnTo>
                  <a:lnTo>
                    <a:pt x="4336" y="4209"/>
                  </a:lnTo>
                  <a:lnTo>
                    <a:pt x="4387" y="3801"/>
                  </a:lnTo>
                  <a:lnTo>
                    <a:pt x="4489" y="3419"/>
                  </a:lnTo>
                  <a:lnTo>
                    <a:pt x="4617" y="3062"/>
                  </a:lnTo>
                  <a:lnTo>
                    <a:pt x="4770" y="2705"/>
                  </a:lnTo>
                  <a:lnTo>
                    <a:pt x="4974" y="2347"/>
                  </a:lnTo>
                  <a:lnTo>
                    <a:pt x="5229" y="2016"/>
                  </a:lnTo>
                  <a:lnTo>
                    <a:pt x="5510" y="1710"/>
                  </a:lnTo>
                  <a:lnTo>
                    <a:pt x="5790" y="1455"/>
                  </a:lnTo>
                  <a:lnTo>
                    <a:pt x="6122" y="1200"/>
                  </a:lnTo>
                  <a:lnTo>
                    <a:pt x="6453" y="996"/>
                  </a:lnTo>
                  <a:lnTo>
                    <a:pt x="6810" y="843"/>
                  </a:lnTo>
                  <a:lnTo>
                    <a:pt x="7193" y="690"/>
                  </a:lnTo>
                  <a:lnTo>
                    <a:pt x="7576" y="613"/>
                  </a:lnTo>
                  <a:lnTo>
                    <a:pt x="7984" y="536"/>
                  </a:lnTo>
                  <a:lnTo>
                    <a:pt x="8774" y="536"/>
                  </a:lnTo>
                  <a:lnTo>
                    <a:pt x="9183" y="613"/>
                  </a:lnTo>
                  <a:lnTo>
                    <a:pt x="9565" y="690"/>
                  </a:lnTo>
                  <a:lnTo>
                    <a:pt x="9948" y="843"/>
                  </a:lnTo>
                  <a:lnTo>
                    <a:pt x="10305" y="996"/>
                  </a:lnTo>
                  <a:lnTo>
                    <a:pt x="10636" y="1200"/>
                  </a:lnTo>
                  <a:lnTo>
                    <a:pt x="10942" y="1455"/>
                  </a:lnTo>
                  <a:lnTo>
                    <a:pt x="11249" y="1710"/>
                  </a:lnTo>
                  <a:lnTo>
                    <a:pt x="11529" y="2016"/>
                  </a:lnTo>
                  <a:lnTo>
                    <a:pt x="11606" y="2092"/>
                  </a:lnTo>
                  <a:lnTo>
                    <a:pt x="11708" y="2118"/>
                  </a:lnTo>
                  <a:lnTo>
                    <a:pt x="11810" y="2118"/>
                  </a:lnTo>
                  <a:lnTo>
                    <a:pt x="11912" y="2067"/>
                  </a:lnTo>
                  <a:lnTo>
                    <a:pt x="11988" y="1990"/>
                  </a:lnTo>
                  <a:lnTo>
                    <a:pt x="12014" y="1888"/>
                  </a:lnTo>
                  <a:lnTo>
                    <a:pt x="11988" y="1786"/>
                  </a:lnTo>
                  <a:lnTo>
                    <a:pt x="11937" y="1684"/>
                  </a:lnTo>
                  <a:lnTo>
                    <a:pt x="11631" y="1327"/>
                  </a:lnTo>
                  <a:lnTo>
                    <a:pt x="11300" y="1021"/>
                  </a:lnTo>
                  <a:lnTo>
                    <a:pt x="10942" y="766"/>
                  </a:lnTo>
                  <a:lnTo>
                    <a:pt x="10534" y="536"/>
                  </a:lnTo>
                  <a:lnTo>
                    <a:pt x="10152" y="332"/>
                  </a:lnTo>
                  <a:lnTo>
                    <a:pt x="9718" y="179"/>
                  </a:lnTo>
                  <a:lnTo>
                    <a:pt x="9285" y="77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0"/>
            <p:cNvSpPr/>
            <p:nvPr/>
          </p:nvSpPr>
          <p:spPr>
            <a:xfrm>
              <a:off x="4843325" y="3380050"/>
              <a:ext cx="176650" cy="176000"/>
            </a:xfrm>
            <a:custGeom>
              <a:avLst/>
              <a:gdLst/>
              <a:ahLst/>
              <a:cxnLst/>
              <a:rect l="l" t="t" r="r" b="b"/>
              <a:pathLst>
                <a:path w="7066" h="7040" extrusionOk="0">
                  <a:moveTo>
                    <a:pt x="3826" y="536"/>
                  </a:moveTo>
                  <a:lnTo>
                    <a:pt x="4107" y="587"/>
                  </a:lnTo>
                  <a:lnTo>
                    <a:pt x="4388" y="638"/>
                  </a:lnTo>
                  <a:lnTo>
                    <a:pt x="4668" y="740"/>
                  </a:lnTo>
                  <a:lnTo>
                    <a:pt x="4923" y="867"/>
                  </a:lnTo>
                  <a:lnTo>
                    <a:pt x="5178" y="1020"/>
                  </a:lnTo>
                  <a:lnTo>
                    <a:pt x="5408" y="1199"/>
                  </a:lnTo>
                  <a:lnTo>
                    <a:pt x="5637" y="1403"/>
                  </a:lnTo>
                  <a:lnTo>
                    <a:pt x="5841" y="1633"/>
                  </a:lnTo>
                  <a:lnTo>
                    <a:pt x="6020" y="1862"/>
                  </a:lnTo>
                  <a:lnTo>
                    <a:pt x="6173" y="2117"/>
                  </a:lnTo>
                  <a:lnTo>
                    <a:pt x="6301" y="2372"/>
                  </a:lnTo>
                  <a:lnTo>
                    <a:pt x="6403" y="2653"/>
                  </a:lnTo>
                  <a:lnTo>
                    <a:pt x="6454" y="2933"/>
                  </a:lnTo>
                  <a:lnTo>
                    <a:pt x="6505" y="3214"/>
                  </a:lnTo>
                  <a:lnTo>
                    <a:pt x="6530" y="3520"/>
                  </a:lnTo>
                  <a:lnTo>
                    <a:pt x="6505" y="3826"/>
                  </a:lnTo>
                  <a:lnTo>
                    <a:pt x="6454" y="4107"/>
                  </a:lnTo>
                  <a:lnTo>
                    <a:pt x="6403" y="4387"/>
                  </a:lnTo>
                  <a:lnTo>
                    <a:pt x="6301" y="4668"/>
                  </a:lnTo>
                  <a:lnTo>
                    <a:pt x="6173" y="4923"/>
                  </a:lnTo>
                  <a:lnTo>
                    <a:pt x="6020" y="5178"/>
                  </a:lnTo>
                  <a:lnTo>
                    <a:pt x="5841" y="5408"/>
                  </a:lnTo>
                  <a:lnTo>
                    <a:pt x="5637" y="5637"/>
                  </a:lnTo>
                  <a:lnTo>
                    <a:pt x="5433" y="5841"/>
                  </a:lnTo>
                  <a:lnTo>
                    <a:pt x="5178" y="5994"/>
                  </a:lnTo>
                  <a:lnTo>
                    <a:pt x="4949" y="6147"/>
                  </a:lnTo>
                  <a:lnTo>
                    <a:pt x="4668" y="6275"/>
                  </a:lnTo>
                  <a:lnTo>
                    <a:pt x="4413" y="6377"/>
                  </a:lnTo>
                  <a:lnTo>
                    <a:pt x="4132" y="6453"/>
                  </a:lnTo>
                  <a:lnTo>
                    <a:pt x="3826" y="6479"/>
                  </a:lnTo>
                  <a:lnTo>
                    <a:pt x="3520" y="6504"/>
                  </a:lnTo>
                  <a:lnTo>
                    <a:pt x="3240" y="6479"/>
                  </a:lnTo>
                  <a:lnTo>
                    <a:pt x="2934" y="6453"/>
                  </a:lnTo>
                  <a:lnTo>
                    <a:pt x="2653" y="6377"/>
                  </a:lnTo>
                  <a:lnTo>
                    <a:pt x="2398" y="6275"/>
                  </a:lnTo>
                  <a:lnTo>
                    <a:pt x="2117" y="6147"/>
                  </a:lnTo>
                  <a:lnTo>
                    <a:pt x="1862" y="5994"/>
                  </a:lnTo>
                  <a:lnTo>
                    <a:pt x="1633" y="5841"/>
                  </a:lnTo>
                  <a:lnTo>
                    <a:pt x="1429" y="5637"/>
                  </a:lnTo>
                  <a:lnTo>
                    <a:pt x="1225" y="5408"/>
                  </a:lnTo>
                  <a:lnTo>
                    <a:pt x="1046" y="5178"/>
                  </a:lnTo>
                  <a:lnTo>
                    <a:pt x="893" y="4923"/>
                  </a:lnTo>
                  <a:lnTo>
                    <a:pt x="766" y="4668"/>
                  </a:lnTo>
                  <a:lnTo>
                    <a:pt x="664" y="4387"/>
                  </a:lnTo>
                  <a:lnTo>
                    <a:pt x="613" y="4107"/>
                  </a:lnTo>
                  <a:lnTo>
                    <a:pt x="562" y="3826"/>
                  </a:lnTo>
                  <a:lnTo>
                    <a:pt x="536" y="3520"/>
                  </a:lnTo>
                  <a:lnTo>
                    <a:pt x="562" y="3214"/>
                  </a:lnTo>
                  <a:lnTo>
                    <a:pt x="613" y="2933"/>
                  </a:lnTo>
                  <a:lnTo>
                    <a:pt x="664" y="2653"/>
                  </a:lnTo>
                  <a:lnTo>
                    <a:pt x="766" y="2372"/>
                  </a:lnTo>
                  <a:lnTo>
                    <a:pt x="893" y="2117"/>
                  </a:lnTo>
                  <a:lnTo>
                    <a:pt x="1046" y="1862"/>
                  </a:lnTo>
                  <a:lnTo>
                    <a:pt x="1225" y="1633"/>
                  </a:lnTo>
                  <a:lnTo>
                    <a:pt x="1429" y="1403"/>
                  </a:lnTo>
                  <a:lnTo>
                    <a:pt x="1633" y="1199"/>
                  </a:lnTo>
                  <a:lnTo>
                    <a:pt x="1888" y="1020"/>
                  </a:lnTo>
                  <a:lnTo>
                    <a:pt x="2143" y="867"/>
                  </a:lnTo>
                  <a:lnTo>
                    <a:pt x="2398" y="740"/>
                  </a:lnTo>
                  <a:lnTo>
                    <a:pt x="2679" y="638"/>
                  </a:lnTo>
                  <a:lnTo>
                    <a:pt x="2959" y="587"/>
                  </a:lnTo>
                  <a:lnTo>
                    <a:pt x="3240" y="536"/>
                  </a:lnTo>
                  <a:close/>
                  <a:moveTo>
                    <a:pt x="3189" y="0"/>
                  </a:moveTo>
                  <a:lnTo>
                    <a:pt x="2857" y="51"/>
                  </a:lnTo>
                  <a:lnTo>
                    <a:pt x="2526" y="128"/>
                  </a:lnTo>
                  <a:lnTo>
                    <a:pt x="2194" y="255"/>
                  </a:lnTo>
                  <a:lnTo>
                    <a:pt x="1888" y="383"/>
                  </a:lnTo>
                  <a:lnTo>
                    <a:pt x="1582" y="561"/>
                  </a:lnTo>
                  <a:lnTo>
                    <a:pt x="1301" y="791"/>
                  </a:lnTo>
                  <a:lnTo>
                    <a:pt x="1046" y="1020"/>
                  </a:lnTo>
                  <a:lnTo>
                    <a:pt x="791" y="1275"/>
                  </a:lnTo>
                  <a:lnTo>
                    <a:pt x="587" y="1556"/>
                  </a:lnTo>
                  <a:lnTo>
                    <a:pt x="408" y="1862"/>
                  </a:lnTo>
                  <a:lnTo>
                    <a:pt x="281" y="2168"/>
                  </a:lnTo>
                  <a:lnTo>
                    <a:pt x="153" y="2500"/>
                  </a:lnTo>
                  <a:lnTo>
                    <a:pt x="77" y="2831"/>
                  </a:lnTo>
                  <a:lnTo>
                    <a:pt x="26" y="3163"/>
                  </a:lnTo>
                  <a:lnTo>
                    <a:pt x="0" y="3520"/>
                  </a:lnTo>
                  <a:lnTo>
                    <a:pt x="26" y="3877"/>
                  </a:lnTo>
                  <a:lnTo>
                    <a:pt x="77" y="4209"/>
                  </a:lnTo>
                  <a:lnTo>
                    <a:pt x="153" y="4540"/>
                  </a:lnTo>
                  <a:lnTo>
                    <a:pt x="281" y="4872"/>
                  </a:lnTo>
                  <a:lnTo>
                    <a:pt x="408" y="5178"/>
                  </a:lnTo>
                  <a:lnTo>
                    <a:pt x="587" y="5484"/>
                  </a:lnTo>
                  <a:lnTo>
                    <a:pt x="791" y="5739"/>
                  </a:lnTo>
                  <a:lnTo>
                    <a:pt x="1046" y="6020"/>
                  </a:lnTo>
                  <a:lnTo>
                    <a:pt x="1301" y="6249"/>
                  </a:lnTo>
                  <a:lnTo>
                    <a:pt x="1582" y="6453"/>
                  </a:lnTo>
                  <a:lnTo>
                    <a:pt x="1862" y="6632"/>
                  </a:lnTo>
                  <a:lnTo>
                    <a:pt x="2168" y="6785"/>
                  </a:lnTo>
                  <a:lnTo>
                    <a:pt x="2500" y="6887"/>
                  </a:lnTo>
                  <a:lnTo>
                    <a:pt x="2832" y="6963"/>
                  </a:lnTo>
                  <a:lnTo>
                    <a:pt x="3189" y="7014"/>
                  </a:lnTo>
                  <a:lnTo>
                    <a:pt x="3520" y="7040"/>
                  </a:lnTo>
                  <a:lnTo>
                    <a:pt x="3877" y="7014"/>
                  </a:lnTo>
                  <a:lnTo>
                    <a:pt x="4234" y="6963"/>
                  </a:lnTo>
                  <a:lnTo>
                    <a:pt x="4566" y="6887"/>
                  </a:lnTo>
                  <a:lnTo>
                    <a:pt x="4872" y="6785"/>
                  </a:lnTo>
                  <a:lnTo>
                    <a:pt x="5204" y="6632"/>
                  </a:lnTo>
                  <a:lnTo>
                    <a:pt x="5484" y="6453"/>
                  </a:lnTo>
                  <a:lnTo>
                    <a:pt x="5765" y="6249"/>
                  </a:lnTo>
                  <a:lnTo>
                    <a:pt x="6020" y="6020"/>
                  </a:lnTo>
                  <a:lnTo>
                    <a:pt x="6249" y="5739"/>
                  </a:lnTo>
                  <a:lnTo>
                    <a:pt x="6479" y="5484"/>
                  </a:lnTo>
                  <a:lnTo>
                    <a:pt x="6658" y="5178"/>
                  </a:lnTo>
                  <a:lnTo>
                    <a:pt x="6785" y="4872"/>
                  </a:lnTo>
                  <a:lnTo>
                    <a:pt x="6913" y="4540"/>
                  </a:lnTo>
                  <a:lnTo>
                    <a:pt x="6989" y="4209"/>
                  </a:lnTo>
                  <a:lnTo>
                    <a:pt x="7040" y="3877"/>
                  </a:lnTo>
                  <a:lnTo>
                    <a:pt x="7066" y="3520"/>
                  </a:lnTo>
                  <a:lnTo>
                    <a:pt x="7040" y="3163"/>
                  </a:lnTo>
                  <a:lnTo>
                    <a:pt x="6989" y="2831"/>
                  </a:lnTo>
                  <a:lnTo>
                    <a:pt x="6913" y="2500"/>
                  </a:lnTo>
                  <a:lnTo>
                    <a:pt x="6785" y="2168"/>
                  </a:lnTo>
                  <a:lnTo>
                    <a:pt x="6658" y="1862"/>
                  </a:lnTo>
                  <a:lnTo>
                    <a:pt x="6479" y="1556"/>
                  </a:lnTo>
                  <a:lnTo>
                    <a:pt x="6249" y="1275"/>
                  </a:lnTo>
                  <a:lnTo>
                    <a:pt x="6020" y="1020"/>
                  </a:lnTo>
                  <a:lnTo>
                    <a:pt x="5765" y="791"/>
                  </a:lnTo>
                  <a:lnTo>
                    <a:pt x="5484" y="561"/>
                  </a:lnTo>
                  <a:lnTo>
                    <a:pt x="5178" y="383"/>
                  </a:lnTo>
                  <a:lnTo>
                    <a:pt x="4872" y="255"/>
                  </a:lnTo>
                  <a:lnTo>
                    <a:pt x="4541" y="128"/>
                  </a:lnTo>
                  <a:lnTo>
                    <a:pt x="4209" y="51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0"/>
            <p:cNvSpPr/>
            <p:nvPr/>
          </p:nvSpPr>
          <p:spPr>
            <a:xfrm>
              <a:off x="4905175" y="3413200"/>
              <a:ext cx="53600" cy="109700"/>
            </a:xfrm>
            <a:custGeom>
              <a:avLst/>
              <a:gdLst/>
              <a:ahLst/>
              <a:cxnLst/>
              <a:rect l="l" t="t" r="r" b="b"/>
              <a:pathLst>
                <a:path w="2144" h="4388" extrusionOk="0">
                  <a:moveTo>
                    <a:pt x="766" y="1021"/>
                  </a:moveTo>
                  <a:lnTo>
                    <a:pt x="766" y="1633"/>
                  </a:lnTo>
                  <a:lnTo>
                    <a:pt x="689" y="1556"/>
                  </a:lnTo>
                  <a:lnTo>
                    <a:pt x="638" y="1505"/>
                  </a:lnTo>
                  <a:lnTo>
                    <a:pt x="613" y="1454"/>
                  </a:lnTo>
                  <a:lnTo>
                    <a:pt x="613" y="1378"/>
                  </a:lnTo>
                  <a:lnTo>
                    <a:pt x="613" y="1276"/>
                  </a:lnTo>
                  <a:lnTo>
                    <a:pt x="664" y="1148"/>
                  </a:lnTo>
                  <a:lnTo>
                    <a:pt x="715" y="1072"/>
                  </a:lnTo>
                  <a:lnTo>
                    <a:pt x="766" y="1021"/>
                  </a:lnTo>
                  <a:close/>
                  <a:moveTo>
                    <a:pt x="1301" y="2449"/>
                  </a:moveTo>
                  <a:lnTo>
                    <a:pt x="1429" y="2500"/>
                  </a:lnTo>
                  <a:lnTo>
                    <a:pt x="1480" y="2551"/>
                  </a:lnTo>
                  <a:lnTo>
                    <a:pt x="1556" y="2628"/>
                  </a:lnTo>
                  <a:lnTo>
                    <a:pt x="1582" y="2704"/>
                  </a:lnTo>
                  <a:lnTo>
                    <a:pt x="1607" y="2832"/>
                  </a:lnTo>
                  <a:lnTo>
                    <a:pt x="1607" y="2934"/>
                  </a:lnTo>
                  <a:lnTo>
                    <a:pt x="1556" y="3061"/>
                  </a:lnTo>
                  <a:lnTo>
                    <a:pt x="1505" y="3163"/>
                  </a:lnTo>
                  <a:lnTo>
                    <a:pt x="1429" y="3265"/>
                  </a:lnTo>
                  <a:lnTo>
                    <a:pt x="1301" y="3342"/>
                  </a:lnTo>
                  <a:lnTo>
                    <a:pt x="1301" y="2449"/>
                  </a:lnTo>
                  <a:close/>
                  <a:moveTo>
                    <a:pt x="1046" y="0"/>
                  </a:moveTo>
                  <a:lnTo>
                    <a:pt x="944" y="26"/>
                  </a:lnTo>
                  <a:lnTo>
                    <a:pt x="868" y="77"/>
                  </a:lnTo>
                  <a:lnTo>
                    <a:pt x="791" y="179"/>
                  </a:lnTo>
                  <a:lnTo>
                    <a:pt x="766" y="281"/>
                  </a:lnTo>
                  <a:lnTo>
                    <a:pt x="766" y="460"/>
                  </a:lnTo>
                  <a:lnTo>
                    <a:pt x="715" y="460"/>
                  </a:lnTo>
                  <a:lnTo>
                    <a:pt x="613" y="511"/>
                  </a:lnTo>
                  <a:lnTo>
                    <a:pt x="485" y="562"/>
                  </a:lnTo>
                  <a:lnTo>
                    <a:pt x="409" y="638"/>
                  </a:lnTo>
                  <a:lnTo>
                    <a:pt x="307" y="740"/>
                  </a:lnTo>
                  <a:lnTo>
                    <a:pt x="230" y="842"/>
                  </a:lnTo>
                  <a:lnTo>
                    <a:pt x="179" y="944"/>
                  </a:lnTo>
                  <a:lnTo>
                    <a:pt x="128" y="1046"/>
                  </a:lnTo>
                  <a:lnTo>
                    <a:pt x="77" y="1174"/>
                  </a:lnTo>
                  <a:lnTo>
                    <a:pt x="77" y="1429"/>
                  </a:lnTo>
                  <a:lnTo>
                    <a:pt x="128" y="1633"/>
                  </a:lnTo>
                  <a:lnTo>
                    <a:pt x="205" y="1837"/>
                  </a:lnTo>
                  <a:lnTo>
                    <a:pt x="281" y="1913"/>
                  </a:lnTo>
                  <a:lnTo>
                    <a:pt x="358" y="1990"/>
                  </a:lnTo>
                  <a:lnTo>
                    <a:pt x="536" y="2117"/>
                  </a:lnTo>
                  <a:lnTo>
                    <a:pt x="766" y="2245"/>
                  </a:lnTo>
                  <a:lnTo>
                    <a:pt x="766" y="3393"/>
                  </a:lnTo>
                  <a:lnTo>
                    <a:pt x="587" y="3367"/>
                  </a:lnTo>
                  <a:lnTo>
                    <a:pt x="409" y="3240"/>
                  </a:lnTo>
                  <a:lnTo>
                    <a:pt x="307" y="3214"/>
                  </a:lnTo>
                  <a:lnTo>
                    <a:pt x="205" y="3214"/>
                  </a:lnTo>
                  <a:lnTo>
                    <a:pt x="103" y="3240"/>
                  </a:lnTo>
                  <a:lnTo>
                    <a:pt x="26" y="3316"/>
                  </a:lnTo>
                  <a:lnTo>
                    <a:pt x="1" y="3418"/>
                  </a:lnTo>
                  <a:lnTo>
                    <a:pt x="1" y="3520"/>
                  </a:lnTo>
                  <a:lnTo>
                    <a:pt x="26" y="3622"/>
                  </a:lnTo>
                  <a:lnTo>
                    <a:pt x="103" y="3699"/>
                  </a:lnTo>
                  <a:lnTo>
                    <a:pt x="281" y="3801"/>
                  </a:lnTo>
                  <a:lnTo>
                    <a:pt x="460" y="3877"/>
                  </a:lnTo>
                  <a:lnTo>
                    <a:pt x="613" y="3928"/>
                  </a:lnTo>
                  <a:lnTo>
                    <a:pt x="766" y="3954"/>
                  </a:lnTo>
                  <a:lnTo>
                    <a:pt x="766" y="4133"/>
                  </a:lnTo>
                  <a:lnTo>
                    <a:pt x="791" y="4235"/>
                  </a:lnTo>
                  <a:lnTo>
                    <a:pt x="868" y="4311"/>
                  </a:lnTo>
                  <a:lnTo>
                    <a:pt x="944" y="4362"/>
                  </a:lnTo>
                  <a:lnTo>
                    <a:pt x="1046" y="4388"/>
                  </a:lnTo>
                  <a:lnTo>
                    <a:pt x="1148" y="4362"/>
                  </a:lnTo>
                  <a:lnTo>
                    <a:pt x="1225" y="4311"/>
                  </a:lnTo>
                  <a:lnTo>
                    <a:pt x="1301" y="4235"/>
                  </a:lnTo>
                  <a:lnTo>
                    <a:pt x="1301" y="4133"/>
                  </a:lnTo>
                  <a:lnTo>
                    <a:pt x="1301" y="3928"/>
                  </a:lnTo>
                  <a:lnTo>
                    <a:pt x="1480" y="3877"/>
                  </a:lnTo>
                  <a:lnTo>
                    <a:pt x="1633" y="3775"/>
                  </a:lnTo>
                  <a:lnTo>
                    <a:pt x="1760" y="3699"/>
                  </a:lnTo>
                  <a:lnTo>
                    <a:pt x="1863" y="3571"/>
                  </a:lnTo>
                  <a:lnTo>
                    <a:pt x="1965" y="3444"/>
                  </a:lnTo>
                  <a:lnTo>
                    <a:pt x="2041" y="3316"/>
                  </a:lnTo>
                  <a:lnTo>
                    <a:pt x="2092" y="3189"/>
                  </a:lnTo>
                  <a:lnTo>
                    <a:pt x="2118" y="3036"/>
                  </a:lnTo>
                  <a:lnTo>
                    <a:pt x="2143" y="2857"/>
                  </a:lnTo>
                  <a:lnTo>
                    <a:pt x="2118" y="2679"/>
                  </a:lnTo>
                  <a:lnTo>
                    <a:pt x="2092" y="2500"/>
                  </a:lnTo>
                  <a:lnTo>
                    <a:pt x="2016" y="2347"/>
                  </a:lnTo>
                  <a:lnTo>
                    <a:pt x="1914" y="2220"/>
                  </a:lnTo>
                  <a:lnTo>
                    <a:pt x="1786" y="2092"/>
                  </a:lnTo>
                  <a:lnTo>
                    <a:pt x="1633" y="2015"/>
                  </a:lnTo>
                  <a:lnTo>
                    <a:pt x="1454" y="1939"/>
                  </a:lnTo>
                  <a:lnTo>
                    <a:pt x="1301" y="1862"/>
                  </a:lnTo>
                  <a:lnTo>
                    <a:pt x="1301" y="995"/>
                  </a:lnTo>
                  <a:lnTo>
                    <a:pt x="1403" y="1021"/>
                  </a:lnTo>
                  <a:lnTo>
                    <a:pt x="1480" y="1072"/>
                  </a:lnTo>
                  <a:lnTo>
                    <a:pt x="1556" y="1123"/>
                  </a:lnTo>
                  <a:lnTo>
                    <a:pt x="1684" y="1123"/>
                  </a:lnTo>
                  <a:lnTo>
                    <a:pt x="1760" y="1097"/>
                  </a:lnTo>
                  <a:lnTo>
                    <a:pt x="1863" y="1021"/>
                  </a:lnTo>
                  <a:lnTo>
                    <a:pt x="1888" y="919"/>
                  </a:lnTo>
                  <a:lnTo>
                    <a:pt x="1914" y="817"/>
                  </a:lnTo>
                  <a:lnTo>
                    <a:pt x="1863" y="715"/>
                  </a:lnTo>
                  <a:lnTo>
                    <a:pt x="1811" y="638"/>
                  </a:lnTo>
                  <a:lnTo>
                    <a:pt x="1633" y="536"/>
                  </a:lnTo>
                  <a:lnTo>
                    <a:pt x="1480" y="485"/>
                  </a:lnTo>
                  <a:lnTo>
                    <a:pt x="1301" y="434"/>
                  </a:lnTo>
                  <a:lnTo>
                    <a:pt x="1301" y="281"/>
                  </a:lnTo>
                  <a:lnTo>
                    <a:pt x="1301" y="179"/>
                  </a:lnTo>
                  <a:lnTo>
                    <a:pt x="1225" y="77"/>
                  </a:lnTo>
                  <a:lnTo>
                    <a:pt x="1148" y="26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0"/>
            <p:cNvSpPr/>
            <p:nvPr/>
          </p:nvSpPr>
          <p:spPr>
            <a:xfrm>
              <a:off x="4694750" y="3587275"/>
              <a:ext cx="399200" cy="130125"/>
            </a:xfrm>
            <a:custGeom>
              <a:avLst/>
              <a:gdLst/>
              <a:ahLst/>
              <a:cxnLst/>
              <a:rect l="l" t="t" r="r" b="b"/>
              <a:pathLst>
                <a:path w="15968" h="5205" extrusionOk="0">
                  <a:moveTo>
                    <a:pt x="5510" y="536"/>
                  </a:moveTo>
                  <a:lnTo>
                    <a:pt x="5510" y="562"/>
                  </a:lnTo>
                  <a:lnTo>
                    <a:pt x="5510" y="4668"/>
                  </a:lnTo>
                  <a:lnTo>
                    <a:pt x="3903" y="4668"/>
                  </a:lnTo>
                  <a:lnTo>
                    <a:pt x="3903" y="562"/>
                  </a:lnTo>
                  <a:lnTo>
                    <a:pt x="3928" y="536"/>
                  </a:lnTo>
                  <a:close/>
                  <a:moveTo>
                    <a:pt x="7678" y="3062"/>
                  </a:moveTo>
                  <a:lnTo>
                    <a:pt x="7678" y="4668"/>
                  </a:lnTo>
                  <a:lnTo>
                    <a:pt x="6045" y="4668"/>
                  </a:lnTo>
                  <a:lnTo>
                    <a:pt x="6045" y="3062"/>
                  </a:lnTo>
                  <a:close/>
                  <a:moveTo>
                    <a:pt x="3928" y="1"/>
                  </a:moveTo>
                  <a:lnTo>
                    <a:pt x="3801" y="26"/>
                  </a:lnTo>
                  <a:lnTo>
                    <a:pt x="3699" y="52"/>
                  </a:lnTo>
                  <a:lnTo>
                    <a:pt x="3622" y="103"/>
                  </a:lnTo>
                  <a:lnTo>
                    <a:pt x="3520" y="179"/>
                  </a:lnTo>
                  <a:lnTo>
                    <a:pt x="3469" y="256"/>
                  </a:lnTo>
                  <a:lnTo>
                    <a:pt x="3418" y="358"/>
                  </a:lnTo>
                  <a:lnTo>
                    <a:pt x="3367" y="460"/>
                  </a:lnTo>
                  <a:lnTo>
                    <a:pt x="3367" y="562"/>
                  </a:lnTo>
                  <a:lnTo>
                    <a:pt x="3367" y="1455"/>
                  </a:lnTo>
                  <a:lnTo>
                    <a:pt x="1658" y="1455"/>
                  </a:lnTo>
                  <a:lnTo>
                    <a:pt x="1556" y="1480"/>
                  </a:lnTo>
                  <a:lnTo>
                    <a:pt x="1454" y="1531"/>
                  </a:lnTo>
                  <a:lnTo>
                    <a:pt x="1378" y="1608"/>
                  </a:lnTo>
                  <a:lnTo>
                    <a:pt x="1327" y="1684"/>
                  </a:lnTo>
                  <a:lnTo>
                    <a:pt x="1276" y="1786"/>
                  </a:lnTo>
                  <a:lnTo>
                    <a:pt x="1225" y="1888"/>
                  </a:lnTo>
                  <a:lnTo>
                    <a:pt x="1225" y="1990"/>
                  </a:lnTo>
                  <a:lnTo>
                    <a:pt x="1225" y="2500"/>
                  </a:lnTo>
                  <a:lnTo>
                    <a:pt x="1250" y="2602"/>
                  </a:lnTo>
                  <a:lnTo>
                    <a:pt x="1301" y="2679"/>
                  </a:lnTo>
                  <a:lnTo>
                    <a:pt x="1378" y="2730"/>
                  </a:lnTo>
                  <a:lnTo>
                    <a:pt x="1480" y="2755"/>
                  </a:lnTo>
                  <a:lnTo>
                    <a:pt x="1582" y="2730"/>
                  </a:lnTo>
                  <a:lnTo>
                    <a:pt x="1684" y="2679"/>
                  </a:lnTo>
                  <a:lnTo>
                    <a:pt x="1735" y="2602"/>
                  </a:lnTo>
                  <a:lnTo>
                    <a:pt x="1760" y="2500"/>
                  </a:lnTo>
                  <a:lnTo>
                    <a:pt x="1760" y="1990"/>
                  </a:lnTo>
                  <a:lnTo>
                    <a:pt x="3367" y="1990"/>
                  </a:lnTo>
                  <a:lnTo>
                    <a:pt x="3367" y="4668"/>
                  </a:lnTo>
                  <a:lnTo>
                    <a:pt x="1760" y="4668"/>
                  </a:lnTo>
                  <a:lnTo>
                    <a:pt x="1760" y="3623"/>
                  </a:lnTo>
                  <a:lnTo>
                    <a:pt x="1735" y="3521"/>
                  </a:lnTo>
                  <a:lnTo>
                    <a:pt x="1684" y="3444"/>
                  </a:lnTo>
                  <a:lnTo>
                    <a:pt x="1582" y="3368"/>
                  </a:lnTo>
                  <a:lnTo>
                    <a:pt x="1378" y="3368"/>
                  </a:lnTo>
                  <a:lnTo>
                    <a:pt x="1301" y="3444"/>
                  </a:lnTo>
                  <a:lnTo>
                    <a:pt x="1250" y="3521"/>
                  </a:lnTo>
                  <a:lnTo>
                    <a:pt x="1225" y="3623"/>
                  </a:lnTo>
                  <a:lnTo>
                    <a:pt x="1225" y="4668"/>
                  </a:lnTo>
                  <a:lnTo>
                    <a:pt x="281" y="4668"/>
                  </a:lnTo>
                  <a:lnTo>
                    <a:pt x="179" y="4694"/>
                  </a:lnTo>
                  <a:lnTo>
                    <a:pt x="77" y="4745"/>
                  </a:lnTo>
                  <a:lnTo>
                    <a:pt x="26" y="4821"/>
                  </a:lnTo>
                  <a:lnTo>
                    <a:pt x="0" y="4924"/>
                  </a:lnTo>
                  <a:lnTo>
                    <a:pt x="26" y="5051"/>
                  </a:lnTo>
                  <a:lnTo>
                    <a:pt x="77" y="5128"/>
                  </a:lnTo>
                  <a:lnTo>
                    <a:pt x="179" y="5179"/>
                  </a:lnTo>
                  <a:lnTo>
                    <a:pt x="281" y="5204"/>
                  </a:lnTo>
                  <a:lnTo>
                    <a:pt x="15712" y="5204"/>
                  </a:lnTo>
                  <a:lnTo>
                    <a:pt x="15814" y="5179"/>
                  </a:lnTo>
                  <a:lnTo>
                    <a:pt x="15891" y="5128"/>
                  </a:lnTo>
                  <a:lnTo>
                    <a:pt x="15942" y="5051"/>
                  </a:lnTo>
                  <a:lnTo>
                    <a:pt x="15967" y="4924"/>
                  </a:lnTo>
                  <a:lnTo>
                    <a:pt x="15942" y="4821"/>
                  </a:lnTo>
                  <a:lnTo>
                    <a:pt x="15891" y="4745"/>
                  </a:lnTo>
                  <a:lnTo>
                    <a:pt x="15814" y="4694"/>
                  </a:lnTo>
                  <a:lnTo>
                    <a:pt x="15712" y="4668"/>
                  </a:lnTo>
                  <a:lnTo>
                    <a:pt x="8213" y="4668"/>
                  </a:lnTo>
                  <a:lnTo>
                    <a:pt x="8213" y="3062"/>
                  </a:lnTo>
                  <a:lnTo>
                    <a:pt x="8188" y="2959"/>
                  </a:lnTo>
                  <a:lnTo>
                    <a:pt x="8162" y="2857"/>
                  </a:lnTo>
                  <a:lnTo>
                    <a:pt x="8111" y="2755"/>
                  </a:lnTo>
                  <a:lnTo>
                    <a:pt x="8035" y="2679"/>
                  </a:lnTo>
                  <a:lnTo>
                    <a:pt x="7958" y="2602"/>
                  </a:lnTo>
                  <a:lnTo>
                    <a:pt x="7856" y="2551"/>
                  </a:lnTo>
                  <a:lnTo>
                    <a:pt x="7754" y="2526"/>
                  </a:lnTo>
                  <a:lnTo>
                    <a:pt x="6045" y="2526"/>
                  </a:lnTo>
                  <a:lnTo>
                    <a:pt x="6045" y="562"/>
                  </a:lnTo>
                  <a:lnTo>
                    <a:pt x="6045" y="460"/>
                  </a:lnTo>
                  <a:lnTo>
                    <a:pt x="6020" y="358"/>
                  </a:lnTo>
                  <a:lnTo>
                    <a:pt x="5969" y="256"/>
                  </a:lnTo>
                  <a:lnTo>
                    <a:pt x="5892" y="179"/>
                  </a:lnTo>
                  <a:lnTo>
                    <a:pt x="5816" y="103"/>
                  </a:lnTo>
                  <a:lnTo>
                    <a:pt x="5714" y="52"/>
                  </a:lnTo>
                  <a:lnTo>
                    <a:pt x="5612" y="26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70"/>
          <p:cNvGrpSpPr/>
          <p:nvPr/>
        </p:nvGrpSpPr>
        <p:grpSpPr>
          <a:xfrm>
            <a:off x="4762585" y="3409818"/>
            <a:ext cx="357122" cy="456070"/>
            <a:chOff x="4001600" y="3306075"/>
            <a:chExt cx="359025" cy="458500"/>
          </a:xfrm>
        </p:grpSpPr>
        <p:sp>
          <p:nvSpPr>
            <p:cNvPr id="1763" name="Google Shape;1763;p70"/>
            <p:cNvSpPr/>
            <p:nvPr/>
          </p:nvSpPr>
          <p:spPr>
            <a:xfrm>
              <a:off x="4076200" y="3670175"/>
              <a:ext cx="210475" cy="67625"/>
            </a:xfrm>
            <a:custGeom>
              <a:avLst/>
              <a:gdLst/>
              <a:ahLst/>
              <a:cxnLst/>
              <a:rect l="l" t="t" r="r" b="b"/>
              <a:pathLst>
                <a:path w="8419" h="2705" extrusionOk="0">
                  <a:moveTo>
                    <a:pt x="2169" y="536"/>
                  </a:moveTo>
                  <a:lnTo>
                    <a:pt x="2169" y="893"/>
                  </a:lnTo>
                  <a:lnTo>
                    <a:pt x="2169" y="995"/>
                  </a:lnTo>
                  <a:lnTo>
                    <a:pt x="2093" y="1072"/>
                  </a:lnTo>
                  <a:lnTo>
                    <a:pt x="2016" y="1123"/>
                  </a:lnTo>
                  <a:lnTo>
                    <a:pt x="1914" y="1148"/>
                  </a:lnTo>
                  <a:lnTo>
                    <a:pt x="1812" y="1123"/>
                  </a:lnTo>
                  <a:lnTo>
                    <a:pt x="1710" y="1072"/>
                  </a:lnTo>
                  <a:lnTo>
                    <a:pt x="1659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5" y="995"/>
                  </a:lnTo>
                  <a:lnTo>
                    <a:pt x="3878" y="1072"/>
                  </a:lnTo>
                  <a:lnTo>
                    <a:pt x="3801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44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256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79"/>
                  </a:lnTo>
                  <a:lnTo>
                    <a:pt x="1" y="281"/>
                  </a:lnTo>
                  <a:lnTo>
                    <a:pt x="1" y="2424"/>
                  </a:lnTo>
                  <a:lnTo>
                    <a:pt x="27" y="2526"/>
                  </a:lnTo>
                  <a:lnTo>
                    <a:pt x="78" y="2602"/>
                  </a:lnTo>
                  <a:lnTo>
                    <a:pt x="154" y="2679"/>
                  </a:lnTo>
                  <a:lnTo>
                    <a:pt x="256" y="2704"/>
                  </a:lnTo>
                  <a:lnTo>
                    <a:pt x="5332" y="2704"/>
                  </a:lnTo>
                  <a:lnTo>
                    <a:pt x="5459" y="2679"/>
                  </a:lnTo>
                  <a:lnTo>
                    <a:pt x="5536" y="2602"/>
                  </a:lnTo>
                  <a:lnTo>
                    <a:pt x="5587" y="2526"/>
                  </a:lnTo>
                  <a:lnTo>
                    <a:pt x="5612" y="2424"/>
                  </a:lnTo>
                  <a:lnTo>
                    <a:pt x="5587" y="2322"/>
                  </a:lnTo>
                  <a:lnTo>
                    <a:pt x="5536" y="2245"/>
                  </a:lnTo>
                  <a:lnTo>
                    <a:pt x="5459" y="2169"/>
                  </a:lnTo>
                  <a:lnTo>
                    <a:pt x="537" y="2169"/>
                  </a:lnTo>
                  <a:lnTo>
                    <a:pt x="537" y="536"/>
                  </a:lnTo>
                  <a:lnTo>
                    <a:pt x="1098" y="536"/>
                  </a:lnTo>
                  <a:lnTo>
                    <a:pt x="1098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3"/>
                  </a:lnTo>
                  <a:lnTo>
                    <a:pt x="1735" y="1684"/>
                  </a:lnTo>
                  <a:lnTo>
                    <a:pt x="2067" y="1684"/>
                  </a:lnTo>
                  <a:lnTo>
                    <a:pt x="2220" y="1633"/>
                  </a:lnTo>
                  <a:lnTo>
                    <a:pt x="2348" y="1556"/>
                  </a:lnTo>
                  <a:lnTo>
                    <a:pt x="2475" y="1454"/>
                  </a:lnTo>
                  <a:lnTo>
                    <a:pt x="2577" y="1327"/>
                  </a:lnTo>
                  <a:lnTo>
                    <a:pt x="2654" y="1199"/>
                  </a:lnTo>
                  <a:lnTo>
                    <a:pt x="2705" y="1046"/>
                  </a:lnTo>
                  <a:lnTo>
                    <a:pt x="2705" y="893"/>
                  </a:lnTo>
                  <a:lnTo>
                    <a:pt x="2705" y="536"/>
                  </a:lnTo>
                  <a:lnTo>
                    <a:pt x="2883" y="536"/>
                  </a:lnTo>
                  <a:lnTo>
                    <a:pt x="2883" y="893"/>
                  </a:lnTo>
                  <a:lnTo>
                    <a:pt x="2909" y="1046"/>
                  </a:lnTo>
                  <a:lnTo>
                    <a:pt x="2960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40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52" y="1684"/>
                  </a:lnTo>
                  <a:lnTo>
                    <a:pt x="4006" y="1633"/>
                  </a:lnTo>
                  <a:lnTo>
                    <a:pt x="4159" y="1556"/>
                  </a:lnTo>
                  <a:lnTo>
                    <a:pt x="4261" y="1454"/>
                  </a:lnTo>
                  <a:lnTo>
                    <a:pt x="4363" y="1327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6" y="893"/>
                  </a:lnTo>
                  <a:lnTo>
                    <a:pt x="4516" y="536"/>
                  </a:lnTo>
                  <a:lnTo>
                    <a:pt x="7883" y="536"/>
                  </a:lnTo>
                  <a:lnTo>
                    <a:pt x="7883" y="2169"/>
                  </a:lnTo>
                  <a:lnTo>
                    <a:pt x="6403" y="2169"/>
                  </a:lnTo>
                  <a:lnTo>
                    <a:pt x="6301" y="2245"/>
                  </a:lnTo>
                  <a:lnTo>
                    <a:pt x="6250" y="2322"/>
                  </a:lnTo>
                  <a:lnTo>
                    <a:pt x="6225" y="2424"/>
                  </a:lnTo>
                  <a:lnTo>
                    <a:pt x="6250" y="2526"/>
                  </a:lnTo>
                  <a:lnTo>
                    <a:pt x="6301" y="2602"/>
                  </a:lnTo>
                  <a:lnTo>
                    <a:pt x="6403" y="2679"/>
                  </a:lnTo>
                  <a:lnTo>
                    <a:pt x="6505" y="2704"/>
                  </a:lnTo>
                  <a:lnTo>
                    <a:pt x="8138" y="2704"/>
                  </a:lnTo>
                  <a:lnTo>
                    <a:pt x="8240" y="2679"/>
                  </a:lnTo>
                  <a:lnTo>
                    <a:pt x="8342" y="2602"/>
                  </a:lnTo>
                  <a:lnTo>
                    <a:pt x="8393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3" y="179"/>
                  </a:lnTo>
                  <a:lnTo>
                    <a:pt x="8342" y="77"/>
                  </a:lnTo>
                  <a:lnTo>
                    <a:pt x="8240" y="26"/>
                  </a:lnTo>
                  <a:lnTo>
                    <a:pt x="8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0"/>
            <p:cNvSpPr/>
            <p:nvPr/>
          </p:nvSpPr>
          <p:spPr>
            <a:xfrm>
              <a:off x="4001600" y="3306075"/>
              <a:ext cx="359025" cy="458500"/>
            </a:xfrm>
            <a:custGeom>
              <a:avLst/>
              <a:gdLst/>
              <a:ahLst/>
              <a:cxnLst/>
              <a:rect l="l" t="t" r="r" b="b"/>
              <a:pathLst>
                <a:path w="14361" h="18340" extrusionOk="0">
                  <a:moveTo>
                    <a:pt x="1174" y="5663"/>
                  </a:moveTo>
                  <a:lnTo>
                    <a:pt x="1149" y="5943"/>
                  </a:lnTo>
                  <a:lnTo>
                    <a:pt x="1174" y="6198"/>
                  </a:lnTo>
                  <a:lnTo>
                    <a:pt x="715" y="6198"/>
                  </a:lnTo>
                  <a:lnTo>
                    <a:pt x="613" y="6122"/>
                  </a:lnTo>
                  <a:lnTo>
                    <a:pt x="562" y="6045"/>
                  </a:lnTo>
                  <a:lnTo>
                    <a:pt x="536" y="5943"/>
                  </a:lnTo>
                  <a:lnTo>
                    <a:pt x="562" y="5841"/>
                  </a:lnTo>
                  <a:lnTo>
                    <a:pt x="613" y="5739"/>
                  </a:lnTo>
                  <a:lnTo>
                    <a:pt x="715" y="5688"/>
                  </a:lnTo>
                  <a:lnTo>
                    <a:pt x="817" y="5663"/>
                  </a:lnTo>
                  <a:close/>
                  <a:moveTo>
                    <a:pt x="7602" y="5663"/>
                  </a:moveTo>
                  <a:lnTo>
                    <a:pt x="7602" y="5943"/>
                  </a:lnTo>
                  <a:lnTo>
                    <a:pt x="7602" y="6198"/>
                  </a:lnTo>
                  <a:lnTo>
                    <a:pt x="6760" y="6198"/>
                  </a:lnTo>
                  <a:lnTo>
                    <a:pt x="6785" y="5943"/>
                  </a:lnTo>
                  <a:lnTo>
                    <a:pt x="6760" y="5663"/>
                  </a:lnTo>
                  <a:close/>
                  <a:moveTo>
                    <a:pt x="13570" y="5663"/>
                  </a:moveTo>
                  <a:lnTo>
                    <a:pt x="13672" y="5688"/>
                  </a:lnTo>
                  <a:lnTo>
                    <a:pt x="13749" y="5739"/>
                  </a:lnTo>
                  <a:lnTo>
                    <a:pt x="13800" y="5841"/>
                  </a:lnTo>
                  <a:lnTo>
                    <a:pt x="13825" y="5943"/>
                  </a:lnTo>
                  <a:lnTo>
                    <a:pt x="13800" y="6045"/>
                  </a:lnTo>
                  <a:lnTo>
                    <a:pt x="13749" y="6122"/>
                  </a:lnTo>
                  <a:lnTo>
                    <a:pt x="13672" y="6198"/>
                  </a:lnTo>
                  <a:lnTo>
                    <a:pt x="13213" y="6198"/>
                  </a:lnTo>
                  <a:lnTo>
                    <a:pt x="13213" y="5943"/>
                  </a:lnTo>
                  <a:lnTo>
                    <a:pt x="13213" y="5663"/>
                  </a:lnTo>
                  <a:close/>
                  <a:moveTo>
                    <a:pt x="4184" y="3673"/>
                  </a:moveTo>
                  <a:lnTo>
                    <a:pt x="4413" y="3724"/>
                  </a:lnTo>
                  <a:lnTo>
                    <a:pt x="4643" y="3775"/>
                  </a:lnTo>
                  <a:lnTo>
                    <a:pt x="4847" y="3852"/>
                  </a:lnTo>
                  <a:lnTo>
                    <a:pt x="5051" y="3954"/>
                  </a:lnTo>
                  <a:lnTo>
                    <a:pt x="5230" y="4056"/>
                  </a:lnTo>
                  <a:lnTo>
                    <a:pt x="5408" y="4183"/>
                  </a:lnTo>
                  <a:lnTo>
                    <a:pt x="5561" y="4336"/>
                  </a:lnTo>
                  <a:lnTo>
                    <a:pt x="5714" y="4490"/>
                  </a:lnTo>
                  <a:lnTo>
                    <a:pt x="5842" y="4668"/>
                  </a:lnTo>
                  <a:lnTo>
                    <a:pt x="5969" y="4847"/>
                  </a:lnTo>
                  <a:lnTo>
                    <a:pt x="6046" y="5051"/>
                  </a:lnTo>
                  <a:lnTo>
                    <a:pt x="6122" y="5255"/>
                  </a:lnTo>
                  <a:lnTo>
                    <a:pt x="6199" y="5484"/>
                  </a:lnTo>
                  <a:lnTo>
                    <a:pt x="6224" y="5714"/>
                  </a:lnTo>
                  <a:lnTo>
                    <a:pt x="6224" y="5943"/>
                  </a:lnTo>
                  <a:lnTo>
                    <a:pt x="6224" y="6173"/>
                  </a:lnTo>
                  <a:lnTo>
                    <a:pt x="6199" y="6402"/>
                  </a:lnTo>
                  <a:lnTo>
                    <a:pt x="6122" y="6607"/>
                  </a:lnTo>
                  <a:lnTo>
                    <a:pt x="6046" y="6836"/>
                  </a:lnTo>
                  <a:lnTo>
                    <a:pt x="5969" y="7015"/>
                  </a:lnTo>
                  <a:lnTo>
                    <a:pt x="5842" y="7219"/>
                  </a:lnTo>
                  <a:lnTo>
                    <a:pt x="5714" y="7397"/>
                  </a:lnTo>
                  <a:lnTo>
                    <a:pt x="5561" y="7550"/>
                  </a:lnTo>
                  <a:lnTo>
                    <a:pt x="5408" y="7703"/>
                  </a:lnTo>
                  <a:lnTo>
                    <a:pt x="5230" y="7831"/>
                  </a:lnTo>
                  <a:lnTo>
                    <a:pt x="5051" y="7933"/>
                  </a:lnTo>
                  <a:lnTo>
                    <a:pt x="4847" y="8035"/>
                  </a:lnTo>
                  <a:lnTo>
                    <a:pt x="4643" y="8111"/>
                  </a:lnTo>
                  <a:lnTo>
                    <a:pt x="4413" y="8162"/>
                  </a:lnTo>
                  <a:lnTo>
                    <a:pt x="4184" y="8213"/>
                  </a:lnTo>
                  <a:lnTo>
                    <a:pt x="3725" y="8213"/>
                  </a:lnTo>
                  <a:lnTo>
                    <a:pt x="3495" y="8162"/>
                  </a:lnTo>
                  <a:lnTo>
                    <a:pt x="3291" y="8111"/>
                  </a:lnTo>
                  <a:lnTo>
                    <a:pt x="3087" y="8035"/>
                  </a:lnTo>
                  <a:lnTo>
                    <a:pt x="2883" y="7933"/>
                  </a:lnTo>
                  <a:lnTo>
                    <a:pt x="2704" y="7831"/>
                  </a:lnTo>
                  <a:lnTo>
                    <a:pt x="2526" y="7703"/>
                  </a:lnTo>
                  <a:lnTo>
                    <a:pt x="2347" y="7550"/>
                  </a:lnTo>
                  <a:lnTo>
                    <a:pt x="2220" y="7397"/>
                  </a:lnTo>
                  <a:lnTo>
                    <a:pt x="2067" y="7219"/>
                  </a:lnTo>
                  <a:lnTo>
                    <a:pt x="1965" y="7015"/>
                  </a:lnTo>
                  <a:lnTo>
                    <a:pt x="1863" y="6836"/>
                  </a:lnTo>
                  <a:lnTo>
                    <a:pt x="1786" y="6607"/>
                  </a:lnTo>
                  <a:lnTo>
                    <a:pt x="1735" y="6402"/>
                  </a:lnTo>
                  <a:lnTo>
                    <a:pt x="1710" y="6173"/>
                  </a:lnTo>
                  <a:lnTo>
                    <a:pt x="1684" y="5943"/>
                  </a:lnTo>
                  <a:lnTo>
                    <a:pt x="1710" y="5714"/>
                  </a:lnTo>
                  <a:lnTo>
                    <a:pt x="1735" y="5484"/>
                  </a:lnTo>
                  <a:lnTo>
                    <a:pt x="1786" y="5255"/>
                  </a:lnTo>
                  <a:lnTo>
                    <a:pt x="1863" y="5051"/>
                  </a:lnTo>
                  <a:lnTo>
                    <a:pt x="1965" y="4847"/>
                  </a:lnTo>
                  <a:lnTo>
                    <a:pt x="2067" y="4668"/>
                  </a:lnTo>
                  <a:lnTo>
                    <a:pt x="2220" y="4490"/>
                  </a:lnTo>
                  <a:lnTo>
                    <a:pt x="2347" y="4336"/>
                  </a:lnTo>
                  <a:lnTo>
                    <a:pt x="2526" y="4183"/>
                  </a:lnTo>
                  <a:lnTo>
                    <a:pt x="2704" y="4056"/>
                  </a:lnTo>
                  <a:lnTo>
                    <a:pt x="2883" y="3954"/>
                  </a:lnTo>
                  <a:lnTo>
                    <a:pt x="3087" y="3852"/>
                  </a:lnTo>
                  <a:lnTo>
                    <a:pt x="3291" y="3775"/>
                  </a:lnTo>
                  <a:lnTo>
                    <a:pt x="3495" y="3724"/>
                  </a:lnTo>
                  <a:lnTo>
                    <a:pt x="3725" y="3673"/>
                  </a:lnTo>
                  <a:close/>
                  <a:moveTo>
                    <a:pt x="10637" y="3673"/>
                  </a:moveTo>
                  <a:lnTo>
                    <a:pt x="10867" y="3724"/>
                  </a:lnTo>
                  <a:lnTo>
                    <a:pt x="11096" y="3775"/>
                  </a:lnTo>
                  <a:lnTo>
                    <a:pt x="11300" y="3852"/>
                  </a:lnTo>
                  <a:lnTo>
                    <a:pt x="11504" y="3954"/>
                  </a:lnTo>
                  <a:lnTo>
                    <a:pt x="11683" y="4056"/>
                  </a:lnTo>
                  <a:lnTo>
                    <a:pt x="11861" y="4183"/>
                  </a:lnTo>
                  <a:lnTo>
                    <a:pt x="12014" y="4336"/>
                  </a:lnTo>
                  <a:lnTo>
                    <a:pt x="12167" y="4490"/>
                  </a:lnTo>
                  <a:lnTo>
                    <a:pt x="12295" y="4668"/>
                  </a:lnTo>
                  <a:lnTo>
                    <a:pt x="12397" y="4847"/>
                  </a:lnTo>
                  <a:lnTo>
                    <a:pt x="12499" y="5051"/>
                  </a:lnTo>
                  <a:lnTo>
                    <a:pt x="12575" y="5255"/>
                  </a:lnTo>
                  <a:lnTo>
                    <a:pt x="12626" y="5484"/>
                  </a:lnTo>
                  <a:lnTo>
                    <a:pt x="12677" y="5714"/>
                  </a:lnTo>
                  <a:lnTo>
                    <a:pt x="12677" y="5943"/>
                  </a:lnTo>
                  <a:lnTo>
                    <a:pt x="12677" y="6173"/>
                  </a:lnTo>
                  <a:lnTo>
                    <a:pt x="12626" y="6402"/>
                  </a:lnTo>
                  <a:lnTo>
                    <a:pt x="12575" y="6607"/>
                  </a:lnTo>
                  <a:lnTo>
                    <a:pt x="12499" y="6836"/>
                  </a:lnTo>
                  <a:lnTo>
                    <a:pt x="12397" y="7015"/>
                  </a:lnTo>
                  <a:lnTo>
                    <a:pt x="12295" y="7219"/>
                  </a:lnTo>
                  <a:lnTo>
                    <a:pt x="12167" y="7397"/>
                  </a:lnTo>
                  <a:lnTo>
                    <a:pt x="12014" y="7550"/>
                  </a:lnTo>
                  <a:lnTo>
                    <a:pt x="11861" y="7703"/>
                  </a:lnTo>
                  <a:lnTo>
                    <a:pt x="11683" y="7831"/>
                  </a:lnTo>
                  <a:lnTo>
                    <a:pt x="11504" y="7933"/>
                  </a:lnTo>
                  <a:lnTo>
                    <a:pt x="11300" y="8035"/>
                  </a:lnTo>
                  <a:lnTo>
                    <a:pt x="11096" y="8111"/>
                  </a:lnTo>
                  <a:lnTo>
                    <a:pt x="10867" y="8162"/>
                  </a:lnTo>
                  <a:lnTo>
                    <a:pt x="10637" y="8213"/>
                  </a:lnTo>
                  <a:lnTo>
                    <a:pt x="10178" y="8213"/>
                  </a:lnTo>
                  <a:lnTo>
                    <a:pt x="9948" y="8162"/>
                  </a:lnTo>
                  <a:lnTo>
                    <a:pt x="9744" y="8111"/>
                  </a:lnTo>
                  <a:lnTo>
                    <a:pt x="9515" y="8035"/>
                  </a:lnTo>
                  <a:lnTo>
                    <a:pt x="9336" y="7933"/>
                  </a:lnTo>
                  <a:lnTo>
                    <a:pt x="9132" y="7831"/>
                  </a:lnTo>
                  <a:lnTo>
                    <a:pt x="8954" y="7703"/>
                  </a:lnTo>
                  <a:lnTo>
                    <a:pt x="8800" y="7550"/>
                  </a:lnTo>
                  <a:lnTo>
                    <a:pt x="8647" y="7397"/>
                  </a:lnTo>
                  <a:lnTo>
                    <a:pt x="8520" y="7219"/>
                  </a:lnTo>
                  <a:lnTo>
                    <a:pt x="8418" y="7015"/>
                  </a:lnTo>
                  <a:lnTo>
                    <a:pt x="8316" y="6836"/>
                  </a:lnTo>
                  <a:lnTo>
                    <a:pt x="8239" y="6607"/>
                  </a:lnTo>
                  <a:lnTo>
                    <a:pt x="8188" y="6402"/>
                  </a:lnTo>
                  <a:lnTo>
                    <a:pt x="8137" y="6173"/>
                  </a:lnTo>
                  <a:lnTo>
                    <a:pt x="8137" y="5943"/>
                  </a:lnTo>
                  <a:lnTo>
                    <a:pt x="8137" y="5714"/>
                  </a:lnTo>
                  <a:lnTo>
                    <a:pt x="8188" y="5484"/>
                  </a:lnTo>
                  <a:lnTo>
                    <a:pt x="8239" y="5255"/>
                  </a:lnTo>
                  <a:lnTo>
                    <a:pt x="8316" y="5051"/>
                  </a:lnTo>
                  <a:lnTo>
                    <a:pt x="8418" y="4847"/>
                  </a:lnTo>
                  <a:lnTo>
                    <a:pt x="8520" y="4668"/>
                  </a:lnTo>
                  <a:lnTo>
                    <a:pt x="8647" y="4490"/>
                  </a:lnTo>
                  <a:lnTo>
                    <a:pt x="8800" y="4336"/>
                  </a:lnTo>
                  <a:lnTo>
                    <a:pt x="8954" y="4183"/>
                  </a:lnTo>
                  <a:lnTo>
                    <a:pt x="9132" y="4056"/>
                  </a:lnTo>
                  <a:lnTo>
                    <a:pt x="9336" y="3954"/>
                  </a:lnTo>
                  <a:lnTo>
                    <a:pt x="9515" y="3852"/>
                  </a:lnTo>
                  <a:lnTo>
                    <a:pt x="9744" y="3775"/>
                  </a:lnTo>
                  <a:lnTo>
                    <a:pt x="9948" y="3724"/>
                  </a:lnTo>
                  <a:lnTo>
                    <a:pt x="10178" y="3673"/>
                  </a:lnTo>
                  <a:close/>
                  <a:moveTo>
                    <a:pt x="7704" y="6734"/>
                  </a:moveTo>
                  <a:lnTo>
                    <a:pt x="7780" y="6964"/>
                  </a:lnTo>
                  <a:lnTo>
                    <a:pt x="7882" y="7168"/>
                  </a:lnTo>
                  <a:lnTo>
                    <a:pt x="7984" y="7372"/>
                  </a:lnTo>
                  <a:lnTo>
                    <a:pt x="8112" y="7550"/>
                  </a:lnTo>
                  <a:lnTo>
                    <a:pt x="8239" y="7729"/>
                  </a:lnTo>
                  <a:lnTo>
                    <a:pt x="8392" y="7882"/>
                  </a:lnTo>
                  <a:lnTo>
                    <a:pt x="8545" y="8035"/>
                  </a:lnTo>
                  <a:lnTo>
                    <a:pt x="8724" y="8188"/>
                  </a:lnTo>
                  <a:lnTo>
                    <a:pt x="8903" y="8315"/>
                  </a:lnTo>
                  <a:lnTo>
                    <a:pt x="9081" y="8418"/>
                  </a:lnTo>
                  <a:lnTo>
                    <a:pt x="9285" y="8520"/>
                  </a:lnTo>
                  <a:lnTo>
                    <a:pt x="9489" y="8596"/>
                  </a:lnTo>
                  <a:lnTo>
                    <a:pt x="9719" y="8673"/>
                  </a:lnTo>
                  <a:lnTo>
                    <a:pt x="9948" y="8724"/>
                  </a:lnTo>
                  <a:lnTo>
                    <a:pt x="10178" y="8749"/>
                  </a:lnTo>
                  <a:lnTo>
                    <a:pt x="10688" y="8749"/>
                  </a:lnTo>
                  <a:lnTo>
                    <a:pt x="10943" y="8698"/>
                  </a:lnTo>
                  <a:lnTo>
                    <a:pt x="10713" y="9081"/>
                  </a:lnTo>
                  <a:lnTo>
                    <a:pt x="10433" y="9463"/>
                  </a:lnTo>
                  <a:lnTo>
                    <a:pt x="10152" y="9795"/>
                  </a:lnTo>
                  <a:lnTo>
                    <a:pt x="9872" y="10126"/>
                  </a:lnTo>
                  <a:lnTo>
                    <a:pt x="9285" y="10739"/>
                  </a:lnTo>
                  <a:lnTo>
                    <a:pt x="8724" y="11274"/>
                  </a:lnTo>
                  <a:lnTo>
                    <a:pt x="8188" y="11708"/>
                  </a:lnTo>
                  <a:lnTo>
                    <a:pt x="7729" y="12065"/>
                  </a:lnTo>
                  <a:lnTo>
                    <a:pt x="7194" y="12448"/>
                  </a:lnTo>
                  <a:lnTo>
                    <a:pt x="6632" y="12065"/>
                  </a:lnTo>
                  <a:lnTo>
                    <a:pt x="6173" y="11708"/>
                  </a:lnTo>
                  <a:lnTo>
                    <a:pt x="5638" y="11274"/>
                  </a:lnTo>
                  <a:lnTo>
                    <a:pt x="5051" y="10739"/>
                  </a:lnTo>
                  <a:lnTo>
                    <a:pt x="4770" y="10433"/>
                  </a:lnTo>
                  <a:lnTo>
                    <a:pt x="4464" y="10126"/>
                  </a:lnTo>
                  <a:lnTo>
                    <a:pt x="4184" y="9795"/>
                  </a:lnTo>
                  <a:lnTo>
                    <a:pt x="3903" y="9438"/>
                  </a:lnTo>
                  <a:lnTo>
                    <a:pt x="3648" y="9081"/>
                  </a:lnTo>
                  <a:lnTo>
                    <a:pt x="3393" y="8698"/>
                  </a:lnTo>
                  <a:lnTo>
                    <a:pt x="3393" y="8698"/>
                  </a:lnTo>
                  <a:lnTo>
                    <a:pt x="3674" y="8749"/>
                  </a:lnTo>
                  <a:lnTo>
                    <a:pt x="4209" y="8749"/>
                  </a:lnTo>
                  <a:lnTo>
                    <a:pt x="4439" y="8724"/>
                  </a:lnTo>
                  <a:lnTo>
                    <a:pt x="4643" y="8673"/>
                  </a:lnTo>
                  <a:lnTo>
                    <a:pt x="4872" y="8596"/>
                  </a:lnTo>
                  <a:lnTo>
                    <a:pt x="5077" y="8520"/>
                  </a:lnTo>
                  <a:lnTo>
                    <a:pt x="5281" y="8418"/>
                  </a:lnTo>
                  <a:lnTo>
                    <a:pt x="5485" y="8315"/>
                  </a:lnTo>
                  <a:lnTo>
                    <a:pt x="5663" y="8188"/>
                  </a:lnTo>
                  <a:lnTo>
                    <a:pt x="5816" y="8035"/>
                  </a:lnTo>
                  <a:lnTo>
                    <a:pt x="5995" y="7882"/>
                  </a:lnTo>
                  <a:lnTo>
                    <a:pt x="6122" y="7729"/>
                  </a:lnTo>
                  <a:lnTo>
                    <a:pt x="6275" y="7550"/>
                  </a:lnTo>
                  <a:lnTo>
                    <a:pt x="6377" y="7372"/>
                  </a:lnTo>
                  <a:lnTo>
                    <a:pt x="6505" y="7168"/>
                  </a:lnTo>
                  <a:lnTo>
                    <a:pt x="6581" y="6964"/>
                  </a:lnTo>
                  <a:lnTo>
                    <a:pt x="6658" y="6734"/>
                  </a:lnTo>
                  <a:close/>
                  <a:moveTo>
                    <a:pt x="11096" y="12320"/>
                  </a:moveTo>
                  <a:lnTo>
                    <a:pt x="11173" y="12371"/>
                  </a:lnTo>
                  <a:lnTo>
                    <a:pt x="11249" y="12422"/>
                  </a:lnTo>
                  <a:lnTo>
                    <a:pt x="11275" y="12499"/>
                  </a:lnTo>
                  <a:lnTo>
                    <a:pt x="11606" y="13519"/>
                  </a:lnTo>
                  <a:lnTo>
                    <a:pt x="11402" y="13493"/>
                  </a:lnTo>
                  <a:lnTo>
                    <a:pt x="2959" y="13493"/>
                  </a:lnTo>
                  <a:lnTo>
                    <a:pt x="2755" y="13519"/>
                  </a:lnTo>
                  <a:lnTo>
                    <a:pt x="3087" y="12499"/>
                  </a:lnTo>
                  <a:lnTo>
                    <a:pt x="3138" y="12422"/>
                  </a:lnTo>
                  <a:lnTo>
                    <a:pt x="3189" y="12371"/>
                  </a:lnTo>
                  <a:lnTo>
                    <a:pt x="3266" y="12320"/>
                  </a:lnTo>
                  <a:lnTo>
                    <a:pt x="6071" y="12320"/>
                  </a:lnTo>
                  <a:lnTo>
                    <a:pt x="6607" y="12703"/>
                  </a:lnTo>
                  <a:lnTo>
                    <a:pt x="6913" y="12907"/>
                  </a:lnTo>
                  <a:lnTo>
                    <a:pt x="6964" y="12958"/>
                  </a:lnTo>
                  <a:lnTo>
                    <a:pt x="7041" y="12983"/>
                  </a:lnTo>
                  <a:lnTo>
                    <a:pt x="7117" y="13009"/>
                  </a:lnTo>
                  <a:lnTo>
                    <a:pt x="7194" y="13034"/>
                  </a:lnTo>
                  <a:lnTo>
                    <a:pt x="7270" y="13009"/>
                  </a:lnTo>
                  <a:lnTo>
                    <a:pt x="7347" y="12983"/>
                  </a:lnTo>
                  <a:lnTo>
                    <a:pt x="7423" y="12958"/>
                  </a:lnTo>
                  <a:lnTo>
                    <a:pt x="7474" y="12907"/>
                  </a:lnTo>
                  <a:lnTo>
                    <a:pt x="7780" y="12703"/>
                  </a:lnTo>
                  <a:lnTo>
                    <a:pt x="8316" y="12320"/>
                  </a:lnTo>
                  <a:close/>
                  <a:moveTo>
                    <a:pt x="7143" y="0"/>
                  </a:moveTo>
                  <a:lnTo>
                    <a:pt x="6760" y="26"/>
                  </a:lnTo>
                  <a:lnTo>
                    <a:pt x="6377" y="77"/>
                  </a:lnTo>
                  <a:lnTo>
                    <a:pt x="5995" y="153"/>
                  </a:lnTo>
                  <a:lnTo>
                    <a:pt x="5612" y="281"/>
                  </a:lnTo>
                  <a:lnTo>
                    <a:pt x="5255" y="408"/>
                  </a:lnTo>
                  <a:lnTo>
                    <a:pt x="4898" y="613"/>
                  </a:lnTo>
                  <a:lnTo>
                    <a:pt x="4566" y="817"/>
                  </a:lnTo>
                  <a:lnTo>
                    <a:pt x="4235" y="1046"/>
                  </a:lnTo>
                  <a:lnTo>
                    <a:pt x="3929" y="1301"/>
                  </a:lnTo>
                  <a:lnTo>
                    <a:pt x="3674" y="1582"/>
                  </a:lnTo>
                  <a:lnTo>
                    <a:pt x="3393" y="1862"/>
                  </a:lnTo>
                  <a:lnTo>
                    <a:pt x="3164" y="2194"/>
                  </a:lnTo>
                  <a:lnTo>
                    <a:pt x="2934" y="2500"/>
                  </a:lnTo>
                  <a:lnTo>
                    <a:pt x="2755" y="2857"/>
                  </a:lnTo>
                  <a:lnTo>
                    <a:pt x="2577" y="3214"/>
                  </a:lnTo>
                  <a:lnTo>
                    <a:pt x="2424" y="3597"/>
                  </a:lnTo>
                  <a:lnTo>
                    <a:pt x="2220" y="3750"/>
                  </a:lnTo>
                  <a:lnTo>
                    <a:pt x="2041" y="3903"/>
                  </a:lnTo>
                  <a:lnTo>
                    <a:pt x="1863" y="4081"/>
                  </a:lnTo>
                  <a:lnTo>
                    <a:pt x="1710" y="4260"/>
                  </a:lnTo>
                  <a:lnTo>
                    <a:pt x="1582" y="4464"/>
                  </a:lnTo>
                  <a:lnTo>
                    <a:pt x="1455" y="4668"/>
                  </a:lnTo>
                  <a:lnTo>
                    <a:pt x="1353" y="4898"/>
                  </a:lnTo>
                  <a:lnTo>
                    <a:pt x="1276" y="5127"/>
                  </a:lnTo>
                  <a:lnTo>
                    <a:pt x="817" y="5127"/>
                  </a:lnTo>
                  <a:lnTo>
                    <a:pt x="664" y="5153"/>
                  </a:lnTo>
                  <a:lnTo>
                    <a:pt x="511" y="5204"/>
                  </a:lnTo>
                  <a:lnTo>
                    <a:pt x="358" y="5280"/>
                  </a:lnTo>
                  <a:lnTo>
                    <a:pt x="230" y="5382"/>
                  </a:lnTo>
                  <a:lnTo>
                    <a:pt x="128" y="5484"/>
                  </a:lnTo>
                  <a:lnTo>
                    <a:pt x="77" y="5637"/>
                  </a:lnTo>
                  <a:lnTo>
                    <a:pt x="26" y="5790"/>
                  </a:lnTo>
                  <a:lnTo>
                    <a:pt x="1" y="5943"/>
                  </a:lnTo>
                  <a:lnTo>
                    <a:pt x="26" y="6096"/>
                  </a:lnTo>
                  <a:lnTo>
                    <a:pt x="77" y="6249"/>
                  </a:lnTo>
                  <a:lnTo>
                    <a:pt x="154" y="6402"/>
                  </a:lnTo>
                  <a:lnTo>
                    <a:pt x="230" y="6505"/>
                  </a:lnTo>
                  <a:lnTo>
                    <a:pt x="358" y="6607"/>
                  </a:lnTo>
                  <a:lnTo>
                    <a:pt x="485" y="6683"/>
                  </a:lnTo>
                  <a:lnTo>
                    <a:pt x="638" y="6734"/>
                  </a:lnTo>
                  <a:lnTo>
                    <a:pt x="1276" y="6734"/>
                  </a:lnTo>
                  <a:lnTo>
                    <a:pt x="1353" y="7015"/>
                  </a:lnTo>
                  <a:lnTo>
                    <a:pt x="1480" y="7270"/>
                  </a:lnTo>
                  <a:lnTo>
                    <a:pt x="1633" y="7499"/>
                  </a:lnTo>
                  <a:lnTo>
                    <a:pt x="1786" y="7729"/>
                  </a:lnTo>
                  <a:lnTo>
                    <a:pt x="1965" y="7933"/>
                  </a:lnTo>
                  <a:lnTo>
                    <a:pt x="2169" y="8111"/>
                  </a:lnTo>
                  <a:lnTo>
                    <a:pt x="2398" y="8264"/>
                  </a:lnTo>
                  <a:lnTo>
                    <a:pt x="2628" y="8418"/>
                  </a:lnTo>
                  <a:lnTo>
                    <a:pt x="2908" y="8928"/>
                  </a:lnTo>
                  <a:lnTo>
                    <a:pt x="3240" y="9438"/>
                  </a:lnTo>
                  <a:lnTo>
                    <a:pt x="3572" y="9897"/>
                  </a:lnTo>
                  <a:lnTo>
                    <a:pt x="3929" y="10331"/>
                  </a:lnTo>
                  <a:lnTo>
                    <a:pt x="4286" y="10739"/>
                  </a:lnTo>
                  <a:lnTo>
                    <a:pt x="4668" y="11121"/>
                  </a:lnTo>
                  <a:lnTo>
                    <a:pt x="5051" y="11453"/>
                  </a:lnTo>
                  <a:lnTo>
                    <a:pt x="5408" y="11784"/>
                  </a:lnTo>
                  <a:lnTo>
                    <a:pt x="3215" y="11784"/>
                  </a:lnTo>
                  <a:lnTo>
                    <a:pt x="3087" y="11810"/>
                  </a:lnTo>
                  <a:lnTo>
                    <a:pt x="2985" y="11861"/>
                  </a:lnTo>
                  <a:lnTo>
                    <a:pt x="2883" y="11937"/>
                  </a:lnTo>
                  <a:lnTo>
                    <a:pt x="2781" y="12014"/>
                  </a:lnTo>
                  <a:lnTo>
                    <a:pt x="2704" y="12116"/>
                  </a:lnTo>
                  <a:lnTo>
                    <a:pt x="2628" y="12218"/>
                  </a:lnTo>
                  <a:lnTo>
                    <a:pt x="2577" y="12320"/>
                  </a:lnTo>
                  <a:lnTo>
                    <a:pt x="1965" y="14182"/>
                  </a:lnTo>
                  <a:lnTo>
                    <a:pt x="1939" y="14335"/>
                  </a:lnTo>
                  <a:lnTo>
                    <a:pt x="1914" y="14565"/>
                  </a:lnTo>
                  <a:lnTo>
                    <a:pt x="1914" y="14871"/>
                  </a:lnTo>
                  <a:lnTo>
                    <a:pt x="1914" y="14998"/>
                  </a:lnTo>
                  <a:lnTo>
                    <a:pt x="1990" y="15075"/>
                  </a:lnTo>
                  <a:lnTo>
                    <a:pt x="2067" y="15126"/>
                  </a:lnTo>
                  <a:lnTo>
                    <a:pt x="2169" y="15151"/>
                  </a:lnTo>
                  <a:lnTo>
                    <a:pt x="2271" y="15126"/>
                  </a:lnTo>
                  <a:lnTo>
                    <a:pt x="2373" y="15075"/>
                  </a:lnTo>
                  <a:lnTo>
                    <a:pt x="2424" y="14998"/>
                  </a:lnTo>
                  <a:lnTo>
                    <a:pt x="2449" y="14871"/>
                  </a:lnTo>
                  <a:lnTo>
                    <a:pt x="2449" y="14565"/>
                  </a:lnTo>
                  <a:lnTo>
                    <a:pt x="2449" y="14437"/>
                  </a:lnTo>
                  <a:lnTo>
                    <a:pt x="2475" y="14361"/>
                  </a:lnTo>
                  <a:lnTo>
                    <a:pt x="2526" y="14259"/>
                  </a:lnTo>
                  <a:lnTo>
                    <a:pt x="2602" y="14182"/>
                  </a:lnTo>
                  <a:lnTo>
                    <a:pt x="2679" y="14131"/>
                  </a:lnTo>
                  <a:lnTo>
                    <a:pt x="2755" y="14080"/>
                  </a:lnTo>
                  <a:lnTo>
                    <a:pt x="2857" y="14054"/>
                  </a:lnTo>
                  <a:lnTo>
                    <a:pt x="2959" y="14029"/>
                  </a:lnTo>
                  <a:lnTo>
                    <a:pt x="11402" y="14029"/>
                  </a:lnTo>
                  <a:lnTo>
                    <a:pt x="11504" y="14054"/>
                  </a:lnTo>
                  <a:lnTo>
                    <a:pt x="11606" y="14080"/>
                  </a:lnTo>
                  <a:lnTo>
                    <a:pt x="11708" y="14131"/>
                  </a:lnTo>
                  <a:lnTo>
                    <a:pt x="11785" y="14182"/>
                  </a:lnTo>
                  <a:lnTo>
                    <a:pt x="11836" y="14259"/>
                  </a:lnTo>
                  <a:lnTo>
                    <a:pt x="11887" y="14361"/>
                  </a:lnTo>
                  <a:lnTo>
                    <a:pt x="11912" y="14437"/>
                  </a:lnTo>
                  <a:lnTo>
                    <a:pt x="11938" y="14565"/>
                  </a:lnTo>
                  <a:lnTo>
                    <a:pt x="11938" y="17268"/>
                  </a:lnTo>
                  <a:lnTo>
                    <a:pt x="11912" y="17370"/>
                  </a:lnTo>
                  <a:lnTo>
                    <a:pt x="11887" y="17472"/>
                  </a:lnTo>
                  <a:lnTo>
                    <a:pt x="11836" y="17574"/>
                  </a:lnTo>
                  <a:lnTo>
                    <a:pt x="11785" y="17651"/>
                  </a:lnTo>
                  <a:lnTo>
                    <a:pt x="11708" y="17702"/>
                  </a:lnTo>
                  <a:lnTo>
                    <a:pt x="11606" y="17753"/>
                  </a:lnTo>
                  <a:lnTo>
                    <a:pt x="11504" y="17778"/>
                  </a:lnTo>
                  <a:lnTo>
                    <a:pt x="11402" y="17804"/>
                  </a:lnTo>
                  <a:lnTo>
                    <a:pt x="2959" y="17804"/>
                  </a:lnTo>
                  <a:lnTo>
                    <a:pt x="2857" y="17778"/>
                  </a:lnTo>
                  <a:lnTo>
                    <a:pt x="2755" y="17753"/>
                  </a:lnTo>
                  <a:lnTo>
                    <a:pt x="2679" y="17702"/>
                  </a:lnTo>
                  <a:lnTo>
                    <a:pt x="2602" y="17651"/>
                  </a:lnTo>
                  <a:lnTo>
                    <a:pt x="2526" y="17574"/>
                  </a:lnTo>
                  <a:lnTo>
                    <a:pt x="2475" y="17472"/>
                  </a:lnTo>
                  <a:lnTo>
                    <a:pt x="2449" y="17370"/>
                  </a:lnTo>
                  <a:lnTo>
                    <a:pt x="2449" y="17268"/>
                  </a:lnTo>
                  <a:lnTo>
                    <a:pt x="2449" y="16018"/>
                  </a:lnTo>
                  <a:lnTo>
                    <a:pt x="2424" y="15916"/>
                  </a:lnTo>
                  <a:lnTo>
                    <a:pt x="2373" y="15840"/>
                  </a:lnTo>
                  <a:lnTo>
                    <a:pt x="2271" y="15789"/>
                  </a:lnTo>
                  <a:lnTo>
                    <a:pt x="2169" y="15763"/>
                  </a:lnTo>
                  <a:lnTo>
                    <a:pt x="2067" y="15789"/>
                  </a:lnTo>
                  <a:lnTo>
                    <a:pt x="1990" y="15840"/>
                  </a:lnTo>
                  <a:lnTo>
                    <a:pt x="1914" y="15916"/>
                  </a:lnTo>
                  <a:lnTo>
                    <a:pt x="1914" y="16018"/>
                  </a:lnTo>
                  <a:lnTo>
                    <a:pt x="1914" y="17268"/>
                  </a:lnTo>
                  <a:lnTo>
                    <a:pt x="1914" y="17498"/>
                  </a:lnTo>
                  <a:lnTo>
                    <a:pt x="1990" y="17676"/>
                  </a:lnTo>
                  <a:lnTo>
                    <a:pt x="2092" y="17855"/>
                  </a:lnTo>
                  <a:lnTo>
                    <a:pt x="2220" y="18033"/>
                  </a:lnTo>
                  <a:lnTo>
                    <a:pt x="2373" y="18161"/>
                  </a:lnTo>
                  <a:lnTo>
                    <a:pt x="2551" y="18238"/>
                  </a:lnTo>
                  <a:lnTo>
                    <a:pt x="2755" y="18314"/>
                  </a:lnTo>
                  <a:lnTo>
                    <a:pt x="2959" y="18340"/>
                  </a:lnTo>
                  <a:lnTo>
                    <a:pt x="11402" y="18340"/>
                  </a:lnTo>
                  <a:lnTo>
                    <a:pt x="11632" y="18314"/>
                  </a:lnTo>
                  <a:lnTo>
                    <a:pt x="11810" y="18238"/>
                  </a:lnTo>
                  <a:lnTo>
                    <a:pt x="12014" y="18161"/>
                  </a:lnTo>
                  <a:lnTo>
                    <a:pt x="12167" y="18033"/>
                  </a:lnTo>
                  <a:lnTo>
                    <a:pt x="12295" y="17855"/>
                  </a:lnTo>
                  <a:lnTo>
                    <a:pt x="12397" y="17676"/>
                  </a:lnTo>
                  <a:lnTo>
                    <a:pt x="12448" y="17498"/>
                  </a:lnTo>
                  <a:lnTo>
                    <a:pt x="12473" y="17268"/>
                  </a:lnTo>
                  <a:lnTo>
                    <a:pt x="12473" y="14565"/>
                  </a:lnTo>
                  <a:lnTo>
                    <a:pt x="12448" y="14361"/>
                  </a:lnTo>
                  <a:lnTo>
                    <a:pt x="12397" y="14182"/>
                  </a:lnTo>
                  <a:lnTo>
                    <a:pt x="11785" y="12320"/>
                  </a:lnTo>
                  <a:lnTo>
                    <a:pt x="11734" y="12218"/>
                  </a:lnTo>
                  <a:lnTo>
                    <a:pt x="11683" y="12116"/>
                  </a:lnTo>
                  <a:lnTo>
                    <a:pt x="11606" y="12014"/>
                  </a:lnTo>
                  <a:lnTo>
                    <a:pt x="11504" y="11937"/>
                  </a:lnTo>
                  <a:lnTo>
                    <a:pt x="11402" y="11861"/>
                  </a:lnTo>
                  <a:lnTo>
                    <a:pt x="11275" y="11810"/>
                  </a:lnTo>
                  <a:lnTo>
                    <a:pt x="11147" y="11784"/>
                  </a:lnTo>
                  <a:lnTo>
                    <a:pt x="8979" y="11784"/>
                  </a:lnTo>
                  <a:lnTo>
                    <a:pt x="9311" y="11478"/>
                  </a:lnTo>
                  <a:lnTo>
                    <a:pt x="9693" y="11121"/>
                  </a:lnTo>
                  <a:lnTo>
                    <a:pt x="10050" y="10739"/>
                  </a:lnTo>
                  <a:lnTo>
                    <a:pt x="10433" y="10331"/>
                  </a:lnTo>
                  <a:lnTo>
                    <a:pt x="10764" y="9897"/>
                  </a:lnTo>
                  <a:lnTo>
                    <a:pt x="11122" y="9438"/>
                  </a:lnTo>
                  <a:lnTo>
                    <a:pt x="11428" y="8953"/>
                  </a:lnTo>
                  <a:lnTo>
                    <a:pt x="11708" y="8443"/>
                  </a:lnTo>
                  <a:lnTo>
                    <a:pt x="11938" y="8290"/>
                  </a:lnTo>
                  <a:lnTo>
                    <a:pt x="12167" y="8137"/>
                  </a:lnTo>
                  <a:lnTo>
                    <a:pt x="12371" y="7933"/>
                  </a:lnTo>
                  <a:lnTo>
                    <a:pt x="12575" y="7729"/>
                  </a:lnTo>
                  <a:lnTo>
                    <a:pt x="12729" y="7499"/>
                  </a:lnTo>
                  <a:lnTo>
                    <a:pt x="12882" y="7270"/>
                  </a:lnTo>
                  <a:lnTo>
                    <a:pt x="13009" y="7015"/>
                  </a:lnTo>
                  <a:lnTo>
                    <a:pt x="13111" y="6734"/>
                  </a:lnTo>
                  <a:lnTo>
                    <a:pt x="13723" y="6734"/>
                  </a:lnTo>
                  <a:lnTo>
                    <a:pt x="13876" y="6683"/>
                  </a:lnTo>
                  <a:lnTo>
                    <a:pt x="14004" y="6607"/>
                  </a:lnTo>
                  <a:lnTo>
                    <a:pt x="14131" y="6505"/>
                  </a:lnTo>
                  <a:lnTo>
                    <a:pt x="14233" y="6377"/>
                  </a:lnTo>
                  <a:lnTo>
                    <a:pt x="14310" y="6249"/>
                  </a:lnTo>
                  <a:lnTo>
                    <a:pt x="14361" y="6096"/>
                  </a:lnTo>
                  <a:lnTo>
                    <a:pt x="14361" y="5943"/>
                  </a:lnTo>
                  <a:lnTo>
                    <a:pt x="14361" y="5790"/>
                  </a:lnTo>
                  <a:lnTo>
                    <a:pt x="14310" y="5637"/>
                  </a:lnTo>
                  <a:lnTo>
                    <a:pt x="14233" y="5484"/>
                  </a:lnTo>
                  <a:lnTo>
                    <a:pt x="14131" y="5382"/>
                  </a:lnTo>
                  <a:lnTo>
                    <a:pt x="14004" y="5280"/>
                  </a:lnTo>
                  <a:lnTo>
                    <a:pt x="13876" y="5204"/>
                  </a:lnTo>
                  <a:lnTo>
                    <a:pt x="13723" y="5153"/>
                  </a:lnTo>
                  <a:lnTo>
                    <a:pt x="13570" y="5127"/>
                  </a:lnTo>
                  <a:lnTo>
                    <a:pt x="13111" y="5127"/>
                  </a:lnTo>
                  <a:lnTo>
                    <a:pt x="13035" y="4898"/>
                  </a:lnTo>
                  <a:lnTo>
                    <a:pt x="12933" y="4694"/>
                  </a:lnTo>
                  <a:lnTo>
                    <a:pt x="12805" y="4490"/>
                  </a:lnTo>
                  <a:lnTo>
                    <a:pt x="12677" y="4285"/>
                  </a:lnTo>
                  <a:lnTo>
                    <a:pt x="12524" y="4107"/>
                  </a:lnTo>
                  <a:lnTo>
                    <a:pt x="12371" y="3928"/>
                  </a:lnTo>
                  <a:lnTo>
                    <a:pt x="12193" y="3775"/>
                  </a:lnTo>
                  <a:lnTo>
                    <a:pt x="11989" y="3622"/>
                  </a:lnTo>
                  <a:lnTo>
                    <a:pt x="11836" y="3214"/>
                  </a:lnTo>
                  <a:lnTo>
                    <a:pt x="11657" y="2832"/>
                  </a:lnTo>
                  <a:lnTo>
                    <a:pt x="11453" y="2474"/>
                  </a:lnTo>
                  <a:lnTo>
                    <a:pt x="11198" y="2117"/>
                  </a:lnTo>
                  <a:lnTo>
                    <a:pt x="11122" y="2066"/>
                  </a:lnTo>
                  <a:lnTo>
                    <a:pt x="11020" y="2015"/>
                  </a:lnTo>
                  <a:lnTo>
                    <a:pt x="10918" y="2015"/>
                  </a:lnTo>
                  <a:lnTo>
                    <a:pt x="10841" y="2066"/>
                  </a:lnTo>
                  <a:lnTo>
                    <a:pt x="10764" y="2143"/>
                  </a:lnTo>
                  <a:lnTo>
                    <a:pt x="10713" y="2245"/>
                  </a:lnTo>
                  <a:lnTo>
                    <a:pt x="10739" y="2347"/>
                  </a:lnTo>
                  <a:lnTo>
                    <a:pt x="10764" y="2449"/>
                  </a:lnTo>
                  <a:lnTo>
                    <a:pt x="11045" y="2832"/>
                  </a:lnTo>
                  <a:lnTo>
                    <a:pt x="11275" y="3265"/>
                  </a:lnTo>
                  <a:lnTo>
                    <a:pt x="11071" y="3214"/>
                  </a:lnTo>
                  <a:lnTo>
                    <a:pt x="10841" y="3163"/>
                  </a:lnTo>
                  <a:lnTo>
                    <a:pt x="10637" y="3138"/>
                  </a:lnTo>
                  <a:lnTo>
                    <a:pt x="10178" y="3138"/>
                  </a:lnTo>
                  <a:lnTo>
                    <a:pt x="9948" y="3163"/>
                  </a:lnTo>
                  <a:lnTo>
                    <a:pt x="9719" y="3214"/>
                  </a:lnTo>
                  <a:lnTo>
                    <a:pt x="9489" y="3291"/>
                  </a:lnTo>
                  <a:lnTo>
                    <a:pt x="9285" y="3367"/>
                  </a:lnTo>
                  <a:lnTo>
                    <a:pt x="9081" y="3469"/>
                  </a:lnTo>
                  <a:lnTo>
                    <a:pt x="8903" y="3571"/>
                  </a:lnTo>
                  <a:lnTo>
                    <a:pt x="8724" y="3699"/>
                  </a:lnTo>
                  <a:lnTo>
                    <a:pt x="8545" y="3826"/>
                  </a:lnTo>
                  <a:lnTo>
                    <a:pt x="8392" y="3979"/>
                  </a:lnTo>
                  <a:lnTo>
                    <a:pt x="8239" y="4158"/>
                  </a:lnTo>
                  <a:lnTo>
                    <a:pt x="8112" y="4336"/>
                  </a:lnTo>
                  <a:lnTo>
                    <a:pt x="7984" y="4515"/>
                  </a:lnTo>
                  <a:lnTo>
                    <a:pt x="7882" y="4719"/>
                  </a:lnTo>
                  <a:lnTo>
                    <a:pt x="7780" y="4923"/>
                  </a:lnTo>
                  <a:lnTo>
                    <a:pt x="7704" y="5127"/>
                  </a:lnTo>
                  <a:lnTo>
                    <a:pt x="6658" y="5127"/>
                  </a:lnTo>
                  <a:lnTo>
                    <a:pt x="6581" y="4923"/>
                  </a:lnTo>
                  <a:lnTo>
                    <a:pt x="6505" y="4719"/>
                  </a:lnTo>
                  <a:lnTo>
                    <a:pt x="6377" y="4515"/>
                  </a:lnTo>
                  <a:lnTo>
                    <a:pt x="6275" y="4336"/>
                  </a:lnTo>
                  <a:lnTo>
                    <a:pt x="6122" y="4158"/>
                  </a:lnTo>
                  <a:lnTo>
                    <a:pt x="5995" y="3979"/>
                  </a:lnTo>
                  <a:lnTo>
                    <a:pt x="5816" y="3826"/>
                  </a:lnTo>
                  <a:lnTo>
                    <a:pt x="5663" y="3699"/>
                  </a:lnTo>
                  <a:lnTo>
                    <a:pt x="5485" y="3571"/>
                  </a:lnTo>
                  <a:lnTo>
                    <a:pt x="5281" y="3469"/>
                  </a:lnTo>
                  <a:lnTo>
                    <a:pt x="5077" y="3367"/>
                  </a:lnTo>
                  <a:lnTo>
                    <a:pt x="4872" y="3291"/>
                  </a:lnTo>
                  <a:lnTo>
                    <a:pt x="4643" y="3214"/>
                  </a:lnTo>
                  <a:lnTo>
                    <a:pt x="4439" y="3163"/>
                  </a:lnTo>
                  <a:lnTo>
                    <a:pt x="4209" y="3138"/>
                  </a:lnTo>
                  <a:lnTo>
                    <a:pt x="3750" y="3138"/>
                  </a:lnTo>
                  <a:lnTo>
                    <a:pt x="3546" y="3163"/>
                  </a:lnTo>
                  <a:lnTo>
                    <a:pt x="3138" y="3240"/>
                  </a:lnTo>
                  <a:lnTo>
                    <a:pt x="3444" y="2730"/>
                  </a:lnTo>
                  <a:lnTo>
                    <a:pt x="3597" y="2500"/>
                  </a:lnTo>
                  <a:lnTo>
                    <a:pt x="3776" y="2270"/>
                  </a:lnTo>
                  <a:lnTo>
                    <a:pt x="3954" y="2066"/>
                  </a:lnTo>
                  <a:lnTo>
                    <a:pt x="4158" y="1837"/>
                  </a:lnTo>
                  <a:lnTo>
                    <a:pt x="4362" y="1658"/>
                  </a:lnTo>
                  <a:lnTo>
                    <a:pt x="4566" y="1480"/>
                  </a:lnTo>
                  <a:lnTo>
                    <a:pt x="4847" y="1250"/>
                  </a:lnTo>
                  <a:lnTo>
                    <a:pt x="5153" y="1072"/>
                  </a:lnTo>
                  <a:lnTo>
                    <a:pt x="5485" y="919"/>
                  </a:lnTo>
                  <a:lnTo>
                    <a:pt x="5791" y="766"/>
                  </a:lnTo>
                  <a:lnTo>
                    <a:pt x="6122" y="664"/>
                  </a:lnTo>
                  <a:lnTo>
                    <a:pt x="6454" y="587"/>
                  </a:lnTo>
                  <a:lnTo>
                    <a:pt x="6811" y="562"/>
                  </a:lnTo>
                  <a:lnTo>
                    <a:pt x="7143" y="536"/>
                  </a:lnTo>
                  <a:lnTo>
                    <a:pt x="7194" y="536"/>
                  </a:lnTo>
                  <a:lnTo>
                    <a:pt x="7576" y="562"/>
                  </a:lnTo>
                  <a:lnTo>
                    <a:pt x="7959" y="613"/>
                  </a:lnTo>
                  <a:lnTo>
                    <a:pt x="8316" y="689"/>
                  </a:lnTo>
                  <a:lnTo>
                    <a:pt x="8698" y="817"/>
                  </a:lnTo>
                  <a:lnTo>
                    <a:pt x="9030" y="970"/>
                  </a:lnTo>
                  <a:lnTo>
                    <a:pt x="9387" y="1148"/>
                  </a:lnTo>
                  <a:lnTo>
                    <a:pt x="9719" y="1378"/>
                  </a:lnTo>
                  <a:lnTo>
                    <a:pt x="10025" y="1633"/>
                  </a:lnTo>
                  <a:lnTo>
                    <a:pt x="10127" y="1684"/>
                  </a:lnTo>
                  <a:lnTo>
                    <a:pt x="10229" y="1684"/>
                  </a:lnTo>
                  <a:lnTo>
                    <a:pt x="10331" y="1658"/>
                  </a:lnTo>
                  <a:lnTo>
                    <a:pt x="10407" y="1607"/>
                  </a:lnTo>
                  <a:lnTo>
                    <a:pt x="10458" y="1505"/>
                  </a:lnTo>
                  <a:lnTo>
                    <a:pt x="10484" y="1403"/>
                  </a:lnTo>
                  <a:lnTo>
                    <a:pt x="10458" y="1301"/>
                  </a:lnTo>
                  <a:lnTo>
                    <a:pt x="10382" y="1225"/>
                  </a:lnTo>
                  <a:lnTo>
                    <a:pt x="10025" y="944"/>
                  </a:lnTo>
                  <a:lnTo>
                    <a:pt x="9642" y="689"/>
                  </a:lnTo>
                  <a:lnTo>
                    <a:pt x="9260" y="485"/>
                  </a:lnTo>
                  <a:lnTo>
                    <a:pt x="8852" y="306"/>
                  </a:lnTo>
                  <a:lnTo>
                    <a:pt x="8443" y="153"/>
                  </a:lnTo>
                  <a:lnTo>
                    <a:pt x="8010" y="77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70"/>
          <p:cNvGrpSpPr/>
          <p:nvPr/>
        </p:nvGrpSpPr>
        <p:grpSpPr>
          <a:xfrm>
            <a:off x="6190999" y="3451670"/>
            <a:ext cx="456070" cy="372366"/>
            <a:chOff x="5437625" y="3348150"/>
            <a:chExt cx="458500" cy="374350"/>
          </a:xfrm>
        </p:grpSpPr>
        <p:sp>
          <p:nvSpPr>
            <p:cNvPr id="1766" name="Google Shape;1766;p70"/>
            <p:cNvSpPr/>
            <p:nvPr/>
          </p:nvSpPr>
          <p:spPr>
            <a:xfrm>
              <a:off x="5437625" y="3348150"/>
              <a:ext cx="458500" cy="374350"/>
            </a:xfrm>
            <a:custGeom>
              <a:avLst/>
              <a:gdLst/>
              <a:ahLst/>
              <a:cxnLst/>
              <a:rect l="l" t="t" r="r" b="b"/>
              <a:pathLst>
                <a:path w="18340" h="14974" extrusionOk="0">
                  <a:moveTo>
                    <a:pt x="16733" y="13213"/>
                  </a:moveTo>
                  <a:lnTo>
                    <a:pt x="16733" y="14208"/>
                  </a:lnTo>
                  <a:lnTo>
                    <a:pt x="16707" y="14284"/>
                  </a:lnTo>
                  <a:lnTo>
                    <a:pt x="16656" y="14361"/>
                  </a:lnTo>
                  <a:lnTo>
                    <a:pt x="16580" y="14412"/>
                  </a:lnTo>
                  <a:lnTo>
                    <a:pt x="16503" y="14437"/>
                  </a:lnTo>
                  <a:lnTo>
                    <a:pt x="10841" y="14437"/>
                  </a:lnTo>
                  <a:lnTo>
                    <a:pt x="10739" y="14412"/>
                  </a:lnTo>
                  <a:lnTo>
                    <a:pt x="10662" y="14361"/>
                  </a:lnTo>
                  <a:lnTo>
                    <a:pt x="10611" y="14284"/>
                  </a:lnTo>
                  <a:lnTo>
                    <a:pt x="10611" y="14208"/>
                  </a:lnTo>
                  <a:lnTo>
                    <a:pt x="10611" y="13213"/>
                  </a:lnTo>
                  <a:close/>
                  <a:moveTo>
                    <a:pt x="1352" y="1"/>
                  </a:moveTo>
                  <a:lnTo>
                    <a:pt x="1072" y="26"/>
                  </a:lnTo>
                  <a:lnTo>
                    <a:pt x="817" y="103"/>
                  </a:lnTo>
                  <a:lnTo>
                    <a:pt x="587" y="230"/>
                  </a:lnTo>
                  <a:lnTo>
                    <a:pt x="409" y="383"/>
                  </a:lnTo>
                  <a:lnTo>
                    <a:pt x="230" y="587"/>
                  </a:lnTo>
                  <a:lnTo>
                    <a:pt x="103" y="817"/>
                  </a:lnTo>
                  <a:lnTo>
                    <a:pt x="26" y="1072"/>
                  </a:lnTo>
                  <a:lnTo>
                    <a:pt x="1" y="1327"/>
                  </a:lnTo>
                  <a:lnTo>
                    <a:pt x="1" y="5153"/>
                  </a:lnTo>
                  <a:lnTo>
                    <a:pt x="26" y="5255"/>
                  </a:lnTo>
                  <a:lnTo>
                    <a:pt x="77" y="5357"/>
                  </a:lnTo>
                  <a:lnTo>
                    <a:pt x="154" y="5408"/>
                  </a:lnTo>
                  <a:lnTo>
                    <a:pt x="281" y="5434"/>
                  </a:lnTo>
                  <a:lnTo>
                    <a:pt x="383" y="5408"/>
                  </a:lnTo>
                  <a:lnTo>
                    <a:pt x="460" y="5357"/>
                  </a:lnTo>
                  <a:lnTo>
                    <a:pt x="511" y="5255"/>
                  </a:lnTo>
                  <a:lnTo>
                    <a:pt x="536" y="5153"/>
                  </a:lnTo>
                  <a:lnTo>
                    <a:pt x="536" y="3113"/>
                  </a:lnTo>
                  <a:lnTo>
                    <a:pt x="17804" y="3113"/>
                  </a:lnTo>
                  <a:lnTo>
                    <a:pt x="17804" y="11861"/>
                  </a:lnTo>
                  <a:lnTo>
                    <a:pt x="17779" y="11989"/>
                  </a:lnTo>
                  <a:lnTo>
                    <a:pt x="17753" y="12116"/>
                  </a:lnTo>
                  <a:lnTo>
                    <a:pt x="17702" y="12244"/>
                  </a:lnTo>
                  <a:lnTo>
                    <a:pt x="17651" y="12346"/>
                  </a:lnTo>
                  <a:lnTo>
                    <a:pt x="17575" y="12422"/>
                  </a:lnTo>
                  <a:lnTo>
                    <a:pt x="17472" y="12499"/>
                  </a:lnTo>
                  <a:lnTo>
                    <a:pt x="17370" y="12576"/>
                  </a:lnTo>
                  <a:lnTo>
                    <a:pt x="17268" y="12627"/>
                  </a:lnTo>
                  <a:lnTo>
                    <a:pt x="17268" y="12065"/>
                  </a:lnTo>
                  <a:lnTo>
                    <a:pt x="17243" y="11963"/>
                  </a:lnTo>
                  <a:lnTo>
                    <a:pt x="17192" y="11861"/>
                  </a:lnTo>
                  <a:lnTo>
                    <a:pt x="17090" y="11810"/>
                  </a:lnTo>
                  <a:lnTo>
                    <a:pt x="16988" y="11785"/>
                  </a:lnTo>
                  <a:lnTo>
                    <a:pt x="16886" y="11810"/>
                  </a:lnTo>
                  <a:lnTo>
                    <a:pt x="16809" y="11861"/>
                  </a:lnTo>
                  <a:lnTo>
                    <a:pt x="16758" y="11963"/>
                  </a:lnTo>
                  <a:lnTo>
                    <a:pt x="16733" y="12065"/>
                  </a:lnTo>
                  <a:lnTo>
                    <a:pt x="16733" y="12678"/>
                  </a:lnTo>
                  <a:lnTo>
                    <a:pt x="10611" y="12678"/>
                  </a:lnTo>
                  <a:lnTo>
                    <a:pt x="10611" y="5383"/>
                  </a:lnTo>
                  <a:lnTo>
                    <a:pt x="10611" y="5306"/>
                  </a:lnTo>
                  <a:lnTo>
                    <a:pt x="10662" y="5230"/>
                  </a:lnTo>
                  <a:lnTo>
                    <a:pt x="10739" y="5179"/>
                  </a:lnTo>
                  <a:lnTo>
                    <a:pt x="10841" y="5153"/>
                  </a:lnTo>
                  <a:lnTo>
                    <a:pt x="16503" y="5153"/>
                  </a:lnTo>
                  <a:lnTo>
                    <a:pt x="16580" y="5179"/>
                  </a:lnTo>
                  <a:lnTo>
                    <a:pt x="16656" y="5230"/>
                  </a:lnTo>
                  <a:lnTo>
                    <a:pt x="16707" y="5306"/>
                  </a:lnTo>
                  <a:lnTo>
                    <a:pt x="16733" y="5383"/>
                  </a:lnTo>
                  <a:lnTo>
                    <a:pt x="16733" y="10892"/>
                  </a:lnTo>
                  <a:lnTo>
                    <a:pt x="16758" y="10994"/>
                  </a:lnTo>
                  <a:lnTo>
                    <a:pt x="16809" y="11096"/>
                  </a:lnTo>
                  <a:lnTo>
                    <a:pt x="16886" y="11147"/>
                  </a:lnTo>
                  <a:lnTo>
                    <a:pt x="16988" y="11173"/>
                  </a:lnTo>
                  <a:lnTo>
                    <a:pt x="17090" y="11147"/>
                  </a:lnTo>
                  <a:lnTo>
                    <a:pt x="17192" y="11096"/>
                  </a:lnTo>
                  <a:lnTo>
                    <a:pt x="17243" y="10994"/>
                  </a:lnTo>
                  <a:lnTo>
                    <a:pt x="17268" y="10892"/>
                  </a:lnTo>
                  <a:lnTo>
                    <a:pt x="17268" y="5383"/>
                  </a:lnTo>
                  <a:lnTo>
                    <a:pt x="17243" y="5230"/>
                  </a:lnTo>
                  <a:lnTo>
                    <a:pt x="17192" y="5077"/>
                  </a:lnTo>
                  <a:lnTo>
                    <a:pt x="17141" y="4949"/>
                  </a:lnTo>
                  <a:lnTo>
                    <a:pt x="17039" y="4847"/>
                  </a:lnTo>
                  <a:lnTo>
                    <a:pt x="16937" y="4745"/>
                  </a:lnTo>
                  <a:lnTo>
                    <a:pt x="16784" y="4668"/>
                  </a:lnTo>
                  <a:lnTo>
                    <a:pt x="16656" y="4643"/>
                  </a:lnTo>
                  <a:lnTo>
                    <a:pt x="16503" y="4617"/>
                  </a:lnTo>
                  <a:lnTo>
                    <a:pt x="10841" y="4617"/>
                  </a:lnTo>
                  <a:lnTo>
                    <a:pt x="10688" y="4643"/>
                  </a:lnTo>
                  <a:lnTo>
                    <a:pt x="10535" y="4668"/>
                  </a:lnTo>
                  <a:lnTo>
                    <a:pt x="10407" y="4745"/>
                  </a:lnTo>
                  <a:lnTo>
                    <a:pt x="10280" y="4847"/>
                  </a:lnTo>
                  <a:lnTo>
                    <a:pt x="10203" y="4949"/>
                  </a:lnTo>
                  <a:lnTo>
                    <a:pt x="10127" y="5077"/>
                  </a:lnTo>
                  <a:lnTo>
                    <a:pt x="10076" y="5230"/>
                  </a:lnTo>
                  <a:lnTo>
                    <a:pt x="10076" y="5383"/>
                  </a:lnTo>
                  <a:lnTo>
                    <a:pt x="10076" y="12678"/>
                  </a:lnTo>
                  <a:lnTo>
                    <a:pt x="1352" y="12678"/>
                  </a:lnTo>
                  <a:lnTo>
                    <a:pt x="1174" y="12652"/>
                  </a:lnTo>
                  <a:lnTo>
                    <a:pt x="1021" y="12601"/>
                  </a:lnTo>
                  <a:lnTo>
                    <a:pt x="893" y="12524"/>
                  </a:lnTo>
                  <a:lnTo>
                    <a:pt x="766" y="12448"/>
                  </a:lnTo>
                  <a:lnTo>
                    <a:pt x="689" y="12320"/>
                  </a:lnTo>
                  <a:lnTo>
                    <a:pt x="613" y="12193"/>
                  </a:lnTo>
                  <a:lnTo>
                    <a:pt x="562" y="12040"/>
                  </a:lnTo>
                  <a:lnTo>
                    <a:pt x="536" y="11861"/>
                  </a:lnTo>
                  <a:lnTo>
                    <a:pt x="536" y="6326"/>
                  </a:lnTo>
                  <a:lnTo>
                    <a:pt x="511" y="6224"/>
                  </a:lnTo>
                  <a:lnTo>
                    <a:pt x="460" y="6148"/>
                  </a:lnTo>
                  <a:lnTo>
                    <a:pt x="383" y="6071"/>
                  </a:lnTo>
                  <a:lnTo>
                    <a:pt x="154" y="6071"/>
                  </a:lnTo>
                  <a:lnTo>
                    <a:pt x="77" y="6148"/>
                  </a:lnTo>
                  <a:lnTo>
                    <a:pt x="26" y="6224"/>
                  </a:lnTo>
                  <a:lnTo>
                    <a:pt x="1" y="6326"/>
                  </a:lnTo>
                  <a:lnTo>
                    <a:pt x="1" y="11861"/>
                  </a:lnTo>
                  <a:lnTo>
                    <a:pt x="26" y="12142"/>
                  </a:lnTo>
                  <a:lnTo>
                    <a:pt x="103" y="12397"/>
                  </a:lnTo>
                  <a:lnTo>
                    <a:pt x="230" y="12627"/>
                  </a:lnTo>
                  <a:lnTo>
                    <a:pt x="409" y="12805"/>
                  </a:lnTo>
                  <a:lnTo>
                    <a:pt x="587" y="12984"/>
                  </a:lnTo>
                  <a:lnTo>
                    <a:pt x="817" y="13111"/>
                  </a:lnTo>
                  <a:lnTo>
                    <a:pt x="1072" y="13188"/>
                  </a:lnTo>
                  <a:lnTo>
                    <a:pt x="1352" y="13213"/>
                  </a:lnTo>
                  <a:lnTo>
                    <a:pt x="10076" y="13213"/>
                  </a:lnTo>
                  <a:lnTo>
                    <a:pt x="10076" y="14208"/>
                  </a:lnTo>
                  <a:lnTo>
                    <a:pt x="10076" y="14361"/>
                  </a:lnTo>
                  <a:lnTo>
                    <a:pt x="10127" y="14489"/>
                  </a:lnTo>
                  <a:lnTo>
                    <a:pt x="10203" y="14616"/>
                  </a:lnTo>
                  <a:lnTo>
                    <a:pt x="10280" y="14744"/>
                  </a:lnTo>
                  <a:lnTo>
                    <a:pt x="10407" y="14846"/>
                  </a:lnTo>
                  <a:lnTo>
                    <a:pt x="10535" y="14897"/>
                  </a:lnTo>
                  <a:lnTo>
                    <a:pt x="10688" y="14948"/>
                  </a:lnTo>
                  <a:lnTo>
                    <a:pt x="10841" y="14973"/>
                  </a:lnTo>
                  <a:lnTo>
                    <a:pt x="16503" y="14973"/>
                  </a:lnTo>
                  <a:lnTo>
                    <a:pt x="16656" y="14948"/>
                  </a:lnTo>
                  <a:lnTo>
                    <a:pt x="16784" y="14897"/>
                  </a:lnTo>
                  <a:lnTo>
                    <a:pt x="16937" y="14846"/>
                  </a:lnTo>
                  <a:lnTo>
                    <a:pt x="17039" y="14744"/>
                  </a:lnTo>
                  <a:lnTo>
                    <a:pt x="17141" y="14616"/>
                  </a:lnTo>
                  <a:lnTo>
                    <a:pt x="17192" y="14489"/>
                  </a:lnTo>
                  <a:lnTo>
                    <a:pt x="17243" y="14361"/>
                  </a:lnTo>
                  <a:lnTo>
                    <a:pt x="17268" y="14208"/>
                  </a:lnTo>
                  <a:lnTo>
                    <a:pt x="17268" y="13188"/>
                  </a:lnTo>
                  <a:lnTo>
                    <a:pt x="17498" y="13111"/>
                  </a:lnTo>
                  <a:lnTo>
                    <a:pt x="17702" y="13009"/>
                  </a:lnTo>
                  <a:lnTo>
                    <a:pt x="17881" y="12882"/>
                  </a:lnTo>
                  <a:lnTo>
                    <a:pt x="18034" y="12729"/>
                  </a:lnTo>
                  <a:lnTo>
                    <a:pt x="18161" y="12524"/>
                  </a:lnTo>
                  <a:lnTo>
                    <a:pt x="18263" y="12320"/>
                  </a:lnTo>
                  <a:lnTo>
                    <a:pt x="18314" y="12116"/>
                  </a:lnTo>
                  <a:lnTo>
                    <a:pt x="18340" y="11861"/>
                  </a:lnTo>
                  <a:lnTo>
                    <a:pt x="18340" y="1327"/>
                  </a:lnTo>
                  <a:lnTo>
                    <a:pt x="18314" y="1072"/>
                  </a:lnTo>
                  <a:lnTo>
                    <a:pt x="18238" y="817"/>
                  </a:lnTo>
                  <a:lnTo>
                    <a:pt x="18110" y="587"/>
                  </a:lnTo>
                  <a:lnTo>
                    <a:pt x="17957" y="383"/>
                  </a:lnTo>
                  <a:lnTo>
                    <a:pt x="17753" y="230"/>
                  </a:lnTo>
                  <a:lnTo>
                    <a:pt x="17524" y="103"/>
                  </a:lnTo>
                  <a:lnTo>
                    <a:pt x="17268" y="26"/>
                  </a:lnTo>
                  <a:lnTo>
                    <a:pt x="16988" y="1"/>
                  </a:lnTo>
                  <a:lnTo>
                    <a:pt x="16044" y="1"/>
                  </a:lnTo>
                  <a:lnTo>
                    <a:pt x="15942" y="26"/>
                  </a:lnTo>
                  <a:lnTo>
                    <a:pt x="15866" y="77"/>
                  </a:lnTo>
                  <a:lnTo>
                    <a:pt x="15815" y="154"/>
                  </a:lnTo>
                  <a:lnTo>
                    <a:pt x="15789" y="256"/>
                  </a:lnTo>
                  <a:lnTo>
                    <a:pt x="15815" y="358"/>
                  </a:lnTo>
                  <a:lnTo>
                    <a:pt x="15866" y="460"/>
                  </a:lnTo>
                  <a:lnTo>
                    <a:pt x="15942" y="511"/>
                  </a:lnTo>
                  <a:lnTo>
                    <a:pt x="16044" y="536"/>
                  </a:lnTo>
                  <a:lnTo>
                    <a:pt x="17166" y="536"/>
                  </a:lnTo>
                  <a:lnTo>
                    <a:pt x="17319" y="587"/>
                  </a:lnTo>
                  <a:lnTo>
                    <a:pt x="17447" y="664"/>
                  </a:lnTo>
                  <a:lnTo>
                    <a:pt x="17575" y="766"/>
                  </a:lnTo>
                  <a:lnTo>
                    <a:pt x="17651" y="894"/>
                  </a:lnTo>
                  <a:lnTo>
                    <a:pt x="17728" y="1021"/>
                  </a:lnTo>
                  <a:lnTo>
                    <a:pt x="17779" y="1174"/>
                  </a:lnTo>
                  <a:lnTo>
                    <a:pt x="17804" y="1327"/>
                  </a:lnTo>
                  <a:lnTo>
                    <a:pt x="17804" y="2577"/>
                  </a:lnTo>
                  <a:lnTo>
                    <a:pt x="536" y="2577"/>
                  </a:lnTo>
                  <a:lnTo>
                    <a:pt x="536" y="1327"/>
                  </a:lnTo>
                  <a:lnTo>
                    <a:pt x="562" y="1174"/>
                  </a:lnTo>
                  <a:lnTo>
                    <a:pt x="613" y="1021"/>
                  </a:lnTo>
                  <a:lnTo>
                    <a:pt x="689" y="894"/>
                  </a:lnTo>
                  <a:lnTo>
                    <a:pt x="766" y="766"/>
                  </a:lnTo>
                  <a:lnTo>
                    <a:pt x="893" y="664"/>
                  </a:lnTo>
                  <a:lnTo>
                    <a:pt x="1021" y="587"/>
                  </a:lnTo>
                  <a:lnTo>
                    <a:pt x="1174" y="536"/>
                  </a:lnTo>
                  <a:lnTo>
                    <a:pt x="14871" y="536"/>
                  </a:lnTo>
                  <a:lnTo>
                    <a:pt x="14998" y="511"/>
                  </a:lnTo>
                  <a:lnTo>
                    <a:pt x="15075" y="460"/>
                  </a:lnTo>
                  <a:lnTo>
                    <a:pt x="15126" y="358"/>
                  </a:lnTo>
                  <a:lnTo>
                    <a:pt x="15151" y="256"/>
                  </a:lnTo>
                  <a:lnTo>
                    <a:pt x="15126" y="154"/>
                  </a:lnTo>
                  <a:lnTo>
                    <a:pt x="15075" y="77"/>
                  </a:lnTo>
                  <a:lnTo>
                    <a:pt x="14998" y="26"/>
                  </a:lnTo>
                  <a:lnTo>
                    <a:pt x="1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0"/>
            <p:cNvSpPr/>
            <p:nvPr/>
          </p:nvSpPr>
          <p:spPr>
            <a:xfrm>
              <a:off x="5466950" y="3367275"/>
              <a:ext cx="40850" cy="40200"/>
            </a:xfrm>
            <a:custGeom>
              <a:avLst/>
              <a:gdLst/>
              <a:ahLst/>
              <a:cxnLst/>
              <a:rect l="l" t="t" r="r" b="b"/>
              <a:pathLst>
                <a:path w="1634" h="1608" extrusionOk="0">
                  <a:moveTo>
                    <a:pt x="817" y="537"/>
                  </a:moveTo>
                  <a:lnTo>
                    <a:pt x="919" y="562"/>
                  </a:lnTo>
                  <a:lnTo>
                    <a:pt x="996" y="613"/>
                  </a:lnTo>
                  <a:lnTo>
                    <a:pt x="1072" y="690"/>
                  </a:lnTo>
                  <a:lnTo>
                    <a:pt x="1098" y="792"/>
                  </a:lnTo>
                  <a:lnTo>
                    <a:pt x="1072" y="894"/>
                  </a:lnTo>
                  <a:lnTo>
                    <a:pt x="996" y="996"/>
                  </a:lnTo>
                  <a:lnTo>
                    <a:pt x="919" y="1047"/>
                  </a:lnTo>
                  <a:lnTo>
                    <a:pt x="817" y="1072"/>
                  </a:lnTo>
                  <a:lnTo>
                    <a:pt x="715" y="1047"/>
                  </a:lnTo>
                  <a:lnTo>
                    <a:pt x="638" y="996"/>
                  </a:lnTo>
                  <a:lnTo>
                    <a:pt x="562" y="894"/>
                  </a:lnTo>
                  <a:lnTo>
                    <a:pt x="536" y="792"/>
                  </a:lnTo>
                  <a:lnTo>
                    <a:pt x="562" y="690"/>
                  </a:lnTo>
                  <a:lnTo>
                    <a:pt x="638" y="613"/>
                  </a:lnTo>
                  <a:lnTo>
                    <a:pt x="715" y="562"/>
                  </a:lnTo>
                  <a:lnTo>
                    <a:pt x="817" y="537"/>
                  </a:lnTo>
                  <a:close/>
                  <a:moveTo>
                    <a:pt x="664" y="1"/>
                  </a:moveTo>
                  <a:lnTo>
                    <a:pt x="511" y="52"/>
                  </a:lnTo>
                  <a:lnTo>
                    <a:pt x="358" y="129"/>
                  </a:lnTo>
                  <a:lnTo>
                    <a:pt x="256" y="231"/>
                  </a:lnTo>
                  <a:lnTo>
                    <a:pt x="154" y="358"/>
                  </a:lnTo>
                  <a:lnTo>
                    <a:pt x="77" y="486"/>
                  </a:lnTo>
                  <a:lnTo>
                    <a:pt x="26" y="639"/>
                  </a:lnTo>
                  <a:lnTo>
                    <a:pt x="1" y="792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54" y="1251"/>
                  </a:lnTo>
                  <a:lnTo>
                    <a:pt x="256" y="1378"/>
                  </a:lnTo>
                  <a:lnTo>
                    <a:pt x="358" y="1480"/>
                  </a:lnTo>
                  <a:lnTo>
                    <a:pt x="511" y="1531"/>
                  </a:lnTo>
                  <a:lnTo>
                    <a:pt x="664" y="1582"/>
                  </a:lnTo>
                  <a:lnTo>
                    <a:pt x="817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76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57" y="1123"/>
                  </a:lnTo>
                  <a:lnTo>
                    <a:pt x="1608" y="970"/>
                  </a:lnTo>
                  <a:lnTo>
                    <a:pt x="1633" y="792"/>
                  </a:lnTo>
                  <a:lnTo>
                    <a:pt x="1608" y="639"/>
                  </a:lnTo>
                  <a:lnTo>
                    <a:pt x="1557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76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0"/>
            <p:cNvSpPr/>
            <p:nvPr/>
          </p:nvSpPr>
          <p:spPr>
            <a:xfrm>
              <a:off x="5519250" y="33672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7" y="537"/>
                  </a:moveTo>
                  <a:lnTo>
                    <a:pt x="919" y="562"/>
                  </a:lnTo>
                  <a:lnTo>
                    <a:pt x="995" y="613"/>
                  </a:lnTo>
                  <a:lnTo>
                    <a:pt x="1046" y="690"/>
                  </a:lnTo>
                  <a:lnTo>
                    <a:pt x="1072" y="792"/>
                  </a:lnTo>
                  <a:lnTo>
                    <a:pt x="1046" y="894"/>
                  </a:lnTo>
                  <a:lnTo>
                    <a:pt x="995" y="996"/>
                  </a:lnTo>
                  <a:lnTo>
                    <a:pt x="919" y="1047"/>
                  </a:lnTo>
                  <a:lnTo>
                    <a:pt x="817" y="1072"/>
                  </a:lnTo>
                  <a:lnTo>
                    <a:pt x="715" y="1047"/>
                  </a:lnTo>
                  <a:lnTo>
                    <a:pt x="613" y="996"/>
                  </a:lnTo>
                  <a:lnTo>
                    <a:pt x="561" y="894"/>
                  </a:lnTo>
                  <a:lnTo>
                    <a:pt x="536" y="792"/>
                  </a:lnTo>
                  <a:lnTo>
                    <a:pt x="561" y="690"/>
                  </a:lnTo>
                  <a:lnTo>
                    <a:pt x="613" y="613"/>
                  </a:lnTo>
                  <a:lnTo>
                    <a:pt x="715" y="562"/>
                  </a:lnTo>
                  <a:lnTo>
                    <a:pt x="817" y="537"/>
                  </a:lnTo>
                  <a:close/>
                  <a:moveTo>
                    <a:pt x="638" y="1"/>
                  </a:moveTo>
                  <a:lnTo>
                    <a:pt x="485" y="52"/>
                  </a:lnTo>
                  <a:lnTo>
                    <a:pt x="357" y="129"/>
                  </a:lnTo>
                  <a:lnTo>
                    <a:pt x="230" y="231"/>
                  </a:lnTo>
                  <a:lnTo>
                    <a:pt x="128" y="358"/>
                  </a:lnTo>
                  <a:lnTo>
                    <a:pt x="77" y="486"/>
                  </a:lnTo>
                  <a:lnTo>
                    <a:pt x="26" y="639"/>
                  </a:lnTo>
                  <a:lnTo>
                    <a:pt x="0" y="792"/>
                  </a:lnTo>
                  <a:lnTo>
                    <a:pt x="26" y="970"/>
                  </a:lnTo>
                  <a:lnTo>
                    <a:pt x="77" y="1123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57" y="1480"/>
                  </a:lnTo>
                  <a:lnTo>
                    <a:pt x="485" y="1531"/>
                  </a:lnTo>
                  <a:lnTo>
                    <a:pt x="638" y="1582"/>
                  </a:lnTo>
                  <a:lnTo>
                    <a:pt x="817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50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56" y="1123"/>
                  </a:lnTo>
                  <a:lnTo>
                    <a:pt x="1607" y="970"/>
                  </a:lnTo>
                  <a:lnTo>
                    <a:pt x="1607" y="792"/>
                  </a:lnTo>
                  <a:lnTo>
                    <a:pt x="1607" y="639"/>
                  </a:lnTo>
                  <a:lnTo>
                    <a:pt x="1556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50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0"/>
            <p:cNvSpPr/>
            <p:nvPr/>
          </p:nvSpPr>
          <p:spPr>
            <a:xfrm>
              <a:off x="5571525" y="3367275"/>
              <a:ext cx="40200" cy="4020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2" y="537"/>
                  </a:moveTo>
                  <a:lnTo>
                    <a:pt x="894" y="562"/>
                  </a:lnTo>
                  <a:lnTo>
                    <a:pt x="996" y="613"/>
                  </a:lnTo>
                  <a:lnTo>
                    <a:pt x="1047" y="690"/>
                  </a:lnTo>
                  <a:lnTo>
                    <a:pt x="1072" y="792"/>
                  </a:lnTo>
                  <a:lnTo>
                    <a:pt x="1047" y="894"/>
                  </a:lnTo>
                  <a:lnTo>
                    <a:pt x="996" y="996"/>
                  </a:lnTo>
                  <a:lnTo>
                    <a:pt x="894" y="1047"/>
                  </a:lnTo>
                  <a:lnTo>
                    <a:pt x="792" y="1072"/>
                  </a:lnTo>
                  <a:lnTo>
                    <a:pt x="690" y="1047"/>
                  </a:lnTo>
                  <a:lnTo>
                    <a:pt x="613" y="996"/>
                  </a:lnTo>
                  <a:lnTo>
                    <a:pt x="562" y="894"/>
                  </a:lnTo>
                  <a:lnTo>
                    <a:pt x="537" y="792"/>
                  </a:lnTo>
                  <a:lnTo>
                    <a:pt x="562" y="690"/>
                  </a:lnTo>
                  <a:lnTo>
                    <a:pt x="613" y="613"/>
                  </a:lnTo>
                  <a:lnTo>
                    <a:pt x="690" y="562"/>
                  </a:lnTo>
                  <a:lnTo>
                    <a:pt x="792" y="537"/>
                  </a:lnTo>
                  <a:close/>
                  <a:moveTo>
                    <a:pt x="639" y="1"/>
                  </a:moveTo>
                  <a:lnTo>
                    <a:pt x="486" y="52"/>
                  </a:lnTo>
                  <a:lnTo>
                    <a:pt x="358" y="129"/>
                  </a:lnTo>
                  <a:lnTo>
                    <a:pt x="230" y="231"/>
                  </a:lnTo>
                  <a:lnTo>
                    <a:pt x="128" y="358"/>
                  </a:lnTo>
                  <a:lnTo>
                    <a:pt x="52" y="486"/>
                  </a:lnTo>
                  <a:lnTo>
                    <a:pt x="1" y="639"/>
                  </a:lnTo>
                  <a:lnTo>
                    <a:pt x="1" y="792"/>
                  </a:lnTo>
                  <a:lnTo>
                    <a:pt x="1" y="970"/>
                  </a:lnTo>
                  <a:lnTo>
                    <a:pt x="52" y="1123"/>
                  </a:lnTo>
                  <a:lnTo>
                    <a:pt x="128" y="1251"/>
                  </a:lnTo>
                  <a:lnTo>
                    <a:pt x="230" y="1378"/>
                  </a:lnTo>
                  <a:lnTo>
                    <a:pt x="358" y="1480"/>
                  </a:lnTo>
                  <a:lnTo>
                    <a:pt x="486" y="1531"/>
                  </a:lnTo>
                  <a:lnTo>
                    <a:pt x="639" y="1582"/>
                  </a:lnTo>
                  <a:lnTo>
                    <a:pt x="792" y="1608"/>
                  </a:lnTo>
                  <a:lnTo>
                    <a:pt x="970" y="1582"/>
                  </a:lnTo>
                  <a:lnTo>
                    <a:pt x="1123" y="1531"/>
                  </a:lnTo>
                  <a:lnTo>
                    <a:pt x="1251" y="1480"/>
                  </a:lnTo>
                  <a:lnTo>
                    <a:pt x="1378" y="1378"/>
                  </a:lnTo>
                  <a:lnTo>
                    <a:pt x="1480" y="1251"/>
                  </a:lnTo>
                  <a:lnTo>
                    <a:pt x="1531" y="1123"/>
                  </a:lnTo>
                  <a:lnTo>
                    <a:pt x="1582" y="970"/>
                  </a:lnTo>
                  <a:lnTo>
                    <a:pt x="1608" y="792"/>
                  </a:lnTo>
                  <a:lnTo>
                    <a:pt x="1582" y="639"/>
                  </a:lnTo>
                  <a:lnTo>
                    <a:pt x="1531" y="486"/>
                  </a:lnTo>
                  <a:lnTo>
                    <a:pt x="1480" y="358"/>
                  </a:lnTo>
                  <a:lnTo>
                    <a:pt x="1378" y="231"/>
                  </a:lnTo>
                  <a:lnTo>
                    <a:pt x="1251" y="129"/>
                  </a:lnTo>
                  <a:lnTo>
                    <a:pt x="1123" y="52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0"/>
            <p:cNvSpPr/>
            <p:nvPr/>
          </p:nvSpPr>
          <p:spPr>
            <a:xfrm>
              <a:off x="5756450" y="3483975"/>
              <a:ext cx="45950" cy="13425"/>
            </a:xfrm>
            <a:custGeom>
              <a:avLst/>
              <a:gdLst/>
              <a:ahLst/>
              <a:cxnLst/>
              <a:rect l="l" t="t" r="r" b="b"/>
              <a:pathLst>
                <a:path w="1838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557" y="536"/>
                  </a:lnTo>
                  <a:lnTo>
                    <a:pt x="1659" y="511"/>
                  </a:lnTo>
                  <a:lnTo>
                    <a:pt x="1735" y="460"/>
                  </a:lnTo>
                  <a:lnTo>
                    <a:pt x="1812" y="383"/>
                  </a:lnTo>
                  <a:lnTo>
                    <a:pt x="1837" y="281"/>
                  </a:lnTo>
                  <a:lnTo>
                    <a:pt x="1812" y="179"/>
                  </a:lnTo>
                  <a:lnTo>
                    <a:pt x="1735" y="77"/>
                  </a:lnTo>
                  <a:lnTo>
                    <a:pt x="1659" y="26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0"/>
            <p:cNvSpPr/>
            <p:nvPr/>
          </p:nvSpPr>
          <p:spPr>
            <a:xfrm>
              <a:off x="5715650" y="3550925"/>
              <a:ext cx="38925" cy="64450"/>
            </a:xfrm>
            <a:custGeom>
              <a:avLst/>
              <a:gdLst/>
              <a:ahLst/>
              <a:cxnLst/>
              <a:rect l="l" t="t" r="r" b="b"/>
              <a:pathLst>
                <a:path w="1557" h="2578" extrusionOk="0">
                  <a:moveTo>
                    <a:pt x="1301" y="1"/>
                  </a:moveTo>
                  <a:lnTo>
                    <a:pt x="1199" y="26"/>
                  </a:lnTo>
                  <a:lnTo>
                    <a:pt x="1097" y="77"/>
                  </a:lnTo>
                  <a:lnTo>
                    <a:pt x="77" y="1098"/>
                  </a:lnTo>
                  <a:lnTo>
                    <a:pt x="26" y="1200"/>
                  </a:lnTo>
                  <a:lnTo>
                    <a:pt x="0" y="1302"/>
                  </a:lnTo>
                  <a:lnTo>
                    <a:pt x="26" y="1404"/>
                  </a:lnTo>
                  <a:lnTo>
                    <a:pt x="77" y="1480"/>
                  </a:lnTo>
                  <a:lnTo>
                    <a:pt x="1097" y="2501"/>
                  </a:lnTo>
                  <a:lnTo>
                    <a:pt x="1174" y="2552"/>
                  </a:lnTo>
                  <a:lnTo>
                    <a:pt x="1276" y="2577"/>
                  </a:lnTo>
                  <a:lnTo>
                    <a:pt x="1378" y="2552"/>
                  </a:lnTo>
                  <a:lnTo>
                    <a:pt x="1454" y="2501"/>
                  </a:lnTo>
                  <a:lnTo>
                    <a:pt x="1531" y="2398"/>
                  </a:lnTo>
                  <a:lnTo>
                    <a:pt x="1556" y="2296"/>
                  </a:lnTo>
                  <a:lnTo>
                    <a:pt x="1531" y="2194"/>
                  </a:lnTo>
                  <a:lnTo>
                    <a:pt x="1454" y="2118"/>
                  </a:lnTo>
                  <a:lnTo>
                    <a:pt x="638" y="1302"/>
                  </a:lnTo>
                  <a:lnTo>
                    <a:pt x="1480" y="460"/>
                  </a:lnTo>
                  <a:lnTo>
                    <a:pt x="1531" y="383"/>
                  </a:lnTo>
                  <a:lnTo>
                    <a:pt x="1556" y="281"/>
                  </a:lnTo>
                  <a:lnTo>
                    <a:pt x="1531" y="179"/>
                  </a:lnTo>
                  <a:lnTo>
                    <a:pt x="1480" y="77"/>
                  </a:lnTo>
                  <a:lnTo>
                    <a:pt x="1403" y="26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0"/>
            <p:cNvSpPr/>
            <p:nvPr/>
          </p:nvSpPr>
          <p:spPr>
            <a:xfrm>
              <a:off x="5803650" y="3550925"/>
              <a:ext cx="38925" cy="64450"/>
            </a:xfrm>
            <a:custGeom>
              <a:avLst/>
              <a:gdLst/>
              <a:ahLst/>
              <a:cxnLst/>
              <a:rect l="l" t="t" r="r" b="b"/>
              <a:pathLst>
                <a:path w="1557" h="2578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919" y="1302"/>
                  </a:lnTo>
                  <a:lnTo>
                    <a:pt x="102" y="2118"/>
                  </a:lnTo>
                  <a:lnTo>
                    <a:pt x="51" y="2194"/>
                  </a:lnTo>
                  <a:lnTo>
                    <a:pt x="26" y="2296"/>
                  </a:lnTo>
                  <a:lnTo>
                    <a:pt x="51" y="2398"/>
                  </a:lnTo>
                  <a:lnTo>
                    <a:pt x="102" y="2501"/>
                  </a:lnTo>
                  <a:lnTo>
                    <a:pt x="179" y="2552"/>
                  </a:lnTo>
                  <a:lnTo>
                    <a:pt x="281" y="2577"/>
                  </a:lnTo>
                  <a:lnTo>
                    <a:pt x="383" y="2552"/>
                  </a:lnTo>
                  <a:lnTo>
                    <a:pt x="485" y="2501"/>
                  </a:lnTo>
                  <a:lnTo>
                    <a:pt x="1480" y="1480"/>
                  </a:lnTo>
                  <a:lnTo>
                    <a:pt x="1556" y="1404"/>
                  </a:lnTo>
                  <a:lnTo>
                    <a:pt x="1556" y="1302"/>
                  </a:lnTo>
                  <a:lnTo>
                    <a:pt x="1556" y="1200"/>
                  </a:lnTo>
                  <a:lnTo>
                    <a:pt x="1480" y="1098"/>
                  </a:lnTo>
                  <a:lnTo>
                    <a:pt x="459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0"/>
            <p:cNvSpPr/>
            <p:nvPr/>
          </p:nvSpPr>
          <p:spPr>
            <a:xfrm>
              <a:off x="5757725" y="3536900"/>
              <a:ext cx="43400" cy="92500"/>
            </a:xfrm>
            <a:custGeom>
              <a:avLst/>
              <a:gdLst/>
              <a:ahLst/>
              <a:cxnLst/>
              <a:rect l="l" t="t" r="r" b="b"/>
              <a:pathLst>
                <a:path w="1736" h="3700" extrusionOk="0">
                  <a:moveTo>
                    <a:pt x="1455" y="1"/>
                  </a:moveTo>
                  <a:lnTo>
                    <a:pt x="1353" y="26"/>
                  </a:lnTo>
                  <a:lnTo>
                    <a:pt x="1276" y="77"/>
                  </a:lnTo>
                  <a:lnTo>
                    <a:pt x="1225" y="179"/>
                  </a:lnTo>
                  <a:lnTo>
                    <a:pt x="1" y="3342"/>
                  </a:lnTo>
                  <a:lnTo>
                    <a:pt x="1" y="3444"/>
                  </a:lnTo>
                  <a:lnTo>
                    <a:pt x="26" y="3546"/>
                  </a:lnTo>
                  <a:lnTo>
                    <a:pt x="77" y="3623"/>
                  </a:lnTo>
                  <a:lnTo>
                    <a:pt x="154" y="3699"/>
                  </a:lnTo>
                  <a:lnTo>
                    <a:pt x="332" y="3699"/>
                  </a:lnTo>
                  <a:lnTo>
                    <a:pt x="409" y="3674"/>
                  </a:lnTo>
                  <a:lnTo>
                    <a:pt x="460" y="3597"/>
                  </a:lnTo>
                  <a:lnTo>
                    <a:pt x="511" y="3546"/>
                  </a:lnTo>
                  <a:lnTo>
                    <a:pt x="1710" y="358"/>
                  </a:lnTo>
                  <a:lnTo>
                    <a:pt x="1735" y="256"/>
                  </a:lnTo>
                  <a:lnTo>
                    <a:pt x="1710" y="154"/>
                  </a:lnTo>
                  <a:lnTo>
                    <a:pt x="1659" y="77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0"/>
            <p:cNvSpPr/>
            <p:nvPr/>
          </p:nvSpPr>
          <p:spPr>
            <a:xfrm>
              <a:off x="5515425" y="34444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53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53" y="510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4"/>
                  </a:lnTo>
                  <a:lnTo>
                    <a:pt x="663" y="1939"/>
                  </a:lnTo>
                  <a:lnTo>
                    <a:pt x="766" y="1888"/>
                  </a:lnTo>
                  <a:lnTo>
                    <a:pt x="817" y="1786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66" y="77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0"/>
            <p:cNvSpPr/>
            <p:nvPr/>
          </p:nvSpPr>
          <p:spPr>
            <a:xfrm>
              <a:off x="5475875" y="3517775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307" y="536"/>
                  </a:lnTo>
                  <a:lnTo>
                    <a:pt x="307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60" y="1939"/>
                  </a:lnTo>
                  <a:lnTo>
                    <a:pt x="562" y="1965"/>
                  </a:lnTo>
                  <a:lnTo>
                    <a:pt x="664" y="1939"/>
                  </a:lnTo>
                  <a:lnTo>
                    <a:pt x="766" y="1888"/>
                  </a:lnTo>
                  <a:lnTo>
                    <a:pt x="817" y="1811"/>
                  </a:lnTo>
                  <a:lnTo>
                    <a:pt x="843" y="1684"/>
                  </a:lnTo>
                  <a:lnTo>
                    <a:pt x="843" y="256"/>
                  </a:lnTo>
                  <a:lnTo>
                    <a:pt x="817" y="154"/>
                  </a:lnTo>
                  <a:lnTo>
                    <a:pt x="766" y="77"/>
                  </a:lnTo>
                  <a:lnTo>
                    <a:pt x="664" y="26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0"/>
            <p:cNvSpPr/>
            <p:nvPr/>
          </p:nvSpPr>
          <p:spPr>
            <a:xfrm>
              <a:off x="5469500" y="3443175"/>
              <a:ext cx="33825" cy="51025"/>
            </a:xfrm>
            <a:custGeom>
              <a:avLst/>
              <a:gdLst/>
              <a:ahLst/>
              <a:cxnLst/>
              <a:rect l="l" t="t" r="r" b="b"/>
              <a:pathLst>
                <a:path w="1353" h="2041" extrusionOk="0">
                  <a:moveTo>
                    <a:pt x="741" y="561"/>
                  </a:moveTo>
                  <a:lnTo>
                    <a:pt x="766" y="587"/>
                  </a:lnTo>
                  <a:lnTo>
                    <a:pt x="817" y="638"/>
                  </a:lnTo>
                  <a:lnTo>
                    <a:pt x="817" y="689"/>
                  </a:lnTo>
                  <a:lnTo>
                    <a:pt x="817" y="1352"/>
                  </a:lnTo>
                  <a:lnTo>
                    <a:pt x="817" y="1403"/>
                  </a:lnTo>
                  <a:lnTo>
                    <a:pt x="766" y="1454"/>
                  </a:lnTo>
                  <a:lnTo>
                    <a:pt x="741" y="1505"/>
                  </a:lnTo>
                  <a:lnTo>
                    <a:pt x="613" y="1505"/>
                  </a:lnTo>
                  <a:lnTo>
                    <a:pt x="562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2" y="587"/>
                  </a:lnTo>
                  <a:lnTo>
                    <a:pt x="613" y="561"/>
                  </a:lnTo>
                  <a:close/>
                  <a:moveTo>
                    <a:pt x="664" y="0"/>
                  </a:moveTo>
                  <a:lnTo>
                    <a:pt x="536" y="26"/>
                  </a:lnTo>
                  <a:lnTo>
                    <a:pt x="409" y="77"/>
                  </a:lnTo>
                  <a:lnTo>
                    <a:pt x="281" y="128"/>
                  </a:lnTo>
                  <a:lnTo>
                    <a:pt x="179" y="204"/>
                  </a:lnTo>
                  <a:lnTo>
                    <a:pt x="103" y="306"/>
                  </a:lnTo>
                  <a:lnTo>
                    <a:pt x="52" y="434"/>
                  </a:lnTo>
                  <a:lnTo>
                    <a:pt x="1" y="561"/>
                  </a:lnTo>
                  <a:lnTo>
                    <a:pt x="1" y="689"/>
                  </a:lnTo>
                  <a:lnTo>
                    <a:pt x="1" y="1352"/>
                  </a:lnTo>
                  <a:lnTo>
                    <a:pt x="1" y="1505"/>
                  </a:lnTo>
                  <a:lnTo>
                    <a:pt x="52" y="1633"/>
                  </a:lnTo>
                  <a:lnTo>
                    <a:pt x="103" y="1735"/>
                  </a:lnTo>
                  <a:lnTo>
                    <a:pt x="179" y="1837"/>
                  </a:lnTo>
                  <a:lnTo>
                    <a:pt x="281" y="1913"/>
                  </a:lnTo>
                  <a:lnTo>
                    <a:pt x="409" y="1990"/>
                  </a:lnTo>
                  <a:lnTo>
                    <a:pt x="536" y="2015"/>
                  </a:lnTo>
                  <a:lnTo>
                    <a:pt x="664" y="2041"/>
                  </a:lnTo>
                  <a:lnTo>
                    <a:pt x="817" y="2015"/>
                  </a:lnTo>
                  <a:lnTo>
                    <a:pt x="945" y="1990"/>
                  </a:lnTo>
                  <a:lnTo>
                    <a:pt x="1047" y="1913"/>
                  </a:lnTo>
                  <a:lnTo>
                    <a:pt x="1149" y="1837"/>
                  </a:lnTo>
                  <a:lnTo>
                    <a:pt x="1251" y="1735"/>
                  </a:lnTo>
                  <a:lnTo>
                    <a:pt x="1302" y="1633"/>
                  </a:lnTo>
                  <a:lnTo>
                    <a:pt x="1353" y="1505"/>
                  </a:lnTo>
                  <a:lnTo>
                    <a:pt x="1353" y="1352"/>
                  </a:lnTo>
                  <a:lnTo>
                    <a:pt x="1353" y="689"/>
                  </a:lnTo>
                  <a:lnTo>
                    <a:pt x="1353" y="561"/>
                  </a:lnTo>
                  <a:lnTo>
                    <a:pt x="1302" y="434"/>
                  </a:lnTo>
                  <a:lnTo>
                    <a:pt x="1251" y="306"/>
                  </a:lnTo>
                  <a:lnTo>
                    <a:pt x="1149" y="204"/>
                  </a:lnTo>
                  <a:lnTo>
                    <a:pt x="1047" y="128"/>
                  </a:lnTo>
                  <a:lnTo>
                    <a:pt x="945" y="77"/>
                  </a:lnTo>
                  <a:lnTo>
                    <a:pt x="817" y="2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0"/>
            <p:cNvSpPr/>
            <p:nvPr/>
          </p:nvSpPr>
          <p:spPr>
            <a:xfrm>
              <a:off x="5512875" y="3517150"/>
              <a:ext cx="33825" cy="50400"/>
            </a:xfrm>
            <a:custGeom>
              <a:avLst/>
              <a:gdLst/>
              <a:ahLst/>
              <a:cxnLst/>
              <a:rect l="l" t="t" r="r" b="b"/>
              <a:pathLst>
                <a:path w="1353" h="2016" extrusionOk="0">
                  <a:moveTo>
                    <a:pt x="740" y="536"/>
                  </a:moveTo>
                  <a:lnTo>
                    <a:pt x="765" y="561"/>
                  </a:lnTo>
                  <a:lnTo>
                    <a:pt x="816" y="612"/>
                  </a:lnTo>
                  <a:lnTo>
                    <a:pt x="816" y="663"/>
                  </a:lnTo>
                  <a:lnTo>
                    <a:pt x="816" y="1326"/>
                  </a:lnTo>
                  <a:lnTo>
                    <a:pt x="816" y="1403"/>
                  </a:lnTo>
                  <a:lnTo>
                    <a:pt x="765" y="1428"/>
                  </a:lnTo>
                  <a:lnTo>
                    <a:pt x="740" y="1479"/>
                  </a:lnTo>
                  <a:lnTo>
                    <a:pt x="612" y="1479"/>
                  </a:lnTo>
                  <a:lnTo>
                    <a:pt x="561" y="1428"/>
                  </a:lnTo>
                  <a:lnTo>
                    <a:pt x="536" y="1403"/>
                  </a:lnTo>
                  <a:lnTo>
                    <a:pt x="536" y="1326"/>
                  </a:lnTo>
                  <a:lnTo>
                    <a:pt x="536" y="663"/>
                  </a:lnTo>
                  <a:lnTo>
                    <a:pt x="536" y="612"/>
                  </a:lnTo>
                  <a:lnTo>
                    <a:pt x="561" y="561"/>
                  </a:lnTo>
                  <a:lnTo>
                    <a:pt x="612" y="536"/>
                  </a:lnTo>
                  <a:close/>
                  <a:moveTo>
                    <a:pt x="536" y="0"/>
                  </a:moveTo>
                  <a:lnTo>
                    <a:pt x="408" y="51"/>
                  </a:lnTo>
                  <a:lnTo>
                    <a:pt x="281" y="102"/>
                  </a:lnTo>
                  <a:lnTo>
                    <a:pt x="179" y="179"/>
                  </a:lnTo>
                  <a:lnTo>
                    <a:pt x="102" y="281"/>
                  </a:lnTo>
                  <a:lnTo>
                    <a:pt x="51" y="408"/>
                  </a:lnTo>
                  <a:lnTo>
                    <a:pt x="0" y="536"/>
                  </a:lnTo>
                  <a:lnTo>
                    <a:pt x="0" y="663"/>
                  </a:lnTo>
                  <a:lnTo>
                    <a:pt x="0" y="1326"/>
                  </a:lnTo>
                  <a:lnTo>
                    <a:pt x="0" y="1479"/>
                  </a:lnTo>
                  <a:lnTo>
                    <a:pt x="51" y="1607"/>
                  </a:lnTo>
                  <a:lnTo>
                    <a:pt x="102" y="1709"/>
                  </a:lnTo>
                  <a:lnTo>
                    <a:pt x="179" y="1811"/>
                  </a:lnTo>
                  <a:lnTo>
                    <a:pt x="281" y="1913"/>
                  </a:lnTo>
                  <a:lnTo>
                    <a:pt x="408" y="1964"/>
                  </a:lnTo>
                  <a:lnTo>
                    <a:pt x="536" y="2015"/>
                  </a:lnTo>
                  <a:lnTo>
                    <a:pt x="816" y="2015"/>
                  </a:lnTo>
                  <a:lnTo>
                    <a:pt x="944" y="1964"/>
                  </a:lnTo>
                  <a:lnTo>
                    <a:pt x="1046" y="1913"/>
                  </a:lnTo>
                  <a:lnTo>
                    <a:pt x="1148" y="1811"/>
                  </a:lnTo>
                  <a:lnTo>
                    <a:pt x="1250" y="1709"/>
                  </a:lnTo>
                  <a:lnTo>
                    <a:pt x="1301" y="1607"/>
                  </a:lnTo>
                  <a:lnTo>
                    <a:pt x="1352" y="1479"/>
                  </a:lnTo>
                  <a:lnTo>
                    <a:pt x="1352" y="1326"/>
                  </a:lnTo>
                  <a:lnTo>
                    <a:pt x="1352" y="663"/>
                  </a:lnTo>
                  <a:lnTo>
                    <a:pt x="1352" y="536"/>
                  </a:lnTo>
                  <a:lnTo>
                    <a:pt x="1301" y="408"/>
                  </a:lnTo>
                  <a:lnTo>
                    <a:pt x="1250" y="281"/>
                  </a:lnTo>
                  <a:lnTo>
                    <a:pt x="1148" y="179"/>
                  </a:lnTo>
                  <a:lnTo>
                    <a:pt x="1046" y="102"/>
                  </a:lnTo>
                  <a:lnTo>
                    <a:pt x="944" y="5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0"/>
            <p:cNvSpPr/>
            <p:nvPr/>
          </p:nvSpPr>
          <p:spPr>
            <a:xfrm>
              <a:off x="5558150" y="3517775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5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42" y="1811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42" y="154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0"/>
            <p:cNvSpPr/>
            <p:nvPr/>
          </p:nvSpPr>
          <p:spPr>
            <a:xfrm>
              <a:off x="5641050" y="3517775"/>
              <a:ext cx="21050" cy="49125"/>
            </a:xfrm>
            <a:custGeom>
              <a:avLst/>
              <a:gdLst/>
              <a:ahLst/>
              <a:cxnLst/>
              <a:rect l="l" t="t" r="r" b="b"/>
              <a:pathLst>
                <a:path w="842" h="1965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3" y="511"/>
                  </a:lnTo>
                  <a:lnTo>
                    <a:pt x="255" y="536"/>
                  </a:lnTo>
                  <a:lnTo>
                    <a:pt x="306" y="536"/>
                  </a:lnTo>
                  <a:lnTo>
                    <a:pt x="306" y="1684"/>
                  </a:lnTo>
                  <a:lnTo>
                    <a:pt x="332" y="1811"/>
                  </a:lnTo>
                  <a:lnTo>
                    <a:pt x="383" y="1888"/>
                  </a:lnTo>
                  <a:lnTo>
                    <a:pt x="459" y="1939"/>
                  </a:lnTo>
                  <a:lnTo>
                    <a:pt x="561" y="1965"/>
                  </a:lnTo>
                  <a:lnTo>
                    <a:pt x="689" y="1939"/>
                  </a:lnTo>
                  <a:lnTo>
                    <a:pt x="765" y="1888"/>
                  </a:lnTo>
                  <a:lnTo>
                    <a:pt x="816" y="1811"/>
                  </a:lnTo>
                  <a:lnTo>
                    <a:pt x="842" y="1684"/>
                  </a:lnTo>
                  <a:lnTo>
                    <a:pt x="842" y="256"/>
                  </a:lnTo>
                  <a:lnTo>
                    <a:pt x="816" y="154"/>
                  </a:lnTo>
                  <a:lnTo>
                    <a:pt x="765" y="77"/>
                  </a:lnTo>
                  <a:lnTo>
                    <a:pt x="689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0"/>
            <p:cNvSpPr/>
            <p:nvPr/>
          </p:nvSpPr>
          <p:spPr>
            <a:xfrm>
              <a:off x="5595125" y="3517150"/>
              <a:ext cx="34450" cy="50400"/>
            </a:xfrm>
            <a:custGeom>
              <a:avLst/>
              <a:gdLst/>
              <a:ahLst/>
              <a:cxnLst/>
              <a:rect l="l" t="t" r="r" b="b"/>
              <a:pathLst>
                <a:path w="1378" h="2016" extrusionOk="0">
                  <a:moveTo>
                    <a:pt x="740" y="536"/>
                  </a:moveTo>
                  <a:lnTo>
                    <a:pt x="791" y="561"/>
                  </a:lnTo>
                  <a:lnTo>
                    <a:pt x="817" y="612"/>
                  </a:lnTo>
                  <a:lnTo>
                    <a:pt x="842" y="663"/>
                  </a:lnTo>
                  <a:lnTo>
                    <a:pt x="842" y="1326"/>
                  </a:lnTo>
                  <a:lnTo>
                    <a:pt x="817" y="1403"/>
                  </a:lnTo>
                  <a:lnTo>
                    <a:pt x="791" y="1428"/>
                  </a:lnTo>
                  <a:lnTo>
                    <a:pt x="740" y="1479"/>
                  </a:lnTo>
                  <a:lnTo>
                    <a:pt x="638" y="1479"/>
                  </a:lnTo>
                  <a:lnTo>
                    <a:pt x="587" y="1428"/>
                  </a:lnTo>
                  <a:lnTo>
                    <a:pt x="562" y="1403"/>
                  </a:lnTo>
                  <a:lnTo>
                    <a:pt x="536" y="1326"/>
                  </a:lnTo>
                  <a:lnTo>
                    <a:pt x="536" y="663"/>
                  </a:lnTo>
                  <a:lnTo>
                    <a:pt x="562" y="612"/>
                  </a:lnTo>
                  <a:lnTo>
                    <a:pt x="587" y="561"/>
                  </a:lnTo>
                  <a:lnTo>
                    <a:pt x="638" y="536"/>
                  </a:lnTo>
                  <a:close/>
                  <a:moveTo>
                    <a:pt x="562" y="0"/>
                  </a:moveTo>
                  <a:lnTo>
                    <a:pt x="409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8" y="281"/>
                  </a:lnTo>
                  <a:lnTo>
                    <a:pt x="52" y="408"/>
                  </a:lnTo>
                  <a:lnTo>
                    <a:pt x="26" y="536"/>
                  </a:lnTo>
                  <a:lnTo>
                    <a:pt x="1" y="663"/>
                  </a:lnTo>
                  <a:lnTo>
                    <a:pt x="1" y="1326"/>
                  </a:lnTo>
                  <a:lnTo>
                    <a:pt x="26" y="1479"/>
                  </a:lnTo>
                  <a:lnTo>
                    <a:pt x="52" y="1607"/>
                  </a:lnTo>
                  <a:lnTo>
                    <a:pt x="128" y="1709"/>
                  </a:lnTo>
                  <a:lnTo>
                    <a:pt x="205" y="1811"/>
                  </a:lnTo>
                  <a:lnTo>
                    <a:pt x="307" y="1913"/>
                  </a:lnTo>
                  <a:lnTo>
                    <a:pt x="409" y="1964"/>
                  </a:lnTo>
                  <a:lnTo>
                    <a:pt x="562" y="2015"/>
                  </a:lnTo>
                  <a:lnTo>
                    <a:pt x="817" y="2015"/>
                  </a:lnTo>
                  <a:lnTo>
                    <a:pt x="944" y="1964"/>
                  </a:lnTo>
                  <a:lnTo>
                    <a:pt x="1072" y="1913"/>
                  </a:lnTo>
                  <a:lnTo>
                    <a:pt x="1174" y="1811"/>
                  </a:lnTo>
                  <a:lnTo>
                    <a:pt x="1250" y="1709"/>
                  </a:lnTo>
                  <a:lnTo>
                    <a:pt x="1327" y="1607"/>
                  </a:lnTo>
                  <a:lnTo>
                    <a:pt x="1352" y="1479"/>
                  </a:lnTo>
                  <a:lnTo>
                    <a:pt x="1378" y="1326"/>
                  </a:lnTo>
                  <a:lnTo>
                    <a:pt x="1378" y="663"/>
                  </a:lnTo>
                  <a:lnTo>
                    <a:pt x="1352" y="536"/>
                  </a:lnTo>
                  <a:lnTo>
                    <a:pt x="1327" y="408"/>
                  </a:lnTo>
                  <a:lnTo>
                    <a:pt x="1250" y="281"/>
                  </a:lnTo>
                  <a:lnTo>
                    <a:pt x="1174" y="179"/>
                  </a:lnTo>
                  <a:lnTo>
                    <a:pt x="1072" y="102"/>
                  </a:lnTo>
                  <a:lnTo>
                    <a:pt x="944" y="5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0"/>
            <p:cNvSpPr/>
            <p:nvPr/>
          </p:nvSpPr>
          <p:spPr>
            <a:xfrm>
              <a:off x="5597675" y="3444450"/>
              <a:ext cx="21075" cy="49125"/>
            </a:xfrm>
            <a:custGeom>
              <a:avLst/>
              <a:gdLst/>
              <a:ahLst/>
              <a:cxnLst/>
              <a:rect l="l" t="t" r="r" b="b"/>
              <a:pathLst>
                <a:path w="843" h="1965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307" y="536"/>
                  </a:lnTo>
                  <a:lnTo>
                    <a:pt x="307" y="1684"/>
                  </a:lnTo>
                  <a:lnTo>
                    <a:pt x="332" y="1786"/>
                  </a:lnTo>
                  <a:lnTo>
                    <a:pt x="383" y="1888"/>
                  </a:lnTo>
                  <a:lnTo>
                    <a:pt x="485" y="1939"/>
                  </a:lnTo>
                  <a:lnTo>
                    <a:pt x="587" y="1964"/>
                  </a:lnTo>
                  <a:lnTo>
                    <a:pt x="689" y="1939"/>
                  </a:lnTo>
                  <a:lnTo>
                    <a:pt x="766" y="1888"/>
                  </a:lnTo>
                  <a:lnTo>
                    <a:pt x="842" y="1786"/>
                  </a:lnTo>
                  <a:lnTo>
                    <a:pt x="842" y="1684"/>
                  </a:lnTo>
                  <a:lnTo>
                    <a:pt x="842" y="255"/>
                  </a:lnTo>
                  <a:lnTo>
                    <a:pt x="842" y="153"/>
                  </a:lnTo>
                  <a:lnTo>
                    <a:pt x="766" y="77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0"/>
            <p:cNvSpPr/>
            <p:nvPr/>
          </p:nvSpPr>
          <p:spPr>
            <a:xfrm>
              <a:off x="5551775" y="3443175"/>
              <a:ext cx="34450" cy="51025"/>
            </a:xfrm>
            <a:custGeom>
              <a:avLst/>
              <a:gdLst/>
              <a:ahLst/>
              <a:cxnLst/>
              <a:rect l="l" t="t" r="r" b="b"/>
              <a:pathLst>
                <a:path w="1378" h="2041" extrusionOk="0">
                  <a:moveTo>
                    <a:pt x="740" y="561"/>
                  </a:moveTo>
                  <a:lnTo>
                    <a:pt x="791" y="587"/>
                  </a:lnTo>
                  <a:lnTo>
                    <a:pt x="816" y="638"/>
                  </a:lnTo>
                  <a:lnTo>
                    <a:pt x="842" y="689"/>
                  </a:lnTo>
                  <a:lnTo>
                    <a:pt x="842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505"/>
                  </a:lnTo>
                  <a:lnTo>
                    <a:pt x="638" y="1505"/>
                  </a:lnTo>
                  <a:lnTo>
                    <a:pt x="587" y="1454"/>
                  </a:lnTo>
                  <a:lnTo>
                    <a:pt x="561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61" y="638"/>
                  </a:lnTo>
                  <a:lnTo>
                    <a:pt x="587" y="587"/>
                  </a:lnTo>
                  <a:lnTo>
                    <a:pt x="638" y="561"/>
                  </a:lnTo>
                  <a:close/>
                  <a:moveTo>
                    <a:pt x="689" y="0"/>
                  </a:moveTo>
                  <a:lnTo>
                    <a:pt x="561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28" y="306"/>
                  </a:lnTo>
                  <a:lnTo>
                    <a:pt x="51" y="434"/>
                  </a:lnTo>
                  <a:lnTo>
                    <a:pt x="26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26" y="1505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61" y="2015"/>
                  </a:lnTo>
                  <a:lnTo>
                    <a:pt x="689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71" y="1913"/>
                  </a:lnTo>
                  <a:lnTo>
                    <a:pt x="1173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505"/>
                  </a:lnTo>
                  <a:lnTo>
                    <a:pt x="1378" y="1352"/>
                  </a:lnTo>
                  <a:lnTo>
                    <a:pt x="1378" y="689"/>
                  </a:lnTo>
                  <a:lnTo>
                    <a:pt x="1352" y="561"/>
                  </a:lnTo>
                  <a:lnTo>
                    <a:pt x="1327" y="434"/>
                  </a:lnTo>
                  <a:lnTo>
                    <a:pt x="1250" y="306"/>
                  </a:lnTo>
                  <a:lnTo>
                    <a:pt x="1173" y="204"/>
                  </a:lnTo>
                  <a:lnTo>
                    <a:pt x="1071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0"/>
            <p:cNvSpPr/>
            <p:nvPr/>
          </p:nvSpPr>
          <p:spPr>
            <a:xfrm>
              <a:off x="5634675" y="3443175"/>
              <a:ext cx="33800" cy="51025"/>
            </a:xfrm>
            <a:custGeom>
              <a:avLst/>
              <a:gdLst/>
              <a:ahLst/>
              <a:cxnLst/>
              <a:rect l="l" t="t" r="r" b="b"/>
              <a:pathLst>
                <a:path w="1352" h="2041" extrusionOk="0">
                  <a:moveTo>
                    <a:pt x="740" y="561"/>
                  </a:moveTo>
                  <a:lnTo>
                    <a:pt x="791" y="587"/>
                  </a:lnTo>
                  <a:lnTo>
                    <a:pt x="816" y="638"/>
                  </a:lnTo>
                  <a:lnTo>
                    <a:pt x="816" y="689"/>
                  </a:lnTo>
                  <a:lnTo>
                    <a:pt x="816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505"/>
                  </a:lnTo>
                  <a:lnTo>
                    <a:pt x="612" y="1505"/>
                  </a:lnTo>
                  <a:lnTo>
                    <a:pt x="561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1" y="587"/>
                  </a:lnTo>
                  <a:lnTo>
                    <a:pt x="612" y="561"/>
                  </a:lnTo>
                  <a:close/>
                  <a:moveTo>
                    <a:pt x="663" y="0"/>
                  </a:moveTo>
                  <a:lnTo>
                    <a:pt x="536" y="26"/>
                  </a:lnTo>
                  <a:lnTo>
                    <a:pt x="408" y="77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02" y="306"/>
                  </a:lnTo>
                  <a:lnTo>
                    <a:pt x="51" y="434"/>
                  </a:lnTo>
                  <a:lnTo>
                    <a:pt x="0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0" y="1505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36" y="2015"/>
                  </a:lnTo>
                  <a:lnTo>
                    <a:pt x="663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46" y="1913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505"/>
                  </a:lnTo>
                  <a:lnTo>
                    <a:pt x="1352" y="1352"/>
                  </a:lnTo>
                  <a:lnTo>
                    <a:pt x="1352" y="689"/>
                  </a:lnTo>
                  <a:lnTo>
                    <a:pt x="1352" y="561"/>
                  </a:lnTo>
                  <a:lnTo>
                    <a:pt x="1301" y="434"/>
                  </a:lnTo>
                  <a:lnTo>
                    <a:pt x="1250" y="306"/>
                  </a:lnTo>
                  <a:lnTo>
                    <a:pt x="1148" y="204"/>
                  </a:lnTo>
                  <a:lnTo>
                    <a:pt x="1046" y="128"/>
                  </a:lnTo>
                  <a:lnTo>
                    <a:pt x="944" y="77"/>
                  </a:lnTo>
                  <a:lnTo>
                    <a:pt x="816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0"/>
            <p:cNvSpPr/>
            <p:nvPr/>
          </p:nvSpPr>
          <p:spPr>
            <a:xfrm>
              <a:off x="5515425" y="3591100"/>
              <a:ext cx="21075" cy="49775"/>
            </a:xfrm>
            <a:custGeom>
              <a:avLst/>
              <a:gdLst/>
              <a:ahLst/>
              <a:cxnLst/>
              <a:rect l="l" t="t" r="r" b="b"/>
              <a:pathLst>
                <a:path w="843" h="1991" extrusionOk="0">
                  <a:moveTo>
                    <a:pt x="255" y="1"/>
                  </a:moveTo>
                  <a:lnTo>
                    <a:pt x="153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53" y="536"/>
                  </a:lnTo>
                  <a:lnTo>
                    <a:pt x="255" y="562"/>
                  </a:lnTo>
                  <a:lnTo>
                    <a:pt x="306" y="562"/>
                  </a:lnTo>
                  <a:lnTo>
                    <a:pt x="306" y="1710"/>
                  </a:lnTo>
                  <a:lnTo>
                    <a:pt x="332" y="1812"/>
                  </a:lnTo>
                  <a:lnTo>
                    <a:pt x="383" y="1914"/>
                  </a:lnTo>
                  <a:lnTo>
                    <a:pt x="459" y="1965"/>
                  </a:lnTo>
                  <a:lnTo>
                    <a:pt x="561" y="1990"/>
                  </a:lnTo>
                  <a:lnTo>
                    <a:pt x="663" y="1965"/>
                  </a:lnTo>
                  <a:lnTo>
                    <a:pt x="766" y="1914"/>
                  </a:lnTo>
                  <a:lnTo>
                    <a:pt x="817" y="1812"/>
                  </a:lnTo>
                  <a:lnTo>
                    <a:pt x="842" y="1710"/>
                  </a:lnTo>
                  <a:lnTo>
                    <a:pt x="842" y="281"/>
                  </a:lnTo>
                  <a:lnTo>
                    <a:pt x="817" y="179"/>
                  </a:lnTo>
                  <a:lnTo>
                    <a:pt x="766" y="103"/>
                  </a:lnTo>
                  <a:lnTo>
                    <a:pt x="663" y="26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0"/>
            <p:cNvSpPr/>
            <p:nvPr/>
          </p:nvSpPr>
          <p:spPr>
            <a:xfrm>
              <a:off x="5469500" y="3590475"/>
              <a:ext cx="33825" cy="51025"/>
            </a:xfrm>
            <a:custGeom>
              <a:avLst/>
              <a:gdLst/>
              <a:ahLst/>
              <a:cxnLst/>
              <a:rect l="l" t="t" r="r" b="b"/>
              <a:pathLst>
                <a:path w="1353" h="2041" extrusionOk="0">
                  <a:moveTo>
                    <a:pt x="664" y="536"/>
                  </a:moveTo>
                  <a:lnTo>
                    <a:pt x="741" y="561"/>
                  </a:lnTo>
                  <a:lnTo>
                    <a:pt x="766" y="587"/>
                  </a:lnTo>
                  <a:lnTo>
                    <a:pt x="817" y="638"/>
                  </a:lnTo>
                  <a:lnTo>
                    <a:pt x="817" y="689"/>
                  </a:lnTo>
                  <a:lnTo>
                    <a:pt x="817" y="1352"/>
                  </a:lnTo>
                  <a:lnTo>
                    <a:pt x="817" y="1403"/>
                  </a:lnTo>
                  <a:lnTo>
                    <a:pt x="766" y="1454"/>
                  </a:lnTo>
                  <a:lnTo>
                    <a:pt x="741" y="1480"/>
                  </a:lnTo>
                  <a:lnTo>
                    <a:pt x="664" y="1505"/>
                  </a:lnTo>
                  <a:lnTo>
                    <a:pt x="613" y="1480"/>
                  </a:lnTo>
                  <a:lnTo>
                    <a:pt x="562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2" y="587"/>
                  </a:lnTo>
                  <a:lnTo>
                    <a:pt x="613" y="561"/>
                  </a:lnTo>
                  <a:lnTo>
                    <a:pt x="664" y="536"/>
                  </a:lnTo>
                  <a:close/>
                  <a:moveTo>
                    <a:pt x="664" y="0"/>
                  </a:moveTo>
                  <a:lnTo>
                    <a:pt x="536" y="26"/>
                  </a:lnTo>
                  <a:lnTo>
                    <a:pt x="409" y="51"/>
                  </a:lnTo>
                  <a:lnTo>
                    <a:pt x="281" y="128"/>
                  </a:lnTo>
                  <a:lnTo>
                    <a:pt x="179" y="204"/>
                  </a:lnTo>
                  <a:lnTo>
                    <a:pt x="103" y="306"/>
                  </a:lnTo>
                  <a:lnTo>
                    <a:pt x="52" y="434"/>
                  </a:lnTo>
                  <a:lnTo>
                    <a:pt x="1" y="561"/>
                  </a:lnTo>
                  <a:lnTo>
                    <a:pt x="1" y="689"/>
                  </a:lnTo>
                  <a:lnTo>
                    <a:pt x="1" y="1352"/>
                  </a:lnTo>
                  <a:lnTo>
                    <a:pt x="1" y="1480"/>
                  </a:lnTo>
                  <a:lnTo>
                    <a:pt x="52" y="1633"/>
                  </a:lnTo>
                  <a:lnTo>
                    <a:pt x="103" y="1735"/>
                  </a:lnTo>
                  <a:lnTo>
                    <a:pt x="179" y="1837"/>
                  </a:lnTo>
                  <a:lnTo>
                    <a:pt x="281" y="1913"/>
                  </a:lnTo>
                  <a:lnTo>
                    <a:pt x="409" y="1990"/>
                  </a:lnTo>
                  <a:lnTo>
                    <a:pt x="536" y="2015"/>
                  </a:lnTo>
                  <a:lnTo>
                    <a:pt x="664" y="2041"/>
                  </a:lnTo>
                  <a:lnTo>
                    <a:pt x="817" y="2015"/>
                  </a:lnTo>
                  <a:lnTo>
                    <a:pt x="945" y="1990"/>
                  </a:lnTo>
                  <a:lnTo>
                    <a:pt x="1047" y="1913"/>
                  </a:lnTo>
                  <a:lnTo>
                    <a:pt x="1149" y="1837"/>
                  </a:lnTo>
                  <a:lnTo>
                    <a:pt x="1251" y="1735"/>
                  </a:lnTo>
                  <a:lnTo>
                    <a:pt x="1302" y="1633"/>
                  </a:lnTo>
                  <a:lnTo>
                    <a:pt x="1353" y="1480"/>
                  </a:lnTo>
                  <a:lnTo>
                    <a:pt x="1353" y="1352"/>
                  </a:lnTo>
                  <a:lnTo>
                    <a:pt x="1353" y="689"/>
                  </a:lnTo>
                  <a:lnTo>
                    <a:pt x="1353" y="561"/>
                  </a:lnTo>
                  <a:lnTo>
                    <a:pt x="1302" y="434"/>
                  </a:lnTo>
                  <a:lnTo>
                    <a:pt x="1251" y="306"/>
                  </a:lnTo>
                  <a:lnTo>
                    <a:pt x="1149" y="204"/>
                  </a:lnTo>
                  <a:lnTo>
                    <a:pt x="1047" y="128"/>
                  </a:lnTo>
                  <a:lnTo>
                    <a:pt x="945" y="51"/>
                  </a:lnTo>
                  <a:lnTo>
                    <a:pt x="817" y="26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0"/>
            <p:cNvSpPr/>
            <p:nvPr/>
          </p:nvSpPr>
          <p:spPr>
            <a:xfrm>
              <a:off x="5597675" y="3591100"/>
              <a:ext cx="21075" cy="49775"/>
            </a:xfrm>
            <a:custGeom>
              <a:avLst/>
              <a:gdLst/>
              <a:ahLst/>
              <a:cxnLst/>
              <a:rect l="l" t="t" r="r" b="b"/>
              <a:pathLst>
                <a:path w="843" h="1991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281" y="562"/>
                  </a:lnTo>
                  <a:lnTo>
                    <a:pt x="307" y="562"/>
                  </a:lnTo>
                  <a:lnTo>
                    <a:pt x="307" y="1710"/>
                  </a:lnTo>
                  <a:lnTo>
                    <a:pt x="332" y="1812"/>
                  </a:lnTo>
                  <a:lnTo>
                    <a:pt x="383" y="1914"/>
                  </a:lnTo>
                  <a:lnTo>
                    <a:pt x="485" y="1965"/>
                  </a:lnTo>
                  <a:lnTo>
                    <a:pt x="587" y="1990"/>
                  </a:lnTo>
                  <a:lnTo>
                    <a:pt x="689" y="1965"/>
                  </a:lnTo>
                  <a:lnTo>
                    <a:pt x="766" y="1914"/>
                  </a:lnTo>
                  <a:lnTo>
                    <a:pt x="842" y="1812"/>
                  </a:lnTo>
                  <a:lnTo>
                    <a:pt x="842" y="1710"/>
                  </a:lnTo>
                  <a:lnTo>
                    <a:pt x="842" y="281"/>
                  </a:lnTo>
                  <a:lnTo>
                    <a:pt x="842" y="179"/>
                  </a:lnTo>
                  <a:lnTo>
                    <a:pt x="766" y="103"/>
                  </a:lnTo>
                  <a:lnTo>
                    <a:pt x="689" y="26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0"/>
            <p:cNvSpPr/>
            <p:nvPr/>
          </p:nvSpPr>
          <p:spPr>
            <a:xfrm>
              <a:off x="5551775" y="3590475"/>
              <a:ext cx="34450" cy="51025"/>
            </a:xfrm>
            <a:custGeom>
              <a:avLst/>
              <a:gdLst/>
              <a:ahLst/>
              <a:cxnLst/>
              <a:rect l="l" t="t" r="r" b="b"/>
              <a:pathLst>
                <a:path w="1378" h="2041" extrusionOk="0">
                  <a:moveTo>
                    <a:pt x="689" y="536"/>
                  </a:moveTo>
                  <a:lnTo>
                    <a:pt x="740" y="561"/>
                  </a:lnTo>
                  <a:lnTo>
                    <a:pt x="791" y="587"/>
                  </a:lnTo>
                  <a:lnTo>
                    <a:pt x="816" y="638"/>
                  </a:lnTo>
                  <a:lnTo>
                    <a:pt x="842" y="689"/>
                  </a:lnTo>
                  <a:lnTo>
                    <a:pt x="842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480"/>
                  </a:lnTo>
                  <a:lnTo>
                    <a:pt x="689" y="1505"/>
                  </a:lnTo>
                  <a:lnTo>
                    <a:pt x="638" y="1480"/>
                  </a:lnTo>
                  <a:lnTo>
                    <a:pt x="587" y="1454"/>
                  </a:lnTo>
                  <a:lnTo>
                    <a:pt x="561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61" y="638"/>
                  </a:lnTo>
                  <a:lnTo>
                    <a:pt x="587" y="587"/>
                  </a:lnTo>
                  <a:lnTo>
                    <a:pt x="638" y="561"/>
                  </a:lnTo>
                  <a:lnTo>
                    <a:pt x="689" y="536"/>
                  </a:lnTo>
                  <a:close/>
                  <a:moveTo>
                    <a:pt x="689" y="0"/>
                  </a:moveTo>
                  <a:lnTo>
                    <a:pt x="561" y="26"/>
                  </a:lnTo>
                  <a:lnTo>
                    <a:pt x="408" y="51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28" y="306"/>
                  </a:lnTo>
                  <a:lnTo>
                    <a:pt x="51" y="434"/>
                  </a:lnTo>
                  <a:lnTo>
                    <a:pt x="26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26" y="1480"/>
                  </a:lnTo>
                  <a:lnTo>
                    <a:pt x="51" y="1633"/>
                  </a:lnTo>
                  <a:lnTo>
                    <a:pt x="128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61" y="2015"/>
                  </a:lnTo>
                  <a:lnTo>
                    <a:pt x="689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71" y="1913"/>
                  </a:lnTo>
                  <a:lnTo>
                    <a:pt x="1173" y="1837"/>
                  </a:lnTo>
                  <a:lnTo>
                    <a:pt x="1250" y="1735"/>
                  </a:lnTo>
                  <a:lnTo>
                    <a:pt x="1327" y="1633"/>
                  </a:lnTo>
                  <a:lnTo>
                    <a:pt x="1352" y="1480"/>
                  </a:lnTo>
                  <a:lnTo>
                    <a:pt x="1378" y="1352"/>
                  </a:lnTo>
                  <a:lnTo>
                    <a:pt x="1378" y="689"/>
                  </a:lnTo>
                  <a:lnTo>
                    <a:pt x="1352" y="561"/>
                  </a:lnTo>
                  <a:lnTo>
                    <a:pt x="1327" y="434"/>
                  </a:lnTo>
                  <a:lnTo>
                    <a:pt x="1250" y="306"/>
                  </a:lnTo>
                  <a:lnTo>
                    <a:pt x="1173" y="204"/>
                  </a:lnTo>
                  <a:lnTo>
                    <a:pt x="1071" y="128"/>
                  </a:lnTo>
                  <a:lnTo>
                    <a:pt x="944" y="51"/>
                  </a:lnTo>
                  <a:lnTo>
                    <a:pt x="816" y="26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0"/>
            <p:cNvSpPr/>
            <p:nvPr/>
          </p:nvSpPr>
          <p:spPr>
            <a:xfrm>
              <a:off x="5634675" y="3590475"/>
              <a:ext cx="33800" cy="51025"/>
            </a:xfrm>
            <a:custGeom>
              <a:avLst/>
              <a:gdLst/>
              <a:ahLst/>
              <a:cxnLst/>
              <a:rect l="l" t="t" r="r" b="b"/>
              <a:pathLst>
                <a:path w="1352" h="2041" extrusionOk="0">
                  <a:moveTo>
                    <a:pt x="663" y="536"/>
                  </a:moveTo>
                  <a:lnTo>
                    <a:pt x="740" y="561"/>
                  </a:lnTo>
                  <a:lnTo>
                    <a:pt x="791" y="587"/>
                  </a:lnTo>
                  <a:lnTo>
                    <a:pt x="816" y="638"/>
                  </a:lnTo>
                  <a:lnTo>
                    <a:pt x="816" y="689"/>
                  </a:lnTo>
                  <a:lnTo>
                    <a:pt x="816" y="1352"/>
                  </a:lnTo>
                  <a:lnTo>
                    <a:pt x="816" y="1403"/>
                  </a:lnTo>
                  <a:lnTo>
                    <a:pt x="791" y="1454"/>
                  </a:lnTo>
                  <a:lnTo>
                    <a:pt x="740" y="1480"/>
                  </a:lnTo>
                  <a:lnTo>
                    <a:pt x="663" y="1505"/>
                  </a:lnTo>
                  <a:lnTo>
                    <a:pt x="612" y="1480"/>
                  </a:lnTo>
                  <a:lnTo>
                    <a:pt x="561" y="1454"/>
                  </a:lnTo>
                  <a:lnTo>
                    <a:pt x="536" y="1403"/>
                  </a:lnTo>
                  <a:lnTo>
                    <a:pt x="536" y="1352"/>
                  </a:lnTo>
                  <a:lnTo>
                    <a:pt x="536" y="689"/>
                  </a:lnTo>
                  <a:lnTo>
                    <a:pt x="536" y="638"/>
                  </a:lnTo>
                  <a:lnTo>
                    <a:pt x="561" y="587"/>
                  </a:lnTo>
                  <a:lnTo>
                    <a:pt x="612" y="561"/>
                  </a:lnTo>
                  <a:lnTo>
                    <a:pt x="663" y="536"/>
                  </a:lnTo>
                  <a:close/>
                  <a:moveTo>
                    <a:pt x="663" y="0"/>
                  </a:moveTo>
                  <a:lnTo>
                    <a:pt x="536" y="26"/>
                  </a:lnTo>
                  <a:lnTo>
                    <a:pt x="408" y="51"/>
                  </a:lnTo>
                  <a:lnTo>
                    <a:pt x="306" y="128"/>
                  </a:lnTo>
                  <a:lnTo>
                    <a:pt x="204" y="204"/>
                  </a:lnTo>
                  <a:lnTo>
                    <a:pt x="102" y="306"/>
                  </a:lnTo>
                  <a:lnTo>
                    <a:pt x="51" y="434"/>
                  </a:lnTo>
                  <a:lnTo>
                    <a:pt x="0" y="561"/>
                  </a:lnTo>
                  <a:lnTo>
                    <a:pt x="0" y="689"/>
                  </a:lnTo>
                  <a:lnTo>
                    <a:pt x="0" y="1352"/>
                  </a:lnTo>
                  <a:lnTo>
                    <a:pt x="0" y="1480"/>
                  </a:lnTo>
                  <a:lnTo>
                    <a:pt x="51" y="1633"/>
                  </a:lnTo>
                  <a:lnTo>
                    <a:pt x="102" y="1735"/>
                  </a:lnTo>
                  <a:lnTo>
                    <a:pt x="204" y="1837"/>
                  </a:lnTo>
                  <a:lnTo>
                    <a:pt x="306" y="1913"/>
                  </a:lnTo>
                  <a:lnTo>
                    <a:pt x="408" y="1990"/>
                  </a:lnTo>
                  <a:lnTo>
                    <a:pt x="536" y="2015"/>
                  </a:lnTo>
                  <a:lnTo>
                    <a:pt x="663" y="2041"/>
                  </a:lnTo>
                  <a:lnTo>
                    <a:pt x="816" y="2015"/>
                  </a:lnTo>
                  <a:lnTo>
                    <a:pt x="944" y="1990"/>
                  </a:lnTo>
                  <a:lnTo>
                    <a:pt x="1046" y="1913"/>
                  </a:lnTo>
                  <a:lnTo>
                    <a:pt x="1148" y="1837"/>
                  </a:lnTo>
                  <a:lnTo>
                    <a:pt x="1250" y="1735"/>
                  </a:lnTo>
                  <a:lnTo>
                    <a:pt x="1301" y="1633"/>
                  </a:lnTo>
                  <a:lnTo>
                    <a:pt x="1352" y="1480"/>
                  </a:lnTo>
                  <a:lnTo>
                    <a:pt x="1352" y="1352"/>
                  </a:lnTo>
                  <a:lnTo>
                    <a:pt x="1352" y="689"/>
                  </a:lnTo>
                  <a:lnTo>
                    <a:pt x="1352" y="561"/>
                  </a:lnTo>
                  <a:lnTo>
                    <a:pt x="1301" y="434"/>
                  </a:lnTo>
                  <a:lnTo>
                    <a:pt x="1250" y="306"/>
                  </a:lnTo>
                  <a:lnTo>
                    <a:pt x="1148" y="204"/>
                  </a:lnTo>
                  <a:lnTo>
                    <a:pt x="1046" y="128"/>
                  </a:lnTo>
                  <a:lnTo>
                    <a:pt x="944" y="51"/>
                  </a:lnTo>
                  <a:lnTo>
                    <a:pt x="816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70"/>
          <p:cNvGrpSpPr/>
          <p:nvPr/>
        </p:nvGrpSpPr>
        <p:grpSpPr>
          <a:xfrm>
            <a:off x="6929936" y="3409818"/>
            <a:ext cx="456070" cy="456070"/>
            <a:chOff x="6180500" y="3306075"/>
            <a:chExt cx="458500" cy="458500"/>
          </a:xfrm>
        </p:grpSpPr>
        <p:sp>
          <p:nvSpPr>
            <p:cNvPr id="1790" name="Google Shape;1790;p70"/>
            <p:cNvSpPr/>
            <p:nvPr/>
          </p:nvSpPr>
          <p:spPr>
            <a:xfrm>
              <a:off x="6287000" y="3337950"/>
              <a:ext cx="245525" cy="105250"/>
            </a:xfrm>
            <a:custGeom>
              <a:avLst/>
              <a:gdLst/>
              <a:ahLst/>
              <a:cxnLst/>
              <a:rect l="l" t="t" r="r" b="b"/>
              <a:pathLst>
                <a:path w="9821" h="4210" extrusionOk="0">
                  <a:moveTo>
                    <a:pt x="4898" y="587"/>
                  </a:moveTo>
                  <a:lnTo>
                    <a:pt x="8902" y="3674"/>
                  </a:lnTo>
                  <a:lnTo>
                    <a:pt x="918" y="3674"/>
                  </a:lnTo>
                  <a:lnTo>
                    <a:pt x="4898" y="587"/>
                  </a:lnTo>
                  <a:close/>
                  <a:moveTo>
                    <a:pt x="4898" y="1"/>
                  </a:moveTo>
                  <a:lnTo>
                    <a:pt x="4795" y="26"/>
                  </a:lnTo>
                  <a:lnTo>
                    <a:pt x="4693" y="77"/>
                  </a:lnTo>
                  <a:lnTo>
                    <a:pt x="128" y="3572"/>
                  </a:lnTo>
                  <a:lnTo>
                    <a:pt x="51" y="3648"/>
                  </a:lnTo>
                  <a:lnTo>
                    <a:pt x="26" y="3750"/>
                  </a:lnTo>
                  <a:lnTo>
                    <a:pt x="0" y="3852"/>
                  </a:lnTo>
                  <a:lnTo>
                    <a:pt x="26" y="3954"/>
                  </a:lnTo>
                  <a:lnTo>
                    <a:pt x="77" y="4056"/>
                  </a:lnTo>
                  <a:lnTo>
                    <a:pt x="153" y="4133"/>
                  </a:lnTo>
                  <a:lnTo>
                    <a:pt x="255" y="4184"/>
                  </a:lnTo>
                  <a:lnTo>
                    <a:pt x="357" y="4209"/>
                  </a:lnTo>
                  <a:lnTo>
                    <a:pt x="9463" y="4209"/>
                  </a:lnTo>
                  <a:lnTo>
                    <a:pt x="9565" y="4184"/>
                  </a:lnTo>
                  <a:lnTo>
                    <a:pt x="9667" y="4133"/>
                  </a:lnTo>
                  <a:lnTo>
                    <a:pt x="9744" y="4056"/>
                  </a:lnTo>
                  <a:lnTo>
                    <a:pt x="9795" y="3954"/>
                  </a:lnTo>
                  <a:lnTo>
                    <a:pt x="9820" y="3852"/>
                  </a:lnTo>
                  <a:lnTo>
                    <a:pt x="9795" y="3750"/>
                  </a:lnTo>
                  <a:lnTo>
                    <a:pt x="9744" y="3648"/>
                  </a:lnTo>
                  <a:lnTo>
                    <a:pt x="9667" y="3572"/>
                  </a:lnTo>
                  <a:lnTo>
                    <a:pt x="5127" y="77"/>
                  </a:lnTo>
                  <a:lnTo>
                    <a:pt x="5025" y="26"/>
                  </a:lnTo>
                  <a:lnTo>
                    <a:pt x="4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0"/>
            <p:cNvSpPr/>
            <p:nvPr/>
          </p:nvSpPr>
          <p:spPr>
            <a:xfrm>
              <a:off x="6304200" y="3483350"/>
              <a:ext cx="210475" cy="66975"/>
            </a:xfrm>
            <a:custGeom>
              <a:avLst/>
              <a:gdLst/>
              <a:ahLst/>
              <a:cxnLst/>
              <a:rect l="l" t="t" r="r" b="b"/>
              <a:pathLst>
                <a:path w="8419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71"/>
                  </a:lnTo>
                  <a:lnTo>
                    <a:pt x="2041" y="1122"/>
                  </a:lnTo>
                  <a:lnTo>
                    <a:pt x="1939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84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71"/>
                  </a:lnTo>
                  <a:lnTo>
                    <a:pt x="3827" y="1122"/>
                  </a:lnTo>
                  <a:lnTo>
                    <a:pt x="3725" y="1148"/>
                  </a:lnTo>
                  <a:lnTo>
                    <a:pt x="3623" y="1122"/>
                  </a:lnTo>
                  <a:lnTo>
                    <a:pt x="3521" y="1071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7" y="2143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49" y="1046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80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39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3" y="1531"/>
                  </a:lnTo>
                  <a:lnTo>
                    <a:pt x="2501" y="1454"/>
                  </a:lnTo>
                  <a:lnTo>
                    <a:pt x="2603" y="1327"/>
                  </a:lnTo>
                  <a:lnTo>
                    <a:pt x="2679" y="1173"/>
                  </a:lnTo>
                  <a:lnTo>
                    <a:pt x="2705" y="1046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67"/>
                  </a:lnTo>
                  <a:lnTo>
                    <a:pt x="2934" y="1046"/>
                  </a:lnTo>
                  <a:lnTo>
                    <a:pt x="2985" y="1173"/>
                  </a:lnTo>
                  <a:lnTo>
                    <a:pt x="3062" y="1327"/>
                  </a:lnTo>
                  <a:lnTo>
                    <a:pt x="3138" y="1454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5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5" y="1173"/>
                  </a:lnTo>
                  <a:lnTo>
                    <a:pt x="4516" y="1046"/>
                  </a:lnTo>
                  <a:lnTo>
                    <a:pt x="4516" y="867"/>
                  </a:lnTo>
                  <a:lnTo>
                    <a:pt x="4516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3" y="2678"/>
                  </a:lnTo>
                  <a:lnTo>
                    <a:pt x="8265" y="2653"/>
                  </a:lnTo>
                  <a:lnTo>
                    <a:pt x="8342" y="2602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55"/>
                  </a:lnTo>
                  <a:lnTo>
                    <a:pt x="8418" y="153"/>
                  </a:lnTo>
                  <a:lnTo>
                    <a:pt x="8342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6304200" y="3590475"/>
              <a:ext cx="210475" cy="67600"/>
            </a:xfrm>
            <a:custGeom>
              <a:avLst/>
              <a:gdLst/>
              <a:ahLst/>
              <a:cxnLst/>
              <a:rect l="l" t="t" r="r" b="b"/>
              <a:pathLst>
                <a:path w="8419" h="2704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2"/>
                  </a:lnTo>
                  <a:lnTo>
                    <a:pt x="2041" y="1123"/>
                  </a:lnTo>
                  <a:lnTo>
                    <a:pt x="1939" y="1148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7" y="1123"/>
                  </a:lnTo>
                  <a:lnTo>
                    <a:pt x="3725" y="1148"/>
                  </a:lnTo>
                  <a:lnTo>
                    <a:pt x="3623" y="1123"/>
                  </a:lnTo>
                  <a:lnTo>
                    <a:pt x="3521" y="1072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8"/>
                  </a:lnTo>
                  <a:lnTo>
                    <a:pt x="537" y="2168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9" y="1046"/>
                  </a:lnTo>
                  <a:lnTo>
                    <a:pt x="1174" y="1199"/>
                  </a:lnTo>
                  <a:lnTo>
                    <a:pt x="1251" y="1327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3"/>
                  </a:lnTo>
                  <a:lnTo>
                    <a:pt x="1761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1" y="1454"/>
                  </a:lnTo>
                  <a:lnTo>
                    <a:pt x="2603" y="1327"/>
                  </a:lnTo>
                  <a:lnTo>
                    <a:pt x="2679" y="1199"/>
                  </a:lnTo>
                  <a:lnTo>
                    <a:pt x="2705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2" y="1327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8" y="1684"/>
                  </a:lnTo>
                  <a:lnTo>
                    <a:pt x="4031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5" y="1199"/>
                  </a:lnTo>
                  <a:lnTo>
                    <a:pt x="4516" y="1046"/>
                  </a:lnTo>
                  <a:lnTo>
                    <a:pt x="4516" y="893"/>
                  </a:lnTo>
                  <a:lnTo>
                    <a:pt x="4516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103" y="2627"/>
                  </a:lnTo>
                  <a:lnTo>
                    <a:pt x="179" y="2678"/>
                  </a:lnTo>
                  <a:lnTo>
                    <a:pt x="281" y="2704"/>
                  </a:lnTo>
                  <a:lnTo>
                    <a:pt x="8163" y="2704"/>
                  </a:lnTo>
                  <a:lnTo>
                    <a:pt x="8265" y="2678"/>
                  </a:lnTo>
                  <a:lnTo>
                    <a:pt x="8342" y="2627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2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6180500" y="33060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392" y="10841"/>
                  </a:moveTo>
                  <a:lnTo>
                    <a:pt x="13494" y="10866"/>
                  </a:lnTo>
                  <a:lnTo>
                    <a:pt x="13596" y="10892"/>
                  </a:lnTo>
                  <a:lnTo>
                    <a:pt x="13672" y="10943"/>
                  </a:lnTo>
                  <a:lnTo>
                    <a:pt x="13749" y="10994"/>
                  </a:lnTo>
                  <a:lnTo>
                    <a:pt x="13825" y="11070"/>
                  </a:lnTo>
                  <a:lnTo>
                    <a:pt x="13876" y="11172"/>
                  </a:lnTo>
                  <a:lnTo>
                    <a:pt x="13902" y="11274"/>
                  </a:lnTo>
                  <a:lnTo>
                    <a:pt x="13902" y="11376"/>
                  </a:lnTo>
                  <a:lnTo>
                    <a:pt x="13902" y="14080"/>
                  </a:lnTo>
                  <a:lnTo>
                    <a:pt x="13902" y="14182"/>
                  </a:lnTo>
                  <a:lnTo>
                    <a:pt x="13876" y="14284"/>
                  </a:lnTo>
                  <a:lnTo>
                    <a:pt x="13825" y="14386"/>
                  </a:lnTo>
                  <a:lnTo>
                    <a:pt x="13749" y="14463"/>
                  </a:lnTo>
                  <a:lnTo>
                    <a:pt x="13672" y="14514"/>
                  </a:lnTo>
                  <a:lnTo>
                    <a:pt x="13596" y="14565"/>
                  </a:lnTo>
                  <a:lnTo>
                    <a:pt x="13494" y="14590"/>
                  </a:lnTo>
                  <a:lnTo>
                    <a:pt x="13392" y="14616"/>
                  </a:lnTo>
                  <a:lnTo>
                    <a:pt x="4949" y="14616"/>
                  </a:lnTo>
                  <a:lnTo>
                    <a:pt x="4847" y="14590"/>
                  </a:lnTo>
                  <a:lnTo>
                    <a:pt x="4745" y="14565"/>
                  </a:lnTo>
                  <a:lnTo>
                    <a:pt x="4643" y="14514"/>
                  </a:lnTo>
                  <a:lnTo>
                    <a:pt x="4566" y="14463"/>
                  </a:lnTo>
                  <a:lnTo>
                    <a:pt x="4515" y="14386"/>
                  </a:lnTo>
                  <a:lnTo>
                    <a:pt x="4464" y="14284"/>
                  </a:lnTo>
                  <a:lnTo>
                    <a:pt x="4439" y="14182"/>
                  </a:lnTo>
                  <a:lnTo>
                    <a:pt x="4413" y="14080"/>
                  </a:lnTo>
                  <a:lnTo>
                    <a:pt x="4413" y="11376"/>
                  </a:lnTo>
                  <a:lnTo>
                    <a:pt x="4439" y="11274"/>
                  </a:lnTo>
                  <a:lnTo>
                    <a:pt x="4464" y="11172"/>
                  </a:lnTo>
                  <a:lnTo>
                    <a:pt x="4515" y="11070"/>
                  </a:lnTo>
                  <a:lnTo>
                    <a:pt x="4566" y="10994"/>
                  </a:lnTo>
                  <a:lnTo>
                    <a:pt x="4643" y="10943"/>
                  </a:lnTo>
                  <a:lnTo>
                    <a:pt x="4745" y="10892"/>
                  </a:lnTo>
                  <a:lnTo>
                    <a:pt x="4847" y="10866"/>
                  </a:lnTo>
                  <a:lnTo>
                    <a:pt x="4949" y="10841"/>
                  </a:lnTo>
                  <a:close/>
                  <a:moveTo>
                    <a:pt x="9438" y="15151"/>
                  </a:moveTo>
                  <a:lnTo>
                    <a:pt x="9438" y="15636"/>
                  </a:lnTo>
                  <a:lnTo>
                    <a:pt x="8902" y="15636"/>
                  </a:lnTo>
                  <a:lnTo>
                    <a:pt x="8902" y="15151"/>
                  </a:lnTo>
                  <a:close/>
                  <a:moveTo>
                    <a:pt x="7296" y="17268"/>
                  </a:moveTo>
                  <a:lnTo>
                    <a:pt x="7296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8" y="16172"/>
                  </a:moveTo>
                  <a:lnTo>
                    <a:pt x="9438" y="16988"/>
                  </a:lnTo>
                  <a:lnTo>
                    <a:pt x="9464" y="17090"/>
                  </a:lnTo>
                  <a:lnTo>
                    <a:pt x="9515" y="17166"/>
                  </a:lnTo>
                  <a:lnTo>
                    <a:pt x="9591" y="17243"/>
                  </a:lnTo>
                  <a:lnTo>
                    <a:pt x="9693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2" y="17268"/>
                  </a:lnTo>
                  <a:lnTo>
                    <a:pt x="8724" y="17243"/>
                  </a:lnTo>
                  <a:lnTo>
                    <a:pt x="8826" y="17166"/>
                  </a:lnTo>
                  <a:lnTo>
                    <a:pt x="8877" y="17090"/>
                  </a:lnTo>
                  <a:lnTo>
                    <a:pt x="8902" y="16988"/>
                  </a:lnTo>
                  <a:lnTo>
                    <a:pt x="8902" y="16172"/>
                  </a:lnTo>
                  <a:close/>
                  <a:moveTo>
                    <a:pt x="9055" y="0"/>
                  </a:moveTo>
                  <a:lnTo>
                    <a:pt x="8979" y="26"/>
                  </a:lnTo>
                  <a:lnTo>
                    <a:pt x="8877" y="77"/>
                  </a:lnTo>
                  <a:lnTo>
                    <a:pt x="8775" y="128"/>
                  </a:lnTo>
                  <a:lnTo>
                    <a:pt x="5076" y="2985"/>
                  </a:lnTo>
                  <a:lnTo>
                    <a:pt x="5076" y="2041"/>
                  </a:lnTo>
                  <a:lnTo>
                    <a:pt x="5051" y="1939"/>
                  </a:lnTo>
                  <a:lnTo>
                    <a:pt x="5000" y="1837"/>
                  </a:lnTo>
                  <a:lnTo>
                    <a:pt x="4923" y="1786"/>
                  </a:lnTo>
                  <a:lnTo>
                    <a:pt x="4796" y="1760"/>
                  </a:lnTo>
                  <a:lnTo>
                    <a:pt x="4694" y="1786"/>
                  </a:lnTo>
                  <a:lnTo>
                    <a:pt x="4617" y="1837"/>
                  </a:lnTo>
                  <a:lnTo>
                    <a:pt x="4566" y="1939"/>
                  </a:lnTo>
                  <a:lnTo>
                    <a:pt x="4541" y="2041"/>
                  </a:lnTo>
                  <a:lnTo>
                    <a:pt x="4541" y="3393"/>
                  </a:lnTo>
                  <a:lnTo>
                    <a:pt x="3929" y="3852"/>
                  </a:lnTo>
                  <a:lnTo>
                    <a:pt x="3929" y="2041"/>
                  </a:lnTo>
                  <a:lnTo>
                    <a:pt x="3903" y="1939"/>
                  </a:lnTo>
                  <a:lnTo>
                    <a:pt x="3852" y="1837"/>
                  </a:lnTo>
                  <a:lnTo>
                    <a:pt x="3750" y="1786"/>
                  </a:lnTo>
                  <a:lnTo>
                    <a:pt x="3648" y="1760"/>
                  </a:lnTo>
                  <a:lnTo>
                    <a:pt x="3546" y="1786"/>
                  </a:lnTo>
                  <a:lnTo>
                    <a:pt x="3470" y="1837"/>
                  </a:lnTo>
                  <a:lnTo>
                    <a:pt x="3393" y="1939"/>
                  </a:lnTo>
                  <a:lnTo>
                    <a:pt x="3393" y="2041"/>
                  </a:lnTo>
                  <a:lnTo>
                    <a:pt x="3393" y="4285"/>
                  </a:lnTo>
                  <a:lnTo>
                    <a:pt x="1863" y="5433"/>
                  </a:lnTo>
                  <a:lnTo>
                    <a:pt x="1786" y="5510"/>
                  </a:lnTo>
                  <a:lnTo>
                    <a:pt x="1735" y="5586"/>
                  </a:lnTo>
                  <a:lnTo>
                    <a:pt x="1659" y="5739"/>
                  </a:lnTo>
                  <a:lnTo>
                    <a:pt x="1633" y="5943"/>
                  </a:lnTo>
                  <a:lnTo>
                    <a:pt x="1633" y="6020"/>
                  </a:lnTo>
                  <a:lnTo>
                    <a:pt x="1659" y="6122"/>
                  </a:lnTo>
                  <a:lnTo>
                    <a:pt x="1710" y="6224"/>
                  </a:lnTo>
                  <a:lnTo>
                    <a:pt x="1761" y="6300"/>
                  </a:lnTo>
                  <a:lnTo>
                    <a:pt x="1888" y="6428"/>
                  </a:lnTo>
                  <a:lnTo>
                    <a:pt x="2067" y="6530"/>
                  </a:lnTo>
                  <a:lnTo>
                    <a:pt x="2143" y="6530"/>
                  </a:lnTo>
                  <a:lnTo>
                    <a:pt x="2245" y="6556"/>
                  </a:lnTo>
                  <a:lnTo>
                    <a:pt x="4031" y="6556"/>
                  </a:lnTo>
                  <a:lnTo>
                    <a:pt x="3954" y="6658"/>
                  </a:lnTo>
                  <a:lnTo>
                    <a:pt x="3929" y="6785"/>
                  </a:lnTo>
                  <a:lnTo>
                    <a:pt x="3903" y="6938"/>
                  </a:lnTo>
                  <a:lnTo>
                    <a:pt x="3878" y="7066"/>
                  </a:lnTo>
                  <a:lnTo>
                    <a:pt x="3878" y="8009"/>
                  </a:lnTo>
                  <a:lnTo>
                    <a:pt x="3903" y="8111"/>
                  </a:lnTo>
                  <a:lnTo>
                    <a:pt x="3954" y="8188"/>
                  </a:lnTo>
                  <a:lnTo>
                    <a:pt x="4056" y="8239"/>
                  </a:lnTo>
                  <a:lnTo>
                    <a:pt x="4158" y="8264"/>
                  </a:lnTo>
                  <a:lnTo>
                    <a:pt x="4260" y="8239"/>
                  </a:lnTo>
                  <a:lnTo>
                    <a:pt x="4337" y="8188"/>
                  </a:lnTo>
                  <a:lnTo>
                    <a:pt x="4413" y="8111"/>
                  </a:lnTo>
                  <a:lnTo>
                    <a:pt x="4413" y="8009"/>
                  </a:lnTo>
                  <a:lnTo>
                    <a:pt x="4413" y="7066"/>
                  </a:lnTo>
                  <a:lnTo>
                    <a:pt x="4439" y="6964"/>
                  </a:lnTo>
                  <a:lnTo>
                    <a:pt x="4464" y="6862"/>
                  </a:lnTo>
                  <a:lnTo>
                    <a:pt x="4515" y="6785"/>
                  </a:lnTo>
                  <a:lnTo>
                    <a:pt x="4566" y="6709"/>
                  </a:lnTo>
                  <a:lnTo>
                    <a:pt x="4643" y="6632"/>
                  </a:lnTo>
                  <a:lnTo>
                    <a:pt x="4745" y="6581"/>
                  </a:lnTo>
                  <a:lnTo>
                    <a:pt x="4847" y="6556"/>
                  </a:lnTo>
                  <a:lnTo>
                    <a:pt x="13494" y="6556"/>
                  </a:lnTo>
                  <a:lnTo>
                    <a:pt x="13596" y="6581"/>
                  </a:lnTo>
                  <a:lnTo>
                    <a:pt x="13672" y="6632"/>
                  </a:lnTo>
                  <a:lnTo>
                    <a:pt x="13749" y="6709"/>
                  </a:lnTo>
                  <a:lnTo>
                    <a:pt x="13825" y="6785"/>
                  </a:lnTo>
                  <a:lnTo>
                    <a:pt x="13876" y="6862"/>
                  </a:lnTo>
                  <a:lnTo>
                    <a:pt x="13902" y="6964"/>
                  </a:lnTo>
                  <a:lnTo>
                    <a:pt x="13902" y="7066"/>
                  </a:lnTo>
                  <a:lnTo>
                    <a:pt x="13902" y="9795"/>
                  </a:lnTo>
                  <a:lnTo>
                    <a:pt x="13902" y="9897"/>
                  </a:lnTo>
                  <a:lnTo>
                    <a:pt x="13876" y="9999"/>
                  </a:lnTo>
                  <a:lnTo>
                    <a:pt x="13825" y="10075"/>
                  </a:lnTo>
                  <a:lnTo>
                    <a:pt x="13749" y="10152"/>
                  </a:lnTo>
                  <a:lnTo>
                    <a:pt x="13672" y="10228"/>
                  </a:lnTo>
                  <a:lnTo>
                    <a:pt x="13596" y="10279"/>
                  </a:lnTo>
                  <a:lnTo>
                    <a:pt x="13494" y="10305"/>
                  </a:lnTo>
                  <a:lnTo>
                    <a:pt x="4847" y="10305"/>
                  </a:lnTo>
                  <a:lnTo>
                    <a:pt x="4745" y="10279"/>
                  </a:lnTo>
                  <a:lnTo>
                    <a:pt x="4643" y="10228"/>
                  </a:lnTo>
                  <a:lnTo>
                    <a:pt x="4566" y="10152"/>
                  </a:lnTo>
                  <a:lnTo>
                    <a:pt x="4515" y="10075"/>
                  </a:lnTo>
                  <a:lnTo>
                    <a:pt x="4464" y="9999"/>
                  </a:lnTo>
                  <a:lnTo>
                    <a:pt x="4439" y="9897"/>
                  </a:lnTo>
                  <a:lnTo>
                    <a:pt x="4413" y="9795"/>
                  </a:lnTo>
                  <a:lnTo>
                    <a:pt x="4413" y="9157"/>
                  </a:lnTo>
                  <a:lnTo>
                    <a:pt x="4413" y="9055"/>
                  </a:lnTo>
                  <a:lnTo>
                    <a:pt x="4337" y="8979"/>
                  </a:lnTo>
                  <a:lnTo>
                    <a:pt x="4260" y="8928"/>
                  </a:lnTo>
                  <a:lnTo>
                    <a:pt x="4158" y="8902"/>
                  </a:lnTo>
                  <a:lnTo>
                    <a:pt x="4056" y="8928"/>
                  </a:lnTo>
                  <a:lnTo>
                    <a:pt x="3954" y="8979"/>
                  </a:lnTo>
                  <a:lnTo>
                    <a:pt x="3903" y="9055"/>
                  </a:lnTo>
                  <a:lnTo>
                    <a:pt x="3878" y="9157"/>
                  </a:lnTo>
                  <a:lnTo>
                    <a:pt x="3878" y="9795"/>
                  </a:lnTo>
                  <a:lnTo>
                    <a:pt x="3903" y="10024"/>
                  </a:lnTo>
                  <a:lnTo>
                    <a:pt x="3980" y="10228"/>
                  </a:lnTo>
                  <a:lnTo>
                    <a:pt x="4082" y="10407"/>
                  </a:lnTo>
                  <a:lnTo>
                    <a:pt x="4235" y="10586"/>
                  </a:lnTo>
                  <a:lnTo>
                    <a:pt x="4082" y="10739"/>
                  </a:lnTo>
                  <a:lnTo>
                    <a:pt x="3980" y="10917"/>
                  </a:lnTo>
                  <a:lnTo>
                    <a:pt x="3903" y="11147"/>
                  </a:lnTo>
                  <a:lnTo>
                    <a:pt x="3878" y="11376"/>
                  </a:lnTo>
                  <a:lnTo>
                    <a:pt x="3878" y="14080"/>
                  </a:lnTo>
                  <a:lnTo>
                    <a:pt x="3903" y="14310"/>
                  </a:lnTo>
                  <a:lnTo>
                    <a:pt x="3980" y="14488"/>
                  </a:lnTo>
                  <a:lnTo>
                    <a:pt x="4056" y="14667"/>
                  </a:lnTo>
                  <a:lnTo>
                    <a:pt x="4184" y="14845"/>
                  </a:lnTo>
                  <a:lnTo>
                    <a:pt x="4362" y="14973"/>
                  </a:lnTo>
                  <a:lnTo>
                    <a:pt x="4541" y="15049"/>
                  </a:lnTo>
                  <a:lnTo>
                    <a:pt x="4719" y="15126"/>
                  </a:lnTo>
                  <a:lnTo>
                    <a:pt x="4949" y="15151"/>
                  </a:lnTo>
                  <a:lnTo>
                    <a:pt x="8367" y="15151"/>
                  </a:lnTo>
                  <a:lnTo>
                    <a:pt x="8367" y="16733"/>
                  </a:lnTo>
                  <a:lnTo>
                    <a:pt x="154" y="16733"/>
                  </a:lnTo>
                  <a:lnTo>
                    <a:pt x="77" y="16809"/>
                  </a:lnTo>
                  <a:lnTo>
                    <a:pt x="26" y="16886"/>
                  </a:lnTo>
                  <a:lnTo>
                    <a:pt x="1" y="16988"/>
                  </a:lnTo>
                  <a:lnTo>
                    <a:pt x="1" y="18059"/>
                  </a:lnTo>
                  <a:lnTo>
                    <a:pt x="26" y="18161"/>
                  </a:lnTo>
                  <a:lnTo>
                    <a:pt x="77" y="18263"/>
                  </a:lnTo>
                  <a:lnTo>
                    <a:pt x="154" y="18314"/>
                  </a:lnTo>
                  <a:lnTo>
                    <a:pt x="256" y="18340"/>
                  </a:lnTo>
                  <a:lnTo>
                    <a:pt x="13749" y="18340"/>
                  </a:lnTo>
                  <a:lnTo>
                    <a:pt x="13876" y="18314"/>
                  </a:lnTo>
                  <a:lnTo>
                    <a:pt x="13953" y="18263"/>
                  </a:lnTo>
                  <a:lnTo>
                    <a:pt x="14004" y="18161"/>
                  </a:lnTo>
                  <a:lnTo>
                    <a:pt x="14029" y="18059"/>
                  </a:lnTo>
                  <a:lnTo>
                    <a:pt x="14004" y="17957"/>
                  </a:lnTo>
                  <a:lnTo>
                    <a:pt x="13953" y="17880"/>
                  </a:lnTo>
                  <a:lnTo>
                    <a:pt x="13876" y="17804"/>
                  </a:lnTo>
                  <a:lnTo>
                    <a:pt x="11045" y="17804"/>
                  </a:lnTo>
                  <a:lnTo>
                    <a:pt x="11045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4794" y="17804"/>
                  </a:lnTo>
                  <a:lnTo>
                    <a:pt x="14718" y="17880"/>
                  </a:lnTo>
                  <a:lnTo>
                    <a:pt x="14667" y="17957"/>
                  </a:lnTo>
                  <a:lnTo>
                    <a:pt x="14641" y="18059"/>
                  </a:lnTo>
                  <a:lnTo>
                    <a:pt x="14667" y="18161"/>
                  </a:lnTo>
                  <a:lnTo>
                    <a:pt x="14718" y="18263"/>
                  </a:lnTo>
                  <a:lnTo>
                    <a:pt x="14794" y="18314"/>
                  </a:lnTo>
                  <a:lnTo>
                    <a:pt x="14896" y="18340"/>
                  </a:lnTo>
                  <a:lnTo>
                    <a:pt x="18059" y="18340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61"/>
                  </a:lnTo>
                  <a:lnTo>
                    <a:pt x="18340" y="18059"/>
                  </a:lnTo>
                  <a:lnTo>
                    <a:pt x="18340" y="16988"/>
                  </a:lnTo>
                  <a:lnTo>
                    <a:pt x="18314" y="16886"/>
                  </a:lnTo>
                  <a:lnTo>
                    <a:pt x="18263" y="16809"/>
                  </a:lnTo>
                  <a:lnTo>
                    <a:pt x="18161" y="16733"/>
                  </a:lnTo>
                  <a:lnTo>
                    <a:pt x="9974" y="16733"/>
                  </a:lnTo>
                  <a:lnTo>
                    <a:pt x="9974" y="15151"/>
                  </a:lnTo>
                  <a:lnTo>
                    <a:pt x="13392" y="15151"/>
                  </a:lnTo>
                  <a:lnTo>
                    <a:pt x="13596" y="15126"/>
                  </a:lnTo>
                  <a:lnTo>
                    <a:pt x="13800" y="15049"/>
                  </a:lnTo>
                  <a:lnTo>
                    <a:pt x="13978" y="14973"/>
                  </a:lnTo>
                  <a:lnTo>
                    <a:pt x="14131" y="14845"/>
                  </a:lnTo>
                  <a:lnTo>
                    <a:pt x="14259" y="14667"/>
                  </a:lnTo>
                  <a:lnTo>
                    <a:pt x="14361" y="14488"/>
                  </a:lnTo>
                  <a:lnTo>
                    <a:pt x="14437" y="14310"/>
                  </a:lnTo>
                  <a:lnTo>
                    <a:pt x="14463" y="14080"/>
                  </a:lnTo>
                  <a:lnTo>
                    <a:pt x="14463" y="11376"/>
                  </a:lnTo>
                  <a:lnTo>
                    <a:pt x="14437" y="11147"/>
                  </a:lnTo>
                  <a:lnTo>
                    <a:pt x="14361" y="10917"/>
                  </a:lnTo>
                  <a:lnTo>
                    <a:pt x="14233" y="10739"/>
                  </a:lnTo>
                  <a:lnTo>
                    <a:pt x="14106" y="10586"/>
                  </a:lnTo>
                  <a:lnTo>
                    <a:pt x="14233" y="10407"/>
                  </a:lnTo>
                  <a:lnTo>
                    <a:pt x="14361" y="10228"/>
                  </a:lnTo>
                  <a:lnTo>
                    <a:pt x="14437" y="10024"/>
                  </a:lnTo>
                  <a:lnTo>
                    <a:pt x="14463" y="9795"/>
                  </a:lnTo>
                  <a:lnTo>
                    <a:pt x="14463" y="7066"/>
                  </a:lnTo>
                  <a:lnTo>
                    <a:pt x="14437" y="6938"/>
                  </a:lnTo>
                  <a:lnTo>
                    <a:pt x="14412" y="6785"/>
                  </a:lnTo>
                  <a:lnTo>
                    <a:pt x="14361" y="6658"/>
                  </a:lnTo>
                  <a:lnTo>
                    <a:pt x="14310" y="6556"/>
                  </a:lnTo>
                  <a:lnTo>
                    <a:pt x="16070" y="6556"/>
                  </a:lnTo>
                  <a:lnTo>
                    <a:pt x="16172" y="6530"/>
                  </a:lnTo>
                  <a:lnTo>
                    <a:pt x="16274" y="6530"/>
                  </a:lnTo>
                  <a:lnTo>
                    <a:pt x="16452" y="6428"/>
                  </a:lnTo>
                  <a:lnTo>
                    <a:pt x="16580" y="6300"/>
                  </a:lnTo>
                  <a:lnTo>
                    <a:pt x="16631" y="6224"/>
                  </a:lnTo>
                  <a:lnTo>
                    <a:pt x="16682" y="6122"/>
                  </a:lnTo>
                  <a:lnTo>
                    <a:pt x="16707" y="6020"/>
                  </a:lnTo>
                  <a:lnTo>
                    <a:pt x="16707" y="5943"/>
                  </a:lnTo>
                  <a:lnTo>
                    <a:pt x="16682" y="5739"/>
                  </a:lnTo>
                  <a:lnTo>
                    <a:pt x="16605" y="5586"/>
                  </a:lnTo>
                  <a:lnTo>
                    <a:pt x="16529" y="5510"/>
                  </a:lnTo>
                  <a:lnTo>
                    <a:pt x="16452" y="5433"/>
                  </a:lnTo>
                  <a:lnTo>
                    <a:pt x="14769" y="4132"/>
                  </a:lnTo>
                  <a:lnTo>
                    <a:pt x="14667" y="4081"/>
                  </a:lnTo>
                  <a:lnTo>
                    <a:pt x="14565" y="4081"/>
                  </a:lnTo>
                  <a:lnTo>
                    <a:pt x="14463" y="4107"/>
                  </a:lnTo>
                  <a:lnTo>
                    <a:pt x="14386" y="4183"/>
                  </a:lnTo>
                  <a:lnTo>
                    <a:pt x="14335" y="4285"/>
                  </a:lnTo>
                  <a:lnTo>
                    <a:pt x="14335" y="4387"/>
                  </a:lnTo>
                  <a:lnTo>
                    <a:pt x="14361" y="4490"/>
                  </a:lnTo>
                  <a:lnTo>
                    <a:pt x="14437" y="4566"/>
                  </a:lnTo>
                  <a:lnTo>
                    <a:pt x="16146" y="5867"/>
                  </a:lnTo>
                  <a:lnTo>
                    <a:pt x="16172" y="5892"/>
                  </a:lnTo>
                  <a:lnTo>
                    <a:pt x="16172" y="5943"/>
                  </a:lnTo>
                  <a:lnTo>
                    <a:pt x="16146" y="5994"/>
                  </a:lnTo>
                  <a:lnTo>
                    <a:pt x="16070" y="6020"/>
                  </a:lnTo>
                  <a:lnTo>
                    <a:pt x="2245" y="6020"/>
                  </a:lnTo>
                  <a:lnTo>
                    <a:pt x="2194" y="5994"/>
                  </a:lnTo>
                  <a:lnTo>
                    <a:pt x="2169" y="5943"/>
                  </a:lnTo>
                  <a:lnTo>
                    <a:pt x="2169" y="5892"/>
                  </a:lnTo>
                  <a:lnTo>
                    <a:pt x="2194" y="5867"/>
                  </a:lnTo>
                  <a:lnTo>
                    <a:pt x="9106" y="562"/>
                  </a:lnTo>
                  <a:lnTo>
                    <a:pt x="9158" y="536"/>
                  </a:lnTo>
                  <a:lnTo>
                    <a:pt x="9234" y="562"/>
                  </a:lnTo>
                  <a:lnTo>
                    <a:pt x="13519" y="3852"/>
                  </a:lnTo>
                  <a:lnTo>
                    <a:pt x="13621" y="3903"/>
                  </a:lnTo>
                  <a:lnTo>
                    <a:pt x="13723" y="3903"/>
                  </a:lnTo>
                  <a:lnTo>
                    <a:pt x="13825" y="3877"/>
                  </a:lnTo>
                  <a:lnTo>
                    <a:pt x="13902" y="3801"/>
                  </a:lnTo>
                  <a:lnTo>
                    <a:pt x="13953" y="3724"/>
                  </a:lnTo>
                  <a:lnTo>
                    <a:pt x="13953" y="3622"/>
                  </a:lnTo>
                  <a:lnTo>
                    <a:pt x="13927" y="3520"/>
                  </a:lnTo>
                  <a:lnTo>
                    <a:pt x="13851" y="3444"/>
                  </a:lnTo>
                  <a:lnTo>
                    <a:pt x="9540" y="128"/>
                  </a:lnTo>
                  <a:lnTo>
                    <a:pt x="9464" y="77"/>
                  </a:lnTo>
                  <a:lnTo>
                    <a:pt x="9362" y="26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70"/>
          <p:cNvGrpSpPr/>
          <p:nvPr/>
        </p:nvGrpSpPr>
        <p:grpSpPr>
          <a:xfrm>
            <a:off x="7731665" y="3409818"/>
            <a:ext cx="330489" cy="456070"/>
            <a:chOff x="6986500" y="3306075"/>
            <a:chExt cx="332250" cy="458500"/>
          </a:xfrm>
        </p:grpSpPr>
        <p:sp>
          <p:nvSpPr>
            <p:cNvPr id="1795" name="Google Shape;1795;p70"/>
            <p:cNvSpPr/>
            <p:nvPr/>
          </p:nvSpPr>
          <p:spPr>
            <a:xfrm>
              <a:off x="6986500" y="3306075"/>
              <a:ext cx="332250" cy="458500"/>
            </a:xfrm>
            <a:custGeom>
              <a:avLst/>
              <a:gdLst/>
              <a:ahLst/>
              <a:cxnLst/>
              <a:rect l="l" t="t" r="r" b="b"/>
              <a:pathLst>
                <a:path w="13290" h="18340" extrusionOk="0">
                  <a:moveTo>
                    <a:pt x="10127" y="536"/>
                  </a:moveTo>
                  <a:lnTo>
                    <a:pt x="10127" y="1072"/>
                  </a:lnTo>
                  <a:lnTo>
                    <a:pt x="3138" y="1072"/>
                  </a:lnTo>
                  <a:lnTo>
                    <a:pt x="3138" y="536"/>
                  </a:lnTo>
                  <a:close/>
                  <a:moveTo>
                    <a:pt x="9107" y="1607"/>
                  </a:moveTo>
                  <a:lnTo>
                    <a:pt x="9030" y="1888"/>
                  </a:lnTo>
                  <a:lnTo>
                    <a:pt x="8928" y="2143"/>
                  </a:lnTo>
                  <a:lnTo>
                    <a:pt x="4363" y="2143"/>
                  </a:lnTo>
                  <a:lnTo>
                    <a:pt x="4235" y="1888"/>
                  </a:lnTo>
                  <a:lnTo>
                    <a:pt x="4184" y="1607"/>
                  </a:lnTo>
                  <a:close/>
                  <a:moveTo>
                    <a:pt x="8444" y="2679"/>
                  </a:moveTo>
                  <a:lnTo>
                    <a:pt x="8240" y="2806"/>
                  </a:lnTo>
                  <a:lnTo>
                    <a:pt x="7985" y="2908"/>
                  </a:lnTo>
                  <a:lnTo>
                    <a:pt x="7729" y="2985"/>
                  </a:lnTo>
                  <a:lnTo>
                    <a:pt x="7474" y="3010"/>
                  </a:lnTo>
                  <a:lnTo>
                    <a:pt x="5816" y="3010"/>
                  </a:lnTo>
                  <a:lnTo>
                    <a:pt x="5536" y="2985"/>
                  </a:lnTo>
                  <a:lnTo>
                    <a:pt x="5281" y="2908"/>
                  </a:lnTo>
                  <a:lnTo>
                    <a:pt x="5051" y="2806"/>
                  </a:lnTo>
                  <a:lnTo>
                    <a:pt x="4822" y="2679"/>
                  </a:lnTo>
                  <a:close/>
                  <a:moveTo>
                    <a:pt x="2985" y="0"/>
                  </a:moveTo>
                  <a:lnTo>
                    <a:pt x="2909" y="26"/>
                  </a:lnTo>
                  <a:lnTo>
                    <a:pt x="2832" y="77"/>
                  </a:lnTo>
                  <a:lnTo>
                    <a:pt x="2756" y="128"/>
                  </a:lnTo>
                  <a:lnTo>
                    <a:pt x="2705" y="204"/>
                  </a:lnTo>
                  <a:lnTo>
                    <a:pt x="2654" y="281"/>
                  </a:lnTo>
                  <a:lnTo>
                    <a:pt x="2628" y="383"/>
                  </a:lnTo>
                  <a:lnTo>
                    <a:pt x="2603" y="485"/>
                  </a:lnTo>
                  <a:lnTo>
                    <a:pt x="2603" y="1072"/>
                  </a:lnTo>
                  <a:lnTo>
                    <a:pt x="1353" y="1072"/>
                  </a:lnTo>
                  <a:lnTo>
                    <a:pt x="1072" y="1097"/>
                  </a:lnTo>
                  <a:lnTo>
                    <a:pt x="817" y="1174"/>
                  </a:lnTo>
                  <a:lnTo>
                    <a:pt x="588" y="1301"/>
                  </a:lnTo>
                  <a:lnTo>
                    <a:pt x="384" y="1454"/>
                  </a:lnTo>
                  <a:lnTo>
                    <a:pt x="231" y="1658"/>
                  </a:lnTo>
                  <a:lnTo>
                    <a:pt x="103" y="1888"/>
                  </a:lnTo>
                  <a:lnTo>
                    <a:pt x="26" y="2143"/>
                  </a:lnTo>
                  <a:lnTo>
                    <a:pt x="1" y="2423"/>
                  </a:lnTo>
                  <a:lnTo>
                    <a:pt x="1" y="16988"/>
                  </a:lnTo>
                  <a:lnTo>
                    <a:pt x="26" y="17268"/>
                  </a:lnTo>
                  <a:lnTo>
                    <a:pt x="103" y="17523"/>
                  </a:lnTo>
                  <a:lnTo>
                    <a:pt x="231" y="17727"/>
                  </a:lnTo>
                  <a:lnTo>
                    <a:pt x="384" y="17931"/>
                  </a:lnTo>
                  <a:lnTo>
                    <a:pt x="588" y="18110"/>
                  </a:lnTo>
                  <a:lnTo>
                    <a:pt x="817" y="18238"/>
                  </a:lnTo>
                  <a:lnTo>
                    <a:pt x="1072" y="18314"/>
                  </a:lnTo>
                  <a:lnTo>
                    <a:pt x="1353" y="18340"/>
                  </a:lnTo>
                  <a:lnTo>
                    <a:pt x="10076" y="18340"/>
                  </a:lnTo>
                  <a:lnTo>
                    <a:pt x="10178" y="18314"/>
                  </a:lnTo>
                  <a:lnTo>
                    <a:pt x="10255" y="18263"/>
                  </a:lnTo>
                  <a:lnTo>
                    <a:pt x="10331" y="18161"/>
                  </a:lnTo>
                  <a:lnTo>
                    <a:pt x="10331" y="18059"/>
                  </a:lnTo>
                  <a:lnTo>
                    <a:pt x="10331" y="17957"/>
                  </a:lnTo>
                  <a:lnTo>
                    <a:pt x="10255" y="17880"/>
                  </a:lnTo>
                  <a:lnTo>
                    <a:pt x="10178" y="17804"/>
                  </a:lnTo>
                  <a:lnTo>
                    <a:pt x="1353" y="17804"/>
                  </a:lnTo>
                  <a:lnTo>
                    <a:pt x="1174" y="17778"/>
                  </a:lnTo>
                  <a:lnTo>
                    <a:pt x="1021" y="17727"/>
                  </a:lnTo>
                  <a:lnTo>
                    <a:pt x="894" y="17651"/>
                  </a:lnTo>
                  <a:lnTo>
                    <a:pt x="766" y="17549"/>
                  </a:lnTo>
                  <a:lnTo>
                    <a:pt x="664" y="17447"/>
                  </a:lnTo>
                  <a:lnTo>
                    <a:pt x="588" y="17294"/>
                  </a:lnTo>
                  <a:lnTo>
                    <a:pt x="562" y="17141"/>
                  </a:lnTo>
                  <a:lnTo>
                    <a:pt x="537" y="16988"/>
                  </a:lnTo>
                  <a:lnTo>
                    <a:pt x="537" y="2423"/>
                  </a:lnTo>
                  <a:lnTo>
                    <a:pt x="562" y="2245"/>
                  </a:lnTo>
                  <a:lnTo>
                    <a:pt x="588" y="2092"/>
                  </a:lnTo>
                  <a:lnTo>
                    <a:pt x="664" y="1964"/>
                  </a:lnTo>
                  <a:lnTo>
                    <a:pt x="766" y="1837"/>
                  </a:lnTo>
                  <a:lnTo>
                    <a:pt x="894" y="1735"/>
                  </a:lnTo>
                  <a:lnTo>
                    <a:pt x="1021" y="1658"/>
                  </a:lnTo>
                  <a:lnTo>
                    <a:pt x="1174" y="1633"/>
                  </a:lnTo>
                  <a:lnTo>
                    <a:pt x="1353" y="1607"/>
                  </a:lnTo>
                  <a:lnTo>
                    <a:pt x="3623" y="1607"/>
                  </a:lnTo>
                  <a:lnTo>
                    <a:pt x="3674" y="1888"/>
                  </a:lnTo>
                  <a:lnTo>
                    <a:pt x="3776" y="2143"/>
                  </a:lnTo>
                  <a:lnTo>
                    <a:pt x="1353" y="2143"/>
                  </a:lnTo>
                  <a:lnTo>
                    <a:pt x="1225" y="2168"/>
                  </a:lnTo>
                  <a:lnTo>
                    <a:pt x="1149" y="2219"/>
                  </a:lnTo>
                  <a:lnTo>
                    <a:pt x="1098" y="2296"/>
                  </a:lnTo>
                  <a:lnTo>
                    <a:pt x="1072" y="2423"/>
                  </a:lnTo>
                  <a:lnTo>
                    <a:pt x="1072" y="14896"/>
                  </a:lnTo>
                  <a:lnTo>
                    <a:pt x="1098" y="14998"/>
                  </a:lnTo>
                  <a:lnTo>
                    <a:pt x="1149" y="15075"/>
                  </a:lnTo>
                  <a:lnTo>
                    <a:pt x="1225" y="15126"/>
                  </a:lnTo>
                  <a:lnTo>
                    <a:pt x="1353" y="15151"/>
                  </a:lnTo>
                  <a:lnTo>
                    <a:pt x="1455" y="15126"/>
                  </a:lnTo>
                  <a:lnTo>
                    <a:pt x="1531" y="15075"/>
                  </a:lnTo>
                  <a:lnTo>
                    <a:pt x="1582" y="14998"/>
                  </a:lnTo>
                  <a:lnTo>
                    <a:pt x="1608" y="14896"/>
                  </a:lnTo>
                  <a:lnTo>
                    <a:pt x="1608" y="2679"/>
                  </a:lnTo>
                  <a:lnTo>
                    <a:pt x="4082" y="2679"/>
                  </a:lnTo>
                  <a:lnTo>
                    <a:pt x="4235" y="2857"/>
                  </a:lnTo>
                  <a:lnTo>
                    <a:pt x="4414" y="3036"/>
                  </a:lnTo>
                  <a:lnTo>
                    <a:pt x="4618" y="3189"/>
                  </a:lnTo>
                  <a:lnTo>
                    <a:pt x="4822" y="3316"/>
                  </a:lnTo>
                  <a:lnTo>
                    <a:pt x="5051" y="3418"/>
                  </a:lnTo>
                  <a:lnTo>
                    <a:pt x="5306" y="3469"/>
                  </a:lnTo>
                  <a:lnTo>
                    <a:pt x="5561" y="3520"/>
                  </a:lnTo>
                  <a:lnTo>
                    <a:pt x="5816" y="3546"/>
                  </a:lnTo>
                  <a:lnTo>
                    <a:pt x="7474" y="3546"/>
                  </a:lnTo>
                  <a:lnTo>
                    <a:pt x="7729" y="3520"/>
                  </a:lnTo>
                  <a:lnTo>
                    <a:pt x="7985" y="3469"/>
                  </a:lnTo>
                  <a:lnTo>
                    <a:pt x="8214" y="3418"/>
                  </a:lnTo>
                  <a:lnTo>
                    <a:pt x="8444" y="3316"/>
                  </a:lnTo>
                  <a:lnTo>
                    <a:pt x="8673" y="3189"/>
                  </a:lnTo>
                  <a:lnTo>
                    <a:pt x="8877" y="3036"/>
                  </a:lnTo>
                  <a:lnTo>
                    <a:pt x="9056" y="2857"/>
                  </a:lnTo>
                  <a:lnTo>
                    <a:pt x="9209" y="2679"/>
                  </a:lnTo>
                  <a:lnTo>
                    <a:pt x="11683" y="2679"/>
                  </a:lnTo>
                  <a:lnTo>
                    <a:pt x="11683" y="16733"/>
                  </a:lnTo>
                  <a:lnTo>
                    <a:pt x="1608" y="16733"/>
                  </a:lnTo>
                  <a:lnTo>
                    <a:pt x="1608" y="16044"/>
                  </a:lnTo>
                  <a:lnTo>
                    <a:pt x="1582" y="15942"/>
                  </a:lnTo>
                  <a:lnTo>
                    <a:pt x="1531" y="15865"/>
                  </a:lnTo>
                  <a:lnTo>
                    <a:pt x="1455" y="15814"/>
                  </a:lnTo>
                  <a:lnTo>
                    <a:pt x="1353" y="15789"/>
                  </a:lnTo>
                  <a:lnTo>
                    <a:pt x="1225" y="15814"/>
                  </a:lnTo>
                  <a:lnTo>
                    <a:pt x="1149" y="15865"/>
                  </a:lnTo>
                  <a:lnTo>
                    <a:pt x="1098" y="15942"/>
                  </a:lnTo>
                  <a:lnTo>
                    <a:pt x="1072" y="16044"/>
                  </a:lnTo>
                  <a:lnTo>
                    <a:pt x="1072" y="16988"/>
                  </a:lnTo>
                  <a:lnTo>
                    <a:pt x="1098" y="17090"/>
                  </a:lnTo>
                  <a:lnTo>
                    <a:pt x="1149" y="17166"/>
                  </a:lnTo>
                  <a:lnTo>
                    <a:pt x="1225" y="17243"/>
                  </a:lnTo>
                  <a:lnTo>
                    <a:pt x="1353" y="17268"/>
                  </a:lnTo>
                  <a:lnTo>
                    <a:pt x="11938" y="17268"/>
                  </a:lnTo>
                  <a:lnTo>
                    <a:pt x="12040" y="17243"/>
                  </a:lnTo>
                  <a:lnTo>
                    <a:pt x="12142" y="17166"/>
                  </a:lnTo>
                  <a:lnTo>
                    <a:pt x="12193" y="17090"/>
                  </a:lnTo>
                  <a:lnTo>
                    <a:pt x="12219" y="16988"/>
                  </a:lnTo>
                  <a:lnTo>
                    <a:pt x="12219" y="2423"/>
                  </a:lnTo>
                  <a:lnTo>
                    <a:pt x="12193" y="2296"/>
                  </a:lnTo>
                  <a:lnTo>
                    <a:pt x="12142" y="2219"/>
                  </a:lnTo>
                  <a:lnTo>
                    <a:pt x="12040" y="2168"/>
                  </a:lnTo>
                  <a:lnTo>
                    <a:pt x="11938" y="2143"/>
                  </a:lnTo>
                  <a:lnTo>
                    <a:pt x="9515" y="2143"/>
                  </a:lnTo>
                  <a:lnTo>
                    <a:pt x="9591" y="1888"/>
                  </a:lnTo>
                  <a:lnTo>
                    <a:pt x="9642" y="1607"/>
                  </a:lnTo>
                  <a:lnTo>
                    <a:pt x="11938" y="1607"/>
                  </a:lnTo>
                  <a:lnTo>
                    <a:pt x="12091" y="1633"/>
                  </a:lnTo>
                  <a:lnTo>
                    <a:pt x="12244" y="1658"/>
                  </a:lnTo>
                  <a:lnTo>
                    <a:pt x="12397" y="1735"/>
                  </a:lnTo>
                  <a:lnTo>
                    <a:pt x="12499" y="1837"/>
                  </a:lnTo>
                  <a:lnTo>
                    <a:pt x="12601" y="1964"/>
                  </a:lnTo>
                  <a:lnTo>
                    <a:pt x="12678" y="2092"/>
                  </a:lnTo>
                  <a:lnTo>
                    <a:pt x="12729" y="2245"/>
                  </a:lnTo>
                  <a:lnTo>
                    <a:pt x="12754" y="2423"/>
                  </a:lnTo>
                  <a:lnTo>
                    <a:pt x="12754" y="3418"/>
                  </a:lnTo>
                  <a:lnTo>
                    <a:pt x="12780" y="3520"/>
                  </a:lnTo>
                  <a:lnTo>
                    <a:pt x="12831" y="3622"/>
                  </a:lnTo>
                  <a:lnTo>
                    <a:pt x="12907" y="3673"/>
                  </a:lnTo>
                  <a:lnTo>
                    <a:pt x="13009" y="3699"/>
                  </a:lnTo>
                  <a:lnTo>
                    <a:pt x="13111" y="3673"/>
                  </a:lnTo>
                  <a:lnTo>
                    <a:pt x="13213" y="3622"/>
                  </a:lnTo>
                  <a:lnTo>
                    <a:pt x="13264" y="3520"/>
                  </a:lnTo>
                  <a:lnTo>
                    <a:pt x="13290" y="3418"/>
                  </a:lnTo>
                  <a:lnTo>
                    <a:pt x="13290" y="2423"/>
                  </a:lnTo>
                  <a:lnTo>
                    <a:pt x="13264" y="2143"/>
                  </a:lnTo>
                  <a:lnTo>
                    <a:pt x="13188" y="1888"/>
                  </a:lnTo>
                  <a:lnTo>
                    <a:pt x="13060" y="1658"/>
                  </a:lnTo>
                  <a:lnTo>
                    <a:pt x="12882" y="1454"/>
                  </a:lnTo>
                  <a:lnTo>
                    <a:pt x="12703" y="1301"/>
                  </a:lnTo>
                  <a:lnTo>
                    <a:pt x="12474" y="1174"/>
                  </a:lnTo>
                  <a:lnTo>
                    <a:pt x="12219" y="1097"/>
                  </a:lnTo>
                  <a:lnTo>
                    <a:pt x="11938" y="1072"/>
                  </a:lnTo>
                  <a:lnTo>
                    <a:pt x="10663" y="1072"/>
                  </a:lnTo>
                  <a:lnTo>
                    <a:pt x="10663" y="485"/>
                  </a:lnTo>
                  <a:lnTo>
                    <a:pt x="10663" y="383"/>
                  </a:lnTo>
                  <a:lnTo>
                    <a:pt x="10637" y="281"/>
                  </a:lnTo>
                  <a:lnTo>
                    <a:pt x="10586" y="204"/>
                  </a:lnTo>
                  <a:lnTo>
                    <a:pt x="10535" y="128"/>
                  </a:lnTo>
                  <a:lnTo>
                    <a:pt x="10459" y="77"/>
                  </a:lnTo>
                  <a:lnTo>
                    <a:pt x="10382" y="26"/>
                  </a:lnTo>
                  <a:lnTo>
                    <a:pt x="10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7260700" y="3413825"/>
              <a:ext cx="58050" cy="350750"/>
            </a:xfrm>
            <a:custGeom>
              <a:avLst/>
              <a:gdLst/>
              <a:ahLst/>
              <a:cxnLst/>
              <a:rect l="l" t="t" r="r" b="b"/>
              <a:pathLst>
                <a:path w="2322" h="14030" extrusionOk="0">
                  <a:moveTo>
                    <a:pt x="2041" y="1"/>
                  </a:moveTo>
                  <a:lnTo>
                    <a:pt x="1939" y="26"/>
                  </a:lnTo>
                  <a:lnTo>
                    <a:pt x="1863" y="77"/>
                  </a:lnTo>
                  <a:lnTo>
                    <a:pt x="1812" y="180"/>
                  </a:lnTo>
                  <a:lnTo>
                    <a:pt x="1786" y="282"/>
                  </a:lnTo>
                  <a:lnTo>
                    <a:pt x="1786" y="12678"/>
                  </a:lnTo>
                  <a:lnTo>
                    <a:pt x="1761" y="12831"/>
                  </a:lnTo>
                  <a:lnTo>
                    <a:pt x="1710" y="12984"/>
                  </a:lnTo>
                  <a:lnTo>
                    <a:pt x="1633" y="13137"/>
                  </a:lnTo>
                  <a:lnTo>
                    <a:pt x="1531" y="13239"/>
                  </a:lnTo>
                  <a:lnTo>
                    <a:pt x="1429" y="13341"/>
                  </a:lnTo>
                  <a:lnTo>
                    <a:pt x="1276" y="13417"/>
                  </a:lnTo>
                  <a:lnTo>
                    <a:pt x="1123" y="13468"/>
                  </a:lnTo>
                  <a:lnTo>
                    <a:pt x="970" y="13494"/>
                  </a:lnTo>
                  <a:lnTo>
                    <a:pt x="154" y="13494"/>
                  </a:lnTo>
                  <a:lnTo>
                    <a:pt x="77" y="13570"/>
                  </a:lnTo>
                  <a:lnTo>
                    <a:pt x="26" y="13647"/>
                  </a:lnTo>
                  <a:lnTo>
                    <a:pt x="1" y="13749"/>
                  </a:lnTo>
                  <a:lnTo>
                    <a:pt x="26" y="13851"/>
                  </a:lnTo>
                  <a:lnTo>
                    <a:pt x="77" y="13953"/>
                  </a:lnTo>
                  <a:lnTo>
                    <a:pt x="154" y="14004"/>
                  </a:lnTo>
                  <a:lnTo>
                    <a:pt x="256" y="14030"/>
                  </a:lnTo>
                  <a:lnTo>
                    <a:pt x="970" y="14030"/>
                  </a:lnTo>
                  <a:lnTo>
                    <a:pt x="1251" y="14004"/>
                  </a:lnTo>
                  <a:lnTo>
                    <a:pt x="1506" y="13928"/>
                  </a:lnTo>
                  <a:lnTo>
                    <a:pt x="1735" y="13800"/>
                  </a:lnTo>
                  <a:lnTo>
                    <a:pt x="1914" y="13621"/>
                  </a:lnTo>
                  <a:lnTo>
                    <a:pt x="2092" y="13417"/>
                  </a:lnTo>
                  <a:lnTo>
                    <a:pt x="2220" y="13213"/>
                  </a:lnTo>
                  <a:lnTo>
                    <a:pt x="2296" y="12958"/>
                  </a:lnTo>
                  <a:lnTo>
                    <a:pt x="2322" y="12678"/>
                  </a:lnTo>
                  <a:lnTo>
                    <a:pt x="2322" y="282"/>
                  </a:lnTo>
                  <a:lnTo>
                    <a:pt x="2296" y="180"/>
                  </a:lnTo>
                  <a:lnTo>
                    <a:pt x="2245" y="77"/>
                  </a:lnTo>
                  <a:lnTo>
                    <a:pt x="2143" y="26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7052825" y="3425325"/>
              <a:ext cx="110975" cy="109050"/>
            </a:xfrm>
            <a:custGeom>
              <a:avLst/>
              <a:gdLst/>
              <a:ahLst/>
              <a:cxnLst/>
              <a:rect l="l" t="t" r="r" b="b"/>
              <a:pathLst>
                <a:path w="4439" h="4362" extrusionOk="0">
                  <a:moveTo>
                    <a:pt x="2220" y="536"/>
                  </a:moveTo>
                  <a:lnTo>
                    <a:pt x="2373" y="561"/>
                  </a:lnTo>
                  <a:lnTo>
                    <a:pt x="2475" y="587"/>
                  </a:lnTo>
                  <a:lnTo>
                    <a:pt x="2602" y="663"/>
                  </a:lnTo>
                  <a:lnTo>
                    <a:pt x="2704" y="740"/>
                  </a:lnTo>
                  <a:lnTo>
                    <a:pt x="2781" y="842"/>
                  </a:lnTo>
                  <a:lnTo>
                    <a:pt x="2832" y="944"/>
                  </a:lnTo>
                  <a:lnTo>
                    <a:pt x="2883" y="1071"/>
                  </a:lnTo>
                  <a:lnTo>
                    <a:pt x="2883" y="1199"/>
                  </a:lnTo>
                  <a:lnTo>
                    <a:pt x="2883" y="1326"/>
                  </a:lnTo>
                  <a:lnTo>
                    <a:pt x="2832" y="1454"/>
                  </a:lnTo>
                  <a:lnTo>
                    <a:pt x="2781" y="1581"/>
                  </a:lnTo>
                  <a:lnTo>
                    <a:pt x="2704" y="1684"/>
                  </a:lnTo>
                  <a:lnTo>
                    <a:pt x="2602" y="1760"/>
                  </a:lnTo>
                  <a:lnTo>
                    <a:pt x="2475" y="1811"/>
                  </a:lnTo>
                  <a:lnTo>
                    <a:pt x="2373" y="1862"/>
                  </a:lnTo>
                  <a:lnTo>
                    <a:pt x="2092" y="1862"/>
                  </a:lnTo>
                  <a:lnTo>
                    <a:pt x="1965" y="1811"/>
                  </a:lnTo>
                  <a:lnTo>
                    <a:pt x="1863" y="1760"/>
                  </a:lnTo>
                  <a:lnTo>
                    <a:pt x="1761" y="1684"/>
                  </a:lnTo>
                  <a:lnTo>
                    <a:pt x="1684" y="1581"/>
                  </a:lnTo>
                  <a:lnTo>
                    <a:pt x="1633" y="1454"/>
                  </a:lnTo>
                  <a:lnTo>
                    <a:pt x="1582" y="1326"/>
                  </a:lnTo>
                  <a:lnTo>
                    <a:pt x="1582" y="1199"/>
                  </a:lnTo>
                  <a:lnTo>
                    <a:pt x="1582" y="1071"/>
                  </a:lnTo>
                  <a:lnTo>
                    <a:pt x="1633" y="944"/>
                  </a:lnTo>
                  <a:lnTo>
                    <a:pt x="1684" y="842"/>
                  </a:lnTo>
                  <a:lnTo>
                    <a:pt x="1761" y="740"/>
                  </a:lnTo>
                  <a:lnTo>
                    <a:pt x="1863" y="663"/>
                  </a:lnTo>
                  <a:lnTo>
                    <a:pt x="1965" y="587"/>
                  </a:lnTo>
                  <a:lnTo>
                    <a:pt x="2092" y="561"/>
                  </a:lnTo>
                  <a:lnTo>
                    <a:pt x="2220" y="536"/>
                  </a:lnTo>
                  <a:close/>
                  <a:moveTo>
                    <a:pt x="2220" y="2398"/>
                  </a:moveTo>
                  <a:lnTo>
                    <a:pt x="2526" y="2423"/>
                  </a:lnTo>
                  <a:lnTo>
                    <a:pt x="2832" y="2500"/>
                  </a:lnTo>
                  <a:lnTo>
                    <a:pt x="3087" y="2627"/>
                  </a:lnTo>
                  <a:lnTo>
                    <a:pt x="3316" y="2806"/>
                  </a:lnTo>
                  <a:lnTo>
                    <a:pt x="3521" y="3010"/>
                  </a:lnTo>
                  <a:lnTo>
                    <a:pt x="3699" y="3265"/>
                  </a:lnTo>
                  <a:lnTo>
                    <a:pt x="3827" y="3520"/>
                  </a:lnTo>
                  <a:lnTo>
                    <a:pt x="3878" y="3826"/>
                  </a:lnTo>
                  <a:lnTo>
                    <a:pt x="562" y="3826"/>
                  </a:lnTo>
                  <a:lnTo>
                    <a:pt x="638" y="3520"/>
                  </a:lnTo>
                  <a:lnTo>
                    <a:pt x="766" y="3265"/>
                  </a:lnTo>
                  <a:lnTo>
                    <a:pt x="944" y="3010"/>
                  </a:lnTo>
                  <a:lnTo>
                    <a:pt x="1123" y="2806"/>
                  </a:lnTo>
                  <a:lnTo>
                    <a:pt x="1378" y="2627"/>
                  </a:lnTo>
                  <a:lnTo>
                    <a:pt x="1633" y="2500"/>
                  </a:lnTo>
                  <a:lnTo>
                    <a:pt x="1914" y="2423"/>
                  </a:lnTo>
                  <a:lnTo>
                    <a:pt x="2220" y="2398"/>
                  </a:lnTo>
                  <a:close/>
                  <a:moveTo>
                    <a:pt x="2220" y="0"/>
                  </a:moveTo>
                  <a:lnTo>
                    <a:pt x="1990" y="26"/>
                  </a:lnTo>
                  <a:lnTo>
                    <a:pt x="1761" y="102"/>
                  </a:lnTo>
                  <a:lnTo>
                    <a:pt x="1557" y="204"/>
                  </a:lnTo>
                  <a:lnTo>
                    <a:pt x="1378" y="357"/>
                  </a:lnTo>
                  <a:lnTo>
                    <a:pt x="1225" y="536"/>
                  </a:lnTo>
                  <a:lnTo>
                    <a:pt x="1123" y="740"/>
                  </a:lnTo>
                  <a:lnTo>
                    <a:pt x="1046" y="969"/>
                  </a:lnTo>
                  <a:lnTo>
                    <a:pt x="1021" y="1199"/>
                  </a:lnTo>
                  <a:lnTo>
                    <a:pt x="1046" y="1454"/>
                  </a:lnTo>
                  <a:lnTo>
                    <a:pt x="1123" y="1658"/>
                  </a:lnTo>
                  <a:lnTo>
                    <a:pt x="1225" y="1862"/>
                  </a:lnTo>
                  <a:lnTo>
                    <a:pt x="1378" y="2041"/>
                  </a:lnTo>
                  <a:lnTo>
                    <a:pt x="1072" y="2194"/>
                  </a:lnTo>
                  <a:lnTo>
                    <a:pt x="817" y="2372"/>
                  </a:lnTo>
                  <a:lnTo>
                    <a:pt x="587" y="2602"/>
                  </a:lnTo>
                  <a:lnTo>
                    <a:pt x="383" y="2831"/>
                  </a:lnTo>
                  <a:lnTo>
                    <a:pt x="230" y="3112"/>
                  </a:lnTo>
                  <a:lnTo>
                    <a:pt x="103" y="3418"/>
                  </a:lnTo>
                  <a:lnTo>
                    <a:pt x="26" y="3750"/>
                  </a:lnTo>
                  <a:lnTo>
                    <a:pt x="1" y="4081"/>
                  </a:lnTo>
                  <a:lnTo>
                    <a:pt x="26" y="4183"/>
                  </a:lnTo>
                  <a:lnTo>
                    <a:pt x="103" y="4285"/>
                  </a:lnTo>
                  <a:lnTo>
                    <a:pt x="179" y="4336"/>
                  </a:lnTo>
                  <a:lnTo>
                    <a:pt x="281" y="4362"/>
                  </a:lnTo>
                  <a:lnTo>
                    <a:pt x="4184" y="4362"/>
                  </a:lnTo>
                  <a:lnTo>
                    <a:pt x="4286" y="4336"/>
                  </a:lnTo>
                  <a:lnTo>
                    <a:pt x="4362" y="4285"/>
                  </a:lnTo>
                  <a:lnTo>
                    <a:pt x="4413" y="4183"/>
                  </a:lnTo>
                  <a:lnTo>
                    <a:pt x="4439" y="4081"/>
                  </a:lnTo>
                  <a:lnTo>
                    <a:pt x="4413" y="3750"/>
                  </a:lnTo>
                  <a:lnTo>
                    <a:pt x="4337" y="3418"/>
                  </a:lnTo>
                  <a:lnTo>
                    <a:pt x="4235" y="3112"/>
                  </a:lnTo>
                  <a:lnTo>
                    <a:pt x="4056" y="2831"/>
                  </a:lnTo>
                  <a:lnTo>
                    <a:pt x="3878" y="2602"/>
                  </a:lnTo>
                  <a:lnTo>
                    <a:pt x="3648" y="2372"/>
                  </a:lnTo>
                  <a:lnTo>
                    <a:pt x="3367" y="2194"/>
                  </a:lnTo>
                  <a:lnTo>
                    <a:pt x="3087" y="2041"/>
                  </a:lnTo>
                  <a:lnTo>
                    <a:pt x="3240" y="1862"/>
                  </a:lnTo>
                  <a:lnTo>
                    <a:pt x="3342" y="1658"/>
                  </a:lnTo>
                  <a:lnTo>
                    <a:pt x="3393" y="1454"/>
                  </a:lnTo>
                  <a:lnTo>
                    <a:pt x="3419" y="1199"/>
                  </a:lnTo>
                  <a:lnTo>
                    <a:pt x="3393" y="969"/>
                  </a:lnTo>
                  <a:lnTo>
                    <a:pt x="3342" y="740"/>
                  </a:lnTo>
                  <a:lnTo>
                    <a:pt x="3214" y="536"/>
                  </a:lnTo>
                  <a:lnTo>
                    <a:pt x="3087" y="357"/>
                  </a:lnTo>
                  <a:lnTo>
                    <a:pt x="2908" y="204"/>
                  </a:lnTo>
                  <a:lnTo>
                    <a:pt x="2704" y="102"/>
                  </a:lnTo>
                  <a:lnTo>
                    <a:pt x="2475" y="26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7176525" y="3454650"/>
              <a:ext cx="75275" cy="50400"/>
            </a:xfrm>
            <a:custGeom>
              <a:avLst/>
              <a:gdLst/>
              <a:ahLst/>
              <a:cxnLst/>
              <a:rect l="l" t="t" r="r" b="b"/>
              <a:pathLst>
                <a:path w="3011" h="2016" extrusionOk="0">
                  <a:moveTo>
                    <a:pt x="2756" y="0"/>
                  </a:moveTo>
                  <a:lnTo>
                    <a:pt x="2654" y="26"/>
                  </a:lnTo>
                  <a:lnTo>
                    <a:pt x="2577" y="77"/>
                  </a:lnTo>
                  <a:lnTo>
                    <a:pt x="1251" y="1378"/>
                  </a:lnTo>
                  <a:lnTo>
                    <a:pt x="460" y="562"/>
                  </a:lnTo>
                  <a:lnTo>
                    <a:pt x="358" y="511"/>
                  </a:lnTo>
                  <a:lnTo>
                    <a:pt x="281" y="485"/>
                  </a:lnTo>
                  <a:lnTo>
                    <a:pt x="179" y="511"/>
                  </a:lnTo>
                  <a:lnTo>
                    <a:pt x="77" y="562"/>
                  </a:lnTo>
                  <a:lnTo>
                    <a:pt x="26" y="638"/>
                  </a:lnTo>
                  <a:lnTo>
                    <a:pt x="1" y="740"/>
                  </a:lnTo>
                  <a:lnTo>
                    <a:pt x="26" y="842"/>
                  </a:lnTo>
                  <a:lnTo>
                    <a:pt x="77" y="944"/>
                  </a:lnTo>
                  <a:lnTo>
                    <a:pt x="1047" y="1939"/>
                  </a:lnTo>
                  <a:lnTo>
                    <a:pt x="1149" y="1990"/>
                  </a:lnTo>
                  <a:lnTo>
                    <a:pt x="1251" y="2015"/>
                  </a:lnTo>
                  <a:lnTo>
                    <a:pt x="1353" y="1990"/>
                  </a:lnTo>
                  <a:lnTo>
                    <a:pt x="1429" y="1939"/>
                  </a:lnTo>
                  <a:lnTo>
                    <a:pt x="2934" y="459"/>
                  </a:lnTo>
                  <a:lnTo>
                    <a:pt x="3011" y="383"/>
                  </a:lnTo>
                  <a:lnTo>
                    <a:pt x="3011" y="281"/>
                  </a:lnTo>
                  <a:lnTo>
                    <a:pt x="3011" y="179"/>
                  </a:lnTo>
                  <a:lnTo>
                    <a:pt x="2934" y="77"/>
                  </a:lnTo>
                  <a:lnTo>
                    <a:pt x="2858" y="26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7055375" y="3564975"/>
              <a:ext cx="193875" cy="13400"/>
            </a:xfrm>
            <a:custGeom>
              <a:avLst/>
              <a:gdLst/>
              <a:ahLst/>
              <a:cxnLst/>
              <a:rect l="l" t="t" r="r" b="b"/>
              <a:pathLst>
                <a:path w="7755" h="536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7500" y="536"/>
                  </a:lnTo>
                  <a:lnTo>
                    <a:pt x="7602" y="510"/>
                  </a:lnTo>
                  <a:lnTo>
                    <a:pt x="7678" y="459"/>
                  </a:lnTo>
                  <a:lnTo>
                    <a:pt x="7729" y="357"/>
                  </a:lnTo>
                  <a:lnTo>
                    <a:pt x="7755" y="255"/>
                  </a:lnTo>
                  <a:lnTo>
                    <a:pt x="7729" y="153"/>
                  </a:lnTo>
                  <a:lnTo>
                    <a:pt x="7678" y="77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7055375" y="3598750"/>
              <a:ext cx="193875" cy="13425"/>
            </a:xfrm>
            <a:custGeom>
              <a:avLst/>
              <a:gdLst/>
              <a:ahLst/>
              <a:cxnLst/>
              <a:rect l="l" t="t" r="r" b="b"/>
              <a:pathLst>
                <a:path w="7755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11"/>
                  </a:lnTo>
                  <a:lnTo>
                    <a:pt x="281" y="536"/>
                  </a:lnTo>
                  <a:lnTo>
                    <a:pt x="7500" y="536"/>
                  </a:lnTo>
                  <a:lnTo>
                    <a:pt x="7602" y="511"/>
                  </a:lnTo>
                  <a:lnTo>
                    <a:pt x="7678" y="460"/>
                  </a:lnTo>
                  <a:lnTo>
                    <a:pt x="7729" y="383"/>
                  </a:lnTo>
                  <a:lnTo>
                    <a:pt x="7755" y="281"/>
                  </a:lnTo>
                  <a:lnTo>
                    <a:pt x="7729" y="154"/>
                  </a:lnTo>
                  <a:lnTo>
                    <a:pt x="7678" y="77"/>
                  </a:lnTo>
                  <a:lnTo>
                    <a:pt x="7602" y="26"/>
                  </a:lnTo>
                  <a:lnTo>
                    <a:pt x="7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7055375" y="3632550"/>
              <a:ext cx="193875" cy="13425"/>
            </a:xfrm>
            <a:custGeom>
              <a:avLst/>
              <a:gdLst/>
              <a:ahLst/>
              <a:cxnLst/>
              <a:rect l="l" t="t" r="r" b="b"/>
              <a:pathLst>
                <a:path w="7755" h="537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60"/>
                  </a:lnTo>
                  <a:lnTo>
                    <a:pt x="179" y="536"/>
                  </a:lnTo>
                  <a:lnTo>
                    <a:pt x="7602" y="536"/>
                  </a:lnTo>
                  <a:lnTo>
                    <a:pt x="7678" y="460"/>
                  </a:lnTo>
                  <a:lnTo>
                    <a:pt x="7729" y="383"/>
                  </a:lnTo>
                  <a:lnTo>
                    <a:pt x="7755" y="281"/>
                  </a:lnTo>
                  <a:lnTo>
                    <a:pt x="7729" y="179"/>
                  </a:lnTo>
                  <a:lnTo>
                    <a:pt x="7678" y="77"/>
                  </a:lnTo>
                  <a:lnTo>
                    <a:pt x="7602" y="26"/>
                  </a:lnTo>
                  <a:lnTo>
                    <a:pt x="7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0"/>
            <p:cNvSpPr/>
            <p:nvPr/>
          </p:nvSpPr>
          <p:spPr>
            <a:xfrm>
              <a:off x="7055375" y="3667000"/>
              <a:ext cx="123100" cy="13400"/>
            </a:xfrm>
            <a:custGeom>
              <a:avLst/>
              <a:gdLst/>
              <a:ahLst/>
              <a:cxnLst/>
              <a:rect l="l" t="t" r="r" b="b"/>
              <a:pathLst>
                <a:path w="4924" h="536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26" y="357"/>
                  </a:lnTo>
                  <a:lnTo>
                    <a:pt x="77" y="459"/>
                  </a:lnTo>
                  <a:lnTo>
                    <a:pt x="179" y="510"/>
                  </a:lnTo>
                  <a:lnTo>
                    <a:pt x="281" y="536"/>
                  </a:lnTo>
                  <a:lnTo>
                    <a:pt x="4643" y="536"/>
                  </a:lnTo>
                  <a:lnTo>
                    <a:pt x="4745" y="510"/>
                  </a:lnTo>
                  <a:lnTo>
                    <a:pt x="4847" y="459"/>
                  </a:lnTo>
                  <a:lnTo>
                    <a:pt x="4898" y="357"/>
                  </a:lnTo>
                  <a:lnTo>
                    <a:pt x="4923" y="255"/>
                  </a:lnTo>
                  <a:lnTo>
                    <a:pt x="4898" y="153"/>
                  </a:lnTo>
                  <a:lnTo>
                    <a:pt x="4847" y="77"/>
                  </a:lnTo>
                  <a:lnTo>
                    <a:pt x="4745" y="26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3" name="Google Shape;1803;p70"/>
          <p:cNvGrpSpPr/>
          <p:nvPr/>
        </p:nvGrpSpPr>
        <p:grpSpPr>
          <a:xfrm>
            <a:off x="1019056" y="4084051"/>
            <a:ext cx="456070" cy="456070"/>
            <a:chOff x="238125" y="3983900"/>
            <a:chExt cx="458500" cy="458500"/>
          </a:xfrm>
        </p:grpSpPr>
        <p:sp>
          <p:nvSpPr>
            <p:cNvPr id="1804" name="Google Shape;1804;p70"/>
            <p:cNvSpPr/>
            <p:nvPr/>
          </p:nvSpPr>
          <p:spPr>
            <a:xfrm>
              <a:off x="23812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391" y="2245"/>
                  </a:moveTo>
                  <a:lnTo>
                    <a:pt x="13493" y="2271"/>
                  </a:lnTo>
                  <a:lnTo>
                    <a:pt x="13595" y="2296"/>
                  </a:lnTo>
                  <a:lnTo>
                    <a:pt x="13672" y="2347"/>
                  </a:lnTo>
                  <a:lnTo>
                    <a:pt x="13748" y="2398"/>
                  </a:lnTo>
                  <a:lnTo>
                    <a:pt x="13825" y="2475"/>
                  </a:lnTo>
                  <a:lnTo>
                    <a:pt x="13876" y="2577"/>
                  </a:lnTo>
                  <a:lnTo>
                    <a:pt x="13901" y="2653"/>
                  </a:lnTo>
                  <a:lnTo>
                    <a:pt x="13901" y="2756"/>
                  </a:lnTo>
                  <a:lnTo>
                    <a:pt x="13901" y="5485"/>
                  </a:lnTo>
                  <a:lnTo>
                    <a:pt x="13901" y="5587"/>
                  </a:lnTo>
                  <a:lnTo>
                    <a:pt x="13876" y="5689"/>
                  </a:lnTo>
                  <a:lnTo>
                    <a:pt x="13825" y="5791"/>
                  </a:lnTo>
                  <a:lnTo>
                    <a:pt x="13748" y="5867"/>
                  </a:lnTo>
                  <a:lnTo>
                    <a:pt x="13672" y="5918"/>
                  </a:lnTo>
                  <a:lnTo>
                    <a:pt x="13595" y="5969"/>
                  </a:lnTo>
                  <a:lnTo>
                    <a:pt x="13493" y="5995"/>
                  </a:lnTo>
                  <a:lnTo>
                    <a:pt x="13391" y="6020"/>
                  </a:lnTo>
                  <a:lnTo>
                    <a:pt x="4948" y="6020"/>
                  </a:lnTo>
                  <a:lnTo>
                    <a:pt x="4821" y="5995"/>
                  </a:lnTo>
                  <a:lnTo>
                    <a:pt x="4744" y="5969"/>
                  </a:lnTo>
                  <a:lnTo>
                    <a:pt x="4642" y="5918"/>
                  </a:lnTo>
                  <a:lnTo>
                    <a:pt x="4566" y="5867"/>
                  </a:lnTo>
                  <a:lnTo>
                    <a:pt x="4515" y="5791"/>
                  </a:lnTo>
                  <a:lnTo>
                    <a:pt x="4464" y="5689"/>
                  </a:lnTo>
                  <a:lnTo>
                    <a:pt x="4438" y="5587"/>
                  </a:lnTo>
                  <a:lnTo>
                    <a:pt x="4413" y="5485"/>
                  </a:lnTo>
                  <a:lnTo>
                    <a:pt x="4413" y="2756"/>
                  </a:lnTo>
                  <a:lnTo>
                    <a:pt x="4438" y="2653"/>
                  </a:lnTo>
                  <a:lnTo>
                    <a:pt x="4464" y="2577"/>
                  </a:lnTo>
                  <a:lnTo>
                    <a:pt x="4515" y="2475"/>
                  </a:lnTo>
                  <a:lnTo>
                    <a:pt x="4566" y="2398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1"/>
                  </a:lnTo>
                  <a:lnTo>
                    <a:pt x="4948" y="2245"/>
                  </a:lnTo>
                  <a:close/>
                  <a:moveTo>
                    <a:pt x="9437" y="6556"/>
                  </a:moveTo>
                  <a:lnTo>
                    <a:pt x="9437" y="7602"/>
                  </a:lnTo>
                  <a:lnTo>
                    <a:pt x="9412" y="7704"/>
                  </a:lnTo>
                  <a:lnTo>
                    <a:pt x="9361" y="7780"/>
                  </a:lnTo>
                  <a:lnTo>
                    <a:pt x="9259" y="7857"/>
                  </a:lnTo>
                  <a:lnTo>
                    <a:pt x="9055" y="7857"/>
                  </a:lnTo>
                  <a:lnTo>
                    <a:pt x="8978" y="7780"/>
                  </a:lnTo>
                  <a:lnTo>
                    <a:pt x="8902" y="7704"/>
                  </a:lnTo>
                  <a:lnTo>
                    <a:pt x="8902" y="7602"/>
                  </a:lnTo>
                  <a:lnTo>
                    <a:pt x="8902" y="6556"/>
                  </a:lnTo>
                  <a:close/>
                  <a:moveTo>
                    <a:pt x="8366" y="6684"/>
                  </a:moveTo>
                  <a:lnTo>
                    <a:pt x="8366" y="7245"/>
                  </a:lnTo>
                  <a:lnTo>
                    <a:pt x="8086" y="7372"/>
                  </a:lnTo>
                  <a:lnTo>
                    <a:pt x="7831" y="7576"/>
                  </a:lnTo>
                  <a:lnTo>
                    <a:pt x="7601" y="7780"/>
                  </a:lnTo>
                  <a:lnTo>
                    <a:pt x="7422" y="8010"/>
                  </a:lnTo>
                  <a:lnTo>
                    <a:pt x="7269" y="8290"/>
                  </a:lnTo>
                  <a:lnTo>
                    <a:pt x="7142" y="8571"/>
                  </a:lnTo>
                  <a:lnTo>
                    <a:pt x="7091" y="8877"/>
                  </a:lnTo>
                  <a:lnTo>
                    <a:pt x="7065" y="9183"/>
                  </a:lnTo>
                  <a:lnTo>
                    <a:pt x="7065" y="9744"/>
                  </a:lnTo>
                  <a:lnTo>
                    <a:pt x="6530" y="9744"/>
                  </a:lnTo>
                  <a:lnTo>
                    <a:pt x="6530" y="9183"/>
                  </a:lnTo>
                  <a:lnTo>
                    <a:pt x="6530" y="8979"/>
                  </a:lnTo>
                  <a:lnTo>
                    <a:pt x="6555" y="8775"/>
                  </a:lnTo>
                  <a:lnTo>
                    <a:pt x="6606" y="8571"/>
                  </a:lnTo>
                  <a:lnTo>
                    <a:pt x="6657" y="8367"/>
                  </a:lnTo>
                  <a:lnTo>
                    <a:pt x="6734" y="8163"/>
                  </a:lnTo>
                  <a:lnTo>
                    <a:pt x="6810" y="7984"/>
                  </a:lnTo>
                  <a:lnTo>
                    <a:pt x="6912" y="7806"/>
                  </a:lnTo>
                  <a:lnTo>
                    <a:pt x="7040" y="7627"/>
                  </a:lnTo>
                  <a:lnTo>
                    <a:pt x="7167" y="7474"/>
                  </a:lnTo>
                  <a:lnTo>
                    <a:pt x="7295" y="7321"/>
                  </a:lnTo>
                  <a:lnTo>
                    <a:pt x="7448" y="7168"/>
                  </a:lnTo>
                  <a:lnTo>
                    <a:pt x="7601" y="7041"/>
                  </a:lnTo>
                  <a:lnTo>
                    <a:pt x="7780" y="6939"/>
                  </a:lnTo>
                  <a:lnTo>
                    <a:pt x="7958" y="6837"/>
                  </a:lnTo>
                  <a:lnTo>
                    <a:pt x="8162" y="6735"/>
                  </a:lnTo>
                  <a:lnTo>
                    <a:pt x="8366" y="6684"/>
                  </a:lnTo>
                  <a:close/>
                  <a:moveTo>
                    <a:pt x="9948" y="7831"/>
                  </a:moveTo>
                  <a:lnTo>
                    <a:pt x="10101" y="7933"/>
                  </a:lnTo>
                  <a:lnTo>
                    <a:pt x="10254" y="8061"/>
                  </a:lnTo>
                  <a:lnTo>
                    <a:pt x="10407" y="8214"/>
                  </a:lnTo>
                  <a:lnTo>
                    <a:pt x="10509" y="8392"/>
                  </a:lnTo>
                  <a:lnTo>
                    <a:pt x="10611" y="8571"/>
                  </a:lnTo>
                  <a:lnTo>
                    <a:pt x="10687" y="8775"/>
                  </a:lnTo>
                  <a:lnTo>
                    <a:pt x="10713" y="8979"/>
                  </a:lnTo>
                  <a:lnTo>
                    <a:pt x="10738" y="9183"/>
                  </a:lnTo>
                  <a:lnTo>
                    <a:pt x="10738" y="9744"/>
                  </a:lnTo>
                  <a:lnTo>
                    <a:pt x="7601" y="9744"/>
                  </a:lnTo>
                  <a:lnTo>
                    <a:pt x="7601" y="9183"/>
                  </a:lnTo>
                  <a:lnTo>
                    <a:pt x="7601" y="8979"/>
                  </a:lnTo>
                  <a:lnTo>
                    <a:pt x="7652" y="8775"/>
                  </a:lnTo>
                  <a:lnTo>
                    <a:pt x="7703" y="8571"/>
                  </a:lnTo>
                  <a:lnTo>
                    <a:pt x="7805" y="8392"/>
                  </a:lnTo>
                  <a:lnTo>
                    <a:pt x="7933" y="8214"/>
                  </a:lnTo>
                  <a:lnTo>
                    <a:pt x="8060" y="8061"/>
                  </a:lnTo>
                  <a:lnTo>
                    <a:pt x="8213" y="7933"/>
                  </a:lnTo>
                  <a:lnTo>
                    <a:pt x="8392" y="7831"/>
                  </a:lnTo>
                  <a:lnTo>
                    <a:pt x="8443" y="7933"/>
                  </a:lnTo>
                  <a:lnTo>
                    <a:pt x="8494" y="8061"/>
                  </a:lnTo>
                  <a:lnTo>
                    <a:pt x="8570" y="8163"/>
                  </a:lnTo>
                  <a:lnTo>
                    <a:pt x="8672" y="8239"/>
                  </a:lnTo>
                  <a:lnTo>
                    <a:pt x="8774" y="8316"/>
                  </a:lnTo>
                  <a:lnTo>
                    <a:pt x="8902" y="8367"/>
                  </a:lnTo>
                  <a:lnTo>
                    <a:pt x="9029" y="8392"/>
                  </a:lnTo>
                  <a:lnTo>
                    <a:pt x="9157" y="8418"/>
                  </a:lnTo>
                  <a:lnTo>
                    <a:pt x="9284" y="8392"/>
                  </a:lnTo>
                  <a:lnTo>
                    <a:pt x="9412" y="8367"/>
                  </a:lnTo>
                  <a:lnTo>
                    <a:pt x="9539" y="8316"/>
                  </a:lnTo>
                  <a:lnTo>
                    <a:pt x="9641" y="8239"/>
                  </a:lnTo>
                  <a:lnTo>
                    <a:pt x="9744" y="8163"/>
                  </a:lnTo>
                  <a:lnTo>
                    <a:pt x="9820" y="8061"/>
                  </a:lnTo>
                  <a:lnTo>
                    <a:pt x="9897" y="7933"/>
                  </a:lnTo>
                  <a:lnTo>
                    <a:pt x="9948" y="7831"/>
                  </a:lnTo>
                  <a:close/>
                  <a:moveTo>
                    <a:pt x="9973" y="6684"/>
                  </a:moveTo>
                  <a:lnTo>
                    <a:pt x="10177" y="6735"/>
                  </a:lnTo>
                  <a:lnTo>
                    <a:pt x="10356" y="6837"/>
                  </a:lnTo>
                  <a:lnTo>
                    <a:pt x="10534" y="6939"/>
                  </a:lnTo>
                  <a:lnTo>
                    <a:pt x="10713" y="7041"/>
                  </a:lnTo>
                  <a:lnTo>
                    <a:pt x="10866" y="7168"/>
                  </a:lnTo>
                  <a:lnTo>
                    <a:pt x="11019" y="7321"/>
                  </a:lnTo>
                  <a:lnTo>
                    <a:pt x="11172" y="7474"/>
                  </a:lnTo>
                  <a:lnTo>
                    <a:pt x="11299" y="7627"/>
                  </a:lnTo>
                  <a:lnTo>
                    <a:pt x="11401" y="7806"/>
                  </a:lnTo>
                  <a:lnTo>
                    <a:pt x="11503" y="7984"/>
                  </a:lnTo>
                  <a:lnTo>
                    <a:pt x="11605" y="8163"/>
                  </a:lnTo>
                  <a:lnTo>
                    <a:pt x="11682" y="8367"/>
                  </a:lnTo>
                  <a:lnTo>
                    <a:pt x="11733" y="8571"/>
                  </a:lnTo>
                  <a:lnTo>
                    <a:pt x="11784" y="8775"/>
                  </a:lnTo>
                  <a:lnTo>
                    <a:pt x="11810" y="8979"/>
                  </a:lnTo>
                  <a:lnTo>
                    <a:pt x="11810" y="9183"/>
                  </a:lnTo>
                  <a:lnTo>
                    <a:pt x="11810" y="9744"/>
                  </a:lnTo>
                  <a:lnTo>
                    <a:pt x="11274" y="9744"/>
                  </a:lnTo>
                  <a:lnTo>
                    <a:pt x="11274" y="9183"/>
                  </a:lnTo>
                  <a:lnTo>
                    <a:pt x="11248" y="8877"/>
                  </a:lnTo>
                  <a:lnTo>
                    <a:pt x="11172" y="8571"/>
                  </a:lnTo>
                  <a:lnTo>
                    <a:pt x="11070" y="8290"/>
                  </a:lnTo>
                  <a:lnTo>
                    <a:pt x="10917" y="8010"/>
                  </a:lnTo>
                  <a:lnTo>
                    <a:pt x="10713" y="7780"/>
                  </a:lnTo>
                  <a:lnTo>
                    <a:pt x="10509" y="7576"/>
                  </a:lnTo>
                  <a:lnTo>
                    <a:pt x="10254" y="7372"/>
                  </a:lnTo>
                  <a:lnTo>
                    <a:pt x="9973" y="7245"/>
                  </a:lnTo>
                  <a:lnTo>
                    <a:pt x="9973" y="6684"/>
                  </a:lnTo>
                  <a:close/>
                  <a:moveTo>
                    <a:pt x="5203" y="1"/>
                  </a:moveTo>
                  <a:lnTo>
                    <a:pt x="5076" y="26"/>
                  </a:lnTo>
                  <a:lnTo>
                    <a:pt x="4948" y="77"/>
                  </a:lnTo>
                  <a:lnTo>
                    <a:pt x="4846" y="154"/>
                  </a:lnTo>
                  <a:lnTo>
                    <a:pt x="4744" y="230"/>
                  </a:lnTo>
                  <a:lnTo>
                    <a:pt x="4668" y="307"/>
                  </a:lnTo>
                  <a:lnTo>
                    <a:pt x="4617" y="434"/>
                  </a:lnTo>
                  <a:lnTo>
                    <a:pt x="4566" y="536"/>
                  </a:lnTo>
                  <a:lnTo>
                    <a:pt x="3928" y="2398"/>
                  </a:lnTo>
                  <a:lnTo>
                    <a:pt x="3928" y="2449"/>
                  </a:lnTo>
                  <a:lnTo>
                    <a:pt x="3903" y="2602"/>
                  </a:lnTo>
                  <a:lnTo>
                    <a:pt x="3877" y="2756"/>
                  </a:lnTo>
                  <a:lnTo>
                    <a:pt x="3877" y="5485"/>
                  </a:lnTo>
                  <a:lnTo>
                    <a:pt x="3903" y="5689"/>
                  </a:lnTo>
                  <a:lnTo>
                    <a:pt x="3954" y="5893"/>
                  </a:lnTo>
                  <a:lnTo>
                    <a:pt x="4056" y="6071"/>
                  </a:lnTo>
                  <a:lnTo>
                    <a:pt x="4183" y="6224"/>
                  </a:lnTo>
                  <a:lnTo>
                    <a:pt x="4336" y="6352"/>
                  </a:lnTo>
                  <a:lnTo>
                    <a:pt x="4515" y="6454"/>
                  </a:lnTo>
                  <a:lnTo>
                    <a:pt x="4719" y="6530"/>
                  </a:lnTo>
                  <a:lnTo>
                    <a:pt x="4948" y="6556"/>
                  </a:lnTo>
                  <a:lnTo>
                    <a:pt x="7397" y="6556"/>
                  </a:lnTo>
                  <a:lnTo>
                    <a:pt x="7091" y="6786"/>
                  </a:lnTo>
                  <a:lnTo>
                    <a:pt x="6810" y="7041"/>
                  </a:lnTo>
                  <a:lnTo>
                    <a:pt x="6581" y="7347"/>
                  </a:lnTo>
                  <a:lnTo>
                    <a:pt x="6377" y="7678"/>
                  </a:lnTo>
                  <a:lnTo>
                    <a:pt x="6198" y="8035"/>
                  </a:lnTo>
                  <a:lnTo>
                    <a:pt x="6071" y="8392"/>
                  </a:lnTo>
                  <a:lnTo>
                    <a:pt x="5994" y="8801"/>
                  </a:lnTo>
                  <a:lnTo>
                    <a:pt x="5969" y="9183"/>
                  </a:lnTo>
                  <a:lnTo>
                    <a:pt x="5969" y="9744"/>
                  </a:lnTo>
                  <a:lnTo>
                    <a:pt x="5076" y="9744"/>
                  </a:lnTo>
                  <a:lnTo>
                    <a:pt x="4923" y="9770"/>
                  </a:lnTo>
                  <a:lnTo>
                    <a:pt x="4642" y="9846"/>
                  </a:lnTo>
                  <a:lnTo>
                    <a:pt x="4387" y="9999"/>
                  </a:lnTo>
                  <a:lnTo>
                    <a:pt x="4183" y="10178"/>
                  </a:lnTo>
                  <a:lnTo>
                    <a:pt x="3979" y="10382"/>
                  </a:lnTo>
                  <a:lnTo>
                    <a:pt x="3851" y="10637"/>
                  </a:lnTo>
                  <a:lnTo>
                    <a:pt x="3775" y="10918"/>
                  </a:lnTo>
                  <a:lnTo>
                    <a:pt x="3749" y="11071"/>
                  </a:lnTo>
                  <a:lnTo>
                    <a:pt x="3724" y="11224"/>
                  </a:lnTo>
                  <a:lnTo>
                    <a:pt x="3724" y="12805"/>
                  </a:lnTo>
                  <a:lnTo>
                    <a:pt x="1913" y="12805"/>
                  </a:lnTo>
                  <a:lnTo>
                    <a:pt x="1811" y="12882"/>
                  </a:lnTo>
                  <a:lnTo>
                    <a:pt x="1760" y="12958"/>
                  </a:lnTo>
                  <a:lnTo>
                    <a:pt x="1734" y="13060"/>
                  </a:lnTo>
                  <a:lnTo>
                    <a:pt x="1760" y="13162"/>
                  </a:lnTo>
                  <a:lnTo>
                    <a:pt x="1811" y="13264"/>
                  </a:lnTo>
                  <a:lnTo>
                    <a:pt x="1913" y="13315"/>
                  </a:lnTo>
                  <a:lnTo>
                    <a:pt x="2015" y="13341"/>
                  </a:lnTo>
                  <a:lnTo>
                    <a:pt x="3724" y="13341"/>
                  </a:lnTo>
                  <a:lnTo>
                    <a:pt x="3724" y="13851"/>
                  </a:lnTo>
                  <a:lnTo>
                    <a:pt x="255" y="13851"/>
                  </a:lnTo>
                  <a:lnTo>
                    <a:pt x="153" y="13876"/>
                  </a:lnTo>
                  <a:lnTo>
                    <a:pt x="77" y="13927"/>
                  </a:lnTo>
                  <a:lnTo>
                    <a:pt x="26" y="14004"/>
                  </a:lnTo>
                  <a:lnTo>
                    <a:pt x="0" y="14106"/>
                  </a:lnTo>
                  <a:lnTo>
                    <a:pt x="26" y="14233"/>
                  </a:lnTo>
                  <a:lnTo>
                    <a:pt x="77" y="14310"/>
                  </a:lnTo>
                  <a:lnTo>
                    <a:pt x="153" y="14361"/>
                  </a:lnTo>
                  <a:lnTo>
                    <a:pt x="255" y="14386"/>
                  </a:lnTo>
                  <a:lnTo>
                    <a:pt x="3724" y="14386"/>
                  </a:lnTo>
                  <a:lnTo>
                    <a:pt x="3724" y="14897"/>
                  </a:lnTo>
                  <a:lnTo>
                    <a:pt x="2015" y="14897"/>
                  </a:lnTo>
                  <a:lnTo>
                    <a:pt x="1913" y="14922"/>
                  </a:lnTo>
                  <a:lnTo>
                    <a:pt x="1811" y="14973"/>
                  </a:lnTo>
                  <a:lnTo>
                    <a:pt x="1760" y="15075"/>
                  </a:lnTo>
                  <a:lnTo>
                    <a:pt x="1734" y="15177"/>
                  </a:lnTo>
                  <a:lnTo>
                    <a:pt x="1760" y="15279"/>
                  </a:lnTo>
                  <a:lnTo>
                    <a:pt x="1811" y="15356"/>
                  </a:lnTo>
                  <a:lnTo>
                    <a:pt x="1913" y="15432"/>
                  </a:lnTo>
                  <a:lnTo>
                    <a:pt x="3724" y="15432"/>
                  </a:lnTo>
                  <a:lnTo>
                    <a:pt x="3724" y="16835"/>
                  </a:lnTo>
                  <a:lnTo>
                    <a:pt x="3749" y="16988"/>
                  </a:lnTo>
                  <a:lnTo>
                    <a:pt x="3775" y="17141"/>
                  </a:lnTo>
                  <a:lnTo>
                    <a:pt x="3851" y="17422"/>
                  </a:lnTo>
                  <a:lnTo>
                    <a:pt x="3979" y="17677"/>
                  </a:lnTo>
                  <a:lnTo>
                    <a:pt x="4183" y="17881"/>
                  </a:lnTo>
                  <a:lnTo>
                    <a:pt x="4387" y="18085"/>
                  </a:lnTo>
                  <a:lnTo>
                    <a:pt x="4642" y="18212"/>
                  </a:lnTo>
                  <a:lnTo>
                    <a:pt x="4923" y="18289"/>
                  </a:lnTo>
                  <a:lnTo>
                    <a:pt x="5076" y="18315"/>
                  </a:lnTo>
                  <a:lnTo>
                    <a:pt x="5229" y="18340"/>
                  </a:lnTo>
                  <a:lnTo>
                    <a:pt x="5739" y="18340"/>
                  </a:lnTo>
                  <a:lnTo>
                    <a:pt x="5841" y="18315"/>
                  </a:lnTo>
                  <a:lnTo>
                    <a:pt x="5918" y="18238"/>
                  </a:lnTo>
                  <a:lnTo>
                    <a:pt x="5994" y="18161"/>
                  </a:lnTo>
                  <a:lnTo>
                    <a:pt x="6020" y="18059"/>
                  </a:lnTo>
                  <a:lnTo>
                    <a:pt x="5994" y="17957"/>
                  </a:lnTo>
                  <a:lnTo>
                    <a:pt x="5918" y="17881"/>
                  </a:lnTo>
                  <a:lnTo>
                    <a:pt x="5841" y="17804"/>
                  </a:lnTo>
                  <a:lnTo>
                    <a:pt x="5739" y="17779"/>
                  </a:lnTo>
                  <a:lnTo>
                    <a:pt x="5025" y="17779"/>
                  </a:lnTo>
                  <a:lnTo>
                    <a:pt x="4846" y="17728"/>
                  </a:lnTo>
                  <a:lnTo>
                    <a:pt x="4693" y="17626"/>
                  </a:lnTo>
                  <a:lnTo>
                    <a:pt x="4540" y="17524"/>
                  </a:lnTo>
                  <a:lnTo>
                    <a:pt x="4438" y="17371"/>
                  </a:lnTo>
                  <a:lnTo>
                    <a:pt x="4336" y="17218"/>
                  </a:lnTo>
                  <a:lnTo>
                    <a:pt x="4285" y="17039"/>
                  </a:lnTo>
                  <a:lnTo>
                    <a:pt x="4285" y="16835"/>
                  </a:lnTo>
                  <a:lnTo>
                    <a:pt x="4285" y="11224"/>
                  </a:lnTo>
                  <a:lnTo>
                    <a:pt x="4285" y="11020"/>
                  </a:lnTo>
                  <a:lnTo>
                    <a:pt x="4336" y="10841"/>
                  </a:lnTo>
                  <a:lnTo>
                    <a:pt x="4438" y="10688"/>
                  </a:lnTo>
                  <a:lnTo>
                    <a:pt x="4540" y="10561"/>
                  </a:lnTo>
                  <a:lnTo>
                    <a:pt x="4693" y="10433"/>
                  </a:lnTo>
                  <a:lnTo>
                    <a:pt x="4846" y="10356"/>
                  </a:lnTo>
                  <a:lnTo>
                    <a:pt x="5025" y="10280"/>
                  </a:lnTo>
                  <a:lnTo>
                    <a:pt x="13289" y="10280"/>
                  </a:lnTo>
                  <a:lnTo>
                    <a:pt x="13467" y="10356"/>
                  </a:lnTo>
                  <a:lnTo>
                    <a:pt x="13621" y="10433"/>
                  </a:lnTo>
                  <a:lnTo>
                    <a:pt x="13774" y="10561"/>
                  </a:lnTo>
                  <a:lnTo>
                    <a:pt x="13876" y="10688"/>
                  </a:lnTo>
                  <a:lnTo>
                    <a:pt x="13978" y="10841"/>
                  </a:lnTo>
                  <a:lnTo>
                    <a:pt x="14029" y="11020"/>
                  </a:lnTo>
                  <a:lnTo>
                    <a:pt x="14054" y="11224"/>
                  </a:lnTo>
                  <a:lnTo>
                    <a:pt x="14054" y="16835"/>
                  </a:lnTo>
                  <a:lnTo>
                    <a:pt x="14029" y="17039"/>
                  </a:lnTo>
                  <a:lnTo>
                    <a:pt x="13978" y="17218"/>
                  </a:lnTo>
                  <a:lnTo>
                    <a:pt x="13876" y="17371"/>
                  </a:lnTo>
                  <a:lnTo>
                    <a:pt x="13774" y="17524"/>
                  </a:lnTo>
                  <a:lnTo>
                    <a:pt x="13621" y="17626"/>
                  </a:lnTo>
                  <a:lnTo>
                    <a:pt x="13467" y="17728"/>
                  </a:lnTo>
                  <a:lnTo>
                    <a:pt x="13289" y="17779"/>
                  </a:lnTo>
                  <a:lnTo>
                    <a:pt x="6887" y="17779"/>
                  </a:lnTo>
                  <a:lnTo>
                    <a:pt x="6785" y="17804"/>
                  </a:lnTo>
                  <a:lnTo>
                    <a:pt x="6708" y="17881"/>
                  </a:lnTo>
                  <a:lnTo>
                    <a:pt x="6632" y="17957"/>
                  </a:lnTo>
                  <a:lnTo>
                    <a:pt x="6632" y="18059"/>
                  </a:lnTo>
                  <a:lnTo>
                    <a:pt x="6632" y="18161"/>
                  </a:lnTo>
                  <a:lnTo>
                    <a:pt x="6708" y="18238"/>
                  </a:lnTo>
                  <a:lnTo>
                    <a:pt x="6785" y="18315"/>
                  </a:lnTo>
                  <a:lnTo>
                    <a:pt x="6887" y="18340"/>
                  </a:lnTo>
                  <a:lnTo>
                    <a:pt x="13110" y="18340"/>
                  </a:lnTo>
                  <a:lnTo>
                    <a:pt x="13263" y="18315"/>
                  </a:lnTo>
                  <a:lnTo>
                    <a:pt x="13391" y="18289"/>
                  </a:lnTo>
                  <a:lnTo>
                    <a:pt x="13672" y="18212"/>
                  </a:lnTo>
                  <a:lnTo>
                    <a:pt x="13927" y="18085"/>
                  </a:lnTo>
                  <a:lnTo>
                    <a:pt x="14156" y="17881"/>
                  </a:lnTo>
                  <a:lnTo>
                    <a:pt x="14335" y="17677"/>
                  </a:lnTo>
                  <a:lnTo>
                    <a:pt x="14462" y="17422"/>
                  </a:lnTo>
                  <a:lnTo>
                    <a:pt x="14564" y="17141"/>
                  </a:lnTo>
                  <a:lnTo>
                    <a:pt x="14590" y="16988"/>
                  </a:lnTo>
                  <a:lnTo>
                    <a:pt x="14590" y="16835"/>
                  </a:lnTo>
                  <a:lnTo>
                    <a:pt x="14590" y="15432"/>
                  </a:lnTo>
                  <a:lnTo>
                    <a:pt x="16426" y="15432"/>
                  </a:lnTo>
                  <a:lnTo>
                    <a:pt x="16503" y="15356"/>
                  </a:lnTo>
                  <a:lnTo>
                    <a:pt x="16554" y="15279"/>
                  </a:lnTo>
                  <a:lnTo>
                    <a:pt x="16579" y="15177"/>
                  </a:lnTo>
                  <a:lnTo>
                    <a:pt x="16554" y="15075"/>
                  </a:lnTo>
                  <a:lnTo>
                    <a:pt x="16503" y="14973"/>
                  </a:lnTo>
                  <a:lnTo>
                    <a:pt x="16426" y="14922"/>
                  </a:lnTo>
                  <a:lnTo>
                    <a:pt x="16324" y="14897"/>
                  </a:lnTo>
                  <a:lnTo>
                    <a:pt x="14590" y="14897"/>
                  </a:lnTo>
                  <a:lnTo>
                    <a:pt x="14590" y="14386"/>
                  </a:lnTo>
                  <a:lnTo>
                    <a:pt x="18059" y="14386"/>
                  </a:lnTo>
                  <a:lnTo>
                    <a:pt x="18161" y="14361"/>
                  </a:lnTo>
                  <a:lnTo>
                    <a:pt x="18263" y="14310"/>
                  </a:lnTo>
                  <a:lnTo>
                    <a:pt x="18314" y="14233"/>
                  </a:lnTo>
                  <a:lnTo>
                    <a:pt x="18339" y="14106"/>
                  </a:lnTo>
                  <a:lnTo>
                    <a:pt x="18314" y="14004"/>
                  </a:lnTo>
                  <a:lnTo>
                    <a:pt x="18263" y="13927"/>
                  </a:lnTo>
                  <a:lnTo>
                    <a:pt x="18161" y="13876"/>
                  </a:lnTo>
                  <a:lnTo>
                    <a:pt x="18059" y="13851"/>
                  </a:lnTo>
                  <a:lnTo>
                    <a:pt x="14590" y="13851"/>
                  </a:lnTo>
                  <a:lnTo>
                    <a:pt x="14590" y="13341"/>
                  </a:lnTo>
                  <a:lnTo>
                    <a:pt x="16324" y="13341"/>
                  </a:lnTo>
                  <a:lnTo>
                    <a:pt x="16426" y="13315"/>
                  </a:lnTo>
                  <a:lnTo>
                    <a:pt x="16503" y="13264"/>
                  </a:lnTo>
                  <a:lnTo>
                    <a:pt x="16554" y="13162"/>
                  </a:lnTo>
                  <a:lnTo>
                    <a:pt x="16579" y="13060"/>
                  </a:lnTo>
                  <a:lnTo>
                    <a:pt x="16554" y="12958"/>
                  </a:lnTo>
                  <a:lnTo>
                    <a:pt x="16503" y="12882"/>
                  </a:lnTo>
                  <a:lnTo>
                    <a:pt x="16426" y="12805"/>
                  </a:lnTo>
                  <a:lnTo>
                    <a:pt x="14590" y="12805"/>
                  </a:lnTo>
                  <a:lnTo>
                    <a:pt x="14590" y="11224"/>
                  </a:lnTo>
                  <a:lnTo>
                    <a:pt x="14590" y="11071"/>
                  </a:lnTo>
                  <a:lnTo>
                    <a:pt x="14564" y="10918"/>
                  </a:lnTo>
                  <a:lnTo>
                    <a:pt x="14462" y="10637"/>
                  </a:lnTo>
                  <a:lnTo>
                    <a:pt x="14335" y="10382"/>
                  </a:lnTo>
                  <a:lnTo>
                    <a:pt x="14156" y="10178"/>
                  </a:lnTo>
                  <a:lnTo>
                    <a:pt x="13927" y="9999"/>
                  </a:lnTo>
                  <a:lnTo>
                    <a:pt x="13672" y="9846"/>
                  </a:lnTo>
                  <a:lnTo>
                    <a:pt x="13391" y="9770"/>
                  </a:lnTo>
                  <a:lnTo>
                    <a:pt x="13263" y="9744"/>
                  </a:lnTo>
                  <a:lnTo>
                    <a:pt x="12345" y="9744"/>
                  </a:lnTo>
                  <a:lnTo>
                    <a:pt x="12345" y="9183"/>
                  </a:lnTo>
                  <a:lnTo>
                    <a:pt x="12320" y="8801"/>
                  </a:lnTo>
                  <a:lnTo>
                    <a:pt x="12243" y="8392"/>
                  </a:lnTo>
                  <a:lnTo>
                    <a:pt x="12116" y="8035"/>
                  </a:lnTo>
                  <a:lnTo>
                    <a:pt x="11963" y="7678"/>
                  </a:lnTo>
                  <a:lnTo>
                    <a:pt x="11759" y="7347"/>
                  </a:lnTo>
                  <a:lnTo>
                    <a:pt x="11503" y="7041"/>
                  </a:lnTo>
                  <a:lnTo>
                    <a:pt x="11248" y="6786"/>
                  </a:lnTo>
                  <a:lnTo>
                    <a:pt x="10917" y="6556"/>
                  </a:lnTo>
                  <a:lnTo>
                    <a:pt x="13391" y="6556"/>
                  </a:lnTo>
                  <a:lnTo>
                    <a:pt x="13595" y="6530"/>
                  </a:lnTo>
                  <a:lnTo>
                    <a:pt x="13799" y="6454"/>
                  </a:lnTo>
                  <a:lnTo>
                    <a:pt x="13978" y="6352"/>
                  </a:lnTo>
                  <a:lnTo>
                    <a:pt x="14131" y="6224"/>
                  </a:lnTo>
                  <a:lnTo>
                    <a:pt x="14258" y="6071"/>
                  </a:lnTo>
                  <a:lnTo>
                    <a:pt x="14360" y="5893"/>
                  </a:lnTo>
                  <a:lnTo>
                    <a:pt x="14411" y="5689"/>
                  </a:lnTo>
                  <a:lnTo>
                    <a:pt x="14437" y="5485"/>
                  </a:lnTo>
                  <a:lnTo>
                    <a:pt x="14437" y="2756"/>
                  </a:lnTo>
                  <a:lnTo>
                    <a:pt x="14437" y="2577"/>
                  </a:lnTo>
                  <a:lnTo>
                    <a:pt x="14386" y="2398"/>
                  </a:lnTo>
                  <a:lnTo>
                    <a:pt x="13774" y="536"/>
                  </a:lnTo>
                  <a:lnTo>
                    <a:pt x="13723" y="434"/>
                  </a:lnTo>
                  <a:lnTo>
                    <a:pt x="13646" y="307"/>
                  </a:lnTo>
                  <a:lnTo>
                    <a:pt x="13569" y="230"/>
                  </a:lnTo>
                  <a:lnTo>
                    <a:pt x="13467" y="154"/>
                  </a:lnTo>
                  <a:lnTo>
                    <a:pt x="13365" y="77"/>
                  </a:lnTo>
                  <a:lnTo>
                    <a:pt x="13238" y="26"/>
                  </a:lnTo>
                  <a:lnTo>
                    <a:pt x="13136" y="1"/>
                  </a:lnTo>
                  <a:lnTo>
                    <a:pt x="11325" y="1"/>
                  </a:lnTo>
                  <a:lnTo>
                    <a:pt x="11248" y="77"/>
                  </a:lnTo>
                  <a:lnTo>
                    <a:pt x="11197" y="154"/>
                  </a:lnTo>
                  <a:lnTo>
                    <a:pt x="11172" y="256"/>
                  </a:lnTo>
                  <a:lnTo>
                    <a:pt x="11197" y="358"/>
                  </a:lnTo>
                  <a:lnTo>
                    <a:pt x="11248" y="460"/>
                  </a:lnTo>
                  <a:lnTo>
                    <a:pt x="11325" y="511"/>
                  </a:lnTo>
                  <a:lnTo>
                    <a:pt x="11427" y="536"/>
                  </a:lnTo>
                  <a:lnTo>
                    <a:pt x="13085" y="536"/>
                  </a:lnTo>
                  <a:lnTo>
                    <a:pt x="13161" y="587"/>
                  </a:lnTo>
                  <a:lnTo>
                    <a:pt x="13212" y="638"/>
                  </a:lnTo>
                  <a:lnTo>
                    <a:pt x="13263" y="715"/>
                  </a:lnTo>
                  <a:lnTo>
                    <a:pt x="13595" y="1735"/>
                  </a:lnTo>
                  <a:lnTo>
                    <a:pt x="13595" y="1735"/>
                  </a:lnTo>
                  <a:lnTo>
                    <a:pt x="13391" y="1710"/>
                  </a:lnTo>
                  <a:lnTo>
                    <a:pt x="4948" y="1710"/>
                  </a:lnTo>
                  <a:lnTo>
                    <a:pt x="4719" y="1735"/>
                  </a:lnTo>
                  <a:lnTo>
                    <a:pt x="5076" y="715"/>
                  </a:lnTo>
                  <a:lnTo>
                    <a:pt x="5101" y="638"/>
                  </a:lnTo>
                  <a:lnTo>
                    <a:pt x="5152" y="587"/>
                  </a:lnTo>
                  <a:lnTo>
                    <a:pt x="5254" y="536"/>
                  </a:lnTo>
                  <a:lnTo>
                    <a:pt x="10305" y="536"/>
                  </a:lnTo>
                  <a:lnTo>
                    <a:pt x="10407" y="511"/>
                  </a:lnTo>
                  <a:lnTo>
                    <a:pt x="10483" y="460"/>
                  </a:lnTo>
                  <a:lnTo>
                    <a:pt x="10534" y="358"/>
                  </a:lnTo>
                  <a:lnTo>
                    <a:pt x="10560" y="256"/>
                  </a:lnTo>
                  <a:lnTo>
                    <a:pt x="10534" y="154"/>
                  </a:lnTo>
                  <a:lnTo>
                    <a:pt x="10483" y="77"/>
                  </a:lnTo>
                  <a:lnTo>
                    <a:pt x="104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0"/>
            <p:cNvSpPr/>
            <p:nvPr/>
          </p:nvSpPr>
          <p:spPr>
            <a:xfrm>
              <a:off x="426225" y="4259375"/>
              <a:ext cx="81650" cy="144150"/>
            </a:xfrm>
            <a:custGeom>
              <a:avLst/>
              <a:gdLst/>
              <a:ahLst/>
              <a:cxnLst/>
              <a:rect l="l" t="t" r="r" b="b"/>
              <a:pathLst>
                <a:path w="3266" h="5766" extrusionOk="0">
                  <a:moveTo>
                    <a:pt x="1352" y="1"/>
                  </a:moveTo>
                  <a:lnTo>
                    <a:pt x="1199" y="52"/>
                  </a:lnTo>
                  <a:lnTo>
                    <a:pt x="1046" y="103"/>
                  </a:lnTo>
                  <a:lnTo>
                    <a:pt x="893" y="154"/>
                  </a:lnTo>
                  <a:lnTo>
                    <a:pt x="766" y="256"/>
                  </a:lnTo>
                  <a:lnTo>
                    <a:pt x="638" y="332"/>
                  </a:lnTo>
                  <a:lnTo>
                    <a:pt x="511" y="460"/>
                  </a:lnTo>
                  <a:lnTo>
                    <a:pt x="383" y="562"/>
                  </a:lnTo>
                  <a:lnTo>
                    <a:pt x="281" y="689"/>
                  </a:lnTo>
                  <a:lnTo>
                    <a:pt x="204" y="842"/>
                  </a:lnTo>
                  <a:lnTo>
                    <a:pt x="128" y="970"/>
                  </a:lnTo>
                  <a:lnTo>
                    <a:pt x="77" y="1123"/>
                  </a:lnTo>
                  <a:lnTo>
                    <a:pt x="51" y="1301"/>
                  </a:lnTo>
                  <a:lnTo>
                    <a:pt x="26" y="1455"/>
                  </a:lnTo>
                  <a:lnTo>
                    <a:pt x="0" y="1608"/>
                  </a:lnTo>
                  <a:lnTo>
                    <a:pt x="26" y="1837"/>
                  </a:lnTo>
                  <a:lnTo>
                    <a:pt x="77" y="2041"/>
                  </a:lnTo>
                  <a:lnTo>
                    <a:pt x="128" y="2245"/>
                  </a:lnTo>
                  <a:lnTo>
                    <a:pt x="230" y="2424"/>
                  </a:lnTo>
                  <a:lnTo>
                    <a:pt x="358" y="2602"/>
                  </a:lnTo>
                  <a:lnTo>
                    <a:pt x="485" y="2781"/>
                  </a:lnTo>
                  <a:lnTo>
                    <a:pt x="638" y="2908"/>
                  </a:lnTo>
                  <a:lnTo>
                    <a:pt x="842" y="3036"/>
                  </a:lnTo>
                  <a:lnTo>
                    <a:pt x="842" y="4949"/>
                  </a:lnTo>
                  <a:lnTo>
                    <a:pt x="842" y="5102"/>
                  </a:lnTo>
                  <a:lnTo>
                    <a:pt x="893" y="5255"/>
                  </a:lnTo>
                  <a:lnTo>
                    <a:pt x="970" y="5408"/>
                  </a:lnTo>
                  <a:lnTo>
                    <a:pt x="1072" y="5510"/>
                  </a:lnTo>
                  <a:lnTo>
                    <a:pt x="1199" y="5612"/>
                  </a:lnTo>
                  <a:lnTo>
                    <a:pt x="1327" y="5689"/>
                  </a:lnTo>
                  <a:lnTo>
                    <a:pt x="1480" y="5740"/>
                  </a:lnTo>
                  <a:lnTo>
                    <a:pt x="1633" y="5765"/>
                  </a:lnTo>
                  <a:lnTo>
                    <a:pt x="1811" y="5740"/>
                  </a:lnTo>
                  <a:lnTo>
                    <a:pt x="1939" y="5689"/>
                  </a:lnTo>
                  <a:lnTo>
                    <a:pt x="2092" y="5612"/>
                  </a:lnTo>
                  <a:lnTo>
                    <a:pt x="2220" y="5510"/>
                  </a:lnTo>
                  <a:lnTo>
                    <a:pt x="2296" y="5408"/>
                  </a:lnTo>
                  <a:lnTo>
                    <a:pt x="2373" y="5255"/>
                  </a:lnTo>
                  <a:lnTo>
                    <a:pt x="2424" y="5102"/>
                  </a:lnTo>
                  <a:lnTo>
                    <a:pt x="2449" y="4949"/>
                  </a:lnTo>
                  <a:lnTo>
                    <a:pt x="2449" y="3036"/>
                  </a:lnTo>
                  <a:lnTo>
                    <a:pt x="2628" y="2908"/>
                  </a:lnTo>
                  <a:lnTo>
                    <a:pt x="2806" y="2755"/>
                  </a:lnTo>
                  <a:lnTo>
                    <a:pt x="2959" y="2577"/>
                  </a:lnTo>
                  <a:lnTo>
                    <a:pt x="3061" y="2398"/>
                  </a:lnTo>
                  <a:lnTo>
                    <a:pt x="3163" y="2194"/>
                  </a:lnTo>
                  <a:lnTo>
                    <a:pt x="3214" y="1965"/>
                  </a:lnTo>
                  <a:lnTo>
                    <a:pt x="3265" y="1761"/>
                  </a:lnTo>
                  <a:lnTo>
                    <a:pt x="3265" y="1531"/>
                  </a:lnTo>
                  <a:lnTo>
                    <a:pt x="3240" y="1429"/>
                  </a:lnTo>
                  <a:lnTo>
                    <a:pt x="3163" y="1327"/>
                  </a:lnTo>
                  <a:lnTo>
                    <a:pt x="3087" y="1276"/>
                  </a:lnTo>
                  <a:lnTo>
                    <a:pt x="2985" y="1276"/>
                  </a:lnTo>
                  <a:lnTo>
                    <a:pt x="2883" y="1301"/>
                  </a:lnTo>
                  <a:lnTo>
                    <a:pt x="2806" y="1352"/>
                  </a:lnTo>
                  <a:lnTo>
                    <a:pt x="2755" y="1455"/>
                  </a:lnTo>
                  <a:lnTo>
                    <a:pt x="2730" y="1557"/>
                  </a:lnTo>
                  <a:lnTo>
                    <a:pt x="2730" y="1710"/>
                  </a:lnTo>
                  <a:lnTo>
                    <a:pt x="2704" y="1863"/>
                  </a:lnTo>
                  <a:lnTo>
                    <a:pt x="2653" y="2016"/>
                  </a:lnTo>
                  <a:lnTo>
                    <a:pt x="2577" y="2143"/>
                  </a:lnTo>
                  <a:lnTo>
                    <a:pt x="2500" y="2271"/>
                  </a:lnTo>
                  <a:lnTo>
                    <a:pt x="2398" y="2398"/>
                  </a:lnTo>
                  <a:lnTo>
                    <a:pt x="2296" y="2500"/>
                  </a:lnTo>
                  <a:lnTo>
                    <a:pt x="2143" y="2577"/>
                  </a:lnTo>
                  <a:lnTo>
                    <a:pt x="2041" y="2653"/>
                  </a:lnTo>
                  <a:lnTo>
                    <a:pt x="1964" y="2755"/>
                  </a:lnTo>
                  <a:lnTo>
                    <a:pt x="1913" y="2857"/>
                  </a:lnTo>
                  <a:lnTo>
                    <a:pt x="1913" y="2985"/>
                  </a:lnTo>
                  <a:lnTo>
                    <a:pt x="1913" y="4949"/>
                  </a:lnTo>
                  <a:lnTo>
                    <a:pt x="1888" y="5051"/>
                  </a:lnTo>
                  <a:lnTo>
                    <a:pt x="1837" y="5127"/>
                  </a:lnTo>
                  <a:lnTo>
                    <a:pt x="1735" y="5204"/>
                  </a:lnTo>
                  <a:lnTo>
                    <a:pt x="1531" y="5204"/>
                  </a:lnTo>
                  <a:lnTo>
                    <a:pt x="1454" y="5127"/>
                  </a:lnTo>
                  <a:lnTo>
                    <a:pt x="1378" y="5051"/>
                  </a:lnTo>
                  <a:lnTo>
                    <a:pt x="1378" y="4949"/>
                  </a:lnTo>
                  <a:lnTo>
                    <a:pt x="1378" y="2985"/>
                  </a:lnTo>
                  <a:lnTo>
                    <a:pt x="1352" y="2857"/>
                  </a:lnTo>
                  <a:lnTo>
                    <a:pt x="1301" y="2755"/>
                  </a:lnTo>
                  <a:lnTo>
                    <a:pt x="1225" y="2653"/>
                  </a:lnTo>
                  <a:lnTo>
                    <a:pt x="1123" y="2577"/>
                  </a:lnTo>
                  <a:lnTo>
                    <a:pt x="995" y="2500"/>
                  </a:lnTo>
                  <a:lnTo>
                    <a:pt x="893" y="2398"/>
                  </a:lnTo>
                  <a:lnTo>
                    <a:pt x="791" y="2296"/>
                  </a:lnTo>
                  <a:lnTo>
                    <a:pt x="689" y="2169"/>
                  </a:lnTo>
                  <a:lnTo>
                    <a:pt x="638" y="2041"/>
                  </a:lnTo>
                  <a:lnTo>
                    <a:pt x="587" y="1914"/>
                  </a:lnTo>
                  <a:lnTo>
                    <a:pt x="562" y="1761"/>
                  </a:lnTo>
                  <a:lnTo>
                    <a:pt x="536" y="1608"/>
                  </a:lnTo>
                  <a:lnTo>
                    <a:pt x="562" y="1403"/>
                  </a:lnTo>
                  <a:lnTo>
                    <a:pt x="638" y="1199"/>
                  </a:lnTo>
                  <a:lnTo>
                    <a:pt x="740" y="995"/>
                  </a:lnTo>
                  <a:lnTo>
                    <a:pt x="868" y="842"/>
                  </a:lnTo>
                  <a:lnTo>
                    <a:pt x="1046" y="689"/>
                  </a:lnTo>
                  <a:lnTo>
                    <a:pt x="1250" y="587"/>
                  </a:lnTo>
                  <a:lnTo>
                    <a:pt x="1454" y="536"/>
                  </a:lnTo>
                  <a:lnTo>
                    <a:pt x="1811" y="536"/>
                  </a:lnTo>
                  <a:lnTo>
                    <a:pt x="1964" y="587"/>
                  </a:lnTo>
                  <a:lnTo>
                    <a:pt x="2117" y="638"/>
                  </a:lnTo>
                  <a:lnTo>
                    <a:pt x="2245" y="715"/>
                  </a:lnTo>
                  <a:lnTo>
                    <a:pt x="2347" y="740"/>
                  </a:lnTo>
                  <a:lnTo>
                    <a:pt x="2449" y="740"/>
                  </a:lnTo>
                  <a:lnTo>
                    <a:pt x="2551" y="715"/>
                  </a:lnTo>
                  <a:lnTo>
                    <a:pt x="2628" y="638"/>
                  </a:lnTo>
                  <a:lnTo>
                    <a:pt x="2653" y="536"/>
                  </a:lnTo>
                  <a:lnTo>
                    <a:pt x="2653" y="434"/>
                  </a:lnTo>
                  <a:lnTo>
                    <a:pt x="2628" y="332"/>
                  </a:lnTo>
                  <a:lnTo>
                    <a:pt x="2551" y="256"/>
                  </a:lnTo>
                  <a:lnTo>
                    <a:pt x="2347" y="154"/>
                  </a:lnTo>
                  <a:lnTo>
                    <a:pt x="2143" y="77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0"/>
            <p:cNvSpPr/>
            <p:nvPr/>
          </p:nvSpPr>
          <p:spPr>
            <a:xfrm>
              <a:off x="361825" y="40534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8" y="995"/>
                  </a:lnTo>
                  <a:lnTo>
                    <a:pt x="2117" y="1071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2"/>
                  </a:lnTo>
                  <a:lnTo>
                    <a:pt x="1760" y="1658"/>
                  </a:lnTo>
                  <a:lnTo>
                    <a:pt x="1913" y="1683"/>
                  </a:lnTo>
                  <a:lnTo>
                    <a:pt x="2092" y="1658"/>
                  </a:lnTo>
                  <a:lnTo>
                    <a:pt x="2245" y="1632"/>
                  </a:lnTo>
                  <a:lnTo>
                    <a:pt x="2372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29" y="893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724" y="1683"/>
                  </a:lnTo>
                  <a:lnTo>
                    <a:pt x="3877" y="1658"/>
                  </a:lnTo>
                  <a:lnTo>
                    <a:pt x="4030" y="1632"/>
                  </a:lnTo>
                  <a:lnTo>
                    <a:pt x="4158" y="1556"/>
                  </a:lnTo>
                  <a:lnTo>
                    <a:pt x="4285" y="1454"/>
                  </a:lnTo>
                  <a:lnTo>
                    <a:pt x="4387" y="1326"/>
                  </a:lnTo>
                  <a:lnTo>
                    <a:pt x="4464" y="1199"/>
                  </a:lnTo>
                  <a:lnTo>
                    <a:pt x="4489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79" y="2678"/>
                  </a:lnTo>
                  <a:lnTo>
                    <a:pt x="8264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7" y="2423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70"/>
          <p:cNvGrpSpPr/>
          <p:nvPr/>
        </p:nvGrpSpPr>
        <p:grpSpPr>
          <a:xfrm>
            <a:off x="1757994" y="4084051"/>
            <a:ext cx="456070" cy="456070"/>
            <a:chOff x="981000" y="3983900"/>
            <a:chExt cx="458500" cy="458500"/>
          </a:xfrm>
        </p:grpSpPr>
        <p:sp>
          <p:nvSpPr>
            <p:cNvPr id="1808" name="Google Shape;1808;p70"/>
            <p:cNvSpPr/>
            <p:nvPr/>
          </p:nvSpPr>
          <p:spPr>
            <a:xfrm>
              <a:off x="1303650" y="4073825"/>
              <a:ext cx="72725" cy="73350"/>
            </a:xfrm>
            <a:custGeom>
              <a:avLst/>
              <a:gdLst/>
              <a:ahLst/>
              <a:cxnLst/>
              <a:rect l="l" t="t" r="r" b="b"/>
              <a:pathLst>
                <a:path w="2909" h="2934" extrusionOk="0">
                  <a:moveTo>
                    <a:pt x="1454" y="536"/>
                  </a:moveTo>
                  <a:lnTo>
                    <a:pt x="1633" y="561"/>
                  </a:lnTo>
                  <a:lnTo>
                    <a:pt x="1811" y="612"/>
                  </a:lnTo>
                  <a:lnTo>
                    <a:pt x="1964" y="689"/>
                  </a:lnTo>
                  <a:lnTo>
                    <a:pt x="2118" y="816"/>
                  </a:lnTo>
                  <a:lnTo>
                    <a:pt x="2220" y="944"/>
                  </a:lnTo>
                  <a:lnTo>
                    <a:pt x="2322" y="1097"/>
                  </a:lnTo>
                  <a:lnTo>
                    <a:pt x="2373" y="1276"/>
                  </a:lnTo>
                  <a:lnTo>
                    <a:pt x="2373" y="1480"/>
                  </a:lnTo>
                  <a:lnTo>
                    <a:pt x="2373" y="1658"/>
                  </a:lnTo>
                  <a:lnTo>
                    <a:pt x="2322" y="1837"/>
                  </a:lnTo>
                  <a:lnTo>
                    <a:pt x="2220" y="1990"/>
                  </a:lnTo>
                  <a:lnTo>
                    <a:pt x="2118" y="2117"/>
                  </a:lnTo>
                  <a:lnTo>
                    <a:pt x="1964" y="2245"/>
                  </a:lnTo>
                  <a:lnTo>
                    <a:pt x="1811" y="2321"/>
                  </a:lnTo>
                  <a:lnTo>
                    <a:pt x="1633" y="2372"/>
                  </a:lnTo>
                  <a:lnTo>
                    <a:pt x="1454" y="2398"/>
                  </a:lnTo>
                  <a:lnTo>
                    <a:pt x="1276" y="2372"/>
                  </a:lnTo>
                  <a:lnTo>
                    <a:pt x="1097" y="2321"/>
                  </a:lnTo>
                  <a:lnTo>
                    <a:pt x="944" y="2245"/>
                  </a:lnTo>
                  <a:lnTo>
                    <a:pt x="791" y="2117"/>
                  </a:lnTo>
                  <a:lnTo>
                    <a:pt x="689" y="1990"/>
                  </a:lnTo>
                  <a:lnTo>
                    <a:pt x="587" y="1837"/>
                  </a:lnTo>
                  <a:lnTo>
                    <a:pt x="536" y="1658"/>
                  </a:lnTo>
                  <a:lnTo>
                    <a:pt x="536" y="1480"/>
                  </a:lnTo>
                  <a:lnTo>
                    <a:pt x="536" y="1276"/>
                  </a:lnTo>
                  <a:lnTo>
                    <a:pt x="587" y="1097"/>
                  </a:lnTo>
                  <a:lnTo>
                    <a:pt x="689" y="944"/>
                  </a:lnTo>
                  <a:lnTo>
                    <a:pt x="791" y="816"/>
                  </a:lnTo>
                  <a:lnTo>
                    <a:pt x="944" y="689"/>
                  </a:lnTo>
                  <a:lnTo>
                    <a:pt x="1097" y="612"/>
                  </a:lnTo>
                  <a:lnTo>
                    <a:pt x="1276" y="561"/>
                  </a:lnTo>
                  <a:lnTo>
                    <a:pt x="1454" y="536"/>
                  </a:lnTo>
                  <a:close/>
                  <a:moveTo>
                    <a:pt x="1454" y="0"/>
                  </a:moveTo>
                  <a:lnTo>
                    <a:pt x="1148" y="26"/>
                  </a:lnTo>
                  <a:lnTo>
                    <a:pt x="893" y="128"/>
                  </a:lnTo>
                  <a:lnTo>
                    <a:pt x="638" y="255"/>
                  </a:lnTo>
                  <a:lnTo>
                    <a:pt x="409" y="434"/>
                  </a:lnTo>
                  <a:lnTo>
                    <a:pt x="230" y="663"/>
                  </a:lnTo>
                  <a:lnTo>
                    <a:pt x="102" y="893"/>
                  </a:lnTo>
                  <a:lnTo>
                    <a:pt x="26" y="1174"/>
                  </a:lnTo>
                  <a:lnTo>
                    <a:pt x="0" y="1480"/>
                  </a:lnTo>
                  <a:lnTo>
                    <a:pt x="26" y="1760"/>
                  </a:lnTo>
                  <a:lnTo>
                    <a:pt x="102" y="2041"/>
                  </a:lnTo>
                  <a:lnTo>
                    <a:pt x="230" y="2296"/>
                  </a:lnTo>
                  <a:lnTo>
                    <a:pt x="409" y="2500"/>
                  </a:lnTo>
                  <a:lnTo>
                    <a:pt x="638" y="2678"/>
                  </a:lnTo>
                  <a:lnTo>
                    <a:pt x="893" y="2806"/>
                  </a:lnTo>
                  <a:lnTo>
                    <a:pt x="1148" y="2908"/>
                  </a:lnTo>
                  <a:lnTo>
                    <a:pt x="1454" y="2933"/>
                  </a:lnTo>
                  <a:lnTo>
                    <a:pt x="1760" y="2908"/>
                  </a:lnTo>
                  <a:lnTo>
                    <a:pt x="2015" y="2806"/>
                  </a:lnTo>
                  <a:lnTo>
                    <a:pt x="2271" y="2678"/>
                  </a:lnTo>
                  <a:lnTo>
                    <a:pt x="2500" y="2500"/>
                  </a:lnTo>
                  <a:lnTo>
                    <a:pt x="2679" y="2296"/>
                  </a:lnTo>
                  <a:lnTo>
                    <a:pt x="2806" y="2041"/>
                  </a:lnTo>
                  <a:lnTo>
                    <a:pt x="2883" y="1760"/>
                  </a:lnTo>
                  <a:lnTo>
                    <a:pt x="2908" y="1480"/>
                  </a:lnTo>
                  <a:lnTo>
                    <a:pt x="2883" y="1174"/>
                  </a:lnTo>
                  <a:lnTo>
                    <a:pt x="2806" y="893"/>
                  </a:lnTo>
                  <a:lnTo>
                    <a:pt x="2679" y="663"/>
                  </a:lnTo>
                  <a:lnTo>
                    <a:pt x="2500" y="434"/>
                  </a:lnTo>
                  <a:lnTo>
                    <a:pt x="2271" y="255"/>
                  </a:lnTo>
                  <a:lnTo>
                    <a:pt x="2015" y="128"/>
                  </a:lnTo>
                  <a:lnTo>
                    <a:pt x="1760" y="26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1263475" y="4027900"/>
              <a:ext cx="153075" cy="165175"/>
            </a:xfrm>
            <a:custGeom>
              <a:avLst/>
              <a:gdLst/>
              <a:ahLst/>
              <a:cxnLst/>
              <a:rect l="l" t="t" r="r" b="b"/>
              <a:pathLst>
                <a:path w="6123" h="6607" extrusionOk="0">
                  <a:moveTo>
                    <a:pt x="3342" y="562"/>
                  </a:moveTo>
                  <a:lnTo>
                    <a:pt x="3393" y="613"/>
                  </a:lnTo>
                  <a:lnTo>
                    <a:pt x="3495" y="1098"/>
                  </a:lnTo>
                  <a:lnTo>
                    <a:pt x="3520" y="1225"/>
                  </a:lnTo>
                  <a:lnTo>
                    <a:pt x="3597" y="1353"/>
                  </a:lnTo>
                  <a:lnTo>
                    <a:pt x="3673" y="1455"/>
                  </a:lnTo>
                  <a:lnTo>
                    <a:pt x="3801" y="1531"/>
                  </a:lnTo>
                  <a:lnTo>
                    <a:pt x="4235" y="1786"/>
                  </a:lnTo>
                  <a:lnTo>
                    <a:pt x="4362" y="1837"/>
                  </a:lnTo>
                  <a:lnTo>
                    <a:pt x="4490" y="1863"/>
                  </a:lnTo>
                  <a:lnTo>
                    <a:pt x="4643" y="1863"/>
                  </a:lnTo>
                  <a:lnTo>
                    <a:pt x="4770" y="1837"/>
                  </a:lnTo>
                  <a:lnTo>
                    <a:pt x="5255" y="1684"/>
                  </a:lnTo>
                  <a:lnTo>
                    <a:pt x="5306" y="1684"/>
                  </a:lnTo>
                  <a:lnTo>
                    <a:pt x="5331" y="1710"/>
                  </a:lnTo>
                  <a:lnTo>
                    <a:pt x="5586" y="2143"/>
                  </a:lnTo>
                  <a:lnTo>
                    <a:pt x="5586" y="2194"/>
                  </a:lnTo>
                  <a:lnTo>
                    <a:pt x="5561" y="2245"/>
                  </a:lnTo>
                  <a:lnTo>
                    <a:pt x="5204" y="2551"/>
                  </a:lnTo>
                  <a:lnTo>
                    <a:pt x="5102" y="2653"/>
                  </a:lnTo>
                  <a:lnTo>
                    <a:pt x="5025" y="2781"/>
                  </a:lnTo>
                  <a:lnTo>
                    <a:pt x="4974" y="2909"/>
                  </a:lnTo>
                  <a:lnTo>
                    <a:pt x="4974" y="3036"/>
                  </a:lnTo>
                  <a:lnTo>
                    <a:pt x="4974" y="3572"/>
                  </a:lnTo>
                  <a:lnTo>
                    <a:pt x="4974" y="3699"/>
                  </a:lnTo>
                  <a:lnTo>
                    <a:pt x="5025" y="3827"/>
                  </a:lnTo>
                  <a:lnTo>
                    <a:pt x="5102" y="3954"/>
                  </a:lnTo>
                  <a:lnTo>
                    <a:pt x="5204" y="4056"/>
                  </a:lnTo>
                  <a:lnTo>
                    <a:pt x="5561" y="4388"/>
                  </a:lnTo>
                  <a:lnTo>
                    <a:pt x="5586" y="4413"/>
                  </a:lnTo>
                  <a:lnTo>
                    <a:pt x="5586" y="4464"/>
                  </a:lnTo>
                  <a:lnTo>
                    <a:pt x="5331" y="4898"/>
                  </a:lnTo>
                  <a:lnTo>
                    <a:pt x="5306" y="4924"/>
                  </a:lnTo>
                  <a:lnTo>
                    <a:pt x="5255" y="4924"/>
                  </a:lnTo>
                  <a:lnTo>
                    <a:pt x="4770" y="4770"/>
                  </a:lnTo>
                  <a:lnTo>
                    <a:pt x="4643" y="4745"/>
                  </a:lnTo>
                  <a:lnTo>
                    <a:pt x="4490" y="4745"/>
                  </a:lnTo>
                  <a:lnTo>
                    <a:pt x="4362" y="4770"/>
                  </a:lnTo>
                  <a:lnTo>
                    <a:pt x="4235" y="4821"/>
                  </a:lnTo>
                  <a:lnTo>
                    <a:pt x="3801" y="5077"/>
                  </a:lnTo>
                  <a:lnTo>
                    <a:pt x="3673" y="5153"/>
                  </a:lnTo>
                  <a:lnTo>
                    <a:pt x="3597" y="5255"/>
                  </a:lnTo>
                  <a:lnTo>
                    <a:pt x="3520" y="5383"/>
                  </a:lnTo>
                  <a:lnTo>
                    <a:pt x="3495" y="5510"/>
                  </a:lnTo>
                  <a:lnTo>
                    <a:pt x="3393" y="5995"/>
                  </a:lnTo>
                  <a:lnTo>
                    <a:pt x="3342" y="6046"/>
                  </a:lnTo>
                  <a:lnTo>
                    <a:pt x="3316" y="6071"/>
                  </a:lnTo>
                  <a:lnTo>
                    <a:pt x="2806" y="6071"/>
                  </a:lnTo>
                  <a:lnTo>
                    <a:pt x="2781" y="6046"/>
                  </a:lnTo>
                  <a:lnTo>
                    <a:pt x="2730" y="5995"/>
                  </a:lnTo>
                  <a:lnTo>
                    <a:pt x="2628" y="5510"/>
                  </a:lnTo>
                  <a:lnTo>
                    <a:pt x="2602" y="5383"/>
                  </a:lnTo>
                  <a:lnTo>
                    <a:pt x="2551" y="5255"/>
                  </a:lnTo>
                  <a:lnTo>
                    <a:pt x="2449" y="5153"/>
                  </a:lnTo>
                  <a:lnTo>
                    <a:pt x="2347" y="5077"/>
                  </a:lnTo>
                  <a:lnTo>
                    <a:pt x="1888" y="4821"/>
                  </a:lnTo>
                  <a:lnTo>
                    <a:pt x="1735" y="4745"/>
                  </a:lnTo>
                  <a:lnTo>
                    <a:pt x="1454" y="4745"/>
                  </a:lnTo>
                  <a:lnTo>
                    <a:pt x="1352" y="4770"/>
                  </a:lnTo>
                  <a:lnTo>
                    <a:pt x="868" y="4924"/>
                  </a:lnTo>
                  <a:lnTo>
                    <a:pt x="817" y="4924"/>
                  </a:lnTo>
                  <a:lnTo>
                    <a:pt x="791" y="4898"/>
                  </a:lnTo>
                  <a:lnTo>
                    <a:pt x="536" y="4464"/>
                  </a:lnTo>
                  <a:lnTo>
                    <a:pt x="536" y="4413"/>
                  </a:lnTo>
                  <a:lnTo>
                    <a:pt x="562" y="4388"/>
                  </a:lnTo>
                  <a:lnTo>
                    <a:pt x="919" y="4056"/>
                  </a:lnTo>
                  <a:lnTo>
                    <a:pt x="1021" y="3954"/>
                  </a:lnTo>
                  <a:lnTo>
                    <a:pt x="1097" y="3827"/>
                  </a:lnTo>
                  <a:lnTo>
                    <a:pt x="1148" y="3699"/>
                  </a:lnTo>
                  <a:lnTo>
                    <a:pt x="1148" y="3572"/>
                  </a:lnTo>
                  <a:lnTo>
                    <a:pt x="1148" y="3036"/>
                  </a:lnTo>
                  <a:lnTo>
                    <a:pt x="1148" y="2909"/>
                  </a:lnTo>
                  <a:lnTo>
                    <a:pt x="1097" y="2781"/>
                  </a:lnTo>
                  <a:lnTo>
                    <a:pt x="1021" y="2653"/>
                  </a:lnTo>
                  <a:lnTo>
                    <a:pt x="919" y="2551"/>
                  </a:lnTo>
                  <a:lnTo>
                    <a:pt x="562" y="2245"/>
                  </a:lnTo>
                  <a:lnTo>
                    <a:pt x="536" y="2194"/>
                  </a:lnTo>
                  <a:lnTo>
                    <a:pt x="536" y="2143"/>
                  </a:lnTo>
                  <a:lnTo>
                    <a:pt x="791" y="1710"/>
                  </a:lnTo>
                  <a:lnTo>
                    <a:pt x="817" y="1684"/>
                  </a:lnTo>
                  <a:lnTo>
                    <a:pt x="868" y="1684"/>
                  </a:lnTo>
                  <a:lnTo>
                    <a:pt x="1352" y="1837"/>
                  </a:lnTo>
                  <a:lnTo>
                    <a:pt x="1480" y="1863"/>
                  </a:lnTo>
                  <a:lnTo>
                    <a:pt x="1633" y="1863"/>
                  </a:lnTo>
                  <a:lnTo>
                    <a:pt x="1761" y="1837"/>
                  </a:lnTo>
                  <a:lnTo>
                    <a:pt x="1888" y="1786"/>
                  </a:lnTo>
                  <a:lnTo>
                    <a:pt x="2347" y="1531"/>
                  </a:lnTo>
                  <a:lnTo>
                    <a:pt x="2449" y="1455"/>
                  </a:lnTo>
                  <a:lnTo>
                    <a:pt x="2551" y="1353"/>
                  </a:lnTo>
                  <a:lnTo>
                    <a:pt x="2602" y="1225"/>
                  </a:lnTo>
                  <a:lnTo>
                    <a:pt x="2628" y="1098"/>
                  </a:lnTo>
                  <a:lnTo>
                    <a:pt x="2730" y="613"/>
                  </a:lnTo>
                  <a:lnTo>
                    <a:pt x="2781" y="562"/>
                  </a:lnTo>
                  <a:close/>
                  <a:moveTo>
                    <a:pt x="2806" y="1"/>
                  </a:moveTo>
                  <a:lnTo>
                    <a:pt x="2704" y="26"/>
                  </a:lnTo>
                  <a:lnTo>
                    <a:pt x="2628" y="52"/>
                  </a:lnTo>
                  <a:lnTo>
                    <a:pt x="2526" y="77"/>
                  </a:lnTo>
                  <a:lnTo>
                    <a:pt x="2449" y="154"/>
                  </a:lnTo>
                  <a:lnTo>
                    <a:pt x="2373" y="205"/>
                  </a:lnTo>
                  <a:lnTo>
                    <a:pt x="2296" y="281"/>
                  </a:lnTo>
                  <a:lnTo>
                    <a:pt x="2245" y="383"/>
                  </a:lnTo>
                  <a:lnTo>
                    <a:pt x="2220" y="485"/>
                  </a:lnTo>
                  <a:lnTo>
                    <a:pt x="2169" y="740"/>
                  </a:lnTo>
                  <a:lnTo>
                    <a:pt x="2118" y="1021"/>
                  </a:lnTo>
                  <a:lnTo>
                    <a:pt x="2092" y="1047"/>
                  </a:lnTo>
                  <a:lnTo>
                    <a:pt x="2067" y="1072"/>
                  </a:lnTo>
                  <a:lnTo>
                    <a:pt x="1607" y="1327"/>
                  </a:lnTo>
                  <a:lnTo>
                    <a:pt x="1556" y="1327"/>
                  </a:lnTo>
                  <a:lnTo>
                    <a:pt x="1276" y="1251"/>
                  </a:lnTo>
                  <a:lnTo>
                    <a:pt x="1021" y="1174"/>
                  </a:lnTo>
                  <a:lnTo>
                    <a:pt x="919" y="1149"/>
                  </a:lnTo>
                  <a:lnTo>
                    <a:pt x="715" y="1149"/>
                  </a:lnTo>
                  <a:lnTo>
                    <a:pt x="638" y="1200"/>
                  </a:lnTo>
                  <a:lnTo>
                    <a:pt x="536" y="1225"/>
                  </a:lnTo>
                  <a:lnTo>
                    <a:pt x="460" y="1302"/>
                  </a:lnTo>
                  <a:lnTo>
                    <a:pt x="383" y="1353"/>
                  </a:lnTo>
                  <a:lnTo>
                    <a:pt x="332" y="1455"/>
                  </a:lnTo>
                  <a:lnTo>
                    <a:pt x="77" y="1863"/>
                  </a:lnTo>
                  <a:lnTo>
                    <a:pt x="26" y="1965"/>
                  </a:lnTo>
                  <a:lnTo>
                    <a:pt x="1" y="2067"/>
                  </a:lnTo>
                  <a:lnTo>
                    <a:pt x="1" y="2169"/>
                  </a:lnTo>
                  <a:lnTo>
                    <a:pt x="1" y="2271"/>
                  </a:lnTo>
                  <a:lnTo>
                    <a:pt x="26" y="2347"/>
                  </a:lnTo>
                  <a:lnTo>
                    <a:pt x="52" y="2449"/>
                  </a:lnTo>
                  <a:lnTo>
                    <a:pt x="128" y="2526"/>
                  </a:lnTo>
                  <a:lnTo>
                    <a:pt x="179" y="2628"/>
                  </a:lnTo>
                  <a:lnTo>
                    <a:pt x="383" y="2806"/>
                  </a:lnTo>
                  <a:lnTo>
                    <a:pt x="587" y="2985"/>
                  </a:lnTo>
                  <a:lnTo>
                    <a:pt x="613" y="3011"/>
                  </a:lnTo>
                  <a:lnTo>
                    <a:pt x="613" y="3036"/>
                  </a:lnTo>
                  <a:lnTo>
                    <a:pt x="613" y="3572"/>
                  </a:lnTo>
                  <a:lnTo>
                    <a:pt x="613" y="3597"/>
                  </a:lnTo>
                  <a:lnTo>
                    <a:pt x="587" y="3623"/>
                  </a:lnTo>
                  <a:lnTo>
                    <a:pt x="383" y="3801"/>
                  </a:lnTo>
                  <a:lnTo>
                    <a:pt x="179" y="4005"/>
                  </a:lnTo>
                  <a:lnTo>
                    <a:pt x="128" y="4082"/>
                  </a:lnTo>
                  <a:lnTo>
                    <a:pt x="52" y="4158"/>
                  </a:lnTo>
                  <a:lnTo>
                    <a:pt x="26" y="4260"/>
                  </a:lnTo>
                  <a:lnTo>
                    <a:pt x="1" y="4362"/>
                  </a:lnTo>
                  <a:lnTo>
                    <a:pt x="1" y="4439"/>
                  </a:lnTo>
                  <a:lnTo>
                    <a:pt x="1" y="4541"/>
                  </a:lnTo>
                  <a:lnTo>
                    <a:pt x="26" y="4643"/>
                  </a:lnTo>
                  <a:lnTo>
                    <a:pt x="77" y="4745"/>
                  </a:lnTo>
                  <a:lnTo>
                    <a:pt x="332" y="5153"/>
                  </a:lnTo>
                  <a:lnTo>
                    <a:pt x="383" y="5255"/>
                  </a:lnTo>
                  <a:lnTo>
                    <a:pt x="460" y="5332"/>
                  </a:lnTo>
                  <a:lnTo>
                    <a:pt x="536" y="5383"/>
                  </a:lnTo>
                  <a:lnTo>
                    <a:pt x="638" y="5434"/>
                  </a:lnTo>
                  <a:lnTo>
                    <a:pt x="715" y="5459"/>
                  </a:lnTo>
                  <a:lnTo>
                    <a:pt x="1021" y="5459"/>
                  </a:lnTo>
                  <a:lnTo>
                    <a:pt x="1276" y="5357"/>
                  </a:lnTo>
                  <a:lnTo>
                    <a:pt x="1556" y="5281"/>
                  </a:lnTo>
                  <a:lnTo>
                    <a:pt x="1607" y="5281"/>
                  </a:lnTo>
                  <a:lnTo>
                    <a:pt x="2067" y="5536"/>
                  </a:lnTo>
                  <a:lnTo>
                    <a:pt x="2092" y="5561"/>
                  </a:lnTo>
                  <a:lnTo>
                    <a:pt x="2118" y="5587"/>
                  </a:lnTo>
                  <a:lnTo>
                    <a:pt x="2169" y="5867"/>
                  </a:lnTo>
                  <a:lnTo>
                    <a:pt x="2220" y="6148"/>
                  </a:lnTo>
                  <a:lnTo>
                    <a:pt x="2245" y="6224"/>
                  </a:lnTo>
                  <a:lnTo>
                    <a:pt x="2296" y="6326"/>
                  </a:lnTo>
                  <a:lnTo>
                    <a:pt x="2373" y="6403"/>
                  </a:lnTo>
                  <a:lnTo>
                    <a:pt x="2449" y="6479"/>
                  </a:lnTo>
                  <a:lnTo>
                    <a:pt x="2526" y="6530"/>
                  </a:lnTo>
                  <a:lnTo>
                    <a:pt x="2628" y="6556"/>
                  </a:lnTo>
                  <a:lnTo>
                    <a:pt x="2704" y="6581"/>
                  </a:lnTo>
                  <a:lnTo>
                    <a:pt x="2806" y="6607"/>
                  </a:lnTo>
                  <a:lnTo>
                    <a:pt x="3316" y="6607"/>
                  </a:lnTo>
                  <a:lnTo>
                    <a:pt x="3418" y="6581"/>
                  </a:lnTo>
                  <a:lnTo>
                    <a:pt x="3495" y="6556"/>
                  </a:lnTo>
                  <a:lnTo>
                    <a:pt x="3597" y="6530"/>
                  </a:lnTo>
                  <a:lnTo>
                    <a:pt x="3673" y="6479"/>
                  </a:lnTo>
                  <a:lnTo>
                    <a:pt x="3750" y="6403"/>
                  </a:lnTo>
                  <a:lnTo>
                    <a:pt x="3827" y="6326"/>
                  </a:lnTo>
                  <a:lnTo>
                    <a:pt x="3878" y="6224"/>
                  </a:lnTo>
                  <a:lnTo>
                    <a:pt x="3903" y="6148"/>
                  </a:lnTo>
                  <a:lnTo>
                    <a:pt x="3954" y="5867"/>
                  </a:lnTo>
                  <a:lnTo>
                    <a:pt x="4031" y="5587"/>
                  </a:lnTo>
                  <a:lnTo>
                    <a:pt x="4031" y="5561"/>
                  </a:lnTo>
                  <a:lnTo>
                    <a:pt x="4056" y="5536"/>
                  </a:lnTo>
                  <a:lnTo>
                    <a:pt x="4515" y="5281"/>
                  </a:lnTo>
                  <a:lnTo>
                    <a:pt x="4566" y="5281"/>
                  </a:lnTo>
                  <a:lnTo>
                    <a:pt x="4847" y="5357"/>
                  </a:lnTo>
                  <a:lnTo>
                    <a:pt x="5102" y="5459"/>
                  </a:lnTo>
                  <a:lnTo>
                    <a:pt x="5408" y="5459"/>
                  </a:lnTo>
                  <a:lnTo>
                    <a:pt x="5510" y="5434"/>
                  </a:lnTo>
                  <a:lnTo>
                    <a:pt x="5586" y="5383"/>
                  </a:lnTo>
                  <a:lnTo>
                    <a:pt x="5663" y="5332"/>
                  </a:lnTo>
                  <a:lnTo>
                    <a:pt x="5740" y="5255"/>
                  </a:lnTo>
                  <a:lnTo>
                    <a:pt x="5791" y="5153"/>
                  </a:lnTo>
                  <a:lnTo>
                    <a:pt x="6046" y="4745"/>
                  </a:lnTo>
                  <a:lnTo>
                    <a:pt x="6097" y="4643"/>
                  </a:lnTo>
                  <a:lnTo>
                    <a:pt x="6122" y="4541"/>
                  </a:lnTo>
                  <a:lnTo>
                    <a:pt x="6122" y="4439"/>
                  </a:lnTo>
                  <a:lnTo>
                    <a:pt x="6122" y="4362"/>
                  </a:lnTo>
                  <a:lnTo>
                    <a:pt x="6097" y="4260"/>
                  </a:lnTo>
                  <a:lnTo>
                    <a:pt x="6071" y="4158"/>
                  </a:lnTo>
                  <a:lnTo>
                    <a:pt x="5995" y="4082"/>
                  </a:lnTo>
                  <a:lnTo>
                    <a:pt x="5944" y="4005"/>
                  </a:lnTo>
                  <a:lnTo>
                    <a:pt x="5740" y="3801"/>
                  </a:lnTo>
                  <a:lnTo>
                    <a:pt x="5535" y="3623"/>
                  </a:lnTo>
                  <a:lnTo>
                    <a:pt x="5510" y="3597"/>
                  </a:lnTo>
                  <a:lnTo>
                    <a:pt x="5510" y="3572"/>
                  </a:lnTo>
                  <a:lnTo>
                    <a:pt x="5510" y="3036"/>
                  </a:lnTo>
                  <a:lnTo>
                    <a:pt x="5510" y="3011"/>
                  </a:lnTo>
                  <a:lnTo>
                    <a:pt x="5535" y="2985"/>
                  </a:lnTo>
                  <a:lnTo>
                    <a:pt x="5740" y="2806"/>
                  </a:lnTo>
                  <a:lnTo>
                    <a:pt x="5944" y="2628"/>
                  </a:lnTo>
                  <a:lnTo>
                    <a:pt x="5995" y="2526"/>
                  </a:lnTo>
                  <a:lnTo>
                    <a:pt x="6071" y="2449"/>
                  </a:lnTo>
                  <a:lnTo>
                    <a:pt x="6097" y="2347"/>
                  </a:lnTo>
                  <a:lnTo>
                    <a:pt x="6122" y="2271"/>
                  </a:lnTo>
                  <a:lnTo>
                    <a:pt x="6122" y="2169"/>
                  </a:lnTo>
                  <a:lnTo>
                    <a:pt x="6122" y="2067"/>
                  </a:lnTo>
                  <a:lnTo>
                    <a:pt x="6097" y="1965"/>
                  </a:lnTo>
                  <a:lnTo>
                    <a:pt x="6046" y="1863"/>
                  </a:lnTo>
                  <a:lnTo>
                    <a:pt x="5791" y="1455"/>
                  </a:lnTo>
                  <a:lnTo>
                    <a:pt x="5740" y="1353"/>
                  </a:lnTo>
                  <a:lnTo>
                    <a:pt x="5663" y="1302"/>
                  </a:lnTo>
                  <a:lnTo>
                    <a:pt x="5586" y="1225"/>
                  </a:lnTo>
                  <a:lnTo>
                    <a:pt x="5510" y="1200"/>
                  </a:lnTo>
                  <a:lnTo>
                    <a:pt x="5408" y="1149"/>
                  </a:lnTo>
                  <a:lnTo>
                    <a:pt x="5204" y="1149"/>
                  </a:lnTo>
                  <a:lnTo>
                    <a:pt x="5102" y="1174"/>
                  </a:lnTo>
                  <a:lnTo>
                    <a:pt x="4847" y="1251"/>
                  </a:lnTo>
                  <a:lnTo>
                    <a:pt x="4566" y="1327"/>
                  </a:lnTo>
                  <a:lnTo>
                    <a:pt x="4515" y="1327"/>
                  </a:lnTo>
                  <a:lnTo>
                    <a:pt x="4056" y="1072"/>
                  </a:lnTo>
                  <a:lnTo>
                    <a:pt x="4031" y="1047"/>
                  </a:lnTo>
                  <a:lnTo>
                    <a:pt x="4031" y="1021"/>
                  </a:lnTo>
                  <a:lnTo>
                    <a:pt x="3954" y="740"/>
                  </a:lnTo>
                  <a:lnTo>
                    <a:pt x="3903" y="485"/>
                  </a:lnTo>
                  <a:lnTo>
                    <a:pt x="3878" y="383"/>
                  </a:lnTo>
                  <a:lnTo>
                    <a:pt x="3827" y="281"/>
                  </a:lnTo>
                  <a:lnTo>
                    <a:pt x="3750" y="205"/>
                  </a:lnTo>
                  <a:lnTo>
                    <a:pt x="3673" y="154"/>
                  </a:lnTo>
                  <a:lnTo>
                    <a:pt x="3597" y="77"/>
                  </a:lnTo>
                  <a:lnTo>
                    <a:pt x="3495" y="52"/>
                  </a:lnTo>
                  <a:lnTo>
                    <a:pt x="3418" y="26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1007775" y="40534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68" y="536"/>
                  </a:moveTo>
                  <a:lnTo>
                    <a:pt x="2168" y="893"/>
                  </a:lnTo>
                  <a:lnTo>
                    <a:pt x="2168" y="995"/>
                  </a:lnTo>
                  <a:lnTo>
                    <a:pt x="2092" y="1071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09" y="1071"/>
                  </a:lnTo>
                  <a:lnTo>
                    <a:pt x="1658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71"/>
                  </a:lnTo>
                  <a:lnTo>
                    <a:pt x="3444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54" y="1556"/>
                  </a:lnTo>
                  <a:lnTo>
                    <a:pt x="1607" y="1632"/>
                  </a:lnTo>
                  <a:lnTo>
                    <a:pt x="1760" y="1658"/>
                  </a:lnTo>
                  <a:lnTo>
                    <a:pt x="1913" y="1683"/>
                  </a:lnTo>
                  <a:lnTo>
                    <a:pt x="2066" y="1658"/>
                  </a:lnTo>
                  <a:lnTo>
                    <a:pt x="2219" y="1632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04" y="893"/>
                  </a:lnTo>
                  <a:lnTo>
                    <a:pt x="2704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40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699" y="1683"/>
                  </a:lnTo>
                  <a:lnTo>
                    <a:pt x="3852" y="1658"/>
                  </a:lnTo>
                  <a:lnTo>
                    <a:pt x="4005" y="1632"/>
                  </a:lnTo>
                  <a:lnTo>
                    <a:pt x="4158" y="1556"/>
                  </a:lnTo>
                  <a:lnTo>
                    <a:pt x="4260" y="1454"/>
                  </a:lnTo>
                  <a:lnTo>
                    <a:pt x="4362" y="1326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5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3" y="2678"/>
                  </a:lnTo>
                  <a:lnTo>
                    <a:pt x="8239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1007775" y="42683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68" y="536"/>
                  </a:moveTo>
                  <a:lnTo>
                    <a:pt x="2168" y="893"/>
                  </a:lnTo>
                  <a:lnTo>
                    <a:pt x="2168" y="995"/>
                  </a:lnTo>
                  <a:lnTo>
                    <a:pt x="2092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09" y="1072"/>
                  </a:lnTo>
                  <a:lnTo>
                    <a:pt x="1658" y="995"/>
                  </a:lnTo>
                  <a:lnTo>
                    <a:pt x="1633" y="893"/>
                  </a:lnTo>
                  <a:lnTo>
                    <a:pt x="1633" y="536"/>
                  </a:lnTo>
                  <a:close/>
                  <a:moveTo>
                    <a:pt x="3979" y="536"/>
                  </a:moveTo>
                  <a:lnTo>
                    <a:pt x="3979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44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93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54" y="1557"/>
                  </a:lnTo>
                  <a:lnTo>
                    <a:pt x="1607" y="1633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33"/>
                  </a:lnTo>
                  <a:lnTo>
                    <a:pt x="2373" y="1557"/>
                  </a:lnTo>
                  <a:lnTo>
                    <a:pt x="2475" y="1455"/>
                  </a:lnTo>
                  <a:lnTo>
                    <a:pt x="2577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04" y="893"/>
                  </a:lnTo>
                  <a:lnTo>
                    <a:pt x="2704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08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40" y="1557"/>
                  </a:lnTo>
                  <a:lnTo>
                    <a:pt x="3393" y="1633"/>
                  </a:lnTo>
                  <a:lnTo>
                    <a:pt x="3546" y="1659"/>
                  </a:lnTo>
                  <a:lnTo>
                    <a:pt x="3699" y="1684"/>
                  </a:lnTo>
                  <a:lnTo>
                    <a:pt x="3852" y="1659"/>
                  </a:lnTo>
                  <a:lnTo>
                    <a:pt x="4005" y="1633"/>
                  </a:lnTo>
                  <a:lnTo>
                    <a:pt x="4158" y="1557"/>
                  </a:lnTo>
                  <a:lnTo>
                    <a:pt x="4260" y="1455"/>
                  </a:lnTo>
                  <a:lnTo>
                    <a:pt x="4362" y="1327"/>
                  </a:lnTo>
                  <a:lnTo>
                    <a:pt x="4439" y="1200"/>
                  </a:lnTo>
                  <a:lnTo>
                    <a:pt x="4490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53" y="2679"/>
                  </a:lnTo>
                  <a:lnTo>
                    <a:pt x="8239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981000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9489" y="2245"/>
                  </a:moveTo>
                  <a:lnTo>
                    <a:pt x="9616" y="2271"/>
                  </a:lnTo>
                  <a:lnTo>
                    <a:pt x="9693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22" y="2475"/>
                  </a:lnTo>
                  <a:lnTo>
                    <a:pt x="9973" y="2577"/>
                  </a:lnTo>
                  <a:lnTo>
                    <a:pt x="9999" y="2653"/>
                  </a:lnTo>
                  <a:lnTo>
                    <a:pt x="10024" y="2756"/>
                  </a:lnTo>
                  <a:lnTo>
                    <a:pt x="10024" y="5485"/>
                  </a:lnTo>
                  <a:lnTo>
                    <a:pt x="9999" y="5587"/>
                  </a:lnTo>
                  <a:lnTo>
                    <a:pt x="9973" y="5689"/>
                  </a:lnTo>
                  <a:lnTo>
                    <a:pt x="9922" y="5791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693" y="5969"/>
                  </a:lnTo>
                  <a:lnTo>
                    <a:pt x="9616" y="5995"/>
                  </a:lnTo>
                  <a:lnTo>
                    <a:pt x="9489" y="6020"/>
                  </a:lnTo>
                  <a:lnTo>
                    <a:pt x="1046" y="6020"/>
                  </a:lnTo>
                  <a:lnTo>
                    <a:pt x="944" y="5995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1"/>
                  </a:lnTo>
                  <a:lnTo>
                    <a:pt x="561" y="5689"/>
                  </a:lnTo>
                  <a:lnTo>
                    <a:pt x="536" y="5587"/>
                  </a:lnTo>
                  <a:lnTo>
                    <a:pt x="536" y="5485"/>
                  </a:lnTo>
                  <a:lnTo>
                    <a:pt x="536" y="2756"/>
                  </a:lnTo>
                  <a:lnTo>
                    <a:pt x="536" y="2653"/>
                  </a:lnTo>
                  <a:lnTo>
                    <a:pt x="561" y="2577"/>
                  </a:lnTo>
                  <a:lnTo>
                    <a:pt x="612" y="2475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1046" y="2245"/>
                  </a:lnTo>
                  <a:close/>
                  <a:moveTo>
                    <a:pt x="3239" y="7627"/>
                  </a:moveTo>
                  <a:lnTo>
                    <a:pt x="3239" y="7959"/>
                  </a:lnTo>
                  <a:lnTo>
                    <a:pt x="3239" y="8061"/>
                  </a:lnTo>
                  <a:lnTo>
                    <a:pt x="3163" y="8137"/>
                  </a:lnTo>
                  <a:lnTo>
                    <a:pt x="3086" y="8214"/>
                  </a:lnTo>
                  <a:lnTo>
                    <a:pt x="2984" y="8239"/>
                  </a:lnTo>
                  <a:lnTo>
                    <a:pt x="2882" y="8214"/>
                  </a:lnTo>
                  <a:lnTo>
                    <a:pt x="2780" y="8137"/>
                  </a:lnTo>
                  <a:lnTo>
                    <a:pt x="2729" y="8061"/>
                  </a:lnTo>
                  <a:lnTo>
                    <a:pt x="2704" y="7959"/>
                  </a:lnTo>
                  <a:lnTo>
                    <a:pt x="2704" y="7627"/>
                  </a:lnTo>
                  <a:close/>
                  <a:moveTo>
                    <a:pt x="5050" y="7627"/>
                  </a:moveTo>
                  <a:lnTo>
                    <a:pt x="5050" y="7959"/>
                  </a:lnTo>
                  <a:lnTo>
                    <a:pt x="5025" y="8061"/>
                  </a:lnTo>
                  <a:lnTo>
                    <a:pt x="4974" y="8137"/>
                  </a:lnTo>
                  <a:lnTo>
                    <a:pt x="4872" y="8214"/>
                  </a:lnTo>
                  <a:lnTo>
                    <a:pt x="4770" y="8239"/>
                  </a:lnTo>
                  <a:lnTo>
                    <a:pt x="4668" y="8214"/>
                  </a:lnTo>
                  <a:lnTo>
                    <a:pt x="4591" y="8137"/>
                  </a:lnTo>
                  <a:lnTo>
                    <a:pt x="4515" y="8061"/>
                  </a:lnTo>
                  <a:lnTo>
                    <a:pt x="4515" y="7959"/>
                  </a:lnTo>
                  <a:lnTo>
                    <a:pt x="4515" y="7627"/>
                  </a:lnTo>
                  <a:close/>
                  <a:moveTo>
                    <a:pt x="8953" y="7627"/>
                  </a:moveTo>
                  <a:lnTo>
                    <a:pt x="8953" y="8903"/>
                  </a:lnTo>
                  <a:lnTo>
                    <a:pt x="8162" y="8112"/>
                  </a:lnTo>
                  <a:lnTo>
                    <a:pt x="8060" y="8061"/>
                  </a:lnTo>
                  <a:lnTo>
                    <a:pt x="7958" y="8035"/>
                  </a:lnTo>
                  <a:lnTo>
                    <a:pt x="7856" y="8061"/>
                  </a:lnTo>
                  <a:lnTo>
                    <a:pt x="7780" y="8112"/>
                  </a:lnTo>
                  <a:lnTo>
                    <a:pt x="7703" y="8214"/>
                  </a:lnTo>
                  <a:lnTo>
                    <a:pt x="7703" y="8316"/>
                  </a:lnTo>
                  <a:lnTo>
                    <a:pt x="7703" y="8418"/>
                  </a:lnTo>
                  <a:lnTo>
                    <a:pt x="7780" y="8494"/>
                  </a:lnTo>
                  <a:lnTo>
                    <a:pt x="8494" y="9234"/>
                  </a:lnTo>
                  <a:lnTo>
                    <a:pt x="1607" y="9234"/>
                  </a:lnTo>
                  <a:lnTo>
                    <a:pt x="1607" y="7627"/>
                  </a:lnTo>
                  <a:lnTo>
                    <a:pt x="2168" y="7627"/>
                  </a:lnTo>
                  <a:lnTo>
                    <a:pt x="2168" y="7959"/>
                  </a:lnTo>
                  <a:lnTo>
                    <a:pt x="2194" y="8112"/>
                  </a:lnTo>
                  <a:lnTo>
                    <a:pt x="2245" y="8265"/>
                  </a:lnTo>
                  <a:lnTo>
                    <a:pt x="2321" y="8418"/>
                  </a:lnTo>
                  <a:lnTo>
                    <a:pt x="2423" y="8520"/>
                  </a:lnTo>
                  <a:lnTo>
                    <a:pt x="2525" y="8622"/>
                  </a:lnTo>
                  <a:lnTo>
                    <a:pt x="2678" y="8699"/>
                  </a:lnTo>
                  <a:lnTo>
                    <a:pt x="2831" y="8750"/>
                  </a:lnTo>
                  <a:lnTo>
                    <a:pt x="2984" y="8775"/>
                  </a:lnTo>
                  <a:lnTo>
                    <a:pt x="3137" y="8750"/>
                  </a:lnTo>
                  <a:lnTo>
                    <a:pt x="3290" y="8699"/>
                  </a:lnTo>
                  <a:lnTo>
                    <a:pt x="3444" y="8622"/>
                  </a:lnTo>
                  <a:lnTo>
                    <a:pt x="3546" y="8520"/>
                  </a:lnTo>
                  <a:lnTo>
                    <a:pt x="3648" y="8418"/>
                  </a:lnTo>
                  <a:lnTo>
                    <a:pt x="3724" y="8265"/>
                  </a:lnTo>
                  <a:lnTo>
                    <a:pt x="3775" y="8112"/>
                  </a:lnTo>
                  <a:lnTo>
                    <a:pt x="3775" y="7959"/>
                  </a:lnTo>
                  <a:lnTo>
                    <a:pt x="3775" y="7627"/>
                  </a:lnTo>
                  <a:lnTo>
                    <a:pt x="3979" y="7627"/>
                  </a:lnTo>
                  <a:lnTo>
                    <a:pt x="3979" y="7959"/>
                  </a:lnTo>
                  <a:lnTo>
                    <a:pt x="3979" y="8112"/>
                  </a:lnTo>
                  <a:lnTo>
                    <a:pt x="4030" y="8265"/>
                  </a:lnTo>
                  <a:lnTo>
                    <a:pt x="4107" y="8418"/>
                  </a:lnTo>
                  <a:lnTo>
                    <a:pt x="4209" y="8520"/>
                  </a:lnTo>
                  <a:lnTo>
                    <a:pt x="4311" y="8622"/>
                  </a:lnTo>
                  <a:lnTo>
                    <a:pt x="4464" y="8699"/>
                  </a:lnTo>
                  <a:lnTo>
                    <a:pt x="4617" y="8750"/>
                  </a:lnTo>
                  <a:lnTo>
                    <a:pt x="4770" y="8775"/>
                  </a:lnTo>
                  <a:lnTo>
                    <a:pt x="4923" y="8750"/>
                  </a:lnTo>
                  <a:lnTo>
                    <a:pt x="5076" y="8699"/>
                  </a:lnTo>
                  <a:lnTo>
                    <a:pt x="5229" y="8622"/>
                  </a:lnTo>
                  <a:lnTo>
                    <a:pt x="5331" y="8520"/>
                  </a:lnTo>
                  <a:lnTo>
                    <a:pt x="5433" y="8418"/>
                  </a:lnTo>
                  <a:lnTo>
                    <a:pt x="5510" y="8265"/>
                  </a:lnTo>
                  <a:lnTo>
                    <a:pt x="5561" y="8112"/>
                  </a:lnTo>
                  <a:lnTo>
                    <a:pt x="5586" y="7959"/>
                  </a:lnTo>
                  <a:lnTo>
                    <a:pt x="5586" y="7627"/>
                  </a:lnTo>
                  <a:close/>
                  <a:moveTo>
                    <a:pt x="9616" y="6556"/>
                  </a:moveTo>
                  <a:lnTo>
                    <a:pt x="9693" y="6581"/>
                  </a:lnTo>
                  <a:lnTo>
                    <a:pt x="9795" y="6633"/>
                  </a:lnTo>
                  <a:lnTo>
                    <a:pt x="9871" y="6709"/>
                  </a:lnTo>
                  <a:lnTo>
                    <a:pt x="9922" y="6786"/>
                  </a:lnTo>
                  <a:lnTo>
                    <a:pt x="9973" y="6862"/>
                  </a:lnTo>
                  <a:lnTo>
                    <a:pt x="9999" y="6964"/>
                  </a:lnTo>
                  <a:lnTo>
                    <a:pt x="10024" y="7066"/>
                  </a:lnTo>
                  <a:lnTo>
                    <a:pt x="10024" y="9795"/>
                  </a:lnTo>
                  <a:lnTo>
                    <a:pt x="9999" y="9872"/>
                  </a:lnTo>
                  <a:lnTo>
                    <a:pt x="9999" y="9948"/>
                  </a:lnTo>
                  <a:lnTo>
                    <a:pt x="9489" y="9464"/>
                  </a:lnTo>
                  <a:lnTo>
                    <a:pt x="9489" y="7347"/>
                  </a:lnTo>
                  <a:lnTo>
                    <a:pt x="9463" y="7245"/>
                  </a:lnTo>
                  <a:lnTo>
                    <a:pt x="9412" y="7168"/>
                  </a:lnTo>
                  <a:lnTo>
                    <a:pt x="9310" y="7092"/>
                  </a:lnTo>
                  <a:lnTo>
                    <a:pt x="1224" y="7092"/>
                  </a:lnTo>
                  <a:lnTo>
                    <a:pt x="1148" y="7168"/>
                  </a:lnTo>
                  <a:lnTo>
                    <a:pt x="1097" y="7245"/>
                  </a:lnTo>
                  <a:lnTo>
                    <a:pt x="1071" y="7347"/>
                  </a:lnTo>
                  <a:lnTo>
                    <a:pt x="1071" y="9489"/>
                  </a:lnTo>
                  <a:lnTo>
                    <a:pt x="1097" y="9617"/>
                  </a:lnTo>
                  <a:lnTo>
                    <a:pt x="1148" y="9693"/>
                  </a:lnTo>
                  <a:lnTo>
                    <a:pt x="1224" y="9744"/>
                  </a:lnTo>
                  <a:lnTo>
                    <a:pt x="1326" y="9770"/>
                  </a:lnTo>
                  <a:lnTo>
                    <a:pt x="9029" y="9770"/>
                  </a:lnTo>
                  <a:lnTo>
                    <a:pt x="9565" y="10305"/>
                  </a:lnTo>
                  <a:lnTo>
                    <a:pt x="944" y="10305"/>
                  </a:lnTo>
                  <a:lnTo>
                    <a:pt x="842" y="10254"/>
                  </a:lnTo>
                  <a:lnTo>
                    <a:pt x="765" y="10229"/>
                  </a:lnTo>
                  <a:lnTo>
                    <a:pt x="689" y="10152"/>
                  </a:lnTo>
                  <a:lnTo>
                    <a:pt x="612" y="10076"/>
                  </a:lnTo>
                  <a:lnTo>
                    <a:pt x="561" y="9999"/>
                  </a:lnTo>
                  <a:lnTo>
                    <a:pt x="536" y="9897"/>
                  </a:lnTo>
                  <a:lnTo>
                    <a:pt x="536" y="9795"/>
                  </a:lnTo>
                  <a:lnTo>
                    <a:pt x="536" y="7066"/>
                  </a:lnTo>
                  <a:lnTo>
                    <a:pt x="536" y="6964"/>
                  </a:lnTo>
                  <a:lnTo>
                    <a:pt x="561" y="6862"/>
                  </a:lnTo>
                  <a:lnTo>
                    <a:pt x="612" y="6786"/>
                  </a:lnTo>
                  <a:lnTo>
                    <a:pt x="689" y="6709"/>
                  </a:lnTo>
                  <a:lnTo>
                    <a:pt x="765" y="6633"/>
                  </a:lnTo>
                  <a:lnTo>
                    <a:pt x="842" y="6581"/>
                  </a:lnTo>
                  <a:lnTo>
                    <a:pt x="944" y="6556"/>
                  </a:lnTo>
                  <a:close/>
                  <a:moveTo>
                    <a:pt x="12702" y="11657"/>
                  </a:moveTo>
                  <a:lnTo>
                    <a:pt x="12804" y="11683"/>
                  </a:lnTo>
                  <a:lnTo>
                    <a:pt x="12881" y="11734"/>
                  </a:lnTo>
                  <a:lnTo>
                    <a:pt x="12957" y="11836"/>
                  </a:lnTo>
                  <a:lnTo>
                    <a:pt x="12957" y="11938"/>
                  </a:lnTo>
                  <a:lnTo>
                    <a:pt x="12957" y="12040"/>
                  </a:lnTo>
                  <a:lnTo>
                    <a:pt x="12881" y="12116"/>
                  </a:lnTo>
                  <a:lnTo>
                    <a:pt x="11784" y="13239"/>
                  </a:lnTo>
                  <a:lnTo>
                    <a:pt x="11682" y="13290"/>
                  </a:lnTo>
                  <a:lnTo>
                    <a:pt x="11580" y="13315"/>
                  </a:lnTo>
                  <a:lnTo>
                    <a:pt x="11478" y="13290"/>
                  </a:lnTo>
                  <a:lnTo>
                    <a:pt x="11402" y="13239"/>
                  </a:lnTo>
                  <a:lnTo>
                    <a:pt x="11351" y="13162"/>
                  </a:lnTo>
                  <a:lnTo>
                    <a:pt x="11325" y="13060"/>
                  </a:lnTo>
                  <a:lnTo>
                    <a:pt x="11351" y="12958"/>
                  </a:lnTo>
                  <a:lnTo>
                    <a:pt x="11402" y="12856"/>
                  </a:lnTo>
                  <a:lnTo>
                    <a:pt x="11963" y="12295"/>
                  </a:lnTo>
                  <a:lnTo>
                    <a:pt x="12498" y="11734"/>
                  </a:lnTo>
                  <a:lnTo>
                    <a:pt x="12600" y="11683"/>
                  </a:lnTo>
                  <a:lnTo>
                    <a:pt x="12702" y="11657"/>
                  </a:lnTo>
                  <a:close/>
                  <a:moveTo>
                    <a:pt x="5535" y="15152"/>
                  </a:moveTo>
                  <a:lnTo>
                    <a:pt x="5535" y="15636"/>
                  </a:lnTo>
                  <a:lnTo>
                    <a:pt x="4999" y="15636"/>
                  </a:lnTo>
                  <a:lnTo>
                    <a:pt x="4999" y="15152"/>
                  </a:lnTo>
                  <a:close/>
                  <a:moveTo>
                    <a:pt x="13187" y="12601"/>
                  </a:moveTo>
                  <a:lnTo>
                    <a:pt x="13723" y="13137"/>
                  </a:lnTo>
                  <a:lnTo>
                    <a:pt x="14003" y="13392"/>
                  </a:lnTo>
                  <a:lnTo>
                    <a:pt x="14309" y="13596"/>
                  </a:lnTo>
                  <a:lnTo>
                    <a:pt x="14590" y="13749"/>
                  </a:lnTo>
                  <a:lnTo>
                    <a:pt x="14845" y="13902"/>
                  </a:lnTo>
                  <a:lnTo>
                    <a:pt x="15075" y="14106"/>
                  </a:lnTo>
                  <a:lnTo>
                    <a:pt x="16630" y="15662"/>
                  </a:lnTo>
                  <a:lnTo>
                    <a:pt x="16681" y="15738"/>
                  </a:lnTo>
                  <a:lnTo>
                    <a:pt x="16732" y="15815"/>
                  </a:lnTo>
                  <a:lnTo>
                    <a:pt x="16758" y="15891"/>
                  </a:lnTo>
                  <a:lnTo>
                    <a:pt x="16758" y="15968"/>
                  </a:lnTo>
                  <a:lnTo>
                    <a:pt x="16758" y="16070"/>
                  </a:lnTo>
                  <a:lnTo>
                    <a:pt x="16732" y="16146"/>
                  </a:lnTo>
                  <a:lnTo>
                    <a:pt x="16681" y="16223"/>
                  </a:lnTo>
                  <a:lnTo>
                    <a:pt x="16630" y="16274"/>
                  </a:lnTo>
                  <a:lnTo>
                    <a:pt x="15942" y="16988"/>
                  </a:lnTo>
                  <a:lnTo>
                    <a:pt x="15865" y="17039"/>
                  </a:lnTo>
                  <a:lnTo>
                    <a:pt x="15789" y="17065"/>
                  </a:lnTo>
                  <a:lnTo>
                    <a:pt x="15712" y="17090"/>
                  </a:lnTo>
                  <a:lnTo>
                    <a:pt x="15636" y="17116"/>
                  </a:lnTo>
                  <a:lnTo>
                    <a:pt x="15534" y="17090"/>
                  </a:lnTo>
                  <a:lnTo>
                    <a:pt x="15457" y="17065"/>
                  </a:lnTo>
                  <a:lnTo>
                    <a:pt x="15381" y="17039"/>
                  </a:lnTo>
                  <a:lnTo>
                    <a:pt x="15304" y="16988"/>
                  </a:lnTo>
                  <a:lnTo>
                    <a:pt x="13748" y="15432"/>
                  </a:lnTo>
                  <a:lnTo>
                    <a:pt x="13570" y="15203"/>
                  </a:lnTo>
                  <a:lnTo>
                    <a:pt x="13391" y="14948"/>
                  </a:lnTo>
                  <a:lnTo>
                    <a:pt x="13238" y="14667"/>
                  </a:lnTo>
                  <a:lnTo>
                    <a:pt x="13034" y="14361"/>
                  </a:lnTo>
                  <a:lnTo>
                    <a:pt x="12779" y="14080"/>
                  </a:lnTo>
                  <a:lnTo>
                    <a:pt x="12243" y="13519"/>
                  </a:lnTo>
                  <a:lnTo>
                    <a:pt x="13187" y="12601"/>
                  </a:lnTo>
                  <a:close/>
                  <a:moveTo>
                    <a:pt x="3393" y="17243"/>
                  </a:moveTo>
                  <a:lnTo>
                    <a:pt x="3393" y="17779"/>
                  </a:lnTo>
                  <a:lnTo>
                    <a:pt x="536" y="17779"/>
                  </a:lnTo>
                  <a:lnTo>
                    <a:pt x="536" y="17243"/>
                  </a:lnTo>
                  <a:close/>
                  <a:moveTo>
                    <a:pt x="5535" y="16172"/>
                  </a:moveTo>
                  <a:lnTo>
                    <a:pt x="5535" y="16988"/>
                  </a:lnTo>
                  <a:lnTo>
                    <a:pt x="5561" y="17090"/>
                  </a:lnTo>
                  <a:lnTo>
                    <a:pt x="5612" y="17167"/>
                  </a:lnTo>
                  <a:lnTo>
                    <a:pt x="5714" y="17243"/>
                  </a:lnTo>
                  <a:lnTo>
                    <a:pt x="6606" y="17243"/>
                  </a:lnTo>
                  <a:lnTo>
                    <a:pt x="6606" y="17779"/>
                  </a:lnTo>
                  <a:lnTo>
                    <a:pt x="3928" y="17779"/>
                  </a:lnTo>
                  <a:lnTo>
                    <a:pt x="3928" y="17243"/>
                  </a:lnTo>
                  <a:lnTo>
                    <a:pt x="4846" y="17243"/>
                  </a:lnTo>
                  <a:lnTo>
                    <a:pt x="4923" y="17167"/>
                  </a:lnTo>
                  <a:lnTo>
                    <a:pt x="4974" y="17090"/>
                  </a:lnTo>
                  <a:lnTo>
                    <a:pt x="4999" y="16988"/>
                  </a:lnTo>
                  <a:lnTo>
                    <a:pt x="4999" y="16172"/>
                  </a:lnTo>
                  <a:close/>
                  <a:moveTo>
                    <a:pt x="10560" y="11275"/>
                  </a:moveTo>
                  <a:lnTo>
                    <a:pt x="11376" y="12116"/>
                  </a:lnTo>
                  <a:lnTo>
                    <a:pt x="11019" y="12474"/>
                  </a:lnTo>
                  <a:lnTo>
                    <a:pt x="10917" y="12601"/>
                  </a:lnTo>
                  <a:lnTo>
                    <a:pt x="10840" y="12729"/>
                  </a:lnTo>
                  <a:lnTo>
                    <a:pt x="10789" y="12882"/>
                  </a:lnTo>
                  <a:lnTo>
                    <a:pt x="10789" y="13060"/>
                  </a:lnTo>
                  <a:lnTo>
                    <a:pt x="10789" y="13213"/>
                  </a:lnTo>
                  <a:lnTo>
                    <a:pt x="10840" y="13366"/>
                  </a:lnTo>
                  <a:lnTo>
                    <a:pt x="10917" y="13494"/>
                  </a:lnTo>
                  <a:lnTo>
                    <a:pt x="11019" y="13621"/>
                  </a:lnTo>
                  <a:lnTo>
                    <a:pt x="11147" y="13723"/>
                  </a:lnTo>
                  <a:lnTo>
                    <a:pt x="11274" y="13800"/>
                  </a:lnTo>
                  <a:lnTo>
                    <a:pt x="11427" y="13851"/>
                  </a:lnTo>
                  <a:lnTo>
                    <a:pt x="11580" y="13851"/>
                  </a:lnTo>
                  <a:lnTo>
                    <a:pt x="11784" y="13825"/>
                  </a:lnTo>
                  <a:lnTo>
                    <a:pt x="12396" y="14463"/>
                  </a:lnTo>
                  <a:lnTo>
                    <a:pt x="12600" y="14667"/>
                  </a:lnTo>
                  <a:lnTo>
                    <a:pt x="12779" y="14922"/>
                  </a:lnTo>
                  <a:lnTo>
                    <a:pt x="12932" y="15203"/>
                  </a:lnTo>
                  <a:lnTo>
                    <a:pt x="13136" y="15509"/>
                  </a:lnTo>
                  <a:lnTo>
                    <a:pt x="13391" y="15789"/>
                  </a:lnTo>
                  <a:lnTo>
                    <a:pt x="14284" y="16708"/>
                  </a:lnTo>
                  <a:lnTo>
                    <a:pt x="11478" y="16708"/>
                  </a:lnTo>
                  <a:lnTo>
                    <a:pt x="11376" y="16733"/>
                  </a:lnTo>
                  <a:lnTo>
                    <a:pt x="11300" y="16784"/>
                  </a:lnTo>
                  <a:lnTo>
                    <a:pt x="11249" y="16886"/>
                  </a:lnTo>
                  <a:lnTo>
                    <a:pt x="11223" y="16988"/>
                  </a:lnTo>
                  <a:lnTo>
                    <a:pt x="11249" y="17090"/>
                  </a:lnTo>
                  <a:lnTo>
                    <a:pt x="11300" y="17167"/>
                  </a:lnTo>
                  <a:lnTo>
                    <a:pt x="11376" y="17243"/>
                  </a:lnTo>
                  <a:lnTo>
                    <a:pt x="14819" y="17243"/>
                  </a:lnTo>
                  <a:lnTo>
                    <a:pt x="14947" y="17345"/>
                  </a:lnTo>
                  <a:lnTo>
                    <a:pt x="15075" y="17473"/>
                  </a:lnTo>
                  <a:lnTo>
                    <a:pt x="15253" y="17575"/>
                  </a:lnTo>
                  <a:lnTo>
                    <a:pt x="15432" y="17626"/>
                  </a:lnTo>
                  <a:lnTo>
                    <a:pt x="15636" y="17651"/>
                  </a:lnTo>
                  <a:lnTo>
                    <a:pt x="15814" y="17626"/>
                  </a:lnTo>
                  <a:lnTo>
                    <a:pt x="15993" y="17575"/>
                  </a:lnTo>
                  <a:lnTo>
                    <a:pt x="16171" y="17473"/>
                  </a:lnTo>
                  <a:lnTo>
                    <a:pt x="16324" y="17345"/>
                  </a:lnTo>
                  <a:lnTo>
                    <a:pt x="16426" y="17243"/>
                  </a:lnTo>
                  <a:lnTo>
                    <a:pt x="17778" y="17243"/>
                  </a:lnTo>
                  <a:lnTo>
                    <a:pt x="17778" y="17779"/>
                  </a:lnTo>
                  <a:lnTo>
                    <a:pt x="7142" y="17779"/>
                  </a:lnTo>
                  <a:lnTo>
                    <a:pt x="7142" y="17243"/>
                  </a:lnTo>
                  <a:lnTo>
                    <a:pt x="10381" y="17243"/>
                  </a:lnTo>
                  <a:lnTo>
                    <a:pt x="10483" y="17167"/>
                  </a:lnTo>
                  <a:lnTo>
                    <a:pt x="10534" y="17090"/>
                  </a:lnTo>
                  <a:lnTo>
                    <a:pt x="10560" y="16988"/>
                  </a:lnTo>
                  <a:lnTo>
                    <a:pt x="10534" y="16886"/>
                  </a:lnTo>
                  <a:lnTo>
                    <a:pt x="10483" y="16784"/>
                  </a:lnTo>
                  <a:lnTo>
                    <a:pt x="10381" y="16733"/>
                  </a:lnTo>
                  <a:lnTo>
                    <a:pt x="10279" y="16708"/>
                  </a:lnTo>
                  <a:lnTo>
                    <a:pt x="6071" y="16708"/>
                  </a:lnTo>
                  <a:lnTo>
                    <a:pt x="6071" y="15152"/>
                  </a:lnTo>
                  <a:lnTo>
                    <a:pt x="9489" y="15152"/>
                  </a:lnTo>
                  <a:lnTo>
                    <a:pt x="9718" y="15126"/>
                  </a:lnTo>
                  <a:lnTo>
                    <a:pt x="9922" y="15050"/>
                  </a:lnTo>
                  <a:lnTo>
                    <a:pt x="10101" y="14948"/>
                  </a:lnTo>
                  <a:lnTo>
                    <a:pt x="10254" y="14820"/>
                  </a:lnTo>
                  <a:lnTo>
                    <a:pt x="10381" y="14667"/>
                  </a:lnTo>
                  <a:lnTo>
                    <a:pt x="10483" y="14489"/>
                  </a:lnTo>
                  <a:lnTo>
                    <a:pt x="10534" y="14284"/>
                  </a:lnTo>
                  <a:lnTo>
                    <a:pt x="10560" y="14080"/>
                  </a:lnTo>
                  <a:lnTo>
                    <a:pt x="10560" y="11351"/>
                  </a:lnTo>
                  <a:lnTo>
                    <a:pt x="10560" y="11275"/>
                  </a:lnTo>
                  <a:close/>
                  <a:moveTo>
                    <a:pt x="1301" y="1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4"/>
                  </a:lnTo>
                  <a:lnTo>
                    <a:pt x="867" y="230"/>
                  </a:lnTo>
                  <a:lnTo>
                    <a:pt x="791" y="307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26" y="2449"/>
                  </a:lnTo>
                  <a:lnTo>
                    <a:pt x="0" y="2602"/>
                  </a:lnTo>
                  <a:lnTo>
                    <a:pt x="0" y="2756"/>
                  </a:lnTo>
                  <a:lnTo>
                    <a:pt x="0" y="5485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204" y="6122"/>
                  </a:lnTo>
                  <a:lnTo>
                    <a:pt x="357" y="6275"/>
                  </a:lnTo>
                  <a:lnTo>
                    <a:pt x="204" y="6428"/>
                  </a:lnTo>
                  <a:lnTo>
                    <a:pt x="77" y="6633"/>
                  </a:lnTo>
                  <a:lnTo>
                    <a:pt x="26" y="6837"/>
                  </a:lnTo>
                  <a:lnTo>
                    <a:pt x="0" y="7066"/>
                  </a:lnTo>
                  <a:lnTo>
                    <a:pt x="0" y="9795"/>
                  </a:lnTo>
                  <a:lnTo>
                    <a:pt x="26" y="10025"/>
                  </a:lnTo>
                  <a:lnTo>
                    <a:pt x="77" y="10229"/>
                  </a:lnTo>
                  <a:lnTo>
                    <a:pt x="204" y="10407"/>
                  </a:lnTo>
                  <a:lnTo>
                    <a:pt x="357" y="10586"/>
                  </a:lnTo>
                  <a:lnTo>
                    <a:pt x="204" y="10739"/>
                  </a:lnTo>
                  <a:lnTo>
                    <a:pt x="77" y="10918"/>
                  </a:lnTo>
                  <a:lnTo>
                    <a:pt x="26" y="11122"/>
                  </a:lnTo>
                  <a:lnTo>
                    <a:pt x="0" y="11351"/>
                  </a:lnTo>
                  <a:lnTo>
                    <a:pt x="0" y="12576"/>
                  </a:lnTo>
                  <a:lnTo>
                    <a:pt x="0" y="12678"/>
                  </a:lnTo>
                  <a:lnTo>
                    <a:pt x="77" y="12780"/>
                  </a:lnTo>
                  <a:lnTo>
                    <a:pt x="153" y="12831"/>
                  </a:lnTo>
                  <a:lnTo>
                    <a:pt x="255" y="12856"/>
                  </a:lnTo>
                  <a:lnTo>
                    <a:pt x="357" y="12831"/>
                  </a:lnTo>
                  <a:lnTo>
                    <a:pt x="459" y="12780"/>
                  </a:lnTo>
                  <a:lnTo>
                    <a:pt x="510" y="12678"/>
                  </a:lnTo>
                  <a:lnTo>
                    <a:pt x="536" y="12576"/>
                  </a:lnTo>
                  <a:lnTo>
                    <a:pt x="536" y="11351"/>
                  </a:lnTo>
                  <a:lnTo>
                    <a:pt x="536" y="11249"/>
                  </a:lnTo>
                  <a:lnTo>
                    <a:pt x="561" y="11173"/>
                  </a:lnTo>
                  <a:lnTo>
                    <a:pt x="612" y="11071"/>
                  </a:lnTo>
                  <a:lnTo>
                    <a:pt x="689" y="10994"/>
                  </a:lnTo>
                  <a:lnTo>
                    <a:pt x="765" y="10943"/>
                  </a:lnTo>
                  <a:lnTo>
                    <a:pt x="842" y="10892"/>
                  </a:lnTo>
                  <a:lnTo>
                    <a:pt x="944" y="10841"/>
                  </a:lnTo>
                  <a:lnTo>
                    <a:pt x="9616" y="10841"/>
                  </a:lnTo>
                  <a:lnTo>
                    <a:pt x="9693" y="10892"/>
                  </a:lnTo>
                  <a:lnTo>
                    <a:pt x="9795" y="10943"/>
                  </a:lnTo>
                  <a:lnTo>
                    <a:pt x="9871" y="10994"/>
                  </a:lnTo>
                  <a:lnTo>
                    <a:pt x="9922" y="11071"/>
                  </a:lnTo>
                  <a:lnTo>
                    <a:pt x="9973" y="11173"/>
                  </a:lnTo>
                  <a:lnTo>
                    <a:pt x="9999" y="11249"/>
                  </a:lnTo>
                  <a:lnTo>
                    <a:pt x="10024" y="11351"/>
                  </a:lnTo>
                  <a:lnTo>
                    <a:pt x="10024" y="14080"/>
                  </a:lnTo>
                  <a:lnTo>
                    <a:pt x="9999" y="14182"/>
                  </a:lnTo>
                  <a:lnTo>
                    <a:pt x="9973" y="14284"/>
                  </a:lnTo>
                  <a:lnTo>
                    <a:pt x="9922" y="14386"/>
                  </a:lnTo>
                  <a:lnTo>
                    <a:pt x="9871" y="14463"/>
                  </a:lnTo>
                  <a:lnTo>
                    <a:pt x="9795" y="14514"/>
                  </a:lnTo>
                  <a:lnTo>
                    <a:pt x="9693" y="14565"/>
                  </a:lnTo>
                  <a:lnTo>
                    <a:pt x="9616" y="14591"/>
                  </a:lnTo>
                  <a:lnTo>
                    <a:pt x="9489" y="14616"/>
                  </a:lnTo>
                  <a:lnTo>
                    <a:pt x="1046" y="14616"/>
                  </a:lnTo>
                  <a:lnTo>
                    <a:pt x="944" y="14591"/>
                  </a:lnTo>
                  <a:lnTo>
                    <a:pt x="842" y="14565"/>
                  </a:lnTo>
                  <a:lnTo>
                    <a:pt x="765" y="14514"/>
                  </a:lnTo>
                  <a:lnTo>
                    <a:pt x="689" y="14463"/>
                  </a:lnTo>
                  <a:lnTo>
                    <a:pt x="612" y="14386"/>
                  </a:lnTo>
                  <a:lnTo>
                    <a:pt x="561" y="14284"/>
                  </a:lnTo>
                  <a:lnTo>
                    <a:pt x="536" y="14182"/>
                  </a:lnTo>
                  <a:lnTo>
                    <a:pt x="536" y="14080"/>
                  </a:lnTo>
                  <a:lnTo>
                    <a:pt x="536" y="13749"/>
                  </a:lnTo>
                  <a:lnTo>
                    <a:pt x="510" y="13647"/>
                  </a:lnTo>
                  <a:lnTo>
                    <a:pt x="459" y="13545"/>
                  </a:lnTo>
                  <a:lnTo>
                    <a:pt x="357" y="13494"/>
                  </a:lnTo>
                  <a:lnTo>
                    <a:pt x="255" y="13468"/>
                  </a:lnTo>
                  <a:lnTo>
                    <a:pt x="153" y="13494"/>
                  </a:lnTo>
                  <a:lnTo>
                    <a:pt x="77" y="13545"/>
                  </a:lnTo>
                  <a:lnTo>
                    <a:pt x="0" y="13647"/>
                  </a:lnTo>
                  <a:lnTo>
                    <a:pt x="0" y="13749"/>
                  </a:lnTo>
                  <a:lnTo>
                    <a:pt x="0" y="14080"/>
                  </a:lnTo>
                  <a:lnTo>
                    <a:pt x="0" y="14284"/>
                  </a:lnTo>
                  <a:lnTo>
                    <a:pt x="77" y="14489"/>
                  </a:lnTo>
                  <a:lnTo>
                    <a:pt x="179" y="14667"/>
                  </a:lnTo>
                  <a:lnTo>
                    <a:pt x="306" y="14820"/>
                  </a:lnTo>
                  <a:lnTo>
                    <a:pt x="459" y="14948"/>
                  </a:lnTo>
                  <a:lnTo>
                    <a:pt x="638" y="15050"/>
                  </a:lnTo>
                  <a:lnTo>
                    <a:pt x="842" y="15126"/>
                  </a:lnTo>
                  <a:lnTo>
                    <a:pt x="1046" y="15152"/>
                  </a:lnTo>
                  <a:lnTo>
                    <a:pt x="4464" y="15152"/>
                  </a:lnTo>
                  <a:lnTo>
                    <a:pt x="4464" y="16708"/>
                  </a:lnTo>
                  <a:lnTo>
                    <a:pt x="255" y="16708"/>
                  </a:lnTo>
                  <a:lnTo>
                    <a:pt x="153" y="16733"/>
                  </a:lnTo>
                  <a:lnTo>
                    <a:pt x="77" y="16784"/>
                  </a:lnTo>
                  <a:lnTo>
                    <a:pt x="0" y="16886"/>
                  </a:lnTo>
                  <a:lnTo>
                    <a:pt x="0" y="16988"/>
                  </a:lnTo>
                  <a:lnTo>
                    <a:pt x="0" y="18059"/>
                  </a:lnTo>
                  <a:lnTo>
                    <a:pt x="0" y="18161"/>
                  </a:lnTo>
                  <a:lnTo>
                    <a:pt x="77" y="18238"/>
                  </a:lnTo>
                  <a:lnTo>
                    <a:pt x="153" y="18315"/>
                  </a:lnTo>
                  <a:lnTo>
                    <a:pt x="255" y="18340"/>
                  </a:lnTo>
                  <a:lnTo>
                    <a:pt x="18059" y="18340"/>
                  </a:lnTo>
                  <a:lnTo>
                    <a:pt x="18161" y="18315"/>
                  </a:lnTo>
                  <a:lnTo>
                    <a:pt x="18237" y="18238"/>
                  </a:lnTo>
                  <a:lnTo>
                    <a:pt x="18314" y="18161"/>
                  </a:lnTo>
                  <a:lnTo>
                    <a:pt x="18339" y="18059"/>
                  </a:lnTo>
                  <a:lnTo>
                    <a:pt x="18339" y="16988"/>
                  </a:lnTo>
                  <a:lnTo>
                    <a:pt x="18314" y="16886"/>
                  </a:lnTo>
                  <a:lnTo>
                    <a:pt x="18237" y="16784"/>
                  </a:lnTo>
                  <a:lnTo>
                    <a:pt x="18161" y="16733"/>
                  </a:lnTo>
                  <a:lnTo>
                    <a:pt x="18059" y="16708"/>
                  </a:lnTo>
                  <a:lnTo>
                    <a:pt x="16962" y="16708"/>
                  </a:lnTo>
                  <a:lnTo>
                    <a:pt x="17013" y="16657"/>
                  </a:lnTo>
                  <a:lnTo>
                    <a:pt x="17141" y="16504"/>
                  </a:lnTo>
                  <a:lnTo>
                    <a:pt x="17217" y="16350"/>
                  </a:lnTo>
                  <a:lnTo>
                    <a:pt x="17268" y="16172"/>
                  </a:lnTo>
                  <a:lnTo>
                    <a:pt x="17294" y="15968"/>
                  </a:lnTo>
                  <a:lnTo>
                    <a:pt x="17268" y="15789"/>
                  </a:lnTo>
                  <a:lnTo>
                    <a:pt x="17217" y="15611"/>
                  </a:lnTo>
                  <a:lnTo>
                    <a:pt x="17141" y="15432"/>
                  </a:lnTo>
                  <a:lnTo>
                    <a:pt x="17013" y="15279"/>
                  </a:lnTo>
                  <a:lnTo>
                    <a:pt x="15457" y="13723"/>
                  </a:lnTo>
                  <a:lnTo>
                    <a:pt x="15177" y="13494"/>
                  </a:lnTo>
                  <a:lnTo>
                    <a:pt x="14870" y="13290"/>
                  </a:lnTo>
                  <a:lnTo>
                    <a:pt x="14590" y="13111"/>
                  </a:lnTo>
                  <a:lnTo>
                    <a:pt x="14335" y="12958"/>
                  </a:lnTo>
                  <a:lnTo>
                    <a:pt x="14105" y="12754"/>
                  </a:lnTo>
                  <a:lnTo>
                    <a:pt x="13468" y="12142"/>
                  </a:lnTo>
                  <a:lnTo>
                    <a:pt x="13493" y="11938"/>
                  </a:lnTo>
                  <a:lnTo>
                    <a:pt x="13468" y="11734"/>
                  </a:lnTo>
                  <a:lnTo>
                    <a:pt x="13391" y="11530"/>
                  </a:lnTo>
                  <a:lnTo>
                    <a:pt x="13264" y="11377"/>
                  </a:lnTo>
                  <a:lnTo>
                    <a:pt x="13136" y="11275"/>
                  </a:lnTo>
                  <a:lnTo>
                    <a:pt x="13008" y="11198"/>
                  </a:lnTo>
                  <a:lnTo>
                    <a:pt x="12855" y="11147"/>
                  </a:lnTo>
                  <a:lnTo>
                    <a:pt x="12702" y="11122"/>
                  </a:lnTo>
                  <a:lnTo>
                    <a:pt x="12549" y="11147"/>
                  </a:lnTo>
                  <a:lnTo>
                    <a:pt x="12396" y="11198"/>
                  </a:lnTo>
                  <a:lnTo>
                    <a:pt x="12269" y="11275"/>
                  </a:lnTo>
                  <a:lnTo>
                    <a:pt x="12141" y="11377"/>
                  </a:lnTo>
                  <a:lnTo>
                    <a:pt x="11759" y="11734"/>
                  </a:lnTo>
                  <a:lnTo>
                    <a:pt x="10381" y="10356"/>
                  </a:lnTo>
                  <a:lnTo>
                    <a:pt x="10458" y="10229"/>
                  </a:lnTo>
                  <a:lnTo>
                    <a:pt x="10509" y="10101"/>
                  </a:lnTo>
                  <a:lnTo>
                    <a:pt x="10534" y="9948"/>
                  </a:lnTo>
                  <a:lnTo>
                    <a:pt x="10560" y="9795"/>
                  </a:lnTo>
                  <a:lnTo>
                    <a:pt x="10560" y="7066"/>
                  </a:lnTo>
                  <a:lnTo>
                    <a:pt x="10534" y="6837"/>
                  </a:lnTo>
                  <a:lnTo>
                    <a:pt x="10458" y="6633"/>
                  </a:lnTo>
                  <a:lnTo>
                    <a:pt x="10356" y="6428"/>
                  </a:lnTo>
                  <a:lnTo>
                    <a:pt x="10203" y="6275"/>
                  </a:lnTo>
                  <a:lnTo>
                    <a:pt x="10356" y="6122"/>
                  </a:lnTo>
                  <a:lnTo>
                    <a:pt x="10458" y="5918"/>
                  </a:lnTo>
                  <a:lnTo>
                    <a:pt x="10534" y="5714"/>
                  </a:lnTo>
                  <a:lnTo>
                    <a:pt x="10560" y="5485"/>
                  </a:lnTo>
                  <a:lnTo>
                    <a:pt x="10560" y="2756"/>
                  </a:lnTo>
                  <a:lnTo>
                    <a:pt x="10534" y="2577"/>
                  </a:lnTo>
                  <a:lnTo>
                    <a:pt x="10483" y="2398"/>
                  </a:lnTo>
                  <a:lnTo>
                    <a:pt x="9871" y="536"/>
                  </a:lnTo>
                  <a:lnTo>
                    <a:pt x="9820" y="434"/>
                  </a:lnTo>
                  <a:lnTo>
                    <a:pt x="9769" y="307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1"/>
                  </a:lnTo>
                  <a:lnTo>
                    <a:pt x="3316" y="1"/>
                  </a:lnTo>
                  <a:lnTo>
                    <a:pt x="3239" y="77"/>
                  </a:lnTo>
                  <a:lnTo>
                    <a:pt x="3188" y="154"/>
                  </a:lnTo>
                  <a:lnTo>
                    <a:pt x="3163" y="256"/>
                  </a:lnTo>
                  <a:lnTo>
                    <a:pt x="3188" y="358"/>
                  </a:lnTo>
                  <a:lnTo>
                    <a:pt x="3239" y="460"/>
                  </a:lnTo>
                  <a:lnTo>
                    <a:pt x="3316" y="511"/>
                  </a:lnTo>
                  <a:lnTo>
                    <a:pt x="3418" y="536"/>
                  </a:lnTo>
                  <a:lnTo>
                    <a:pt x="9183" y="536"/>
                  </a:lnTo>
                  <a:lnTo>
                    <a:pt x="9259" y="587"/>
                  </a:lnTo>
                  <a:lnTo>
                    <a:pt x="9336" y="638"/>
                  </a:lnTo>
                  <a:lnTo>
                    <a:pt x="9361" y="715"/>
                  </a:lnTo>
                  <a:lnTo>
                    <a:pt x="9718" y="1735"/>
                  </a:lnTo>
                  <a:lnTo>
                    <a:pt x="9489" y="1710"/>
                  </a:lnTo>
                  <a:lnTo>
                    <a:pt x="1046" y="1710"/>
                  </a:lnTo>
                  <a:lnTo>
                    <a:pt x="842" y="1735"/>
                  </a:lnTo>
                  <a:lnTo>
                    <a:pt x="842" y="1735"/>
                  </a:lnTo>
                  <a:lnTo>
                    <a:pt x="1173" y="715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270" y="536"/>
                  </a:lnTo>
                  <a:lnTo>
                    <a:pt x="2372" y="511"/>
                  </a:lnTo>
                  <a:lnTo>
                    <a:pt x="2474" y="460"/>
                  </a:lnTo>
                  <a:lnTo>
                    <a:pt x="2525" y="358"/>
                  </a:lnTo>
                  <a:lnTo>
                    <a:pt x="2551" y="256"/>
                  </a:lnTo>
                  <a:lnTo>
                    <a:pt x="2525" y="154"/>
                  </a:lnTo>
                  <a:lnTo>
                    <a:pt x="2474" y="77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" name="Google Shape;1813;p70"/>
          <p:cNvGrpSpPr/>
          <p:nvPr/>
        </p:nvGrpSpPr>
        <p:grpSpPr>
          <a:xfrm>
            <a:off x="2496931" y="4084051"/>
            <a:ext cx="455423" cy="456070"/>
            <a:chOff x="1723875" y="3983900"/>
            <a:chExt cx="457850" cy="458500"/>
          </a:xfrm>
        </p:grpSpPr>
        <p:sp>
          <p:nvSpPr>
            <p:cNvPr id="1814" name="Google Shape;1814;p70"/>
            <p:cNvSpPr/>
            <p:nvPr/>
          </p:nvSpPr>
          <p:spPr>
            <a:xfrm>
              <a:off x="1798475" y="4164375"/>
              <a:ext cx="308650" cy="143500"/>
            </a:xfrm>
            <a:custGeom>
              <a:avLst/>
              <a:gdLst/>
              <a:ahLst/>
              <a:cxnLst/>
              <a:rect l="l" t="t" r="r" b="b"/>
              <a:pathLst>
                <a:path w="12346" h="5740" extrusionOk="0">
                  <a:moveTo>
                    <a:pt x="6071" y="536"/>
                  </a:moveTo>
                  <a:lnTo>
                    <a:pt x="6275" y="561"/>
                  </a:lnTo>
                  <a:lnTo>
                    <a:pt x="6454" y="612"/>
                  </a:lnTo>
                  <a:lnTo>
                    <a:pt x="6632" y="714"/>
                  </a:lnTo>
                  <a:lnTo>
                    <a:pt x="6785" y="842"/>
                  </a:lnTo>
                  <a:lnTo>
                    <a:pt x="6887" y="995"/>
                  </a:lnTo>
                  <a:lnTo>
                    <a:pt x="6989" y="1148"/>
                  </a:lnTo>
                  <a:lnTo>
                    <a:pt x="7040" y="1352"/>
                  </a:lnTo>
                  <a:lnTo>
                    <a:pt x="7066" y="1531"/>
                  </a:lnTo>
                  <a:lnTo>
                    <a:pt x="7040" y="1735"/>
                  </a:lnTo>
                  <a:lnTo>
                    <a:pt x="6989" y="1939"/>
                  </a:lnTo>
                  <a:lnTo>
                    <a:pt x="6887" y="2092"/>
                  </a:lnTo>
                  <a:lnTo>
                    <a:pt x="6785" y="2245"/>
                  </a:lnTo>
                  <a:lnTo>
                    <a:pt x="6632" y="2372"/>
                  </a:lnTo>
                  <a:lnTo>
                    <a:pt x="6454" y="2449"/>
                  </a:lnTo>
                  <a:lnTo>
                    <a:pt x="6275" y="2525"/>
                  </a:lnTo>
                  <a:lnTo>
                    <a:pt x="6071" y="2551"/>
                  </a:lnTo>
                  <a:lnTo>
                    <a:pt x="5867" y="2525"/>
                  </a:lnTo>
                  <a:lnTo>
                    <a:pt x="5689" y="2449"/>
                  </a:lnTo>
                  <a:lnTo>
                    <a:pt x="5510" y="2372"/>
                  </a:lnTo>
                  <a:lnTo>
                    <a:pt x="5357" y="2245"/>
                  </a:lnTo>
                  <a:lnTo>
                    <a:pt x="5255" y="2092"/>
                  </a:lnTo>
                  <a:lnTo>
                    <a:pt x="5153" y="1939"/>
                  </a:lnTo>
                  <a:lnTo>
                    <a:pt x="5102" y="1735"/>
                  </a:lnTo>
                  <a:lnTo>
                    <a:pt x="5076" y="1531"/>
                  </a:lnTo>
                  <a:lnTo>
                    <a:pt x="5102" y="1352"/>
                  </a:lnTo>
                  <a:lnTo>
                    <a:pt x="5153" y="1148"/>
                  </a:lnTo>
                  <a:lnTo>
                    <a:pt x="5255" y="995"/>
                  </a:lnTo>
                  <a:lnTo>
                    <a:pt x="5357" y="842"/>
                  </a:lnTo>
                  <a:lnTo>
                    <a:pt x="5510" y="714"/>
                  </a:lnTo>
                  <a:lnTo>
                    <a:pt x="5689" y="612"/>
                  </a:lnTo>
                  <a:lnTo>
                    <a:pt x="5867" y="561"/>
                  </a:lnTo>
                  <a:lnTo>
                    <a:pt x="6071" y="536"/>
                  </a:lnTo>
                  <a:close/>
                  <a:moveTo>
                    <a:pt x="2755" y="1939"/>
                  </a:moveTo>
                  <a:lnTo>
                    <a:pt x="2883" y="1990"/>
                  </a:lnTo>
                  <a:lnTo>
                    <a:pt x="3010" y="2041"/>
                  </a:lnTo>
                  <a:lnTo>
                    <a:pt x="3087" y="2117"/>
                  </a:lnTo>
                  <a:lnTo>
                    <a:pt x="3189" y="2219"/>
                  </a:lnTo>
                  <a:lnTo>
                    <a:pt x="3240" y="2321"/>
                  </a:lnTo>
                  <a:lnTo>
                    <a:pt x="3265" y="2449"/>
                  </a:lnTo>
                  <a:lnTo>
                    <a:pt x="3291" y="2576"/>
                  </a:lnTo>
                  <a:lnTo>
                    <a:pt x="3265" y="2729"/>
                  </a:lnTo>
                  <a:lnTo>
                    <a:pt x="3240" y="2831"/>
                  </a:lnTo>
                  <a:lnTo>
                    <a:pt x="3189" y="2959"/>
                  </a:lnTo>
                  <a:lnTo>
                    <a:pt x="3087" y="3061"/>
                  </a:lnTo>
                  <a:lnTo>
                    <a:pt x="3010" y="3137"/>
                  </a:lnTo>
                  <a:lnTo>
                    <a:pt x="2883" y="3188"/>
                  </a:lnTo>
                  <a:lnTo>
                    <a:pt x="2755" y="3239"/>
                  </a:lnTo>
                  <a:lnTo>
                    <a:pt x="2500" y="3239"/>
                  </a:lnTo>
                  <a:lnTo>
                    <a:pt x="2373" y="3188"/>
                  </a:lnTo>
                  <a:lnTo>
                    <a:pt x="2271" y="3137"/>
                  </a:lnTo>
                  <a:lnTo>
                    <a:pt x="2169" y="3061"/>
                  </a:lnTo>
                  <a:lnTo>
                    <a:pt x="2092" y="2959"/>
                  </a:lnTo>
                  <a:lnTo>
                    <a:pt x="2016" y="2831"/>
                  </a:lnTo>
                  <a:lnTo>
                    <a:pt x="1990" y="2729"/>
                  </a:lnTo>
                  <a:lnTo>
                    <a:pt x="1965" y="2576"/>
                  </a:lnTo>
                  <a:lnTo>
                    <a:pt x="1990" y="2449"/>
                  </a:lnTo>
                  <a:lnTo>
                    <a:pt x="2016" y="2321"/>
                  </a:lnTo>
                  <a:lnTo>
                    <a:pt x="2092" y="2219"/>
                  </a:lnTo>
                  <a:lnTo>
                    <a:pt x="2169" y="2117"/>
                  </a:lnTo>
                  <a:lnTo>
                    <a:pt x="2271" y="2041"/>
                  </a:lnTo>
                  <a:lnTo>
                    <a:pt x="2373" y="1990"/>
                  </a:lnTo>
                  <a:lnTo>
                    <a:pt x="2500" y="1939"/>
                  </a:lnTo>
                  <a:close/>
                  <a:moveTo>
                    <a:pt x="9846" y="1939"/>
                  </a:moveTo>
                  <a:lnTo>
                    <a:pt x="9974" y="1990"/>
                  </a:lnTo>
                  <a:lnTo>
                    <a:pt x="10076" y="2041"/>
                  </a:lnTo>
                  <a:lnTo>
                    <a:pt x="10178" y="2117"/>
                  </a:lnTo>
                  <a:lnTo>
                    <a:pt x="10254" y="2219"/>
                  </a:lnTo>
                  <a:lnTo>
                    <a:pt x="10331" y="2321"/>
                  </a:lnTo>
                  <a:lnTo>
                    <a:pt x="10356" y="2449"/>
                  </a:lnTo>
                  <a:lnTo>
                    <a:pt x="10382" y="2576"/>
                  </a:lnTo>
                  <a:lnTo>
                    <a:pt x="10356" y="2729"/>
                  </a:lnTo>
                  <a:lnTo>
                    <a:pt x="10331" y="2831"/>
                  </a:lnTo>
                  <a:lnTo>
                    <a:pt x="10254" y="2959"/>
                  </a:lnTo>
                  <a:lnTo>
                    <a:pt x="10178" y="3061"/>
                  </a:lnTo>
                  <a:lnTo>
                    <a:pt x="10076" y="3137"/>
                  </a:lnTo>
                  <a:lnTo>
                    <a:pt x="9974" y="3188"/>
                  </a:lnTo>
                  <a:lnTo>
                    <a:pt x="9846" y="3239"/>
                  </a:lnTo>
                  <a:lnTo>
                    <a:pt x="9591" y="3239"/>
                  </a:lnTo>
                  <a:lnTo>
                    <a:pt x="9463" y="3188"/>
                  </a:lnTo>
                  <a:lnTo>
                    <a:pt x="9336" y="3137"/>
                  </a:lnTo>
                  <a:lnTo>
                    <a:pt x="9259" y="3061"/>
                  </a:lnTo>
                  <a:lnTo>
                    <a:pt x="9157" y="2959"/>
                  </a:lnTo>
                  <a:lnTo>
                    <a:pt x="9106" y="2831"/>
                  </a:lnTo>
                  <a:lnTo>
                    <a:pt x="9081" y="2729"/>
                  </a:lnTo>
                  <a:lnTo>
                    <a:pt x="9055" y="2576"/>
                  </a:lnTo>
                  <a:lnTo>
                    <a:pt x="9081" y="2449"/>
                  </a:lnTo>
                  <a:lnTo>
                    <a:pt x="9106" y="2321"/>
                  </a:lnTo>
                  <a:lnTo>
                    <a:pt x="9157" y="2219"/>
                  </a:lnTo>
                  <a:lnTo>
                    <a:pt x="9259" y="2117"/>
                  </a:lnTo>
                  <a:lnTo>
                    <a:pt x="9336" y="2041"/>
                  </a:lnTo>
                  <a:lnTo>
                    <a:pt x="9463" y="1990"/>
                  </a:lnTo>
                  <a:lnTo>
                    <a:pt x="9591" y="1939"/>
                  </a:lnTo>
                  <a:close/>
                  <a:moveTo>
                    <a:pt x="2628" y="3775"/>
                  </a:moveTo>
                  <a:lnTo>
                    <a:pt x="2857" y="3801"/>
                  </a:lnTo>
                  <a:lnTo>
                    <a:pt x="3087" y="3852"/>
                  </a:lnTo>
                  <a:lnTo>
                    <a:pt x="3316" y="3928"/>
                  </a:lnTo>
                  <a:lnTo>
                    <a:pt x="3520" y="4030"/>
                  </a:lnTo>
                  <a:lnTo>
                    <a:pt x="3393" y="4311"/>
                  </a:lnTo>
                  <a:lnTo>
                    <a:pt x="3265" y="4591"/>
                  </a:lnTo>
                  <a:lnTo>
                    <a:pt x="3214" y="4897"/>
                  </a:lnTo>
                  <a:lnTo>
                    <a:pt x="3163" y="5203"/>
                  </a:lnTo>
                  <a:lnTo>
                    <a:pt x="970" y="5203"/>
                  </a:lnTo>
                  <a:lnTo>
                    <a:pt x="1046" y="4897"/>
                  </a:lnTo>
                  <a:lnTo>
                    <a:pt x="1174" y="4642"/>
                  </a:lnTo>
                  <a:lnTo>
                    <a:pt x="1327" y="4387"/>
                  </a:lnTo>
                  <a:lnTo>
                    <a:pt x="1531" y="4183"/>
                  </a:lnTo>
                  <a:lnTo>
                    <a:pt x="1761" y="4030"/>
                  </a:lnTo>
                  <a:lnTo>
                    <a:pt x="2041" y="3903"/>
                  </a:lnTo>
                  <a:lnTo>
                    <a:pt x="2322" y="3801"/>
                  </a:lnTo>
                  <a:lnTo>
                    <a:pt x="2628" y="3775"/>
                  </a:lnTo>
                  <a:close/>
                  <a:moveTo>
                    <a:pt x="9719" y="3775"/>
                  </a:moveTo>
                  <a:lnTo>
                    <a:pt x="10025" y="3801"/>
                  </a:lnTo>
                  <a:lnTo>
                    <a:pt x="10305" y="3903"/>
                  </a:lnTo>
                  <a:lnTo>
                    <a:pt x="10586" y="4030"/>
                  </a:lnTo>
                  <a:lnTo>
                    <a:pt x="10815" y="4183"/>
                  </a:lnTo>
                  <a:lnTo>
                    <a:pt x="11019" y="4387"/>
                  </a:lnTo>
                  <a:lnTo>
                    <a:pt x="11172" y="4642"/>
                  </a:lnTo>
                  <a:lnTo>
                    <a:pt x="11300" y="4897"/>
                  </a:lnTo>
                  <a:lnTo>
                    <a:pt x="11376" y="5203"/>
                  </a:lnTo>
                  <a:lnTo>
                    <a:pt x="8979" y="5203"/>
                  </a:lnTo>
                  <a:lnTo>
                    <a:pt x="8953" y="4923"/>
                  </a:lnTo>
                  <a:lnTo>
                    <a:pt x="8877" y="4642"/>
                  </a:lnTo>
                  <a:lnTo>
                    <a:pt x="8800" y="4387"/>
                  </a:lnTo>
                  <a:lnTo>
                    <a:pt x="8673" y="4132"/>
                  </a:lnTo>
                  <a:lnTo>
                    <a:pt x="8902" y="3979"/>
                  </a:lnTo>
                  <a:lnTo>
                    <a:pt x="9157" y="3877"/>
                  </a:lnTo>
                  <a:lnTo>
                    <a:pt x="9438" y="3801"/>
                  </a:lnTo>
                  <a:lnTo>
                    <a:pt x="9719" y="3775"/>
                  </a:lnTo>
                  <a:close/>
                  <a:moveTo>
                    <a:pt x="6071" y="0"/>
                  </a:moveTo>
                  <a:lnTo>
                    <a:pt x="5918" y="26"/>
                  </a:lnTo>
                  <a:lnTo>
                    <a:pt x="5765" y="51"/>
                  </a:lnTo>
                  <a:lnTo>
                    <a:pt x="5484" y="128"/>
                  </a:lnTo>
                  <a:lnTo>
                    <a:pt x="5204" y="281"/>
                  </a:lnTo>
                  <a:lnTo>
                    <a:pt x="5000" y="459"/>
                  </a:lnTo>
                  <a:lnTo>
                    <a:pt x="4796" y="689"/>
                  </a:lnTo>
                  <a:lnTo>
                    <a:pt x="4668" y="944"/>
                  </a:lnTo>
                  <a:lnTo>
                    <a:pt x="4566" y="1224"/>
                  </a:lnTo>
                  <a:lnTo>
                    <a:pt x="4541" y="1378"/>
                  </a:lnTo>
                  <a:lnTo>
                    <a:pt x="4541" y="1531"/>
                  </a:lnTo>
                  <a:lnTo>
                    <a:pt x="4541" y="1709"/>
                  </a:lnTo>
                  <a:lnTo>
                    <a:pt x="4566" y="1888"/>
                  </a:lnTo>
                  <a:lnTo>
                    <a:pt x="4617" y="2041"/>
                  </a:lnTo>
                  <a:lnTo>
                    <a:pt x="4694" y="2194"/>
                  </a:lnTo>
                  <a:lnTo>
                    <a:pt x="4770" y="2347"/>
                  </a:lnTo>
                  <a:lnTo>
                    <a:pt x="4847" y="2474"/>
                  </a:lnTo>
                  <a:lnTo>
                    <a:pt x="4974" y="2602"/>
                  </a:lnTo>
                  <a:lnTo>
                    <a:pt x="5076" y="2704"/>
                  </a:lnTo>
                  <a:lnTo>
                    <a:pt x="4898" y="2780"/>
                  </a:lnTo>
                  <a:lnTo>
                    <a:pt x="4821" y="2831"/>
                  </a:lnTo>
                  <a:lnTo>
                    <a:pt x="4770" y="2933"/>
                  </a:lnTo>
                  <a:lnTo>
                    <a:pt x="4745" y="3035"/>
                  </a:lnTo>
                  <a:lnTo>
                    <a:pt x="4770" y="3137"/>
                  </a:lnTo>
                  <a:lnTo>
                    <a:pt x="4821" y="3214"/>
                  </a:lnTo>
                  <a:lnTo>
                    <a:pt x="4923" y="3265"/>
                  </a:lnTo>
                  <a:lnTo>
                    <a:pt x="5025" y="3291"/>
                  </a:lnTo>
                  <a:lnTo>
                    <a:pt x="5127" y="3265"/>
                  </a:lnTo>
                  <a:lnTo>
                    <a:pt x="5357" y="3188"/>
                  </a:lnTo>
                  <a:lnTo>
                    <a:pt x="5586" y="3137"/>
                  </a:lnTo>
                  <a:lnTo>
                    <a:pt x="5816" y="3086"/>
                  </a:lnTo>
                  <a:lnTo>
                    <a:pt x="6301" y="3086"/>
                  </a:lnTo>
                  <a:lnTo>
                    <a:pt x="6530" y="3112"/>
                  </a:lnTo>
                  <a:lnTo>
                    <a:pt x="6734" y="3163"/>
                  </a:lnTo>
                  <a:lnTo>
                    <a:pt x="6938" y="3239"/>
                  </a:lnTo>
                  <a:lnTo>
                    <a:pt x="7142" y="3316"/>
                  </a:lnTo>
                  <a:lnTo>
                    <a:pt x="7321" y="3444"/>
                  </a:lnTo>
                  <a:lnTo>
                    <a:pt x="7499" y="3546"/>
                  </a:lnTo>
                  <a:lnTo>
                    <a:pt x="7678" y="3699"/>
                  </a:lnTo>
                  <a:lnTo>
                    <a:pt x="7831" y="3826"/>
                  </a:lnTo>
                  <a:lnTo>
                    <a:pt x="7959" y="4005"/>
                  </a:lnTo>
                  <a:lnTo>
                    <a:pt x="8086" y="4183"/>
                  </a:lnTo>
                  <a:lnTo>
                    <a:pt x="8188" y="4362"/>
                  </a:lnTo>
                  <a:lnTo>
                    <a:pt x="8290" y="4566"/>
                  </a:lnTo>
                  <a:lnTo>
                    <a:pt x="8367" y="4770"/>
                  </a:lnTo>
                  <a:lnTo>
                    <a:pt x="8418" y="4974"/>
                  </a:lnTo>
                  <a:lnTo>
                    <a:pt x="8443" y="5203"/>
                  </a:lnTo>
                  <a:lnTo>
                    <a:pt x="3699" y="5203"/>
                  </a:lnTo>
                  <a:lnTo>
                    <a:pt x="3776" y="4846"/>
                  </a:lnTo>
                  <a:lnTo>
                    <a:pt x="3903" y="4489"/>
                  </a:lnTo>
                  <a:lnTo>
                    <a:pt x="4056" y="4158"/>
                  </a:lnTo>
                  <a:lnTo>
                    <a:pt x="4286" y="3877"/>
                  </a:lnTo>
                  <a:lnTo>
                    <a:pt x="4337" y="3775"/>
                  </a:lnTo>
                  <a:lnTo>
                    <a:pt x="4362" y="3673"/>
                  </a:lnTo>
                  <a:lnTo>
                    <a:pt x="4337" y="3571"/>
                  </a:lnTo>
                  <a:lnTo>
                    <a:pt x="4260" y="3495"/>
                  </a:lnTo>
                  <a:lnTo>
                    <a:pt x="4184" y="3444"/>
                  </a:lnTo>
                  <a:lnTo>
                    <a:pt x="4082" y="3418"/>
                  </a:lnTo>
                  <a:lnTo>
                    <a:pt x="3980" y="3444"/>
                  </a:lnTo>
                  <a:lnTo>
                    <a:pt x="3878" y="3520"/>
                  </a:lnTo>
                  <a:lnTo>
                    <a:pt x="3827" y="3597"/>
                  </a:lnTo>
                  <a:lnTo>
                    <a:pt x="3648" y="3495"/>
                  </a:lnTo>
                  <a:lnTo>
                    <a:pt x="3495" y="3418"/>
                  </a:lnTo>
                  <a:lnTo>
                    <a:pt x="3622" y="3239"/>
                  </a:lnTo>
                  <a:lnTo>
                    <a:pt x="3725" y="3035"/>
                  </a:lnTo>
                  <a:lnTo>
                    <a:pt x="3801" y="2831"/>
                  </a:lnTo>
                  <a:lnTo>
                    <a:pt x="3827" y="2576"/>
                  </a:lnTo>
                  <a:lnTo>
                    <a:pt x="3801" y="2347"/>
                  </a:lnTo>
                  <a:lnTo>
                    <a:pt x="3725" y="2117"/>
                  </a:lnTo>
                  <a:lnTo>
                    <a:pt x="3622" y="1913"/>
                  </a:lnTo>
                  <a:lnTo>
                    <a:pt x="3469" y="1735"/>
                  </a:lnTo>
                  <a:lnTo>
                    <a:pt x="3291" y="1607"/>
                  </a:lnTo>
                  <a:lnTo>
                    <a:pt x="3087" y="1480"/>
                  </a:lnTo>
                  <a:lnTo>
                    <a:pt x="2883" y="1403"/>
                  </a:lnTo>
                  <a:lnTo>
                    <a:pt x="2398" y="1403"/>
                  </a:lnTo>
                  <a:lnTo>
                    <a:pt x="2169" y="1480"/>
                  </a:lnTo>
                  <a:lnTo>
                    <a:pt x="1965" y="1607"/>
                  </a:lnTo>
                  <a:lnTo>
                    <a:pt x="1786" y="1735"/>
                  </a:lnTo>
                  <a:lnTo>
                    <a:pt x="1633" y="1913"/>
                  </a:lnTo>
                  <a:lnTo>
                    <a:pt x="1531" y="2117"/>
                  </a:lnTo>
                  <a:lnTo>
                    <a:pt x="1454" y="2347"/>
                  </a:lnTo>
                  <a:lnTo>
                    <a:pt x="1429" y="2576"/>
                  </a:lnTo>
                  <a:lnTo>
                    <a:pt x="1454" y="2831"/>
                  </a:lnTo>
                  <a:lnTo>
                    <a:pt x="1531" y="3035"/>
                  </a:lnTo>
                  <a:lnTo>
                    <a:pt x="1633" y="3239"/>
                  </a:lnTo>
                  <a:lnTo>
                    <a:pt x="1761" y="3418"/>
                  </a:lnTo>
                  <a:lnTo>
                    <a:pt x="1505" y="3546"/>
                  </a:lnTo>
                  <a:lnTo>
                    <a:pt x="1276" y="3724"/>
                  </a:lnTo>
                  <a:lnTo>
                    <a:pt x="1046" y="3903"/>
                  </a:lnTo>
                  <a:lnTo>
                    <a:pt x="868" y="4132"/>
                  </a:lnTo>
                  <a:lnTo>
                    <a:pt x="715" y="4362"/>
                  </a:lnTo>
                  <a:lnTo>
                    <a:pt x="587" y="4617"/>
                  </a:lnTo>
                  <a:lnTo>
                    <a:pt x="485" y="4897"/>
                  </a:lnTo>
                  <a:lnTo>
                    <a:pt x="434" y="5203"/>
                  </a:lnTo>
                  <a:lnTo>
                    <a:pt x="281" y="5203"/>
                  </a:lnTo>
                  <a:lnTo>
                    <a:pt x="179" y="5229"/>
                  </a:lnTo>
                  <a:lnTo>
                    <a:pt x="77" y="5280"/>
                  </a:lnTo>
                  <a:lnTo>
                    <a:pt x="26" y="5357"/>
                  </a:lnTo>
                  <a:lnTo>
                    <a:pt x="1" y="5459"/>
                  </a:lnTo>
                  <a:lnTo>
                    <a:pt x="26" y="5561"/>
                  </a:lnTo>
                  <a:lnTo>
                    <a:pt x="77" y="5663"/>
                  </a:lnTo>
                  <a:lnTo>
                    <a:pt x="179" y="5714"/>
                  </a:lnTo>
                  <a:lnTo>
                    <a:pt x="281" y="5739"/>
                  </a:lnTo>
                  <a:lnTo>
                    <a:pt x="12065" y="5739"/>
                  </a:lnTo>
                  <a:lnTo>
                    <a:pt x="12167" y="5714"/>
                  </a:lnTo>
                  <a:lnTo>
                    <a:pt x="12269" y="5663"/>
                  </a:lnTo>
                  <a:lnTo>
                    <a:pt x="12320" y="5561"/>
                  </a:lnTo>
                  <a:lnTo>
                    <a:pt x="12346" y="5459"/>
                  </a:lnTo>
                  <a:lnTo>
                    <a:pt x="12320" y="5357"/>
                  </a:lnTo>
                  <a:lnTo>
                    <a:pt x="12269" y="5280"/>
                  </a:lnTo>
                  <a:lnTo>
                    <a:pt x="12167" y="5229"/>
                  </a:lnTo>
                  <a:lnTo>
                    <a:pt x="12065" y="5203"/>
                  </a:lnTo>
                  <a:lnTo>
                    <a:pt x="11912" y="5203"/>
                  </a:lnTo>
                  <a:lnTo>
                    <a:pt x="11861" y="4897"/>
                  </a:lnTo>
                  <a:lnTo>
                    <a:pt x="11759" y="4617"/>
                  </a:lnTo>
                  <a:lnTo>
                    <a:pt x="11632" y="4362"/>
                  </a:lnTo>
                  <a:lnTo>
                    <a:pt x="11479" y="4132"/>
                  </a:lnTo>
                  <a:lnTo>
                    <a:pt x="11300" y="3903"/>
                  </a:lnTo>
                  <a:lnTo>
                    <a:pt x="11070" y="3724"/>
                  </a:lnTo>
                  <a:lnTo>
                    <a:pt x="10841" y="3546"/>
                  </a:lnTo>
                  <a:lnTo>
                    <a:pt x="10586" y="3418"/>
                  </a:lnTo>
                  <a:lnTo>
                    <a:pt x="10713" y="3239"/>
                  </a:lnTo>
                  <a:lnTo>
                    <a:pt x="10815" y="3035"/>
                  </a:lnTo>
                  <a:lnTo>
                    <a:pt x="10892" y="2831"/>
                  </a:lnTo>
                  <a:lnTo>
                    <a:pt x="10917" y="2576"/>
                  </a:lnTo>
                  <a:lnTo>
                    <a:pt x="10892" y="2347"/>
                  </a:lnTo>
                  <a:lnTo>
                    <a:pt x="10815" y="2117"/>
                  </a:lnTo>
                  <a:lnTo>
                    <a:pt x="10713" y="1913"/>
                  </a:lnTo>
                  <a:lnTo>
                    <a:pt x="10560" y="1735"/>
                  </a:lnTo>
                  <a:lnTo>
                    <a:pt x="10382" y="1607"/>
                  </a:lnTo>
                  <a:lnTo>
                    <a:pt x="10178" y="1480"/>
                  </a:lnTo>
                  <a:lnTo>
                    <a:pt x="9948" y="1403"/>
                  </a:lnTo>
                  <a:lnTo>
                    <a:pt x="9463" y="1403"/>
                  </a:lnTo>
                  <a:lnTo>
                    <a:pt x="9259" y="1480"/>
                  </a:lnTo>
                  <a:lnTo>
                    <a:pt x="9055" y="1607"/>
                  </a:lnTo>
                  <a:lnTo>
                    <a:pt x="8877" y="1735"/>
                  </a:lnTo>
                  <a:lnTo>
                    <a:pt x="8724" y="1913"/>
                  </a:lnTo>
                  <a:lnTo>
                    <a:pt x="8622" y="2117"/>
                  </a:lnTo>
                  <a:lnTo>
                    <a:pt x="8545" y="2347"/>
                  </a:lnTo>
                  <a:lnTo>
                    <a:pt x="8520" y="2576"/>
                  </a:lnTo>
                  <a:lnTo>
                    <a:pt x="8545" y="2831"/>
                  </a:lnTo>
                  <a:lnTo>
                    <a:pt x="8622" y="3035"/>
                  </a:lnTo>
                  <a:lnTo>
                    <a:pt x="8724" y="3239"/>
                  </a:lnTo>
                  <a:lnTo>
                    <a:pt x="8851" y="3418"/>
                  </a:lnTo>
                  <a:lnTo>
                    <a:pt x="8622" y="3546"/>
                  </a:lnTo>
                  <a:lnTo>
                    <a:pt x="8392" y="3673"/>
                  </a:lnTo>
                  <a:lnTo>
                    <a:pt x="8112" y="3367"/>
                  </a:lnTo>
                  <a:lnTo>
                    <a:pt x="7806" y="3112"/>
                  </a:lnTo>
                  <a:lnTo>
                    <a:pt x="7448" y="2882"/>
                  </a:lnTo>
                  <a:lnTo>
                    <a:pt x="7270" y="2780"/>
                  </a:lnTo>
                  <a:lnTo>
                    <a:pt x="7066" y="2704"/>
                  </a:lnTo>
                  <a:lnTo>
                    <a:pt x="7193" y="2602"/>
                  </a:lnTo>
                  <a:lnTo>
                    <a:pt x="7295" y="2474"/>
                  </a:lnTo>
                  <a:lnTo>
                    <a:pt x="7372" y="2347"/>
                  </a:lnTo>
                  <a:lnTo>
                    <a:pt x="7448" y="2194"/>
                  </a:lnTo>
                  <a:lnTo>
                    <a:pt x="7525" y="2041"/>
                  </a:lnTo>
                  <a:lnTo>
                    <a:pt x="7576" y="1888"/>
                  </a:lnTo>
                  <a:lnTo>
                    <a:pt x="7602" y="1709"/>
                  </a:lnTo>
                  <a:lnTo>
                    <a:pt x="7602" y="1531"/>
                  </a:lnTo>
                  <a:lnTo>
                    <a:pt x="7602" y="1378"/>
                  </a:lnTo>
                  <a:lnTo>
                    <a:pt x="7576" y="1224"/>
                  </a:lnTo>
                  <a:lnTo>
                    <a:pt x="7474" y="944"/>
                  </a:lnTo>
                  <a:lnTo>
                    <a:pt x="7346" y="689"/>
                  </a:lnTo>
                  <a:lnTo>
                    <a:pt x="7168" y="459"/>
                  </a:lnTo>
                  <a:lnTo>
                    <a:pt x="6938" y="281"/>
                  </a:lnTo>
                  <a:lnTo>
                    <a:pt x="6658" y="128"/>
                  </a:lnTo>
                  <a:lnTo>
                    <a:pt x="6377" y="51"/>
                  </a:lnTo>
                  <a:lnTo>
                    <a:pt x="6224" y="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1903700" y="4076375"/>
              <a:ext cx="114800" cy="73350"/>
            </a:xfrm>
            <a:custGeom>
              <a:avLst/>
              <a:gdLst/>
              <a:ahLst/>
              <a:cxnLst/>
              <a:rect l="l" t="t" r="r" b="b"/>
              <a:pathLst>
                <a:path w="4592" h="2934" extrusionOk="0">
                  <a:moveTo>
                    <a:pt x="4311" y="0"/>
                  </a:moveTo>
                  <a:lnTo>
                    <a:pt x="4209" y="26"/>
                  </a:lnTo>
                  <a:lnTo>
                    <a:pt x="4132" y="77"/>
                  </a:lnTo>
                  <a:lnTo>
                    <a:pt x="1862" y="2296"/>
                  </a:lnTo>
                  <a:lnTo>
                    <a:pt x="459" y="867"/>
                  </a:lnTo>
                  <a:lnTo>
                    <a:pt x="383" y="791"/>
                  </a:lnTo>
                  <a:lnTo>
                    <a:pt x="179" y="791"/>
                  </a:lnTo>
                  <a:lnTo>
                    <a:pt x="77" y="867"/>
                  </a:lnTo>
                  <a:lnTo>
                    <a:pt x="26" y="944"/>
                  </a:lnTo>
                  <a:lnTo>
                    <a:pt x="0" y="1046"/>
                  </a:lnTo>
                  <a:lnTo>
                    <a:pt x="26" y="1148"/>
                  </a:lnTo>
                  <a:lnTo>
                    <a:pt x="77" y="1250"/>
                  </a:lnTo>
                  <a:lnTo>
                    <a:pt x="1684" y="2857"/>
                  </a:lnTo>
                  <a:lnTo>
                    <a:pt x="1760" y="2908"/>
                  </a:lnTo>
                  <a:lnTo>
                    <a:pt x="1862" y="2934"/>
                  </a:lnTo>
                  <a:lnTo>
                    <a:pt x="1964" y="2908"/>
                  </a:lnTo>
                  <a:lnTo>
                    <a:pt x="2041" y="2857"/>
                  </a:lnTo>
                  <a:lnTo>
                    <a:pt x="4515" y="459"/>
                  </a:lnTo>
                  <a:lnTo>
                    <a:pt x="4566" y="357"/>
                  </a:lnTo>
                  <a:lnTo>
                    <a:pt x="4591" y="255"/>
                  </a:lnTo>
                  <a:lnTo>
                    <a:pt x="4566" y="153"/>
                  </a:lnTo>
                  <a:lnTo>
                    <a:pt x="4515" y="77"/>
                  </a:lnTo>
                  <a:lnTo>
                    <a:pt x="4413" y="26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1723875" y="3983900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698" y="1"/>
                  </a:moveTo>
                  <a:lnTo>
                    <a:pt x="8239" y="26"/>
                  </a:lnTo>
                  <a:lnTo>
                    <a:pt x="7805" y="103"/>
                  </a:lnTo>
                  <a:lnTo>
                    <a:pt x="7346" y="179"/>
                  </a:lnTo>
                  <a:lnTo>
                    <a:pt x="6913" y="256"/>
                  </a:lnTo>
                  <a:lnTo>
                    <a:pt x="6479" y="383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68"/>
                  </a:lnTo>
                  <a:lnTo>
                    <a:pt x="4847" y="1072"/>
                  </a:lnTo>
                  <a:lnTo>
                    <a:pt x="4464" y="1276"/>
                  </a:lnTo>
                  <a:lnTo>
                    <a:pt x="4081" y="1531"/>
                  </a:lnTo>
                  <a:lnTo>
                    <a:pt x="3699" y="1786"/>
                  </a:lnTo>
                  <a:lnTo>
                    <a:pt x="3342" y="2067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47" y="3011"/>
                  </a:lnTo>
                  <a:lnTo>
                    <a:pt x="2066" y="3342"/>
                  </a:lnTo>
                  <a:lnTo>
                    <a:pt x="1786" y="3699"/>
                  </a:lnTo>
                  <a:lnTo>
                    <a:pt x="1531" y="4082"/>
                  </a:lnTo>
                  <a:lnTo>
                    <a:pt x="1276" y="4464"/>
                  </a:lnTo>
                  <a:lnTo>
                    <a:pt x="1072" y="4847"/>
                  </a:lnTo>
                  <a:lnTo>
                    <a:pt x="868" y="5230"/>
                  </a:lnTo>
                  <a:lnTo>
                    <a:pt x="689" y="5638"/>
                  </a:lnTo>
                  <a:lnTo>
                    <a:pt x="510" y="6071"/>
                  </a:lnTo>
                  <a:lnTo>
                    <a:pt x="383" y="6479"/>
                  </a:lnTo>
                  <a:lnTo>
                    <a:pt x="255" y="6913"/>
                  </a:lnTo>
                  <a:lnTo>
                    <a:pt x="153" y="7347"/>
                  </a:lnTo>
                  <a:lnTo>
                    <a:pt x="77" y="7806"/>
                  </a:lnTo>
                  <a:lnTo>
                    <a:pt x="26" y="8239"/>
                  </a:lnTo>
                  <a:lnTo>
                    <a:pt x="0" y="8699"/>
                  </a:lnTo>
                  <a:lnTo>
                    <a:pt x="0" y="9158"/>
                  </a:lnTo>
                  <a:lnTo>
                    <a:pt x="0" y="9617"/>
                  </a:lnTo>
                  <a:lnTo>
                    <a:pt x="26" y="10076"/>
                  </a:lnTo>
                  <a:lnTo>
                    <a:pt x="77" y="10510"/>
                  </a:lnTo>
                  <a:lnTo>
                    <a:pt x="153" y="10969"/>
                  </a:lnTo>
                  <a:lnTo>
                    <a:pt x="255" y="11402"/>
                  </a:lnTo>
                  <a:lnTo>
                    <a:pt x="383" y="11836"/>
                  </a:lnTo>
                  <a:lnTo>
                    <a:pt x="510" y="12244"/>
                  </a:lnTo>
                  <a:lnTo>
                    <a:pt x="689" y="12678"/>
                  </a:lnTo>
                  <a:lnTo>
                    <a:pt x="868" y="13086"/>
                  </a:lnTo>
                  <a:lnTo>
                    <a:pt x="1072" y="13468"/>
                  </a:lnTo>
                  <a:lnTo>
                    <a:pt x="1276" y="13876"/>
                  </a:lnTo>
                  <a:lnTo>
                    <a:pt x="1531" y="14233"/>
                  </a:lnTo>
                  <a:lnTo>
                    <a:pt x="1786" y="14616"/>
                  </a:lnTo>
                  <a:lnTo>
                    <a:pt x="2066" y="14973"/>
                  </a:lnTo>
                  <a:lnTo>
                    <a:pt x="2347" y="15305"/>
                  </a:lnTo>
                  <a:lnTo>
                    <a:pt x="2678" y="15636"/>
                  </a:lnTo>
                  <a:lnTo>
                    <a:pt x="3010" y="15968"/>
                  </a:lnTo>
                  <a:lnTo>
                    <a:pt x="3342" y="16248"/>
                  </a:lnTo>
                  <a:lnTo>
                    <a:pt x="3699" y="16529"/>
                  </a:lnTo>
                  <a:lnTo>
                    <a:pt x="4081" y="16784"/>
                  </a:lnTo>
                  <a:lnTo>
                    <a:pt x="4464" y="17039"/>
                  </a:lnTo>
                  <a:lnTo>
                    <a:pt x="4847" y="17243"/>
                  </a:lnTo>
                  <a:lnTo>
                    <a:pt x="5229" y="17447"/>
                  </a:lnTo>
                  <a:lnTo>
                    <a:pt x="5637" y="17626"/>
                  </a:lnTo>
                  <a:lnTo>
                    <a:pt x="6071" y="17804"/>
                  </a:lnTo>
                  <a:lnTo>
                    <a:pt x="6479" y="17932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8"/>
                  </a:lnTo>
                  <a:lnTo>
                    <a:pt x="8239" y="18289"/>
                  </a:lnTo>
                  <a:lnTo>
                    <a:pt x="8698" y="18315"/>
                  </a:lnTo>
                  <a:lnTo>
                    <a:pt x="9157" y="18340"/>
                  </a:lnTo>
                  <a:lnTo>
                    <a:pt x="9616" y="18315"/>
                  </a:lnTo>
                  <a:lnTo>
                    <a:pt x="10075" y="18289"/>
                  </a:lnTo>
                  <a:lnTo>
                    <a:pt x="10509" y="18238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32"/>
                  </a:lnTo>
                  <a:lnTo>
                    <a:pt x="12243" y="17804"/>
                  </a:lnTo>
                  <a:lnTo>
                    <a:pt x="12677" y="17626"/>
                  </a:lnTo>
                  <a:lnTo>
                    <a:pt x="13085" y="17447"/>
                  </a:lnTo>
                  <a:lnTo>
                    <a:pt x="13468" y="17243"/>
                  </a:lnTo>
                  <a:lnTo>
                    <a:pt x="13850" y="17039"/>
                  </a:lnTo>
                  <a:lnTo>
                    <a:pt x="14233" y="16784"/>
                  </a:lnTo>
                  <a:lnTo>
                    <a:pt x="14616" y="16529"/>
                  </a:lnTo>
                  <a:lnTo>
                    <a:pt x="14973" y="16248"/>
                  </a:lnTo>
                  <a:lnTo>
                    <a:pt x="15304" y="15968"/>
                  </a:lnTo>
                  <a:lnTo>
                    <a:pt x="15636" y="15636"/>
                  </a:lnTo>
                  <a:lnTo>
                    <a:pt x="15967" y="15305"/>
                  </a:lnTo>
                  <a:lnTo>
                    <a:pt x="16248" y="14973"/>
                  </a:lnTo>
                  <a:lnTo>
                    <a:pt x="16529" y="14616"/>
                  </a:lnTo>
                  <a:lnTo>
                    <a:pt x="16784" y="14233"/>
                  </a:lnTo>
                  <a:lnTo>
                    <a:pt x="17039" y="13876"/>
                  </a:lnTo>
                  <a:lnTo>
                    <a:pt x="17243" y="13468"/>
                  </a:lnTo>
                  <a:lnTo>
                    <a:pt x="17447" y="13086"/>
                  </a:lnTo>
                  <a:lnTo>
                    <a:pt x="17625" y="12678"/>
                  </a:lnTo>
                  <a:lnTo>
                    <a:pt x="17804" y="12244"/>
                  </a:lnTo>
                  <a:lnTo>
                    <a:pt x="17931" y="11836"/>
                  </a:lnTo>
                  <a:lnTo>
                    <a:pt x="18059" y="11402"/>
                  </a:lnTo>
                  <a:lnTo>
                    <a:pt x="18161" y="10969"/>
                  </a:lnTo>
                  <a:lnTo>
                    <a:pt x="18237" y="10510"/>
                  </a:lnTo>
                  <a:lnTo>
                    <a:pt x="18288" y="10076"/>
                  </a:lnTo>
                  <a:lnTo>
                    <a:pt x="18314" y="9617"/>
                  </a:lnTo>
                  <a:lnTo>
                    <a:pt x="18314" y="9158"/>
                  </a:lnTo>
                  <a:lnTo>
                    <a:pt x="18314" y="8724"/>
                  </a:lnTo>
                  <a:lnTo>
                    <a:pt x="18288" y="8290"/>
                  </a:lnTo>
                  <a:lnTo>
                    <a:pt x="18237" y="7857"/>
                  </a:lnTo>
                  <a:lnTo>
                    <a:pt x="18161" y="7423"/>
                  </a:lnTo>
                  <a:lnTo>
                    <a:pt x="18059" y="6990"/>
                  </a:lnTo>
                  <a:lnTo>
                    <a:pt x="17957" y="6581"/>
                  </a:lnTo>
                  <a:lnTo>
                    <a:pt x="17829" y="6148"/>
                  </a:lnTo>
                  <a:lnTo>
                    <a:pt x="17676" y="5765"/>
                  </a:lnTo>
                  <a:lnTo>
                    <a:pt x="17498" y="5357"/>
                  </a:lnTo>
                  <a:lnTo>
                    <a:pt x="17319" y="4975"/>
                  </a:lnTo>
                  <a:lnTo>
                    <a:pt x="17115" y="4592"/>
                  </a:lnTo>
                  <a:lnTo>
                    <a:pt x="16886" y="4209"/>
                  </a:lnTo>
                  <a:lnTo>
                    <a:pt x="16631" y="3852"/>
                  </a:lnTo>
                  <a:lnTo>
                    <a:pt x="16376" y="3495"/>
                  </a:lnTo>
                  <a:lnTo>
                    <a:pt x="16095" y="3164"/>
                  </a:lnTo>
                  <a:lnTo>
                    <a:pt x="15789" y="2832"/>
                  </a:lnTo>
                  <a:lnTo>
                    <a:pt x="15712" y="2781"/>
                  </a:lnTo>
                  <a:lnTo>
                    <a:pt x="15610" y="2756"/>
                  </a:lnTo>
                  <a:lnTo>
                    <a:pt x="15508" y="2781"/>
                  </a:lnTo>
                  <a:lnTo>
                    <a:pt x="15406" y="2832"/>
                  </a:lnTo>
                  <a:lnTo>
                    <a:pt x="15355" y="2909"/>
                  </a:lnTo>
                  <a:lnTo>
                    <a:pt x="15330" y="3011"/>
                  </a:lnTo>
                  <a:lnTo>
                    <a:pt x="15355" y="3113"/>
                  </a:lnTo>
                  <a:lnTo>
                    <a:pt x="15406" y="3215"/>
                  </a:lnTo>
                  <a:lnTo>
                    <a:pt x="15687" y="3521"/>
                  </a:lnTo>
                  <a:lnTo>
                    <a:pt x="15942" y="3827"/>
                  </a:lnTo>
                  <a:lnTo>
                    <a:pt x="16197" y="4158"/>
                  </a:lnTo>
                  <a:lnTo>
                    <a:pt x="16427" y="4515"/>
                  </a:lnTo>
                  <a:lnTo>
                    <a:pt x="16631" y="4847"/>
                  </a:lnTo>
                  <a:lnTo>
                    <a:pt x="16835" y="5204"/>
                  </a:lnTo>
                  <a:lnTo>
                    <a:pt x="17013" y="5587"/>
                  </a:lnTo>
                  <a:lnTo>
                    <a:pt x="17166" y="5944"/>
                  </a:lnTo>
                  <a:lnTo>
                    <a:pt x="17319" y="6326"/>
                  </a:lnTo>
                  <a:lnTo>
                    <a:pt x="17447" y="6735"/>
                  </a:lnTo>
                  <a:lnTo>
                    <a:pt x="17549" y="7117"/>
                  </a:lnTo>
                  <a:lnTo>
                    <a:pt x="17625" y="7525"/>
                  </a:lnTo>
                  <a:lnTo>
                    <a:pt x="17702" y="7933"/>
                  </a:lnTo>
                  <a:lnTo>
                    <a:pt x="17753" y="8341"/>
                  </a:lnTo>
                  <a:lnTo>
                    <a:pt x="17778" y="8750"/>
                  </a:lnTo>
                  <a:lnTo>
                    <a:pt x="17778" y="9158"/>
                  </a:lnTo>
                  <a:lnTo>
                    <a:pt x="17778" y="9591"/>
                  </a:lnTo>
                  <a:lnTo>
                    <a:pt x="17753" y="10025"/>
                  </a:lnTo>
                  <a:lnTo>
                    <a:pt x="17702" y="10433"/>
                  </a:lnTo>
                  <a:lnTo>
                    <a:pt x="17625" y="10867"/>
                  </a:lnTo>
                  <a:lnTo>
                    <a:pt x="17523" y="11275"/>
                  </a:lnTo>
                  <a:lnTo>
                    <a:pt x="17421" y="11683"/>
                  </a:lnTo>
                  <a:lnTo>
                    <a:pt x="17294" y="12065"/>
                  </a:lnTo>
                  <a:lnTo>
                    <a:pt x="17141" y="12474"/>
                  </a:lnTo>
                  <a:lnTo>
                    <a:pt x="16962" y="12856"/>
                  </a:lnTo>
                  <a:lnTo>
                    <a:pt x="16784" y="13213"/>
                  </a:lnTo>
                  <a:lnTo>
                    <a:pt x="16580" y="13596"/>
                  </a:lnTo>
                  <a:lnTo>
                    <a:pt x="16350" y="13953"/>
                  </a:lnTo>
                  <a:lnTo>
                    <a:pt x="16095" y="14284"/>
                  </a:lnTo>
                  <a:lnTo>
                    <a:pt x="15840" y="14616"/>
                  </a:lnTo>
                  <a:lnTo>
                    <a:pt x="15559" y="14948"/>
                  </a:lnTo>
                  <a:lnTo>
                    <a:pt x="15253" y="15254"/>
                  </a:lnTo>
                  <a:lnTo>
                    <a:pt x="14947" y="15560"/>
                  </a:lnTo>
                  <a:lnTo>
                    <a:pt x="14616" y="15840"/>
                  </a:lnTo>
                  <a:lnTo>
                    <a:pt x="14284" y="16095"/>
                  </a:lnTo>
                  <a:lnTo>
                    <a:pt x="13952" y="16350"/>
                  </a:lnTo>
                  <a:lnTo>
                    <a:pt x="13595" y="16580"/>
                  </a:lnTo>
                  <a:lnTo>
                    <a:pt x="13213" y="16784"/>
                  </a:lnTo>
                  <a:lnTo>
                    <a:pt x="12856" y="16963"/>
                  </a:lnTo>
                  <a:lnTo>
                    <a:pt x="12473" y="17141"/>
                  </a:lnTo>
                  <a:lnTo>
                    <a:pt x="12065" y="17294"/>
                  </a:lnTo>
                  <a:lnTo>
                    <a:pt x="11682" y="17422"/>
                  </a:lnTo>
                  <a:lnTo>
                    <a:pt x="11274" y="17524"/>
                  </a:lnTo>
                  <a:lnTo>
                    <a:pt x="10866" y="17626"/>
                  </a:lnTo>
                  <a:lnTo>
                    <a:pt x="10432" y="17702"/>
                  </a:lnTo>
                  <a:lnTo>
                    <a:pt x="10024" y="17753"/>
                  </a:lnTo>
                  <a:lnTo>
                    <a:pt x="9591" y="17779"/>
                  </a:lnTo>
                  <a:lnTo>
                    <a:pt x="8724" y="17779"/>
                  </a:lnTo>
                  <a:lnTo>
                    <a:pt x="8290" y="17753"/>
                  </a:lnTo>
                  <a:lnTo>
                    <a:pt x="7882" y="17702"/>
                  </a:lnTo>
                  <a:lnTo>
                    <a:pt x="7448" y="17626"/>
                  </a:lnTo>
                  <a:lnTo>
                    <a:pt x="7040" y="17524"/>
                  </a:lnTo>
                  <a:lnTo>
                    <a:pt x="6632" y="17422"/>
                  </a:lnTo>
                  <a:lnTo>
                    <a:pt x="6249" y="17294"/>
                  </a:lnTo>
                  <a:lnTo>
                    <a:pt x="5841" y="17141"/>
                  </a:lnTo>
                  <a:lnTo>
                    <a:pt x="5459" y="16963"/>
                  </a:lnTo>
                  <a:lnTo>
                    <a:pt x="5102" y="16784"/>
                  </a:lnTo>
                  <a:lnTo>
                    <a:pt x="4719" y="16580"/>
                  </a:lnTo>
                  <a:lnTo>
                    <a:pt x="4362" y="16350"/>
                  </a:lnTo>
                  <a:lnTo>
                    <a:pt x="4030" y="16095"/>
                  </a:lnTo>
                  <a:lnTo>
                    <a:pt x="3699" y="15840"/>
                  </a:lnTo>
                  <a:lnTo>
                    <a:pt x="3367" y="15560"/>
                  </a:lnTo>
                  <a:lnTo>
                    <a:pt x="3061" y="15254"/>
                  </a:lnTo>
                  <a:lnTo>
                    <a:pt x="2755" y="14948"/>
                  </a:lnTo>
                  <a:lnTo>
                    <a:pt x="2474" y="14616"/>
                  </a:lnTo>
                  <a:lnTo>
                    <a:pt x="2219" y="14284"/>
                  </a:lnTo>
                  <a:lnTo>
                    <a:pt x="1964" y="13953"/>
                  </a:lnTo>
                  <a:lnTo>
                    <a:pt x="1735" y="13596"/>
                  </a:lnTo>
                  <a:lnTo>
                    <a:pt x="1531" y="13213"/>
                  </a:lnTo>
                  <a:lnTo>
                    <a:pt x="1352" y="12856"/>
                  </a:lnTo>
                  <a:lnTo>
                    <a:pt x="1174" y="12474"/>
                  </a:lnTo>
                  <a:lnTo>
                    <a:pt x="1021" y="12065"/>
                  </a:lnTo>
                  <a:lnTo>
                    <a:pt x="893" y="11683"/>
                  </a:lnTo>
                  <a:lnTo>
                    <a:pt x="791" y="11275"/>
                  </a:lnTo>
                  <a:lnTo>
                    <a:pt x="689" y="10867"/>
                  </a:lnTo>
                  <a:lnTo>
                    <a:pt x="612" y="10433"/>
                  </a:lnTo>
                  <a:lnTo>
                    <a:pt x="561" y="10025"/>
                  </a:lnTo>
                  <a:lnTo>
                    <a:pt x="536" y="9591"/>
                  </a:lnTo>
                  <a:lnTo>
                    <a:pt x="536" y="9158"/>
                  </a:lnTo>
                  <a:lnTo>
                    <a:pt x="536" y="8724"/>
                  </a:lnTo>
                  <a:lnTo>
                    <a:pt x="561" y="8290"/>
                  </a:lnTo>
                  <a:lnTo>
                    <a:pt x="612" y="7882"/>
                  </a:lnTo>
                  <a:lnTo>
                    <a:pt x="689" y="7474"/>
                  </a:lnTo>
                  <a:lnTo>
                    <a:pt x="791" y="7041"/>
                  </a:lnTo>
                  <a:lnTo>
                    <a:pt x="893" y="6658"/>
                  </a:lnTo>
                  <a:lnTo>
                    <a:pt x="1021" y="6250"/>
                  </a:lnTo>
                  <a:lnTo>
                    <a:pt x="1174" y="5867"/>
                  </a:lnTo>
                  <a:lnTo>
                    <a:pt x="1352" y="5459"/>
                  </a:lnTo>
                  <a:lnTo>
                    <a:pt x="1531" y="5102"/>
                  </a:lnTo>
                  <a:lnTo>
                    <a:pt x="1735" y="4720"/>
                  </a:lnTo>
                  <a:lnTo>
                    <a:pt x="1964" y="4362"/>
                  </a:lnTo>
                  <a:lnTo>
                    <a:pt x="2219" y="4031"/>
                  </a:lnTo>
                  <a:lnTo>
                    <a:pt x="2474" y="3699"/>
                  </a:lnTo>
                  <a:lnTo>
                    <a:pt x="2755" y="3368"/>
                  </a:lnTo>
                  <a:lnTo>
                    <a:pt x="3061" y="3062"/>
                  </a:lnTo>
                  <a:lnTo>
                    <a:pt x="3367" y="2756"/>
                  </a:lnTo>
                  <a:lnTo>
                    <a:pt x="3699" y="2475"/>
                  </a:lnTo>
                  <a:lnTo>
                    <a:pt x="4030" y="2220"/>
                  </a:lnTo>
                  <a:lnTo>
                    <a:pt x="4362" y="1965"/>
                  </a:lnTo>
                  <a:lnTo>
                    <a:pt x="4719" y="1735"/>
                  </a:lnTo>
                  <a:lnTo>
                    <a:pt x="5102" y="1531"/>
                  </a:lnTo>
                  <a:lnTo>
                    <a:pt x="5459" y="1353"/>
                  </a:lnTo>
                  <a:lnTo>
                    <a:pt x="5841" y="1174"/>
                  </a:lnTo>
                  <a:lnTo>
                    <a:pt x="6249" y="1021"/>
                  </a:lnTo>
                  <a:lnTo>
                    <a:pt x="6632" y="894"/>
                  </a:lnTo>
                  <a:lnTo>
                    <a:pt x="7040" y="792"/>
                  </a:lnTo>
                  <a:lnTo>
                    <a:pt x="7448" y="689"/>
                  </a:lnTo>
                  <a:lnTo>
                    <a:pt x="7882" y="613"/>
                  </a:lnTo>
                  <a:lnTo>
                    <a:pt x="8290" y="562"/>
                  </a:lnTo>
                  <a:lnTo>
                    <a:pt x="8724" y="536"/>
                  </a:lnTo>
                  <a:lnTo>
                    <a:pt x="9514" y="536"/>
                  </a:lnTo>
                  <a:lnTo>
                    <a:pt x="9897" y="562"/>
                  </a:lnTo>
                  <a:lnTo>
                    <a:pt x="10254" y="587"/>
                  </a:lnTo>
                  <a:lnTo>
                    <a:pt x="10637" y="664"/>
                  </a:lnTo>
                  <a:lnTo>
                    <a:pt x="10994" y="715"/>
                  </a:lnTo>
                  <a:lnTo>
                    <a:pt x="11351" y="817"/>
                  </a:lnTo>
                  <a:lnTo>
                    <a:pt x="11682" y="919"/>
                  </a:lnTo>
                  <a:lnTo>
                    <a:pt x="12039" y="1021"/>
                  </a:lnTo>
                  <a:lnTo>
                    <a:pt x="12371" y="1149"/>
                  </a:lnTo>
                  <a:lnTo>
                    <a:pt x="12728" y="1302"/>
                  </a:lnTo>
                  <a:lnTo>
                    <a:pt x="13060" y="1455"/>
                  </a:lnTo>
                  <a:lnTo>
                    <a:pt x="13366" y="1633"/>
                  </a:lnTo>
                  <a:lnTo>
                    <a:pt x="13697" y="1812"/>
                  </a:lnTo>
                  <a:lnTo>
                    <a:pt x="14003" y="2016"/>
                  </a:lnTo>
                  <a:lnTo>
                    <a:pt x="14309" y="2220"/>
                  </a:lnTo>
                  <a:lnTo>
                    <a:pt x="14590" y="2449"/>
                  </a:lnTo>
                  <a:lnTo>
                    <a:pt x="14692" y="2500"/>
                  </a:lnTo>
                  <a:lnTo>
                    <a:pt x="14794" y="2500"/>
                  </a:lnTo>
                  <a:lnTo>
                    <a:pt x="14896" y="2475"/>
                  </a:lnTo>
                  <a:lnTo>
                    <a:pt x="14973" y="2424"/>
                  </a:lnTo>
                  <a:lnTo>
                    <a:pt x="15024" y="2322"/>
                  </a:lnTo>
                  <a:lnTo>
                    <a:pt x="15024" y="2220"/>
                  </a:lnTo>
                  <a:lnTo>
                    <a:pt x="14998" y="2118"/>
                  </a:lnTo>
                  <a:lnTo>
                    <a:pt x="14922" y="2041"/>
                  </a:lnTo>
                  <a:lnTo>
                    <a:pt x="14616" y="1786"/>
                  </a:lnTo>
                  <a:lnTo>
                    <a:pt x="14309" y="1582"/>
                  </a:lnTo>
                  <a:lnTo>
                    <a:pt x="13978" y="1353"/>
                  </a:lnTo>
                  <a:lnTo>
                    <a:pt x="13646" y="1149"/>
                  </a:lnTo>
                  <a:lnTo>
                    <a:pt x="13289" y="970"/>
                  </a:lnTo>
                  <a:lnTo>
                    <a:pt x="12932" y="817"/>
                  </a:lnTo>
                  <a:lnTo>
                    <a:pt x="12575" y="664"/>
                  </a:lnTo>
                  <a:lnTo>
                    <a:pt x="12218" y="511"/>
                  </a:lnTo>
                  <a:lnTo>
                    <a:pt x="11861" y="409"/>
                  </a:lnTo>
                  <a:lnTo>
                    <a:pt x="11478" y="281"/>
                  </a:lnTo>
                  <a:lnTo>
                    <a:pt x="11096" y="205"/>
                  </a:lnTo>
                  <a:lnTo>
                    <a:pt x="10713" y="128"/>
                  </a:lnTo>
                  <a:lnTo>
                    <a:pt x="10330" y="77"/>
                  </a:lnTo>
                  <a:lnTo>
                    <a:pt x="9948" y="26"/>
                  </a:lnTo>
                  <a:lnTo>
                    <a:pt x="9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1750650" y="4011325"/>
              <a:ext cx="404300" cy="403675"/>
            </a:xfrm>
            <a:custGeom>
              <a:avLst/>
              <a:gdLst/>
              <a:ahLst/>
              <a:cxnLst/>
              <a:rect l="l" t="t" r="r" b="b"/>
              <a:pathLst>
                <a:path w="16172" h="16147" extrusionOk="0">
                  <a:moveTo>
                    <a:pt x="7525" y="1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28"/>
                  </a:lnTo>
                  <a:lnTo>
                    <a:pt x="6097" y="205"/>
                  </a:lnTo>
                  <a:lnTo>
                    <a:pt x="5740" y="307"/>
                  </a:lnTo>
                  <a:lnTo>
                    <a:pt x="5408" y="434"/>
                  </a:lnTo>
                  <a:lnTo>
                    <a:pt x="5076" y="562"/>
                  </a:lnTo>
                  <a:lnTo>
                    <a:pt x="4745" y="689"/>
                  </a:lnTo>
                  <a:lnTo>
                    <a:pt x="4413" y="842"/>
                  </a:lnTo>
                  <a:lnTo>
                    <a:pt x="4082" y="1021"/>
                  </a:lnTo>
                  <a:lnTo>
                    <a:pt x="3776" y="1199"/>
                  </a:lnTo>
                  <a:lnTo>
                    <a:pt x="3469" y="1403"/>
                  </a:lnTo>
                  <a:lnTo>
                    <a:pt x="3189" y="1608"/>
                  </a:lnTo>
                  <a:lnTo>
                    <a:pt x="2908" y="1837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02"/>
                  </a:lnTo>
                  <a:lnTo>
                    <a:pt x="1863" y="2883"/>
                  </a:lnTo>
                  <a:lnTo>
                    <a:pt x="1633" y="3163"/>
                  </a:lnTo>
                  <a:lnTo>
                    <a:pt x="1429" y="3469"/>
                  </a:lnTo>
                  <a:lnTo>
                    <a:pt x="1225" y="3750"/>
                  </a:lnTo>
                  <a:lnTo>
                    <a:pt x="1046" y="4082"/>
                  </a:lnTo>
                  <a:lnTo>
                    <a:pt x="868" y="4388"/>
                  </a:lnTo>
                  <a:lnTo>
                    <a:pt x="715" y="4719"/>
                  </a:lnTo>
                  <a:lnTo>
                    <a:pt x="587" y="5051"/>
                  </a:lnTo>
                  <a:lnTo>
                    <a:pt x="460" y="5382"/>
                  </a:lnTo>
                  <a:lnTo>
                    <a:pt x="332" y="5714"/>
                  </a:lnTo>
                  <a:lnTo>
                    <a:pt x="230" y="6071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42"/>
                  </a:lnTo>
                  <a:lnTo>
                    <a:pt x="1" y="7500"/>
                  </a:lnTo>
                  <a:lnTo>
                    <a:pt x="26" y="7627"/>
                  </a:lnTo>
                  <a:lnTo>
                    <a:pt x="77" y="7704"/>
                  </a:lnTo>
                  <a:lnTo>
                    <a:pt x="179" y="7780"/>
                  </a:lnTo>
                  <a:lnTo>
                    <a:pt x="281" y="7806"/>
                  </a:lnTo>
                  <a:lnTo>
                    <a:pt x="1072" y="7806"/>
                  </a:lnTo>
                  <a:lnTo>
                    <a:pt x="1174" y="7882"/>
                  </a:lnTo>
                  <a:lnTo>
                    <a:pt x="1225" y="7959"/>
                  </a:lnTo>
                  <a:lnTo>
                    <a:pt x="1250" y="8061"/>
                  </a:lnTo>
                  <a:lnTo>
                    <a:pt x="1225" y="8163"/>
                  </a:lnTo>
                  <a:lnTo>
                    <a:pt x="1174" y="8265"/>
                  </a:lnTo>
                  <a:lnTo>
                    <a:pt x="1072" y="8316"/>
                  </a:lnTo>
                  <a:lnTo>
                    <a:pt x="970" y="8341"/>
                  </a:lnTo>
                  <a:lnTo>
                    <a:pt x="179" y="8341"/>
                  </a:lnTo>
                  <a:lnTo>
                    <a:pt x="77" y="8418"/>
                  </a:lnTo>
                  <a:lnTo>
                    <a:pt x="26" y="8520"/>
                  </a:lnTo>
                  <a:lnTo>
                    <a:pt x="1" y="8622"/>
                  </a:lnTo>
                  <a:lnTo>
                    <a:pt x="52" y="8979"/>
                  </a:lnTo>
                  <a:lnTo>
                    <a:pt x="103" y="9336"/>
                  </a:lnTo>
                  <a:lnTo>
                    <a:pt x="154" y="9693"/>
                  </a:lnTo>
                  <a:lnTo>
                    <a:pt x="230" y="10050"/>
                  </a:lnTo>
                  <a:lnTo>
                    <a:pt x="332" y="10407"/>
                  </a:lnTo>
                  <a:lnTo>
                    <a:pt x="460" y="10739"/>
                  </a:lnTo>
                  <a:lnTo>
                    <a:pt x="587" y="11070"/>
                  </a:lnTo>
                  <a:lnTo>
                    <a:pt x="715" y="11402"/>
                  </a:lnTo>
                  <a:lnTo>
                    <a:pt x="868" y="11734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58"/>
                  </a:lnTo>
                  <a:lnTo>
                    <a:pt x="1863" y="13238"/>
                  </a:lnTo>
                  <a:lnTo>
                    <a:pt x="2118" y="13519"/>
                  </a:lnTo>
                  <a:lnTo>
                    <a:pt x="2373" y="13774"/>
                  </a:lnTo>
                  <a:lnTo>
                    <a:pt x="2704" y="14106"/>
                  </a:lnTo>
                  <a:lnTo>
                    <a:pt x="3061" y="14412"/>
                  </a:lnTo>
                  <a:lnTo>
                    <a:pt x="3418" y="14692"/>
                  </a:lnTo>
                  <a:lnTo>
                    <a:pt x="3801" y="14947"/>
                  </a:lnTo>
                  <a:lnTo>
                    <a:pt x="3903" y="14973"/>
                  </a:lnTo>
                  <a:lnTo>
                    <a:pt x="4005" y="14973"/>
                  </a:lnTo>
                  <a:lnTo>
                    <a:pt x="4107" y="14922"/>
                  </a:lnTo>
                  <a:lnTo>
                    <a:pt x="4184" y="14845"/>
                  </a:lnTo>
                  <a:lnTo>
                    <a:pt x="4209" y="14743"/>
                  </a:lnTo>
                  <a:lnTo>
                    <a:pt x="4209" y="14641"/>
                  </a:lnTo>
                  <a:lnTo>
                    <a:pt x="4158" y="14565"/>
                  </a:lnTo>
                  <a:lnTo>
                    <a:pt x="4082" y="14488"/>
                  </a:lnTo>
                  <a:lnTo>
                    <a:pt x="3725" y="14233"/>
                  </a:lnTo>
                  <a:lnTo>
                    <a:pt x="3393" y="13978"/>
                  </a:lnTo>
                  <a:lnTo>
                    <a:pt x="3061" y="13698"/>
                  </a:lnTo>
                  <a:lnTo>
                    <a:pt x="2755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6" y="11887"/>
                  </a:lnTo>
                  <a:lnTo>
                    <a:pt x="1276" y="11325"/>
                  </a:lnTo>
                  <a:lnTo>
                    <a:pt x="1021" y="10739"/>
                  </a:lnTo>
                  <a:lnTo>
                    <a:pt x="817" y="10127"/>
                  </a:lnTo>
                  <a:lnTo>
                    <a:pt x="664" y="9515"/>
                  </a:lnTo>
                  <a:lnTo>
                    <a:pt x="562" y="8877"/>
                  </a:lnTo>
                  <a:lnTo>
                    <a:pt x="970" y="8877"/>
                  </a:lnTo>
                  <a:lnTo>
                    <a:pt x="1148" y="8851"/>
                  </a:lnTo>
                  <a:lnTo>
                    <a:pt x="1301" y="8800"/>
                  </a:lnTo>
                  <a:lnTo>
                    <a:pt x="1429" y="8724"/>
                  </a:lnTo>
                  <a:lnTo>
                    <a:pt x="1556" y="8622"/>
                  </a:lnTo>
                  <a:lnTo>
                    <a:pt x="1633" y="8520"/>
                  </a:lnTo>
                  <a:lnTo>
                    <a:pt x="1710" y="8367"/>
                  </a:lnTo>
                  <a:lnTo>
                    <a:pt x="1761" y="8214"/>
                  </a:lnTo>
                  <a:lnTo>
                    <a:pt x="1786" y="8061"/>
                  </a:lnTo>
                  <a:lnTo>
                    <a:pt x="1761" y="7908"/>
                  </a:lnTo>
                  <a:lnTo>
                    <a:pt x="1710" y="7755"/>
                  </a:lnTo>
                  <a:lnTo>
                    <a:pt x="1633" y="7602"/>
                  </a:lnTo>
                  <a:lnTo>
                    <a:pt x="1556" y="7500"/>
                  </a:lnTo>
                  <a:lnTo>
                    <a:pt x="1429" y="7397"/>
                  </a:lnTo>
                  <a:lnTo>
                    <a:pt x="1301" y="7321"/>
                  </a:lnTo>
                  <a:lnTo>
                    <a:pt x="1148" y="7270"/>
                  </a:lnTo>
                  <a:lnTo>
                    <a:pt x="970" y="7244"/>
                  </a:lnTo>
                  <a:lnTo>
                    <a:pt x="562" y="7244"/>
                  </a:lnTo>
                  <a:lnTo>
                    <a:pt x="664" y="6632"/>
                  </a:lnTo>
                  <a:lnTo>
                    <a:pt x="817" y="5995"/>
                  </a:lnTo>
                  <a:lnTo>
                    <a:pt x="1021" y="5382"/>
                  </a:lnTo>
                  <a:lnTo>
                    <a:pt x="1276" y="4796"/>
                  </a:lnTo>
                  <a:lnTo>
                    <a:pt x="1556" y="4235"/>
                  </a:lnTo>
                  <a:lnTo>
                    <a:pt x="1914" y="3699"/>
                  </a:lnTo>
                  <a:lnTo>
                    <a:pt x="2296" y="3189"/>
                  </a:lnTo>
                  <a:lnTo>
                    <a:pt x="2755" y="2730"/>
                  </a:lnTo>
                  <a:lnTo>
                    <a:pt x="3214" y="2271"/>
                  </a:lnTo>
                  <a:lnTo>
                    <a:pt x="3725" y="1888"/>
                  </a:lnTo>
                  <a:lnTo>
                    <a:pt x="4260" y="1531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791"/>
                  </a:lnTo>
                  <a:lnTo>
                    <a:pt x="6632" y="638"/>
                  </a:lnTo>
                  <a:lnTo>
                    <a:pt x="7270" y="536"/>
                  </a:lnTo>
                  <a:lnTo>
                    <a:pt x="7270" y="944"/>
                  </a:lnTo>
                  <a:lnTo>
                    <a:pt x="7295" y="1123"/>
                  </a:lnTo>
                  <a:lnTo>
                    <a:pt x="7346" y="1276"/>
                  </a:lnTo>
                  <a:lnTo>
                    <a:pt x="7423" y="1403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684"/>
                  </a:lnTo>
                  <a:lnTo>
                    <a:pt x="7933" y="1735"/>
                  </a:lnTo>
                  <a:lnTo>
                    <a:pt x="8086" y="1761"/>
                  </a:lnTo>
                  <a:lnTo>
                    <a:pt x="8239" y="1735"/>
                  </a:lnTo>
                  <a:lnTo>
                    <a:pt x="8392" y="1684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03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902" y="944"/>
                  </a:lnTo>
                  <a:lnTo>
                    <a:pt x="8902" y="536"/>
                  </a:lnTo>
                  <a:lnTo>
                    <a:pt x="9540" y="638"/>
                  </a:lnTo>
                  <a:lnTo>
                    <a:pt x="10152" y="791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31"/>
                  </a:lnTo>
                  <a:lnTo>
                    <a:pt x="12448" y="1888"/>
                  </a:lnTo>
                  <a:lnTo>
                    <a:pt x="12958" y="2271"/>
                  </a:lnTo>
                  <a:lnTo>
                    <a:pt x="13417" y="2730"/>
                  </a:lnTo>
                  <a:lnTo>
                    <a:pt x="13876" y="3189"/>
                  </a:lnTo>
                  <a:lnTo>
                    <a:pt x="14259" y="3699"/>
                  </a:lnTo>
                  <a:lnTo>
                    <a:pt x="14616" y="4235"/>
                  </a:lnTo>
                  <a:lnTo>
                    <a:pt x="14896" y="4796"/>
                  </a:lnTo>
                  <a:lnTo>
                    <a:pt x="15151" y="5382"/>
                  </a:lnTo>
                  <a:lnTo>
                    <a:pt x="15356" y="5995"/>
                  </a:lnTo>
                  <a:lnTo>
                    <a:pt x="15509" y="6632"/>
                  </a:lnTo>
                  <a:lnTo>
                    <a:pt x="15611" y="7244"/>
                  </a:lnTo>
                  <a:lnTo>
                    <a:pt x="15202" y="7244"/>
                  </a:lnTo>
                  <a:lnTo>
                    <a:pt x="15024" y="7270"/>
                  </a:lnTo>
                  <a:lnTo>
                    <a:pt x="14871" y="7321"/>
                  </a:lnTo>
                  <a:lnTo>
                    <a:pt x="14743" y="7397"/>
                  </a:lnTo>
                  <a:lnTo>
                    <a:pt x="14616" y="7500"/>
                  </a:lnTo>
                  <a:lnTo>
                    <a:pt x="14539" y="7602"/>
                  </a:lnTo>
                  <a:lnTo>
                    <a:pt x="14463" y="7755"/>
                  </a:lnTo>
                  <a:lnTo>
                    <a:pt x="14412" y="7908"/>
                  </a:lnTo>
                  <a:lnTo>
                    <a:pt x="14386" y="8061"/>
                  </a:lnTo>
                  <a:lnTo>
                    <a:pt x="14412" y="8214"/>
                  </a:lnTo>
                  <a:lnTo>
                    <a:pt x="14463" y="8367"/>
                  </a:lnTo>
                  <a:lnTo>
                    <a:pt x="14539" y="8520"/>
                  </a:lnTo>
                  <a:lnTo>
                    <a:pt x="14616" y="8622"/>
                  </a:lnTo>
                  <a:lnTo>
                    <a:pt x="14743" y="8724"/>
                  </a:lnTo>
                  <a:lnTo>
                    <a:pt x="14871" y="8800"/>
                  </a:lnTo>
                  <a:lnTo>
                    <a:pt x="15024" y="8851"/>
                  </a:lnTo>
                  <a:lnTo>
                    <a:pt x="15202" y="8877"/>
                  </a:lnTo>
                  <a:lnTo>
                    <a:pt x="15611" y="8877"/>
                  </a:lnTo>
                  <a:lnTo>
                    <a:pt x="15509" y="9515"/>
                  </a:lnTo>
                  <a:lnTo>
                    <a:pt x="15356" y="10127"/>
                  </a:lnTo>
                  <a:lnTo>
                    <a:pt x="15151" y="10739"/>
                  </a:lnTo>
                  <a:lnTo>
                    <a:pt x="14896" y="11325"/>
                  </a:lnTo>
                  <a:lnTo>
                    <a:pt x="14616" y="11887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1"/>
                  </a:lnTo>
                  <a:lnTo>
                    <a:pt x="12448" y="14233"/>
                  </a:lnTo>
                  <a:lnTo>
                    <a:pt x="11912" y="14590"/>
                  </a:lnTo>
                  <a:lnTo>
                    <a:pt x="11351" y="14871"/>
                  </a:lnTo>
                  <a:lnTo>
                    <a:pt x="10764" y="15126"/>
                  </a:lnTo>
                  <a:lnTo>
                    <a:pt x="10152" y="15330"/>
                  </a:lnTo>
                  <a:lnTo>
                    <a:pt x="9540" y="15483"/>
                  </a:lnTo>
                  <a:lnTo>
                    <a:pt x="8902" y="15585"/>
                  </a:lnTo>
                  <a:lnTo>
                    <a:pt x="8902" y="15177"/>
                  </a:lnTo>
                  <a:lnTo>
                    <a:pt x="8877" y="14998"/>
                  </a:lnTo>
                  <a:lnTo>
                    <a:pt x="8826" y="14871"/>
                  </a:lnTo>
                  <a:lnTo>
                    <a:pt x="8749" y="14718"/>
                  </a:lnTo>
                  <a:lnTo>
                    <a:pt x="8647" y="14590"/>
                  </a:lnTo>
                  <a:lnTo>
                    <a:pt x="8545" y="14514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8086" y="14361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4"/>
                  </a:lnTo>
                  <a:lnTo>
                    <a:pt x="7525" y="14590"/>
                  </a:lnTo>
                  <a:lnTo>
                    <a:pt x="7423" y="14718"/>
                  </a:lnTo>
                  <a:lnTo>
                    <a:pt x="7346" y="14871"/>
                  </a:lnTo>
                  <a:lnTo>
                    <a:pt x="7295" y="14998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483"/>
                  </a:lnTo>
                  <a:lnTo>
                    <a:pt x="6148" y="15381"/>
                  </a:lnTo>
                  <a:lnTo>
                    <a:pt x="5612" y="15202"/>
                  </a:lnTo>
                  <a:lnTo>
                    <a:pt x="5076" y="14998"/>
                  </a:lnTo>
                  <a:lnTo>
                    <a:pt x="4974" y="14973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26"/>
                  </a:lnTo>
                  <a:lnTo>
                    <a:pt x="4694" y="15228"/>
                  </a:lnTo>
                  <a:lnTo>
                    <a:pt x="4719" y="15330"/>
                  </a:lnTo>
                  <a:lnTo>
                    <a:pt x="4770" y="15432"/>
                  </a:lnTo>
                  <a:lnTo>
                    <a:pt x="4847" y="15483"/>
                  </a:lnTo>
                  <a:lnTo>
                    <a:pt x="5510" y="15738"/>
                  </a:lnTo>
                  <a:lnTo>
                    <a:pt x="6173" y="15917"/>
                  </a:lnTo>
                  <a:lnTo>
                    <a:pt x="6836" y="16070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1"/>
                  </a:lnTo>
                  <a:lnTo>
                    <a:pt x="7729" y="16070"/>
                  </a:lnTo>
                  <a:lnTo>
                    <a:pt x="7806" y="15968"/>
                  </a:lnTo>
                  <a:lnTo>
                    <a:pt x="7806" y="15866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908" y="14973"/>
                  </a:lnTo>
                  <a:lnTo>
                    <a:pt x="7984" y="14922"/>
                  </a:lnTo>
                  <a:lnTo>
                    <a:pt x="8086" y="14896"/>
                  </a:lnTo>
                  <a:lnTo>
                    <a:pt x="8188" y="14922"/>
                  </a:lnTo>
                  <a:lnTo>
                    <a:pt x="8265" y="14973"/>
                  </a:lnTo>
                  <a:lnTo>
                    <a:pt x="8341" y="15075"/>
                  </a:lnTo>
                  <a:lnTo>
                    <a:pt x="8367" y="15177"/>
                  </a:lnTo>
                  <a:lnTo>
                    <a:pt x="8367" y="15866"/>
                  </a:lnTo>
                  <a:lnTo>
                    <a:pt x="8367" y="15968"/>
                  </a:lnTo>
                  <a:lnTo>
                    <a:pt x="8443" y="16070"/>
                  </a:lnTo>
                  <a:lnTo>
                    <a:pt x="8545" y="16121"/>
                  </a:lnTo>
                  <a:lnTo>
                    <a:pt x="8647" y="16146"/>
                  </a:lnTo>
                  <a:lnTo>
                    <a:pt x="9004" y="16095"/>
                  </a:lnTo>
                  <a:lnTo>
                    <a:pt x="9361" y="16044"/>
                  </a:lnTo>
                  <a:lnTo>
                    <a:pt x="9719" y="15993"/>
                  </a:lnTo>
                  <a:lnTo>
                    <a:pt x="10076" y="15917"/>
                  </a:lnTo>
                  <a:lnTo>
                    <a:pt x="10433" y="15815"/>
                  </a:lnTo>
                  <a:lnTo>
                    <a:pt x="10764" y="15713"/>
                  </a:lnTo>
                  <a:lnTo>
                    <a:pt x="11096" y="15585"/>
                  </a:lnTo>
                  <a:lnTo>
                    <a:pt x="11428" y="15432"/>
                  </a:lnTo>
                  <a:lnTo>
                    <a:pt x="11759" y="15279"/>
                  </a:lnTo>
                  <a:lnTo>
                    <a:pt x="12091" y="15100"/>
                  </a:lnTo>
                  <a:lnTo>
                    <a:pt x="12397" y="14922"/>
                  </a:lnTo>
                  <a:lnTo>
                    <a:pt x="12703" y="14718"/>
                  </a:lnTo>
                  <a:lnTo>
                    <a:pt x="12983" y="14514"/>
                  </a:lnTo>
                  <a:lnTo>
                    <a:pt x="13264" y="14284"/>
                  </a:lnTo>
                  <a:lnTo>
                    <a:pt x="13545" y="14029"/>
                  </a:lnTo>
                  <a:lnTo>
                    <a:pt x="13800" y="13774"/>
                  </a:lnTo>
                  <a:lnTo>
                    <a:pt x="14055" y="13519"/>
                  </a:lnTo>
                  <a:lnTo>
                    <a:pt x="14310" y="13238"/>
                  </a:lnTo>
                  <a:lnTo>
                    <a:pt x="14539" y="12958"/>
                  </a:lnTo>
                  <a:lnTo>
                    <a:pt x="14743" y="12677"/>
                  </a:lnTo>
                  <a:lnTo>
                    <a:pt x="14947" y="12371"/>
                  </a:lnTo>
                  <a:lnTo>
                    <a:pt x="15126" y="12065"/>
                  </a:lnTo>
                  <a:lnTo>
                    <a:pt x="15305" y="11734"/>
                  </a:lnTo>
                  <a:lnTo>
                    <a:pt x="15458" y="11402"/>
                  </a:lnTo>
                  <a:lnTo>
                    <a:pt x="15585" y="11070"/>
                  </a:lnTo>
                  <a:lnTo>
                    <a:pt x="15713" y="10739"/>
                  </a:lnTo>
                  <a:lnTo>
                    <a:pt x="15840" y="10407"/>
                  </a:lnTo>
                  <a:lnTo>
                    <a:pt x="15942" y="10050"/>
                  </a:lnTo>
                  <a:lnTo>
                    <a:pt x="16019" y="9693"/>
                  </a:lnTo>
                  <a:lnTo>
                    <a:pt x="16070" y="9336"/>
                  </a:lnTo>
                  <a:lnTo>
                    <a:pt x="16121" y="8979"/>
                  </a:lnTo>
                  <a:lnTo>
                    <a:pt x="16172" y="8622"/>
                  </a:lnTo>
                  <a:lnTo>
                    <a:pt x="16146" y="8520"/>
                  </a:lnTo>
                  <a:lnTo>
                    <a:pt x="16095" y="8418"/>
                  </a:lnTo>
                  <a:lnTo>
                    <a:pt x="15993" y="8341"/>
                  </a:lnTo>
                  <a:lnTo>
                    <a:pt x="15202" y="8341"/>
                  </a:lnTo>
                  <a:lnTo>
                    <a:pt x="15100" y="8316"/>
                  </a:lnTo>
                  <a:lnTo>
                    <a:pt x="14998" y="8265"/>
                  </a:lnTo>
                  <a:lnTo>
                    <a:pt x="14947" y="8163"/>
                  </a:lnTo>
                  <a:lnTo>
                    <a:pt x="14922" y="8061"/>
                  </a:lnTo>
                  <a:lnTo>
                    <a:pt x="14947" y="7959"/>
                  </a:lnTo>
                  <a:lnTo>
                    <a:pt x="14998" y="7882"/>
                  </a:lnTo>
                  <a:lnTo>
                    <a:pt x="15100" y="7806"/>
                  </a:lnTo>
                  <a:lnTo>
                    <a:pt x="15891" y="7806"/>
                  </a:lnTo>
                  <a:lnTo>
                    <a:pt x="15993" y="7780"/>
                  </a:lnTo>
                  <a:lnTo>
                    <a:pt x="16095" y="7704"/>
                  </a:lnTo>
                  <a:lnTo>
                    <a:pt x="16146" y="7627"/>
                  </a:lnTo>
                  <a:lnTo>
                    <a:pt x="16172" y="7500"/>
                  </a:lnTo>
                  <a:lnTo>
                    <a:pt x="16121" y="7142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71"/>
                  </a:lnTo>
                  <a:lnTo>
                    <a:pt x="15840" y="5714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388"/>
                  </a:lnTo>
                  <a:lnTo>
                    <a:pt x="15126" y="4082"/>
                  </a:lnTo>
                  <a:lnTo>
                    <a:pt x="14947" y="3750"/>
                  </a:lnTo>
                  <a:lnTo>
                    <a:pt x="14743" y="3469"/>
                  </a:lnTo>
                  <a:lnTo>
                    <a:pt x="14539" y="3163"/>
                  </a:lnTo>
                  <a:lnTo>
                    <a:pt x="14310" y="2883"/>
                  </a:lnTo>
                  <a:lnTo>
                    <a:pt x="14055" y="2602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37"/>
                  </a:lnTo>
                  <a:lnTo>
                    <a:pt x="12983" y="1608"/>
                  </a:lnTo>
                  <a:lnTo>
                    <a:pt x="12703" y="1403"/>
                  </a:lnTo>
                  <a:lnTo>
                    <a:pt x="12397" y="1199"/>
                  </a:lnTo>
                  <a:lnTo>
                    <a:pt x="12091" y="1021"/>
                  </a:lnTo>
                  <a:lnTo>
                    <a:pt x="11759" y="842"/>
                  </a:lnTo>
                  <a:lnTo>
                    <a:pt x="11428" y="689"/>
                  </a:lnTo>
                  <a:lnTo>
                    <a:pt x="11096" y="562"/>
                  </a:lnTo>
                  <a:lnTo>
                    <a:pt x="10764" y="434"/>
                  </a:lnTo>
                  <a:lnTo>
                    <a:pt x="10433" y="307"/>
                  </a:lnTo>
                  <a:lnTo>
                    <a:pt x="10076" y="205"/>
                  </a:lnTo>
                  <a:lnTo>
                    <a:pt x="9719" y="128"/>
                  </a:lnTo>
                  <a:lnTo>
                    <a:pt x="9361" y="77"/>
                  </a:lnTo>
                  <a:lnTo>
                    <a:pt x="9004" y="26"/>
                  </a:lnTo>
                  <a:lnTo>
                    <a:pt x="8647" y="1"/>
                  </a:lnTo>
                  <a:lnTo>
                    <a:pt x="8545" y="1"/>
                  </a:lnTo>
                  <a:lnTo>
                    <a:pt x="8443" y="52"/>
                  </a:lnTo>
                  <a:lnTo>
                    <a:pt x="8367" y="154"/>
                  </a:lnTo>
                  <a:lnTo>
                    <a:pt x="8367" y="256"/>
                  </a:lnTo>
                  <a:lnTo>
                    <a:pt x="8367" y="944"/>
                  </a:lnTo>
                  <a:lnTo>
                    <a:pt x="8341" y="1046"/>
                  </a:lnTo>
                  <a:lnTo>
                    <a:pt x="8265" y="1148"/>
                  </a:lnTo>
                  <a:lnTo>
                    <a:pt x="8188" y="1199"/>
                  </a:lnTo>
                  <a:lnTo>
                    <a:pt x="8086" y="1225"/>
                  </a:lnTo>
                  <a:lnTo>
                    <a:pt x="7984" y="1199"/>
                  </a:lnTo>
                  <a:lnTo>
                    <a:pt x="7908" y="1148"/>
                  </a:lnTo>
                  <a:lnTo>
                    <a:pt x="7831" y="1046"/>
                  </a:lnTo>
                  <a:lnTo>
                    <a:pt x="7806" y="944"/>
                  </a:lnTo>
                  <a:lnTo>
                    <a:pt x="7806" y="256"/>
                  </a:lnTo>
                  <a:lnTo>
                    <a:pt x="7806" y="154"/>
                  </a:lnTo>
                  <a:lnTo>
                    <a:pt x="7729" y="52"/>
                  </a:lnTo>
                  <a:lnTo>
                    <a:pt x="7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70"/>
          <p:cNvGrpSpPr/>
          <p:nvPr/>
        </p:nvGrpSpPr>
        <p:grpSpPr>
          <a:xfrm>
            <a:off x="3299928" y="4084051"/>
            <a:ext cx="327306" cy="456070"/>
            <a:chOff x="2531150" y="3983900"/>
            <a:chExt cx="329050" cy="458500"/>
          </a:xfrm>
        </p:grpSpPr>
        <p:sp>
          <p:nvSpPr>
            <p:cNvPr id="1819" name="Google Shape;1819;p70"/>
            <p:cNvSpPr/>
            <p:nvPr/>
          </p:nvSpPr>
          <p:spPr>
            <a:xfrm>
              <a:off x="2590450" y="43480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95"/>
                  </a:lnTo>
                  <a:lnTo>
                    <a:pt x="2092" y="1071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59" y="995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55" y="1556"/>
                  </a:lnTo>
                  <a:lnTo>
                    <a:pt x="1608" y="1632"/>
                  </a:lnTo>
                  <a:lnTo>
                    <a:pt x="1761" y="1658"/>
                  </a:lnTo>
                  <a:lnTo>
                    <a:pt x="1914" y="1683"/>
                  </a:lnTo>
                  <a:lnTo>
                    <a:pt x="2067" y="1658"/>
                  </a:lnTo>
                  <a:lnTo>
                    <a:pt x="2220" y="1632"/>
                  </a:lnTo>
                  <a:lnTo>
                    <a:pt x="2373" y="1556"/>
                  </a:lnTo>
                  <a:lnTo>
                    <a:pt x="2475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699" y="1683"/>
                  </a:lnTo>
                  <a:lnTo>
                    <a:pt x="3878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62" y="1326"/>
                  </a:lnTo>
                  <a:lnTo>
                    <a:pt x="4439" y="1199"/>
                  </a:lnTo>
                  <a:lnTo>
                    <a:pt x="4490" y="1046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78"/>
                  </a:lnTo>
                  <a:lnTo>
                    <a:pt x="8239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39" y="26"/>
                  </a:lnTo>
                  <a:lnTo>
                    <a:pt x="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2635100" y="4071275"/>
              <a:ext cx="116700" cy="112250"/>
            </a:xfrm>
            <a:custGeom>
              <a:avLst/>
              <a:gdLst/>
              <a:ahLst/>
              <a:cxnLst/>
              <a:rect l="l" t="t" r="r" b="b"/>
              <a:pathLst>
                <a:path w="4668" h="4490" extrusionOk="0">
                  <a:moveTo>
                    <a:pt x="2347" y="612"/>
                  </a:moveTo>
                  <a:lnTo>
                    <a:pt x="2755" y="1454"/>
                  </a:lnTo>
                  <a:lnTo>
                    <a:pt x="2831" y="1556"/>
                  </a:lnTo>
                  <a:lnTo>
                    <a:pt x="2908" y="1633"/>
                  </a:lnTo>
                  <a:lnTo>
                    <a:pt x="3010" y="1709"/>
                  </a:lnTo>
                  <a:lnTo>
                    <a:pt x="3137" y="1735"/>
                  </a:lnTo>
                  <a:lnTo>
                    <a:pt x="4081" y="1862"/>
                  </a:lnTo>
                  <a:lnTo>
                    <a:pt x="3393" y="2551"/>
                  </a:lnTo>
                  <a:lnTo>
                    <a:pt x="3316" y="2627"/>
                  </a:lnTo>
                  <a:lnTo>
                    <a:pt x="3265" y="2755"/>
                  </a:lnTo>
                  <a:lnTo>
                    <a:pt x="3239" y="2857"/>
                  </a:lnTo>
                  <a:lnTo>
                    <a:pt x="3265" y="2984"/>
                  </a:lnTo>
                  <a:lnTo>
                    <a:pt x="3418" y="3928"/>
                  </a:lnTo>
                  <a:lnTo>
                    <a:pt x="2576" y="3469"/>
                  </a:lnTo>
                  <a:lnTo>
                    <a:pt x="2449" y="3444"/>
                  </a:lnTo>
                  <a:lnTo>
                    <a:pt x="2347" y="3418"/>
                  </a:lnTo>
                  <a:lnTo>
                    <a:pt x="2219" y="3444"/>
                  </a:lnTo>
                  <a:lnTo>
                    <a:pt x="2117" y="3469"/>
                  </a:lnTo>
                  <a:lnTo>
                    <a:pt x="1250" y="3928"/>
                  </a:lnTo>
                  <a:lnTo>
                    <a:pt x="1429" y="2984"/>
                  </a:lnTo>
                  <a:lnTo>
                    <a:pt x="1429" y="2857"/>
                  </a:lnTo>
                  <a:lnTo>
                    <a:pt x="1403" y="2755"/>
                  </a:lnTo>
                  <a:lnTo>
                    <a:pt x="1352" y="2627"/>
                  </a:lnTo>
                  <a:lnTo>
                    <a:pt x="1275" y="2551"/>
                  </a:lnTo>
                  <a:lnTo>
                    <a:pt x="587" y="1862"/>
                  </a:lnTo>
                  <a:lnTo>
                    <a:pt x="1531" y="1735"/>
                  </a:lnTo>
                  <a:lnTo>
                    <a:pt x="1658" y="1709"/>
                  </a:lnTo>
                  <a:lnTo>
                    <a:pt x="1760" y="1633"/>
                  </a:lnTo>
                  <a:lnTo>
                    <a:pt x="1837" y="1556"/>
                  </a:lnTo>
                  <a:lnTo>
                    <a:pt x="1913" y="1454"/>
                  </a:lnTo>
                  <a:lnTo>
                    <a:pt x="2347" y="612"/>
                  </a:lnTo>
                  <a:close/>
                  <a:moveTo>
                    <a:pt x="2347" y="0"/>
                  </a:moveTo>
                  <a:lnTo>
                    <a:pt x="2194" y="26"/>
                  </a:lnTo>
                  <a:lnTo>
                    <a:pt x="2066" y="77"/>
                  </a:lnTo>
                  <a:lnTo>
                    <a:pt x="1964" y="179"/>
                  </a:lnTo>
                  <a:lnTo>
                    <a:pt x="1888" y="281"/>
                  </a:lnTo>
                  <a:lnTo>
                    <a:pt x="1429" y="1199"/>
                  </a:lnTo>
                  <a:lnTo>
                    <a:pt x="434" y="1352"/>
                  </a:lnTo>
                  <a:lnTo>
                    <a:pt x="306" y="1403"/>
                  </a:lnTo>
                  <a:lnTo>
                    <a:pt x="179" y="1454"/>
                  </a:lnTo>
                  <a:lnTo>
                    <a:pt x="77" y="1556"/>
                  </a:lnTo>
                  <a:lnTo>
                    <a:pt x="26" y="1684"/>
                  </a:lnTo>
                  <a:lnTo>
                    <a:pt x="0" y="1837"/>
                  </a:lnTo>
                  <a:lnTo>
                    <a:pt x="26" y="1964"/>
                  </a:lnTo>
                  <a:lnTo>
                    <a:pt x="77" y="2092"/>
                  </a:lnTo>
                  <a:lnTo>
                    <a:pt x="153" y="2194"/>
                  </a:lnTo>
                  <a:lnTo>
                    <a:pt x="893" y="2908"/>
                  </a:lnTo>
                  <a:lnTo>
                    <a:pt x="714" y="3928"/>
                  </a:lnTo>
                  <a:lnTo>
                    <a:pt x="714" y="4056"/>
                  </a:lnTo>
                  <a:lnTo>
                    <a:pt x="740" y="4183"/>
                  </a:lnTo>
                  <a:lnTo>
                    <a:pt x="816" y="4311"/>
                  </a:lnTo>
                  <a:lnTo>
                    <a:pt x="918" y="4413"/>
                  </a:lnTo>
                  <a:lnTo>
                    <a:pt x="1020" y="4464"/>
                  </a:lnTo>
                  <a:lnTo>
                    <a:pt x="1173" y="4489"/>
                  </a:lnTo>
                  <a:lnTo>
                    <a:pt x="1301" y="4489"/>
                  </a:lnTo>
                  <a:lnTo>
                    <a:pt x="1429" y="4438"/>
                  </a:lnTo>
                  <a:lnTo>
                    <a:pt x="2347" y="3954"/>
                  </a:lnTo>
                  <a:lnTo>
                    <a:pt x="3239" y="4438"/>
                  </a:lnTo>
                  <a:lnTo>
                    <a:pt x="3367" y="4489"/>
                  </a:lnTo>
                  <a:lnTo>
                    <a:pt x="3469" y="4489"/>
                  </a:lnTo>
                  <a:lnTo>
                    <a:pt x="3622" y="4464"/>
                  </a:lnTo>
                  <a:lnTo>
                    <a:pt x="3775" y="4413"/>
                  </a:lnTo>
                  <a:lnTo>
                    <a:pt x="3852" y="4311"/>
                  </a:lnTo>
                  <a:lnTo>
                    <a:pt x="3928" y="4183"/>
                  </a:lnTo>
                  <a:lnTo>
                    <a:pt x="3954" y="4056"/>
                  </a:lnTo>
                  <a:lnTo>
                    <a:pt x="3954" y="3928"/>
                  </a:lnTo>
                  <a:lnTo>
                    <a:pt x="3801" y="2908"/>
                  </a:lnTo>
                  <a:lnTo>
                    <a:pt x="4515" y="2194"/>
                  </a:lnTo>
                  <a:lnTo>
                    <a:pt x="4617" y="2092"/>
                  </a:lnTo>
                  <a:lnTo>
                    <a:pt x="4668" y="1964"/>
                  </a:lnTo>
                  <a:lnTo>
                    <a:pt x="4668" y="1837"/>
                  </a:lnTo>
                  <a:lnTo>
                    <a:pt x="4642" y="1684"/>
                  </a:lnTo>
                  <a:lnTo>
                    <a:pt x="4591" y="1556"/>
                  </a:lnTo>
                  <a:lnTo>
                    <a:pt x="4489" y="1454"/>
                  </a:lnTo>
                  <a:lnTo>
                    <a:pt x="4387" y="1403"/>
                  </a:lnTo>
                  <a:lnTo>
                    <a:pt x="4234" y="1352"/>
                  </a:lnTo>
                  <a:lnTo>
                    <a:pt x="3239" y="1199"/>
                  </a:lnTo>
                  <a:lnTo>
                    <a:pt x="2780" y="281"/>
                  </a:lnTo>
                  <a:lnTo>
                    <a:pt x="2704" y="179"/>
                  </a:lnTo>
                  <a:lnTo>
                    <a:pt x="2602" y="77"/>
                  </a:lnTo>
                  <a:lnTo>
                    <a:pt x="2474" y="26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2688650" y="3983900"/>
              <a:ext cx="13425" cy="22350"/>
            </a:xfrm>
            <a:custGeom>
              <a:avLst/>
              <a:gdLst/>
              <a:ahLst/>
              <a:cxnLst/>
              <a:rect l="l" t="t" r="r" b="b"/>
              <a:pathLst>
                <a:path w="537" h="894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13"/>
                  </a:lnTo>
                  <a:lnTo>
                    <a:pt x="26" y="715"/>
                  </a:lnTo>
                  <a:lnTo>
                    <a:pt x="77" y="817"/>
                  </a:lnTo>
                  <a:lnTo>
                    <a:pt x="179" y="868"/>
                  </a:lnTo>
                  <a:lnTo>
                    <a:pt x="281" y="894"/>
                  </a:lnTo>
                  <a:lnTo>
                    <a:pt x="383" y="868"/>
                  </a:lnTo>
                  <a:lnTo>
                    <a:pt x="460" y="817"/>
                  </a:lnTo>
                  <a:lnTo>
                    <a:pt x="536" y="715"/>
                  </a:lnTo>
                  <a:lnTo>
                    <a:pt x="536" y="613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2643375" y="3991550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128" y="715"/>
                  </a:lnTo>
                  <a:lnTo>
                    <a:pt x="179" y="766"/>
                  </a:lnTo>
                  <a:lnTo>
                    <a:pt x="230" y="843"/>
                  </a:lnTo>
                  <a:lnTo>
                    <a:pt x="307" y="868"/>
                  </a:lnTo>
                  <a:lnTo>
                    <a:pt x="485" y="868"/>
                  </a:lnTo>
                  <a:lnTo>
                    <a:pt x="562" y="817"/>
                  </a:lnTo>
                  <a:lnTo>
                    <a:pt x="638" y="715"/>
                  </a:lnTo>
                  <a:lnTo>
                    <a:pt x="664" y="613"/>
                  </a:lnTo>
                  <a:lnTo>
                    <a:pt x="638" y="511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2602575" y="40145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357"/>
                  </a:lnTo>
                  <a:lnTo>
                    <a:pt x="51" y="459"/>
                  </a:lnTo>
                  <a:lnTo>
                    <a:pt x="306" y="740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816"/>
                  </a:lnTo>
                  <a:lnTo>
                    <a:pt x="689" y="765"/>
                  </a:lnTo>
                  <a:lnTo>
                    <a:pt x="740" y="663"/>
                  </a:lnTo>
                  <a:lnTo>
                    <a:pt x="766" y="587"/>
                  </a:lnTo>
                  <a:lnTo>
                    <a:pt x="766" y="485"/>
                  </a:lnTo>
                  <a:lnTo>
                    <a:pt x="715" y="383"/>
                  </a:lnTo>
                  <a:lnTo>
                    <a:pt x="485" y="102"/>
                  </a:lnTo>
                  <a:lnTo>
                    <a:pt x="383" y="5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2769650" y="4210925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281" y="0"/>
                  </a:moveTo>
                  <a:lnTo>
                    <a:pt x="179" y="26"/>
                  </a:lnTo>
                  <a:lnTo>
                    <a:pt x="102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26" y="357"/>
                  </a:lnTo>
                  <a:lnTo>
                    <a:pt x="77" y="434"/>
                  </a:lnTo>
                  <a:lnTo>
                    <a:pt x="306" y="714"/>
                  </a:lnTo>
                  <a:lnTo>
                    <a:pt x="383" y="791"/>
                  </a:lnTo>
                  <a:lnTo>
                    <a:pt x="510" y="816"/>
                  </a:lnTo>
                  <a:lnTo>
                    <a:pt x="587" y="791"/>
                  </a:lnTo>
                  <a:lnTo>
                    <a:pt x="689" y="740"/>
                  </a:lnTo>
                  <a:lnTo>
                    <a:pt x="740" y="663"/>
                  </a:lnTo>
                  <a:lnTo>
                    <a:pt x="765" y="561"/>
                  </a:lnTo>
                  <a:lnTo>
                    <a:pt x="765" y="459"/>
                  </a:lnTo>
                  <a:lnTo>
                    <a:pt x="714" y="357"/>
                  </a:lnTo>
                  <a:lnTo>
                    <a:pt x="485" y="102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2572600" y="4050225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179" y="0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2"/>
                  </a:lnTo>
                  <a:lnTo>
                    <a:pt x="52" y="434"/>
                  </a:lnTo>
                  <a:lnTo>
                    <a:pt x="128" y="511"/>
                  </a:lnTo>
                  <a:lnTo>
                    <a:pt x="434" y="689"/>
                  </a:lnTo>
                  <a:lnTo>
                    <a:pt x="511" y="715"/>
                  </a:lnTo>
                  <a:lnTo>
                    <a:pt x="638" y="715"/>
                  </a:lnTo>
                  <a:lnTo>
                    <a:pt x="715" y="689"/>
                  </a:lnTo>
                  <a:lnTo>
                    <a:pt x="766" y="638"/>
                  </a:lnTo>
                  <a:lnTo>
                    <a:pt x="817" y="587"/>
                  </a:lnTo>
                  <a:lnTo>
                    <a:pt x="842" y="485"/>
                  </a:lnTo>
                  <a:lnTo>
                    <a:pt x="842" y="383"/>
                  </a:lnTo>
                  <a:lnTo>
                    <a:pt x="791" y="281"/>
                  </a:lnTo>
                  <a:lnTo>
                    <a:pt x="715" y="205"/>
                  </a:lnTo>
                  <a:lnTo>
                    <a:pt x="383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27977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204" y="0"/>
                  </a:moveTo>
                  <a:lnTo>
                    <a:pt x="102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51" y="434"/>
                  </a:lnTo>
                  <a:lnTo>
                    <a:pt x="128" y="485"/>
                  </a:lnTo>
                  <a:lnTo>
                    <a:pt x="459" y="663"/>
                  </a:lnTo>
                  <a:lnTo>
                    <a:pt x="510" y="689"/>
                  </a:lnTo>
                  <a:lnTo>
                    <a:pt x="587" y="714"/>
                  </a:lnTo>
                  <a:lnTo>
                    <a:pt x="638" y="689"/>
                  </a:lnTo>
                  <a:lnTo>
                    <a:pt x="715" y="663"/>
                  </a:lnTo>
                  <a:lnTo>
                    <a:pt x="766" y="638"/>
                  </a:lnTo>
                  <a:lnTo>
                    <a:pt x="817" y="561"/>
                  </a:lnTo>
                  <a:lnTo>
                    <a:pt x="842" y="459"/>
                  </a:lnTo>
                  <a:lnTo>
                    <a:pt x="842" y="357"/>
                  </a:lnTo>
                  <a:lnTo>
                    <a:pt x="791" y="281"/>
                  </a:lnTo>
                  <a:lnTo>
                    <a:pt x="715" y="204"/>
                  </a:lnTo>
                  <a:lnTo>
                    <a:pt x="408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2556650" y="409357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1"/>
                  </a:moveTo>
                  <a:lnTo>
                    <a:pt x="103" y="52"/>
                  </a:lnTo>
                  <a:lnTo>
                    <a:pt x="26" y="128"/>
                  </a:lnTo>
                  <a:lnTo>
                    <a:pt x="1" y="230"/>
                  </a:lnTo>
                  <a:lnTo>
                    <a:pt x="1" y="333"/>
                  </a:lnTo>
                  <a:lnTo>
                    <a:pt x="26" y="435"/>
                  </a:lnTo>
                  <a:lnTo>
                    <a:pt x="103" y="486"/>
                  </a:lnTo>
                  <a:lnTo>
                    <a:pt x="205" y="537"/>
                  </a:lnTo>
                  <a:lnTo>
                    <a:pt x="562" y="588"/>
                  </a:lnTo>
                  <a:lnTo>
                    <a:pt x="715" y="588"/>
                  </a:lnTo>
                  <a:lnTo>
                    <a:pt x="792" y="537"/>
                  </a:lnTo>
                  <a:lnTo>
                    <a:pt x="843" y="460"/>
                  </a:lnTo>
                  <a:lnTo>
                    <a:pt x="894" y="384"/>
                  </a:lnTo>
                  <a:lnTo>
                    <a:pt x="868" y="282"/>
                  </a:lnTo>
                  <a:lnTo>
                    <a:pt x="843" y="179"/>
                  </a:lnTo>
                  <a:lnTo>
                    <a:pt x="766" y="103"/>
                  </a:lnTo>
                  <a:lnTo>
                    <a:pt x="664" y="7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28123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205" y="0"/>
                  </a:moveTo>
                  <a:lnTo>
                    <a:pt x="129" y="51"/>
                  </a:lnTo>
                  <a:lnTo>
                    <a:pt x="52" y="102"/>
                  </a:lnTo>
                  <a:lnTo>
                    <a:pt x="1" y="204"/>
                  </a:lnTo>
                  <a:lnTo>
                    <a:pt x="1" y="332"/>
                  </a:lnTo>
                  <a:lnTo>
                    <a:pt x="52" y="408"/>
                  </a:lnTo>
                  <a:lnTo>
                    <a:pt x="129" y="485"/>
                  </a:lnTo>
                  <a:lnTo>
                    <a:pt x="231" y="536"/>
                  </a:lnTo>
                  <a:lnTo>
                    <a:pt x="588" y="587"/>
                  </a:lnTo>
                  <a:lnTo>
                    <a:pt x="715" y="587"/>
                  </a:lnTo>
                  <a:lnTo>
                    <a:pt x="792" y="536"/>
                  </a:lnTo>
                  <a:lnTo>
                    <a:pt x="868" y="460"/>
                  </a:lnTo>
                  <a:lnTo>
                    <a:pt x="894" y="357"/>
                  </a:lnTo>
                  <a:lnTo>
                    <a:pt x="894" y="255"/>
                  </a:lnTo>
                  <a:lnTo>
                    <a:pt x="843" y="179"/>
                  </a:lnTo>
                  <a:lnTo>
                    <a:pt x="766" y="102"/>
                  </a:lnTo>
                  <a:lnTo>
                    <a:pt x="690" y="5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2556650" y="4138225"/>
              <a:ext cx="22350" cy="14700"/>
            </a:xfrm>
            <a:custGeom>
              <a:avLst/>
              <a:gdLst/>
              <a:ahLst/>
              <a:cxnLst/>
              <a:rect l="l" t="t" r="r" b="b"/>
              <a:pathLst>
                <a:path w="894" h="588" extrusionOk="0">
                  <a:moveTo>
                    <a:pt x="562" y="0"/>
                  </a:moveTo>
                  <a:lnTo>
                    <a:pt x="205" y="77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26" y="460"/>
                  </a:lnTo>
                  <a:lnTo>
                    <a:pt x="77" y="536"/>
                  </a:lnTo>
                  <a:lnTo>
                    <a:pt x="154" y="587"/>
                  </a:lnTo>
                  <a:lnTo>
                    <a:pt x="307" y="587"/>
                  </a:lnTo>
                  <a:lnTo>
                    <a:pt x="664" y="536"/>
                  </a:lnTo>
                  <a:lnTo>
                    <a:pt x="766" y="485"/>
                  </a:lnTo>
                  <a:lnTo>
                    <a:pt x="843" y="434"/>
                  </a:lnTo>
                  <a:lnTo>
                    <a:pt x="868" y="332"/>
                  </a:lnTo>
                  <a:lnTo>
                    <a:pt x="894" y="230"/>
                  </a:lnTo>
                  <a:lnTo>
                    <a:pt x="843" y="128"/>
                  </a:lnTo>
                  <a:lnTo>
                    <a:pt x="766" y="5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2812350" y="4093575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588" y="1"/>
                  </a:moveTo>
                  <a:lnTo>
                    <a:pt x="231" y="77"/>
                  </a:lnTo>
                  <a:lnTo>
                    <a:pt x="129" y="103"/>
                  </a:lnTo>
                  <a:lnTo>
                    <a:pt x="52" y="179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52" y="460"/>
                  </a:lnTo>
                  <a:lnTo>
                    <a:pt x="103" y="537"/>
                  </a:lnTo>
                  <a:lnTo>
                    <a:pt x="180" y="588"/>
                  </a:lnTo>
                  <a:lnTo>
                    <a:pt x="282" y="613"/>
                  </a:lnTo>
                  <a:lnTo>
                    <a:pt x="307" y="613"/>
                  </a:lnTo>
                  <a:lnTo>
                    <a:pt x="690" y="537"/>
                  </a:lnTo>
                  <a:lnTo>
                    <a:pt x="766" y="511"/>
                  </a:lnTo>
                  <a:lnTo>
                    <a:pt x="843" y="435"/>
                  </a:lnTo>
                  <a:lnTo>
                    <a:pt x="894" y="333"/>
                  </a:lnTo>
                  <a:lnTo>
                    <a:pt x="894" y="230"/>
                  </a:lnTo>
                  <a:lnTo>
                    <a:pt x="868" y="128"/>
                  </a:lnTo>
                  <a:lnTo>
                    <a:pt x="792" y="5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572600" y="4178400"/>
              <a:ext cx="21075" cy="17875"/>
            </a:xfrm>
            <a:custGeom>
              <a:avLst/>
              <a:gdLst/>
              <a:ahLst/>
              <a:cxnLst/>
              <a:rect l="l" t="t" r="r" b="b"/>
              <a:pathLst>
                <a:path w="843" h="715" extrusionOk="0">
                  <a:moveTo>
                    <a:pt x="536" y="0"/>
                  </a:moveTo>
                  <a:lnTo>
                    <a:pt x="434" y="51"/>
                  </a:lnTo>
                  <a:lnTo>
                    <a:pt x="128" y="230"/>
                  </a:lnTo>
                  <a:lnTo>
                    <a:pt x="52" y="306"/>
                  </a:lnTo>
                  <a:lnTo>
                    <a:pt x="1" y="383"/>
                  </a:lnTo>
                  <a:lnTo>
                    <a:pt x="1" y="485"/>
                  </a:lnTo>
                  <a:lnTo>
                    <a:pt x="26" y="587"/>
                  </a:lnTo>
                  <a:lnTo>
                    <a:pt x="77" y="638"/>
                  </a:lnTo>
                  <a:lnTo>
                    <a:pt x="128" y="689"/>
                  </a:lnTo>
                  <a:lnTo>
                    <a:pt x="205" y="714"/>
                  </a:lnTo>
                  <a:lnTo>
                    <a:pt x="332" y="714"/>
                  </a:lnTo>
                  <a:lnTo>
                    <a:pt x="383" y="689"/>
                  </a:lnTo>
                  <a:lnTo>
                    <a:pt x="715" y="510"/>
                  </a:lnTo>
                  <a:lnTo>
                    <a:pt x="791" y="434"/>
                  </a:lnTo>
                  <a:lnTo>
                    <a:pt x="842" y="357"/>
                  </a:lnTo>
                  <a:lnTo>
                    <a:pt x="842" y="255"/>
                  </a:lnTo>
                  <a:lnTo>
                    <a:pt x="817" y="153"/>
                  </a:lnTo>
                  <a:lnTo>
                    <a:pt x="740" y="77"/>
                  </a:lnTo>
                  <a:lnTo>
                    <a:pt x="638" y="2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2797700" y="4050850"/>
              <a:ext cx="21075" cy="17900"/>
            </a:xfrm>
            <a:custGeom>
              <a:avLst/>
              <a:gdLst/>
              <a:ahLst/>
              <a:cxnLst/>
              <a:rect l="l" t="t" r="r" b="b"/>
              <a:pathLst>
                <a:path w="843" h="716" extrusionOk="0">
                  <a:moveTo>
                    <a:pt x="536" y="1"/>
                  </a:moveTo>
                  <a:lnTo>
                    <a:pt x="459" y="27"/>
                  </a:lnTo>
                  <a:lnTo>
                    <a:pt x="128" y="205"/>
                  </a:lnTo>
                  <a:lnTo>
                    <a:pt x="51" y="282"/>
                  </a:lnTo>
                  <a:lnTo>
                    <a:pt x="0" y="358"/>
                  </a:lnTo>
                  <a:lnTo>
                    <a:pt x="0" y="460"/>
                  </a:lnTo>
                  <a:lnTo>
                    <a:pt x="26" y="562"/>
                  </a:lnTo>
                  <a:lnTo>
                    <a:pt x="77" y="639"/>
                  </a:lnTo>
                  <a:lnTo>
                    <a:pt x="128" y="664"/>
                  </a:lnTo>
                  <a:lnTo>
                    <a:pt x="204" y="690"/>
                  </a:lnTo>
                  <a:lnTo>
                    <a:pt x="255" y="715"/>
                  </a:lnTo>
                  <a:lnTo>
                    <a:pt x="332" y="690"/>
                  </a:lnTo>
                  <a:lnTo>
                    <a:pt x="408" y="664"/>
                  </a:lnTo>
                  <a:lnTo>
                    <a:pt x="715" y="486"/>
                  </a:lnTo>
                  <a:lnTo>
                    <a:pt x="791" y="435"/>
                  </a:lnTo>
                  <a:lnTo>
                    <a:pt x="842" y="333"/>
                  </a:lnTo>
                  <a:lnTo>
                    <a:pt x="842" y="231"/>
                  </a:lnTo>
                  <a:lnTo>
                    <a:pt x="817" y="129"/>
                  </a:lnTo>
                  <a:lnTo>
                    <a:pt x="740" y="52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2602575" y="4211550"/>
              <a:ext cx="19150" cy="20425"/>
            </a:xfrm>
            <a:custGeom>
              <a:avLst/>
              <a:gdLst/>
              <a:ahLst/>
              <a:cxnLst/>
              <a:rect l="l" t="t" r="r" b="b"/>
              <a:pathLst>
                <a:path w="766" h="817" extrusionOk="0">
                  <a:moveTo>
                    <a:pt x="485" y="1"/>
                  </a:moveTo>
                  <a:lnTo>
                    <a:pt x="383" y="26"/>
                  </a:lnTo>
                  <a:lnTo>
                    <a:pt x="306" y="103"/>
                  </a:lnTo>
                  <a:lnTo>
                    <a:pt x="51" y="383"/>
                  </a:lnTo>
                  <a:lnTo>
                    <a:pt x="0" y="460"/>
                  </a:lnTo>
                  <a:lnTo>
                    <a:pt x="0" y="562"/>
                  </a:lnTo>
                  <a:lnTo>
                    <a:pt x="26" y="664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817"/>
                  </a:lnTo>
                  <a:lnTo>
                    <a:pt x="383" y="791"/>
                  </a:lnTo>
                  <a:lnTo>
                    <a:pt x="485" y="715"/>
                  </a:lnTo>
                  <a:lnTo>
                    <a:pt x="715" y="434"/>
                  </a:lnTo>
                  <a:lnTo>
                    <a:pt x="766" y="358"/>
                  </a:lnTo>
                  <a:lnTo>
                    <a:pt x="766" y="256"/>
                  </a:lnTo>
                  <a:lnTo>
                    <a:pt x="740" y="154"/>
                  </a:lnTo>
                  <a:lnTo>
                    <a:pt x="689" y="77"/>
                  </a:lnTo>
                  <a:lnTo>
                    <a:pt x="587" y="26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2769650" y="4015800"/>
              <a:ext cx="19150" cy="19775"/>
            </a:xfrm>
            <a:custGeom>
              <a:avLst/>
              <a:gdLst/>
              <a:ahLst/>
              <a:cxnLst/>
              <a:rect l="l" t="t" r="r" b="b"/>
              <a:pathLst>
                <a:path w="766" h="791" extrusionOk="0">
                  <a:moveTo>
                    <a:pt x="485" y="0"/>
                  </a:moveTo>
                  <a:lnTo>
                    <a:pt x="383" y="26"/>
                  </a:lnTo>
                  <a:lnTo>
                    <a:pt x="306" y="77"/>
                  </a:lnTo>
                  <a:lnTo>
                    <a:pt x="77" y="357"/>
                  </a:lnTo>
                  <a:lnTo>
                    <a:pt x="26" y="459"/>
                  </a:lnTo>
                  <a:lnTo>
                    <a:pt x="0" y="561"/>
                  </a:lnTo>
                  <a:lnTo>
                    <a:pt x="26" y="663"/>
                  </a:lnTo>
                  <a:lnTo>
                    <a:pt x="102" y="740"/>
                  </a:lnTo>
                  <a:lnTo>
                    <a:pt x="179" y="791"/>
                  </a:lnTo>
                  <a:lnTo>
                    <a:pt x="281" y="791"/>
                  </a:lnTo>
                  <a:lnTo>
                    <a:pt x="383" y="765"/>
                  </a:lnTo>
                  <a:lnTo>
                    <a:pt x="485" y="714"/>
                  </a:lnTo>
                  <a:lnTo>
                    <a:pt x="714" y="434"/>
                  </a:lnTo>
                  <a:lnTo>
                    <a:pt x="765" y="332"/>
                  </a:lnTo>
                  <a:lnTo>
                    <a:pt x="765" y="230"/>
                  </a:lnTo>
                  <a:lnTo>
                    <a:pt x="740" y="128"/>
                  </a:lnTo>
                  <a:lnTo>
                    <a:pt x="689" y="5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732025" y="3992825"/>
              <a:ext cx="16600" cy="21725"/>
            </a:xfrm>
            <a:custGeom>
              <a:avLst/>
              <a:gdLst/>
              <a:ahLst/>
              <a:cxnLst/>
              <a:rect l="l" t="t" r="r" b="b"/>
              <a:pathLst>
                <a:path w="664" h="869" extrusionOk="0">
                  <a:moveTo>
                    <a:pt x="281" y="1"/>
                  </a:moveTo>
                  <a:lnTo>
                    <a:pt x="204" y="77"/>
                  </a:lnTo>
                  <a:lnTo>
                    <a:pt x="153" y="154"/>
                  </a:lnTo>
                  <a:lnTo>
                    <a:pt x="26" y="511"/>
                  </a:lnTo>
                  <a:lnTo>
                    <a:pt x="0" y="613"/>
                  </a:lnTo>
                  <a:lnTo>
                    <a:pt x="26" y="715"/>
                  </a:lnTo>
                  <a:lnTo>
                    <a:pt x="77" y="792"/>
                  </a:lnTo>
                  <a:lnTo>
                    <a:pt x="179" y="843"/>
                  </a:lnTo>
                  <a:lnTo>
                    <a:pt x="281" y="868"/>
                  </a:lnTo>
                  <a:lnTo>
                    <a:pt x="357" y="843"/>
                  </a:lnTo>
                  <a:lnTo>
                    <a:pt x="434" y="817"/>
                  </a:lnTo>
                  <a:lnTo>
                    <a:pt x="485" y="766"/>
                  </a:lnTo>
                  <a:lnTo>
                    <a:pt x="536" y="690"/>
                  </a:lnTo>
                  <a:lnTo>
                    <a:pt x="638" y="358"/>
                  </a:lnTo>
                  <a:lnTo>
                    <a:pt x="663" y="256"/>
                  </a:lnTo>
                  <a:lnTo>
                    <a:pt x="638" y="154"/>
                  </a:lnTo>
                  <a:lnTo>
                    <a:pt x="587" y="5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531150" y="4010700"/>
              <a:ext cx="329050" cy="431700"/>
            </a:xfrm>
            <a:custGeom>
              <a:avLst/>
              <a:gdLst/>
              <a:ahLst/>
              <a:cxnLst/>
              <a:rect l="l" t="t" r="r" b="b"/>
              <a:pathLst>
                <a:path w="13162" h="17268" extrusionOk="0">
                  <a:moveTo>
                    <a:pt x="6964" y="561"/>
                  </a:moveTo>
                  <a:lnTo>
                    <a:pt x="7346" y="638"/>
                  </a:lnTo>
                  <a:lnTo>
                    <a:pt x="7729" y="714"/>
                  </a:lnTo>
                  <a:lnTo>
                    <a:pt x="8086" y="842"/>
                  </a:lnTo>
                  <a:lnTo>
                    <a:pt x="8418" y="1020"/>
                  </a:lnTo>
                  <a:lnTo>
                    <a:pt x="8749" y="1224"/>
                  </a:lnTo>
                  <a:lnTo>
                    <a:pt x="9055" y="1454"/>
                  </a:lnTo>
                  <a:lnTo>
                    <a:pt x="9362" y="1709"/>
                  </a:lnTo>
                  <a:lnTo>
                    <a:pt x="9617" y="1990"/>
                  </a:lnTo>
                  <a:lnTo>
                    <a:pt x="9846" y="2321"/>
                  </a:lnTo>
                  <a:lnTo>
                    <a:pt x="10050" y="2653"/>
                  </a:lnTo>
                  <a:lnTo>
                    <a:pt x="10203" y="2984"/>
                  </a:lnTo>
                  <a:lnTo>
                    <a:pt x="10331" y="3341"/>
                  </a:lnTo>
                  <a:lnTo>
                    <a:pt x="10433" y="3724"/>
                  </a:lnTo>
                  <a:lnTo>
                    <a:pt x="10484" y="4107"/>
                  </a:lnTo>
                  <a:lnTo>
                    <a:pt x="10509" y="4489"/>
                  </a:lnTo>
                  <a:lnTo>
                    <a:pt x="10484" y="4923"/>
                  </a:lnTo>
                  <a:lnTo>
                    <a:pt x="10407" y="5356"/>
                  </a:lnTo>
                  <a:lnTo>
                    <a:pt x="10280" y="5765"/>
                  </a:lnTo>
                  <a:lnTo>
                    <a:pt x="10127" y="6173"/>
                  </a:lnTo>
                  <a:lnTo>
                    <a:pt x="9923" y="6530"/>
                  </a:lnTo>
                  <a:lnTo>
                    <a:pt x="9668" y="6887"/>
                  </a:lnTo>
                  <a:lnTo>
                    <a:pt x="9387" y="7218"/>
                  </a:lnTo>
                  <a:lnTo>
                    <a:pt x="9055" y="7525"/>
                  </a:lnTo>
                  <a:lnTo>
                    <a:pt x="8877" y="7678"/>
                  </a:lnTo>
                  <a:lnTo>
                    <a:pt x="8724" y="7856"/>
                  </a:lnTo>
                  <a:lnTo>
                    <a:pt x="8596" y="8035"/>
                  </a:lnTo>
                  <a:lnTo>
                    <a:pt x="8494" y="8239"/>
                  </a:lnTo>
                  <a:lnTo>
                    <a:pt x="8392" y="8468"/>
                  </a:lnTo>
                  <a:lnTo>
                    <a:pt x="8341" y="8698"/>
                  </a:lnTo>
                  <a:lnTo>
                    <a:pt x="8290" y="8927"/>
                  </a:lnTo>
                  <a:lnTo>
                    <a:pt x="8290" y="9157"/>
                  </a:lnTo>
                  <a:lnTo>
                    <a:pt x="4872" y="9157"/>
                  </a:lnTo>
                  <a:lnTo>
                    <a:pt x="4872" y="8927"/>
                  </a:lnTo>
                  <a:lnTo>
                    <a:pt x="4821" y="8698"/>
                  </a:lnTo>
                  <a:lnTo>
                    <a:pt x="4770" y="8468"/>
                  </a:lnTo>
                  <a:lnTo>
                    <a:pt x="4668" y="8239"/>
                  </a:lnTo>
                  <a:lnTo>
                    <a:pt x="4566" y="8035"/>
                  </a:lnTo>
                  <a:lnTo>
                    <a:pt x="4413" y="7831"/>
                  </a:lnTo>
                  <a:lnTo>
                    <a:pt x="4260" y="7652"/>
                  </a:lnTo>
                  <a:lnTo>
                    <a:pt x="4082" y="7499"/>
                  </a:lnTo>
                  <a:lnTo>
                    <a:pt x="3750" y="7193"/>
                  </a:lnTo>
                  <a:lnTo>
                    <a:pt x="3469" y="6861"/>
                  </a:lnTo>
                  <a:lnTo>
                    <a:pt x="3240" y="6530"/>
                  </a:lnTo>
                  <a:lnTo>
                    <a:pt x="3036" y="6147"/>
                  </a:lnTo>
                  <a:lnTo>
                    <a:pt x="2857" y="5739"/>
                  </a:lnTo>
                  <a:lnTo>
                    <a:pt x="2755" y="5331"/>
                  </a:lnTo>
                  <a:lnTo>
                    <a:pt x="2679" y="4897"/>
                  </a:lnTo>
                  <a:lnTo>
                    <a:pt x="2653" y="4464"/>
                  </a:lnTo>
                  <a:lnTo>
                    <a:pt x="2679" y="4081"/>
                  </a:lnTo>
                  <a:lnTo>
                    <a:pt x="2730" y="3673"/>
                  </a:lnTo>
                  <a:lnTo>
                    <a:pt x="2832" y="3316"/>
                  </a:lnTo>
                  <a:lnTo>
                    <a:pt x="2959" y="2933"/>
                  </a:lnTo>
                  <a:lnTo>
                    <a:pt x="3138" y="2602"/>
                  </a:lnTo>
                  <a:lnTo>
                    <a:pt x="3316" y="2270"/>
                  </a:lnTo>
                  <a:lnTo>
                    <a:pt x="3546" y="1990"/>
                  </a:lnTo>
                  <a:lnTo>
                    <a:pt x="3801" y="1709"/>
                  </a:lnTo>
                  <a:lnTo>
                    <a:pt x="4082" y="1454"/>
                  </a:lnTo>
                  <a:lnTo>
                    <a:pt x="4388" y="1224"/>
                  </a:lnTo>
                  <a:lnTo>
                    <a:pt x="4719" y="1020"/>
                  </a:lnTo>
                  <a:lnTo>
                    <a:pt x="5051" y="867"/>
                  </a:lnTo>
                  <a:lnTo>
                    <a:pt x="5408" y="714"/>
                  </a:lnTo>
                  <a:lnTo>
                    <a:pt x="5791" y="638"/>
                  </a:lnTo>
                  <a:lnTo>
                    <a:pt x="6173" y="561"/>
                  </a:lnTo>
                  <a:close/>
                  <a:moveTo>
                    <a:pt x="8290" y="9693"/>
                  </a:moveTo>
                  <a:lnTo>
                    <a:pt x="8290" y="10024"/>
                  </a:lnTo>
                  <a:lnTo>
                    <a:pt x="8265" y="10228"/>
                  </a:lnTo>
                  <a:lnTo>
                    <a:pt x="8214" y="10407"/>
                  </a:lnTo>
                  <a:lnTo>
                    <a:pt x="8112" y="10585"/>
                  </a:lnTo>
                  <a:lnTo>
                    <a:pt x="7984" y="10738"/>
                  </a:lnTo>
                  <a:lnTo>
                    <a:pt x="7831" y="10840"/>
                  </a:lnTo>
                  <a:lnTo>
                    <a:pt x="7678" y="10942"/>
                  </a:lnTo>
                  <a:lnTo>
                    <a:pt x="7474" y="10993"/>
                  </a:lnTo>
                  <a:lnTo>
                    <a:pt x="7270" y="11019"/>
                  </a:lnTo>
                  <a:lnTo>
                    <a:pt x="5893" y="11019"/>
                  </a:lnTo>
                  <a:lnTo>
                    <a:pt x="5689" y="10993"/>
                  </a:lnTo>
                  <a:lnTo>
                    <a:pt x="5485" y="10942"/>
                  </a:lnTo>
                  <a:lnTo>
                    <a:pt x="5331" y="10840"/>
                  </a:lnTo>
                  <a:lnTo>
                    <a:pt x="5178" y="10738"/>
                  </a:lnTo>
                  <a:lnTo>
                    <a:pt x="5051" y="10585"/>
                  </a:lnTo>
                  <a:lnTo>
                    <a:pt x="4949" y="10407"/>
                  </a:lnTo>
                  <a:lnTo>
                    <a:pt x="4898" y="10228"/>
                  </a:lnTo>
                  <a:lnTo>
                    <a:pt x="4872" y="10024"/>
                  </a:lnTo>
                  <a:lnTo>
                    <a:pt x="4872" y="9693"/>
                  </a:lnTo>
                  <a:close/>
                  <a:moveTo>
                    <a:pt x="10509" y="11248"/>
                  </a:moveTo>
                  <a:lnTo>
                    <a:pt x="10586" y="11299"/>
                  </a:lnTo>
                  <a:lnTo>
                    <a:pt x="10637" y="11350"/>
                  </a:lnTo>
                  <a:lnTo>
                    <a:pt x="10688" y="11427"/>
                  </a:lnTo>
                  <a:lnTo>
                    <a:pt x="11019" y="12447"/>
                  </a:lnTo>
                  <a:lnTo>
                    <a:pt x="10815" y="12422"/>
                  </a:lnTo>
                  <a:lnTo>
                    <a:pt x="2347" y="12422"/>
                  </a:lnTo>
                  <a:lnTo>
                    <a:pt x="2143" y="12447"/>
                  </a:lnTo>
                  <a:lnTo>
                    <a:pt x="2143" y="12447"/>
                  </a:lnTo>
                  <a:lnTo>
                    <a:pt x="2475" y="11427"/>
                  </a:lnTo>
                  <a:lnTo>
                    <a:pt x="2526" y="11350"/>
                  </a:lnTo>
                  <a:lnTo>
                    <a:pt x="2577" y="11299"/>
                  </a:lnTo>
                  <a:lnTo>
                    <a:pt x="2653" y="11248"/>
                  </a:lnTo>
                  <a:lnTo>
                    <a:pt x="4949" y="11248"/>
                  </a:lnTo>
                  <a:lnTo>
                    <a:pt x="5153" y="11376"/>
                  </a:lnTo>
                  <a:lnTo>
                    <a:pt x="5382" y="11478"/>
                  </a:lnTo>
                  <a:lnTo>
                    <a:pt x="5612" y="11529"/>
                  </a:lnTo>
                  <a:lnTo>
                    <a:pt x="5893" y="11555"/>
                  </a:lnTo>
                  <a:lnTo>
                    <a:pt x="7270" y="11555"/>
                  </a:lnTo>
                  <a:lnTo>
                    <a:pt x="7525" y="11529"/>
                  </a:lnTo>
                  <a:lnTo>
                    <a:pt x="7780" y="11478"/>
                  </a:lnTo>
                  <a:lnTo>
                    <a:pt x="8010" y="11376"/>
                  </a:lnTo>
                  <a:lnTo>
                    <a:pt x="8214" y="11248"/>
                  </a:lnTo>
                  <a:close/>
                  <a:moveTo>
                    <a:pt x="4362" y="10254"/>
                  </a:moveTo>
                  <a:lnTo>
                    <a:pt x="4413" y="10483"/>
                  </a:lnTo>
                  <a:lnTo>
                    <a:pt x="4490" y="10713"/>
                  </a:lnTo>
                  <a:lnTo>
                    <a:pt x="2628" y="10713"/>
                  </a:lnTo>
                  <a:lnTo>
                    <a:pt x="2500" y="10738"/>
                  </a:lnTo>
                  <a:lnTo>
                    <a:pt x="2373" y="10789"/>
                  </a:lnTo>
                  <a:lnTo>
                    <a:pt x="2271" y="10866"/>
                  </a:lnTo>
                  <a:lnTo>
                    <a:pt x="2169" y="10942"/>
                  </a:lnTo>
                  <a:lnTo>
                    <a:pt x="2092" y="11019"/>
                  </a:lnTo>
                  <a:lnTo>
                    <a:pt x="2016" y="11146"/>
                  </a:lnTo>
                  <a:lnTo>
                    <a:pt x="1965" y="11248"/>
                  </a:lnTo>
                  <a:lnTo>
                    <a:pt x="1352" y="13110"/>
                  </a:lnTo>
                  <a:lnTo>
                    <a:pt x="1327" y="13263"/>
                  </a:lnTo>
                  <a:lnTo>
                    <a:pt x="1301" y="13468"/>
                  </a:lnTo>
                  <a:lnTo>
                    <a:pt x="1301" y="14233"/>
                  </a:lnTo>
                  <a:lnTo>
                    <a:pt x="1199" y="14233"/>
                  </a:lnTo>
                  <a:lnTo>
                    <a:pt x="1046" y="14207"/>
                  </a:lnTo>
                  <a:lnTo>
                    <a:pt x="919" y="14182"/>
                  </a:lnTo>
                  <a:lnTo>
                    <a:pt x="817" y="14105"/>
                  </a:lnTo>
                  <a:lnTo>
                    <a:pt x="715" y="14029"/>
                  </a:lnTo>
                  <a:lnTo>
                    <a:pt x="638" y="13927"/>
                  </a:lnTo>
                  <a:lnTo>
                    <a:pt x="587" y="13825"/>
                  </a:lnTo>
                  <a:lnTo>
                    <a:pt x="536" y="13697"/>
                  </a:lnTo>
                  <a:lnTo>
                    <a:pt x="536" y="13570"/>
                  </a:lnTo>
                  <a:lnTo>
                    <a:pt x="536" y="10917"/>
                  </a:lnTo>
                  <a:lnTo>
                    <a:pt x="536" y="10789"/>
                  </a:lnTo>
                  <a:lnTo>
                    <a:pt x="587" y="10662"/>
                  </a:lnTo>
                  <a:lnTo>
                    <a:pt x="638" y="10534"/>
                  </a:lnTo>
                  <a:lnTo>
                    <a:pt x="715" y="10458"/>
                  </a:lnTo>
                  <a:lnTo>
                    <a:pt x="817" y="10356"/>
                  </a:lnTo>
                  <a:lnTo>
                    <a:pt x="919" y="10305"/>
                  </a:lnTo>
                  <a:lnTo>
                    <a:pt x="1046" y="10279"/>
                  </a:lnTo>
                  <a:lnTo>
                    <a:pt x="1199" y="10254"/>
                  </a:lnTo>
                  <a:close/>
                  <a:moveTo>
                    <a:pt x="11963" y="10254"/>
                  </a:moveTo>
                  <a:lnTo>
                    <a:pt x="12091" y="10279"/>
                  </a:lnTo>
                  <a:lnTo>
                    <a:pt x="12218" y="10305"/>
                  </a:lnTo>
                  <a:lnTo>
                    <a:pt x="12346" y="10356"/>
                  </a:lnTo>
                  <a:lnTo>
                    <a:pt x="12448" y="10458"/>
                  </a:lnTo>
                  <a:lnTo>
                    <a:pt x="12524" y="10534"/>
                  </a:lnTo>
                  <a:lnTo>
                    <a:pt x="12575" y="10662"/>
                  </a:lnTo>
                  <a:lnTo>
                    <a:pt x="12626" y="10789"/>
                  </a:lnTo>
                  <a:lnTo>
                    <a:pt x="12626" y="10917"/>
                  </a:lnTo>
                  <a:lnTo>
                    <a:pt x="12626" y="13570"/>
                  </a:lnTo>
                  <a:lnTo>
                    <a:pt x="12626" y="13697"/>
                  </a:lnTo>
                  <a:lnTo>
                    <a:pt x="12575" y="13825"/>
                  </a:lnTo>
                  <a:lnTo>
                    <a:pt x="12524" y="13927"/>
                  </a:lnTo>
                  <a:lnTo>
                    <a:pt x="12448" y="14029"/>
                  </a:lnTo>
                  <a:lnTo>
                    <a:pt x="12346" y="14105"/>
                  </a:lnTo>
                  <a:lnTo>
                    <a:pt x="12218" y="14182"/>
                  </a:lnTo>
                  <a:lnTo>
                    <a:pt x="12091" y="14207"/>
                  </a:lnTo>
                  <a:lnTo>
                    <a:pt x="11963" y="14233"/>
                  </a:lnTo>
                  <a:lnTo>
                    <a:pt x="11861" y="14233"/>
                  </a:lnTo>
                  <a:lnTo>
                    <a:pt x="11861" y="13468"/>
                  </a:lnTo>
                  <a:lnTo>
                    <a:pt x="11836" y="13289"/>
                  </a:lnTo>
                  <a:lnTo>
                    <a:pt x="11785" y="13110"/>
                  </a:lnTo>
                  <a:lnTo>
                    <a:pt x="11198" y="11248"/>
                  </a:lnTo>
                  <a:lnTo>
                    <a:pt x="11147" y="11146"/>
                  </a:lnTo>
                  <a:lnTo>
                    <a:pt x="11070" y="11019"/>
                  </a:lnTo>
                  <a:lnTo>
                    <a:pt x="10994" y="10942"/>
                  </a:lnTo>
                  <a:lnTo>
                    <a:pt x="10892" y="10866"/>
                  </a:lnTo>
                  <a:lnTo>
                    <a:pt x="10790" y="10789"/>
                  </a:lnTo>
                  <a:lnTo>
                    <a:pt x="10662" y="10738"/>
                  </a:lnTo>
                  <a:lnTo>
                    <a:pt x="10560" y="10713"/>
                  </a:lnTo>
                  <a:lnTo>
                    <a:pt x="8673" y="10713"/>
                  </a:lnTo>
                  <a:lnTo>
                    <a:pt x="8749" y="10483"/>
                  </a:lnTo>
                  <a:lnTo>
                    <a:pt x="8800" y="10254"/>
                  </a:lnTo>
                  <a:close/>
                  <a:moveTo>
                    <a:pt x="10917" y="12957"/>
                  </a:moveTo>
                  <a:lnTo>
                    <a:pt x="11019" y="13008"/>
                  </a:lnTo>
                  <a:lnTo>
                    <a:pt x="11096" y="13059"/>
                  </a:lnTo>
                  <a:lnTo>
                    <a:pt x="11172" y="13110"/>
                  </a:lnTo>
                  <a:lnTo>
                    <a:pt x="11223" y="13187"/>
                  </a:lnTo>
                  <a:lnTo>
                    <a:pt x="11274" y="13263"/>
                  </a:lnTo>
                  <a:lnTo>
                    <a:pt x="11326" y="13366"/>
                  </a:lnTo>
                  <a:lnTo>
                    <a:pt x="11326" y="13468"/>
                  </a:lnTo>
                  <a:lnTo>
                    <a:pt x="11326" y="16197"/>
                  </a:lnTo>
                  <a:lnTo>
                    <a:pt x="11326" y="16299"/>
                  </a:lnTo>
                  <a:lnTo>
                    <a:pt x="11274" y="16401"/>
                  </a:lnTo>
                  <a:lnTo>
                    <a:pt x="11223" y="16477"/>
                  </a:lnTo>
                  <a:lnTo>
                    <a:pt x="11172" y="16554"/>
                  </a:lnTo>
                  <a:lnTo>
                    <a:pt x="11096" y="16630"/>
                  </a:lnTo>
                  <a:lnTo>
                    <a:pt x="11019" y="16681"/>
                  </a:lnTo>
                  <a:lnTo>
                    <a:pt x="10917" y="16707"/>
                  </a:lnTo>
                  <a:lnTo>
                    <a:pt x="2245" y="16707"/>
                  </a:lnTo>
                  <a:lnTo>
                    <a:pt x="2143" y="16681"/>
                  </a:lnTo>
                  <a:lnTo>
                    <a:pt x="2067" y="16630"/>
                  </a:lnTo>
                  <a:lnTo>
                    <a:pt x="1990" y="16554"/>
                  </a:lnTo>
                  <a:lnTo>
                    <a:pt x="1914" y="16477"/>
                  </a:lnTo>
                  <a:lnTo>
                    <a:pt x="1863" y="16401"/>
                  </a:lnTo>
                  <a:lnTo>
                    <a:pt x="1837" y="16299"/>
                  </a:lnTo>
                  <a:lnTo>
                    <a:pt x="1837" y="16197"/>
                  </a:lnTo>
                  <a:lnTo>
                    <a:pt x="1837" y="13468"/>
                  </a:lnTo>
                  <a:lnTo>
                    <a:pt x="1837" y="13366"/>
                  </a:lnTo>
                  <a:lnTo>
                    <a:pt x="1863" y="13263"/>
                  </a:lnTo>
                  <a:lnTo>
                    <a:pt x="1914" y="13187"/>
                  </a:lnTo>
                  <a:lnTo>
                    <a:pt x="1990" y="13110"/>
                  </a:lnTo>
                  <a:lnTo>
                    <a:pt x="2067" y="13059"/>
                  </a:lnTo>
                  <a:lnTo>
                    <a:pt x="2143" y="13008"/>
                  </a:lnTo>
                  <a:lnTo>
                    <a:pt x="2245" y="12957"/>
                  </a:lnTo>
                  <a:close/>
                  <a:moveTo>
                    <a:pt x="6581" y="0"/>
                  </a:moveTo>
                  <a:lnTo>
                    <a:pt x="6122" y="26"/>
                  </a:lnTo>
                  <a:lnTo>
                    <a:pt x="5689" y="102"/>
                  </a:lnTo>
                  <a:lnTo>
                    <a:pt x="5255" y="204"/>
                  </a:lnTo>
                  <a:lnTo>
                    <a:pt x="4847" y="357"/>
                  </a:lnTo>
                  <a:lnTo>
                    <a:pt x="4464" y="561"/>
                  </a:lnTo>
                  <a:lnTo>
                    <a:pt x="4082" y="765"/>
                  </a:lnTo>
                  <a:lnTo>
                    <a:pt x="3750" y="1020"/>
                  </a:lnTo>
                  <a:lnTo>
                    <a:pt x="3418" y="1326"/>
                  </a:lnTo>
                  <a:lnTo>
                    <a:pt x="3138" y="1633"/>
                  </a:lnTo>
                  <a:lnTo>
                    <a:pt x="2883" y="1990"/>
                  </a:lnTo>
                  <a:lnTo>
                    <a:pt x="2653" y="2347"/>
                  </a:lnTo>
                  <a:lnTo>
                    <a:pt x="2475" y="2729"/>
                  </a:lnTo>
                  <a:lnTo>
                    <a:pt x="2322" y="3137"/>
                  </a:lnTo>
                  <a:lnTo>
                    <a:pt x="2220" y="3571"/>
                  </a:lnTo>
                  <a:lnTo>
                    <a:pt x="2143" y="4005"/>
                  </a:lnTo>
                  <a:lnTo>
                    <a:pt x="2118" y="4464"/>
                  </a:lnTo>
                  <a:lnTo>
                    <a:pt x="2143" y="4974"/>
                  </a:lnTo>
                  <a:lnTo>
                    <a:pt x="2220" y="5458"/>
                  </a:lnTo>
                  <a:lnTo>
                    <a:pt x="2373" y="5918"/>
                  </a:lnTo>
                  <a:lnTo>
                    <a:pt x="2551" y="6377"/>
                  </a:lnTo>
                  <a:lnTo>
                    <a:pt x="2781" y="6810"/>
                  </a:lnTo>
                  <a:lnTo>
                    <a:pt x="3061" y="7193"/>
                  </a:lnTo>
                  <a:lnTo>
                    <a:pt x="3367" y="7576"/>
                  </a:lnTo>
                  <a:lnTo>
                    <a:pt x="3750" y="7907"/>
                  </a:lnTo>
                  <a:lnTo>
                    <a:pt x="3878" y="8035"/>
                  </a:lnTo>
                  <a:lnTo>
                    <a:pt x="4005" y="8162"/>
                  </a:lnTo>
                  <a:lnTo>
                    <a:pt x="4107" y="8315"/>
                  </a:lnTo>
                  <a:lnTo>
                    <a:pt x="4184" y="8468"/>
                  </a:lnTo>
                  <a:lnTo>
                    <a:pt x="4260" y="8647"/>
                  </a:lnTo>
                  <a:lnTo>
                    <a:pt x="4311" y="8800"/>
                  </a:lnTo>
                  <a:lnTo>
                    <a:pt x="4337" y="8978"/>
                  </a:lnTo>
                  <a:lnTo>
                    <a:pt x="4337" y="9157"/>
                  </a:lnTo>
                  <a:lnTo>
                    <a:pt x="4337" y="9386"/>
                  </a:lnTo>
                  <a:lnTo>
                    <a:pt x="4337" y="9438"/>
                  </a:lnTo>
                  <a:lnTo>
                    <a:pt x="4337" y="9718"/>
                  </a:lnTo>
                  <a:lnTo>
                    <a:pt x="1199" y="9718"/>
                  </a:lnTo>
                  <a:lnTo>
                    <a:pt x="944" y="9744"/>
                  </a:lnTo>
                  <a:lnTo>
                    <a:pt x="715" y="9820"/>
                  </a:lnTo>
                  <a:lnTo>
                    <a:pt x="511" y="9922"/>
                  </a:lnTo>
                  <a:lnTo>
                    <a:pt x="332" y="10075"/>
                  </a:lnTo>
                  <a:lnTo>
                    <a:pt x="205" y="10254"/>
                  </a:lnTo>
                  <a:lnTo>
                    <a:pt x="77" y="10458"/>
                  </a:lnTo>
                  <a:lnTo>
                    <a:pt x="26" y="10687"/>
                  </a:lnTo>
                  <a:lnTo>
                    <a:pt x="1" y="10917"/>
                  </a:lnTo>
                  <a:lnTo>
                    <a:pt x="1" y="13570"/>
                  </a:lnTo>
                  <a:lnTo>
                    <a:pt x="26" y="13799"/>
                  </a:lnTo>
                  <a:lnTo>
                    <a:pt x="77" y="14029"/>
                  </a:lnTo>
                  <a:lnTo>
                    <a:pt x="205" y="14233"/>
                  </a:lnTo>
                  <a:lnTo>
                    <a:pt x="332" y="14411"/>
                  </a:lnTo>
                  <a:lnTo>
                    <a:pt x="511" y="14564"/>
                  </a:lnTo>
                  <a:lnTo>
                    <a:pt x="715" y="14666"/>
                  </a:lnTo>
                  <a:lnTo>
                    <a:pt x="944" y="14743"/>
                  </a:lnTo>
                  <a:lnTo>
                    <a:pt x="1199" y="14768"/>
                  </a:lnTo>
                  <a:lnTo>
                    <a:pt x="1301" y="14768"/>
                  </a:lnTo>
                  <a:lnTo>
                    <a:pt x="1301" y="16197"/>
                  </a:lnTo>
                  <a:lnTo>
                    <a:pt x="1327" y="16401"/>
                  </a:lnTo>
                  <a:lnTo>
                    <a:pt x="1378" y="16605"/>
                  </a:lnTo>
                  <a:lnTo>
                    <a:pt x="1480" y="16783"/>
                  </a:lnTo>
                  <a:lnTo>
                    <a:pt x="1608" y="16936"/>
                  </a:lnTo>
                  <a:lnTo>
                    <a:pt x="1761" y="17064"/>
                  </a:lnTo>
                  <a:lnTo>
                    <a:pt x="1939" y="17166"/>
                  </a:lnTo>
                  <a:lnTo>
                    <a:pt x="2143" y="17243"/>
                  </a:lnTo>
                  <a:lnTo>
                    <a:pt x="2347" y="17268"/>
                  </a:lnTo>
                  <a:lnTo>
                    <a:pt x="10815" y="17268"/>
                  </a:lnTo>
                  <a:lnTo>
                    <a:pt x="11019" y="17243"/>
                  </a:lnTo>
                  <a:lnTo>
                    <a:pt x="11223" y="17166"/>
                  </a:lnTo>
                  <a:lnTo>
                    <a:pt x="11402" y="17064"/>
                  </a:lnTo>
                  <a:lnTo>
                    <a:pt x="11555" y="16936"/>
                  </a:lnTo>
                  <a:lnTo>
                    <a:pt x="11683" y="16783"/>
                  </a:lnTo>
                  <a:lnTo>
                    <a:pt x="11785" y="16605"/>
                  </a:lnTo>
                  <a:lnTo>
                    <a:pt x="11836" y="16401"/>
                  </a:lnTo>
                  <a:lnTo>
                    <a:pt x="11861" y="16197"/>
                  </a:lnTo>
                  <a:lnTo>
                    <a:pt x="11861" y="14768"/>
                  </a:lnTo>
                  <a:lnTo>
                    <a:pt x="11963" y="14768"/>
                  </a:lnTo>
                  <a:lnTo>
                    <a:pt x="12218" y="14743"/>
                  </a:lnTo>
                  <a:lnTo>
                    <a:pt x="12448" y="14666"/>
                  </a:lnTo>
                  <a:lnTo>
                    <a:pt x="12652" y="14564"/>
                  </a:lnTo>
                  <a:lnTo>
                    <a:pt x="12805" y="14411"/>
                  </a:lnTo>
                  <a:lnTo>
                    <a:pt x="12958" y="14233"/>
                  </a:lnTo>
                  <a:lnTo>
                    <a:pt x="13085" y="14029"/>
                  </a:lnTo>
                  <a:lnTo>
                    <a:pt x="13136" y="13799"/>
                  </a:lnTo>
                  <a:lnTo>
                    <a:pt x="13162" y="13570"/>
                  </a:lnTo>
                  <a:lnTo>
                    <a:pt x="13162" y="10917"/>
                  </a:lnTo>
                  <a:lnTo>
                    <a:pt x="13136" y="10687"/>
                  </a:lnTo>
                  <a:lnTo>
                    <a:pt x="13085" y="10458"/>
                  </a:lnTo>
                  <a:lnTo>
                    <a:pt x="12958" y="10254"/>
                  </a:lnTo>
                  <a:lnTo>
                    <a:pt x="12805" y="10075"/>
                  </a:lnTo>
                  <a:lnTo>
                    <a:pt x="12652" y="9922"/>
                  </a:lnTo>
                  <a:lnTo>
                    <a:pt x="12448" y="9820"/>
                  </a:lnTo>
                  <a:lnTo>
                    <a:pt x="12218" y="9744"/>
                  </a:lnTo>
                  <a:lnTo>
                    <a:pt x="11963" y="9718"/>
                  </a:lnTo>
                  <a:lnTo>
                    <a:pt x="8826" y="9718"/>
                  </a:lnTo>
                  <a:lnTo>
                    <a:pt x="8826" y="9438"/>
                  </a:lnTo>
                  <a:lnTo>
                    <a:pt x="8826" y="9386"/>
                  </a:lnTo>
                  <a:lnTo>
                    <a:pt x="8826" y="9157"/>
                  </a:lnTo>
                  <a:lnTo>
                    <a:pt x="8826" y="8978"/>
                  </a:lnTo>
                  <a:lnTo>
                    <a:pt x="8851" y="8800"/>
                  </a:lnTo>
                  <a:lnTo>
                    <a:pt x="8902" y="8647"/>
                  </a:lnTo>
                  <a:lnTo>
                    <a:pt x="8979" y="8468"/>
                  </a:lnTo>
                  <a:lnTo>
                    <a:pt x="9055" y="8315"/>
                  </a:lnTo>
                  <a:lnTo>
                    <a:pt x="9157" y="8188"/>
                  </a:lnTo>
                  <a:lnTo>
                    <a:pt x="9259" y="8035"/>
                  </a:lnTo>
                  <a:lnTo>
                    <a:pt x="9387" y="7933"/>
                  </a:lnTo>
                  <a:lnTo>
                    <a:pt x="9770" y="7601"/>
                  </a:lnTo>
                  <a:lnTo>
                    <a:pt x="10076" y="7218"/>
                  </a:lnTo>
                  <a:lnTo>
                    <a:pt x="10356" y="6836"/>
                  </a:lnTo>
                  <a:lnTo>
                    <a:pt x="10611" y="6402"/>
                  </a:lnTo>
                  <a:lnTo>
                    <a:pt x="10790" y="5943"/>
                  </a:lnTo>
                  <a:lnTo>
                    <a:pt x="10917" y="5484"/>
                  </a:lnTo>
                  <a:lnTo>
                    <a:pt x="11019" y="4999"/>
                  </a:lnTo>
                  <a:lnTo>
                    <a:pt x="11045" y="4489"/>
                  </a:lnTo>
                  <a:lnTo>
                    <a:pt x="11019" y="4056"/>
                  </a:lnTo>
                  <a:lnTo>
                    <a:pt x="10968" y="3622"/>
                  </a:lnTo>
                  <a:lnTo>
                    <a:pt x="10841" y="3188"/>
                  </a:lnTo>
                  <a:lnTo>
                    <a:pt x="10713" y="2780"/>
                  </a:lnTo>
                  <a:lnTo>
                    <a:pt x="10509" y="2398"/>
                  </a:lnTo>
                  <a:lnTo>
                    <a:pt x="10305" y="2015"/>
                  </a:lnTo>
                  <a:lnTo>
                    <a:pt x="10025" y="1658"/>
                  </a:lnTo>
                  <a:lnTo>
                    <a:pt x="9744" y="1326"/>
                  </a:lnTo>
                  <a:lnTo>
                    <a:pt x="9413" y="1020"/>
                  </a:lnTo>
                  <a:lnTo>
                    <a:pt x="9055" y="765"/>
                  </a:lnTo>
                  <a:lnTo>
                    <a:pt x="8673" y="536"/>
                  </a:lnTo>
                  <a:lnTo>
                    <a:pt x="8290" y="357"/>
                  </a:lnTo>
                  <a:lnTo>
                    <a:pt x="7882" y="204"/>
                  </a:lnTo>
                  <a:lnTo>
                    <a:pt x="7449" y="102"/>
                  </a:lnTo>
                  <a:lnTo>
                    <a:pt x="7015" y="26"/>
                  </a:lnTo>
                  <a:lnTo>
                    <a:pt x="6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70"/>
          <p:cNvGrpSpPr/>
          <p:nvPr/>
        </p:nvGrpSpPr>
        <p:grpSpPr>
          <a:xfrm>
            <a:off x="3974185" y="4084051"/>
            <a:ext cx="456070" cy="456070"/>
            <a:chOff x="3209000" y="3983900"/>
            <a:chExt cx="458500" cy="458500"/>
          </a:xfrm>
        </p:grpSpPr>
        <p:sp>
          <p:nvSpPr>
            <p:cNvPr id="1838" name="Google Shape;1838;p70"/>
            <p:cNvSpPr/>
            <p:nvPr/>
          </p:nvSpPr>
          <p:spPr>
            <a:xfrm>
              <a:off x="3536100" y="4310400"/>
              <a:ext cx="104625" cy="104600"/>
            </a:xfrm>
            <a:custGeom>
              <a:avLst/>
              <a:gdLst/>
              <a:ahLst/>
              <a:cxnLst/>
              <a:rect l="l" t="t" r="r" b="b"/>
              <a:pathLst>
                <a:path w="4185" h="4184" extrusionOk="0">
                  <a:moveTo>
                    <a:pt x="3648" y="536"/>
                  </a:moveTo>
                  <a:lnTo>
                    <a:pt x="3648" y="1913"/>
                  </a:lnTo>
                  <a:lnTo>
                    <a:pt x="3266" y="1429"/>
                  </a:lnTo>
                  <a:lnTo>
                    <a:pt x="3215" y="1378"/>
                  </a:lnTo>
                  <a:lnTo>
                    <a:pt x="3164" y="1352"/>
                  </a:lnTo>
                  <a:lnTo>
                    <a:pt x="3087" y="1326"/>
                  </a:lnTo>
                  <a:lnTo>
                    <a:pt x="3011" y="1301"/>
                  </a:lnTo>
                  <a:lnTo>
                    <a:pt x="2934" y="1326"/>
                  </a:lnTo>
                  <a:lnTo>
                    <a:pt x="2858" y="1352"/>
                  </a:lnTo>
                  <a:lnTo>
                    <a:pt x="2781" y="1378"/>
                  </a:lnTo>
                  <a:lnTo>
                    <a:pt x="2730" y="1429"/>
                  </a:lnTo>
                  <a:lnTo>
                    <a:pt x="2297" y="1990"/>
                  </a:lnTo>
                  <a:lnTo>
                    <a:pt x="1659" y="1173"/>
                  </a:lnTo>
                  <a:lnTo>
                    <a:pt x="1608" y="1122"/>
                  </a:lnTo>
                  <a:lnTo>
                    <a:pt x="1531" y="1071"/>
                  </a:lnTo>
                  <a:lnTo>
                    <a:pt x="1480" y="1046"/>
                  </a:lnTo>
                  <a:lnTo>
                    <a:pt x="1327" y="1046"/>
                  </a:lnTo>
                  <a:lnTo>
                    <a:pt x="1251" y="1071"/>
                  </a:lnTo>
                  <a:lnTo>
                    <a:pt x="1174" y="1122"/>
                  </a:lnTo>
                  <a:lnTo>
                    <a:pt x="1123" y="1173"/>
                  </a:lnTo>
                  <a:lnTo>
                    <a:pt x="537" y="1913"/>
                  </a:lnTo>
                  <a:lnTo>
                    <a:pt x="537" y="536"/>
                  </a:lnTo>
                  <a:close/>
                  <a:moveTo>
                    <a:pt x="1404" y="1709"/>
                  </a:moveTo>
                  <a:lnTo>
                    <a:pt x="1965" y="2423"/>
                  </a:lnTo>
                  <a:lnTo>
                    <a:pt x="817" y="2423"/>
                  </a:lnTo>
                  <a:lnTo>
                    <a:pt x="1404" y="1709"/>
                  </a:lnTo>
                  <a:close/>
                  <a:moveTo>
                    <a:pt x="3011" y="1964"/>
                  </a:moveTo>
                  <a:lnTo>
                    <a:pt x="3368" y="2423"/>
                  </a:lnTo>
                  <a:lnTo>
                    <a:pt x="2654" y="2423"/>
                  </a:lnTo>
                  <a:lnTo>
                    <a:pt x="3011" y="1964"/>
                  </a:lnTo>
                  <a:close/>
                  <a:moveTo>
                    <a:pt x="3648" y="2959"/>
                  </a:moveTo>
                  <a:lnTo>
                    <a:pt x="3648" y="3648"/>
                  </a:lnTo>
                  <a:lnTo>
                    <a:pt x="537" y="3648"/>
                  </a:lnTo>
                  <a:lnTo>
                    <a:pt x="537" y="2959"/>
                  </a:lnTo>
                  <a:close/>
                  <a:moveTo>
                    <a:pt x="333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1" y="3852"/>
                  </a:lnTo>
                  <a:lnTo>
                    <a:pt x="26" y="3979"/>
                  </a:lnTo>
                  <a:lnTo>
                    <a:pt x="103" y="4081"/>
                  </a:lnTo>
                  <a:lnTo>
                    <a:pt x="205" y="4158"/>
                  </a:lnTo>
                  <a:lnTo>
                    <a:pt x="333" y="4183"/>
                  </a:lnTo>
                  <a:lnTo>
                    <a:pt x="3852" y="4183"/>
                  </a:lnTo>
                  <a:lnTo>
                    <a:pt x="3980" y="4158"/>
                  </a:lnTo>
                  <a:lnTo>
                    <a:pt x="4082" y="4081"/>
                  </a:lnTo>
                  <a:lnTo>
                    <a:pt x="4159" y="3979"/>
                  </a:lnTo>
                  <a:lnTo>
                    <a:pt x="4184" y="3852"/>
                  </a:lnTo>
                  <a:lnTo>
                    <a:pt x="4184" y="332"/>
                  </a:lnTo>
                  <a:lnTo>
                    <a:pt x="4159" y="204"/>
                  </a:lnTo>
                  <a:lnTo>
                    <a:pt x="4082" y="102"/>
                  </a:lnTo>
                  <a:lnTo>
                    <a:pt x="3980" y="26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3509325" y="4283600"/>
              <a:ext cx="158175" cy="158800"/>
            </a:xfrm>
            <a:custGeom>
              <a:avLst/>
              <a:gdLst/>
              <a:ahLst/>
              <a:cxnLst/>
              <a:rect l="l" t="t" r="r" b="b"/>
              <a:pathLst>
                <a:path w="6327" h="6352" extrusionOk="0">
                  <a:moveTo>
                    <a:pt x="1123" y="1"/>
                  </a:moveTo>
                  <a:lnTo>
                    <a:pt x="893" y="26"/>
                  </a:lnTo>
                  <a:lnTo>
                    <a:pt x="689" y="103"/>
                  </a:lnTo>
                  <a:lnTo>
                    <a:pt x="485" y="205"/>
                  </a:lnTo>
                  <a:lnTo>
                    <a:pt x="332" y="332"/>
                  </a:lnTo>
                  <a:lnTo>
                    <a:pt x="179" y="511"/>
                  </a:lnTo>
                  <a:lnTo>
                    <a:pt x="77" y="690"/>
                  </a:lnTo>
                  <a:lnTo>
                    <a:pt x="26" y="919"/>
                  </a:lnTo>
                  <a:lnTo>
                    <a:pt x="1" y="1149"/>
                  </a:lnTo>
                  <a:lnTo>
                    <a:pt x="1" y="5204"/>
                  </a:lnTo>
                  <a:lnTo>
                    <a:pt x="26" y="5434"/>
                  </a:lnTo>
                  <a:lnTo>
                    <a:pt x="77" y="5638"/>
                  </a:lnTo>
                  <a:lnTo>
                    <a:pt x="179" y="5842"/>
                  </a:lnTo>
                  <a:lnTo>
                    <a:pt x="332" y="5995"/>
                  </a:lnTo>
                  <a:lnTo>
                    <a:pt x="485" y="6148"/>
                  </a:lnTo>
                  <a:lnTo>
                    <a:pt x="689" y="6250"/>
                  </a:lnTo>
                  <a:lnTo>
                    <a:pt x="893" y="6327"/>
                  </a:lnTo>
                  <a:lnTo>
                    <a:pt x="1123" y="6352"/>
                  </a:lnTo>
                  <a:lnTo>
                    <a:pt x="5204" y="6352"/>
                  </a:lnTo>
                  <a:lnTo>
                    <a:pt x="5434" y="6327"/>
                  </a:lnTo>
                  <a:lnTo>
                    <a:pt x="5638" y="6250"/>
                  </a:lnTo>
                  <a:lnTo>
                    <a:pt x="5842" y="6148"/>
                  </a:lnTo>
                  <a:lnTo>
                    <a:pt x="5995" y="5995"/>
                  </a:lnTo>
                  <a:lnTo>
                    <a:pt x="6148" y="5842"/>
                  </a:lnTo>
                  <a:lnTo>
                    <a:pt x="6250" y="5638"/>
                  </a:lnTo>
                  <a:lnTo>
                    <a:pt x="6301" y="5434"/>
                  </a:lnTo>
                  <a:lnTo>
                    <a:pt x="6326" y="5204"/>
                  </a:lnTo>
                  <a:lnTo>
                    <a:pt x="6326" y="4465"/>
                  </a:lnTo>
                  <a:lnTo>
                    <a:pt x="6301" y="4362"/>
                  </a:lnTo>
                  <a:lnTo>
                    <a:pt x="6250" y="4286"/>
                  </a:lnTo>
                  <a:lnTo>
                    <a:pt x="6173" y="4209"/>
                  </a:lnTo>
                  <a:lnTo>
                    <a:pt x="6071" y="4184"/>
                  </a:lnTo>
                  <a:lnTo>
                    <a:pt x="5969" y="4209"/>
                  </a:lnTo>
                  <a:lnTo>
                    <a:pt x="5867" y="4286"/>
                  </a:lnTo>
                  <a:lnTo>
                    <a:pt x="5816" y="4362"/>
                  </a:lnTo>
                  <a:lnTo>
                    <a:pt x="5791" y="4465"/>
                  </a:lnTo>
                  <a:lnTo>
                    <a:pt x="5791" y="5204"/>
                  </a:lnTo>
                  <a:lnTo>
                    <a:pt x="5791" y="5332"/>
                  </a:lnTo>
                  <a:lnTo>
                    <a:pt x="5740" y="5434"/>
                  </a:lnTo>
                  <a:lnTo>
                    <a:pt x="5689" y="5536"/>
                  </a:lnTo>
                  <a:lnTo>
                    <a:pt x="5612" y="5638"/>
                  </a:lnTo>
                  <a:lnTo>
                    <a:pt x="5536" y="5689"/>
                  </a:lnTo>
                  <a:lnTo>
                    <a:pt x="5434" y="5765"/>
                  </a:lnTo>
                  <a:lnTo>
                    <a:pt x="5306" y="5791"/>
                  </a:lnTo>
                  <a:lnTo>
                    <a:pt x="1021" y="5791"/>
                  </a:lnTo>
                  <a:lnTo>
                    <a:pt x="893" y="5765"/>
                  </a:lnTo>
                  <a:lnTo>
                    <a:pt x="791" y="5689"/>
                  </a:lnTo>
                  <a:lnTo>
                    <a:pt x="715" y="5638"/>
                  </a:lnTo>
                  <a:lnTo>
                    <a:pt x="638" y="5536"/>
                  </a:lnTo>
                  <a:lnTo>
                    <a:pt x="587" y="5434"/>
                  </a:lnTo>
                  <a:lnTo>
                    <a:pt x="536" y="5332"/>
                  </a:lnTo>
                  <a:lnTo>
                    <a:pt x="536" y="5204"/>
                  </a:lnTo>
                  <a:lnTo>
                    <a:pt x="536" y="1149"/>
                  </a:lnTo>
                  <a:lnTo>
                    <a:pt x="536" y="1021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5" y="715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1021" y="562"/>
                  </a:lnTo>
                  <a:lnTo>
                    <a:pt x="1123" y="537"/>
                  </a:lnTo>
                  <a:lnTo>
                    <a:pt x="5204" y="537"/>
                  </a:lnTo>
                  <a:lnTo>
                    <a:pt x="5306" y="562"/>
                  </a:lnTo>
                  <a:lnTo>
                    <a:pt x="5434" y="588"/>
                  </a:lnTo>
                  <a:lnTo>
                    <a:pt x="5536" y="639"/>
                  </a:lnTo>
                  <a:lnTo>
                    <a:pt x="5612" y="715"/>
                  </a:lnTo>
                  <a:lnTo>
                    <a:pt x="5689" y="792"/>
                  </a:lnTo>
                  <a:lnTo>
                    <a:pt x="5740" y="894"/>
                  </a:lnTo>
                  <a:lnTo>
                    <a:pt x="5791" y="1021"/>
                  </a:lnTo>
                  <a:lnTo>
                    <a:pt x="5791" y="1149"/>
                  </a:lnTo>
                  <a:lnTo>
                    <a:pt x="5791" y="3317"/>
                  </a:lnTo>
                  <a:lnTo>
                    <a:pt x="5816" y="3419"/>
                  </a:lnTo>
                  <a:lnTo>
                    <a:pt x="5867" y="3495"/>
                  </a:lnTo>
                  <a:lnTo>
                    <a:pt x="5969" y="3572"/>
                  </a:lnTo>
                  <a:lnTo>
                    <a:pt x="6173" y="3572"/>
                  </a:lnTo>
                  <a:lnTo>
                    <a:pt x="6250" y="3495"/>
                  </a:lnTo>
                  <a:lnTo>
                    <a:pt x="6301" y="3419"/>
                  </a:lnTo>
                  <a:lnTo>
                    <a:pt x="6326" y="3317"/>
                  </a:lnTo>
                  <a:lnTo>
                    <a:pt x="6326" y="1149"/>
                  </a:lnTo>
                  <a:lnTo>
                    <a:pt x="6301" y="919"/>
                  </a:lnTo>
                  <a:lnTo>
                    <a:pt x="6250" y="690"/>
                  </a:lnTo>
                  <a:lnTo>
                    <a:pt x="6148" y="511"/>
                  </a:lnTo>
                  <a:lnTo>
                    <a:pt x="5995" y="332"/>
                  </a:lnTo>
                  <a:lnTo>
                    <a:pt x="5842" y="205"/>
                  </a:lnTo>
                  <a:lnTo>
                    <a:pt x="5638" y="103"/>
                  </a:lnTo>
                  <a:lnTo>
                    <a:pt x="5434" y="2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3209000" y="3983900"/>
              <a:ext cx="282500" cy="281875"/>
            </a:xfrm>
            <a:custGeom>
              <a:avLst/>
              <a:gdLst/>
              <a:ahLst/>
              <a:cxnLst/>
              <a:rect l="l" t="t" r="r" b="b"/>
              <a:pathLst>
                <a:path w="11300" h="11275" extrusionOk="0">
                  <a:moveTo>
                    <a:pt x="1148" y="1"/>
                  </a:moveTo>
                  <a:lnTo>
                    <a:pt x="918" y="26"/>
                  </a:lnTo>
                  <a:lnTo>
                    <a:pt x="689" y="77"/>
                  </a:lnTo>
                  <a:lnTo>
                    <a:pt x="510" y="179"/>
                  </a:lnTo>
                  <a:lnTo>
                    <a:pt x="332" y="332"/>
                  </a:lnTo>
                  <a:lnTo>
                    <a:pt x="204" y="485"/>
                  </a:lnTo>
                  <a:lnTo>
                    <a:pt x="102" y="689"/>
                  </a:lnTo>
                  <a:lnTo>
                    <a:pt x="26" y="894"/>
                  </a:lnTo>
                  <a:lnTo>
                    <a:pt x="0" y="1123"/>
                  </a:lnTo>
                  <a:lnTo>
                    <a:pt x="0" y="8061"/>
                  </a:lnTo>
                  <a:lnTo>
                    <a:pt x="26" y="8163"/>
                  </a:lnTo>
                  <a:lnTo>
                    <a:pt x="77" y="8265"/>
                  </a:lnTo>
                  <a:lnTo>
                    <a:pt x="179" y="8316"/>
                  </a:lnTo>
                  <a:lnTo>
                    <a:pt x="281" y="8341"/>
                  </a:lnTo>
                  <a:lnTo>
                    <a:pt x="383" y="8316"/>
                  </a:lnTo>
                  <a:lnTo>
                    <a:pt x="459" y="8265"/>
                  </a:lnTo>
                  <a:lnTo>
                    <a:pt x="536" y="8163"/>
                  </a:lnTo>
                  <a:lnTo>
                    <a:pt x="536" y="8061"/>
                  </a:lnTo>
                  <a:lnTo>
                    <a:pt x="536" y="1123"/>
                  </a:lnTo>
                  <a:lnTo>
                    <a:pt x="561" y="996"/>
                  </a:lnTo>
                  <a:lnTo>
                    <a:pt x="587" y="894"/>
                  </a:lnTo>
                  <a:lnTo>
                    <a:pt x="638" y="792"/>
                  </a:lnTo>
                  <a:lnTo>
                    <a:pt x="714" y="689"/>
                  </a:lnTo>
                  <a:lnTo>
                    <a:pt x="816" y="638"/>
                  </a:lnTo>
                  <a:lnTo>
                    <a:pt x="918" y="587"/>
                  </a:lnTo>
                  <a:lnTo>
                    <a:pt x="1020" y="536"/>
                  </a:lnTo>
                  <a:lnTo>
                    <a:pt x="10279" y="536"/>
                  </a:lnTo>
                  <a:lnTo>
                    <a:pt x="10381" y="587"/>
                  </a:lnTo>
                  <a:lnTo>
                    <a:pt x="10483" y="638"/>
                  </a:lnTo>
                  <a:lnTo>
                    <a:pt x="10585" y="689"/>
                  </a:lnTo>
                  <a:lnTo>
                    <a:pt x="10662" y="792"/>
                  </a:lnTo>
                  <a:lnTo>
                    <a:pt x="10713" y="894"/>
                  </a:lnTo>
                  <a:lnTo>
                    <a:pt x="10738" y="996"/>
                  </a:lnTo>
                  <a:lnTo>
                    <a:pt x="10764" y="1123"/>
                  </a:lnTo>
                  <a:lnTo>
                    <a:pt x="10764" y="10152"/>
                  </a:lnTo>
                  <a:lnTo>
                    <a:pt x="10738" y="10254"/>
                  </a:lnTo>
                  <a:lnTo>
                    <a:pt x="10713" y="10382"/>
                  </a:lnTo>
                  <a:lnTo>
                    <a:pt x="10662" y="10484"/>
                  </a:lnTo>
                  <a:lnTo>
                    <a:pt x="10585" y="10561"/>
                  </a:lnTo>
                  <a:lnTo>
                    <a:pt x="10483" y="10637"/>
                  </a:lnTo>
                  <a:lnTo>
                    <a:pt x="10381" y="10688"/>
                  </a:lnTo>
                  <a:lnTo>
                    <a:pt x="10279" y="10714"/>
                  </a:lnTo>
                  <a:lnTo>
                    <a:pt x="10152" y="10739"/>
                  </a:lnTo>
                  <a:lnTo>
                    <a:pt x="1148" y="10739"/>
                  </a:lnTo>
                  <a:lnTo>
                    <a:pt x="1020" y="10714"/>
                  </a:lnTo>
                  <a:lnTo>
                    <a:pt x="918" y="10688"/>
                  </a:lnTo>
                  <a:lnTo>
                    <a:pt x="816" y="10637"/>
                  </a:lnTo>
                  <a:lnTo>
                    <a:pt x="714" y="10561"/>
                  </a:lnTo>
                  <a:lnTo>
                    <a:pt x="638" y="10484"/>
                  </a:lnTo>
                  <a:lnTo>
                    <a:pt x="587" y="10382"/>
                  </a:lnTo>
                  <a:lnTo>
                    <a:pt x="561" y="10254"/>
                  </a:lnTo>
                  <a:lnTo>
                    <a:pt x="536" y="10152"/>
                  </a:lnTo>
                  <a:lnTo>
                    <a:pt x="536" y="9209"/>
                  </a:lnTo>
                  <a:lnTo>
                    <a:pt x="536" y="9107"/>
                  </a:lnTo>
                  <a:lnTo>
                    <a:pt x="459" y="9030"/>
                  </a:lnTo>
                  <a:lnTo>
                    <a:pt x="383" y="8979"/>
                  </a:lnTo>
                  <a:lnTo>
                    <a:pt x="281" y="8954"/>
                  </a:lnTo>
                  <a:lnTo>
                    <a:pt x="179" y="8979"/>
                  </a:lnTo>
                  <a:lnTo>
                    <a:pt x="77" y="9030"/>
                  </a:lnTo>
                  <a:lnTo>
                    <a:pt x="26" y="9107"/>
                  </a:lnTo>
                  <a:lnTo>
                    <a:pt x="0" y="9209"/>
                  </a:lnTo>
                  <a:lnTo>
                    <a:pt x="0" y="10152"/>
                  </a:lnTo>
                  <a:lnTo>
                    <a:pt x="26" y="10382"/>
                  </a:lnTo>
                  <a:lnTo>
                    <a:pt x="102" y="10586"/>
                  </a:lnTo>
                  <a:lnTo>
                    <a:pt x="204" y="10765"/>
                  </a:lnTo>
                  <a:lnTo>
                    <a:pt x="332" y="10943"/>
                  </a:lnTo>
                  <a:lnTo>
                    <a:pt x="510" y="11071"/>
                  </a:lnTo>
                  <a:lnTo>
                    <a:pt x="689" y="11173"/>
                  </a:lnTo>
                  <a:lnTo>
                    <a:pt x="918" y="11249"/>
                  </a:lnTo>
                  <a:lnTo>
                    <a:pt x="1148" y="11275"/>
                  </a:lnTo>
                  <a:lnTo>
                    <a:pt x="10152" y="11275"/>
                  </a:lnTo>
                  <a:lnTo>
                    <a:pt x="10381" y="11249"/>
                  </a:lnTo>
                  <a:lnTo>
                    <a:pt x="10611" y="11173"/>
                  </a:lnTo>
                  <a:lnTo>
                    <a:pt x="10789" y="11071"/>
                  </a:lnTo>
                  <a:lnTo>
                    <a:pt x="10968" y="10943"/>
                  </a:lnTo>
                  <a:lnTo>
                    <a:pt x="11095" y="10765"/>
                  </a:lnTo>
                  <a:lnTo>
                    <a:pt x="11197" y="10586"/>
                  </a:lnTo>
                  <a:lnTo>
                    <a:pt x="11274" y="10382"/>
                  </a:lnTo>
                  <a:lnTo>
                    <a:pt x="11299" y="10152"/>
                  </a:lnTo>
                  <a:lnTo>
                    <a:pt x="11299" y="1123"/>
                  </a:lnTo>
                  <a:lnTo>
                    <a:pt x="11274" y="894"/>
                  </a:lnTo>
                  <a:lnTo>
                    <a:pt x="11197" y="689"/>
                  </a:lnTo>
                  <a:lnTo>
                    <a:pt x="11095" y="485"/>
                  </a:lnTo>
                  <a:lnTo>
                    <a:pt x="10968" y="332"/>
                  </a:lnTo>
                  <a:lnTo>
                    <a:pt x="10789" y="179"/>
                  </a:lnTo>
                  <a:lnTo>
                    <a:pt x="10611" y="77"/>
                  </a:lnTo>
                  <a:lnTo>
                    <a:pt x="10381" y="26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3235775" y="4010700"/>
              <a:ext cx="228950" cy="228300"/>
            </a:xfrm>
            <a:custGeom>
              <a:avLst/>
              <a:gdLst/>
              <a:ahLst/>
              <a:cxnLst/>
              <a:rect l="l" t="t" r="r" b="b"/>
              <a:pathLst>
                <a:path w="9158" h="9132" extrusionOk="0">
                  <a:moveTo>
                    <a:pt x="3469" y="4413"/>
                  </a:moveTo>
                  <a:lnTo>
                    <a:pt x="5969" y="6734"/>
                  </a:lnTo>
                  <a:lnTo>
                    <a:pt x="970" y="6734"/>
                  </a:lnTo>
                  <a:lnTo>
                    <a:pt x="3469" y="4413"/>
                  </a:lnTo>
                  <a:close/>
                  <a:moveTo>
                    <a:pt x="6479" y="5152"/>
                  </a:moveTo>
                  <a:lnTo>
                    <a:pt x="8188" y="6734"/>
                  </a:lnTo>
                  <a:lnTo>
                    <a:pt x="6760" y="6734"/>
                  </a:lnTo>
                  <a:lnTo>
                    <a:pt x="5765" y="5816"/>
                  </a:lnTo>
                  <a:lnTo>
                    <a:pt x="6479" y="5152"/>
                  </a:lnTo>
                  <a:close/>
                  <a:moveTo>
                    <a:pt x="8596" y="7269"/>
                  </a:moveTo>
                  <a:lnTo>
                    <a:pt x="8596" y="8596"/>
                  </a:lnTo>
                  <a:lnTo>
                    <a:pt x="561" y="8596"/>
                  </a:lnTo>
                  <a:lnTo>
                    <a:pt x="561" y="7269"/>
                  </a:lnTo>
                  <a:close/>
                  <a:moveTo>
                    <a:pt x="332" y="0"/>
                  </a:moveTo>
                  <a:lnTo>
                    <a:pt x="255" y="26"/>
                  </a:lnTo>
                  <a:lnTo>
                    <a:pt x="204" y="77"/>
                  </a:lnTo>
                  <a:lnTo>
                    <a:pt x="128" y="102"/>
                  </a:lnTo>
                  <a:lnTo>
                    <a:pt x="77" y="179"/>
                  </a:lnTo>
                  <a:lnTo>
                    <a:pt x="51" y="255"/>
                  </a:lnTo>
                  <a:lnTo>
                    <a:pt x="26" y="332"/>
                  </a:lnTo>
                  <a:lnTo>
                    <a:pt x="0" y="408"/>
                  </a:lnTo>
                  <a:lnTo>
                    <a:pt x="0" y="8723"/>
                  </a:lnTo>
                  <a:lnTo>
                    <a:pt x="26" y="8800"/>
                  </a:lnTo>
                  <a:lnTo>
                    <a:pt x="51" y="8876"/>
                  </a:lnTo>
                  <a:lnTo>
                    <a:pt x="77" y="8953"/>
                  </a:lnTo>
                  <a:lnTo>
                    <a:pt x="128" y="9004"/>
                  </a:lnTo>
                  <a:lnTo>
                    <a:pt x="204" y="9055"/>
                  </a:lnTo>
                  <a:lnTo>
                    <a:pt x="255" y="9106"/>
                  </a:lnTo>
                  <a:lnTo>
                    <a:pt x="332" y="9106"/>
                  </a:lnTo>
                  <a:lnTo>
                    <a:pt x="434" y="9131"/>
                  </a:lnTo>
                  <a:lnTo>
                    <a:pt x="8724" y="9131"/>
                  </a:lnTo>
                  <a:lnTo>
                    <a:pt x="8826" y="9106"/>
                  </a:lnTo>
                  <a:lnTo>
                    <a:pt x="8902" y="9106"/>
                  </a:lnTo>
                  <a:lnTo>
                    <a:pt x="8953" y="9055"/>
                  </a:lnTo>
                  <a:lnTo>
                    <a:pt x="9030" y="9004"/>
                  </a:lnTo>
                  <a:lnTo>
                    <a:pt x="9081" y="8953"/>
                  </a:lnTo>
                  <a:lnTo>
                    <a:pt x="9106" y="8876"/>
                  </a:lnTo>
                  <a:lnTo>
                    <a:pt x="9132" y="8800"/>
                  </a:lnTo>
                  <a:lnTo>
                    <a:pt x="9157" y="8723"/>
                  </a:lnTo>
                  <a:lnTo>
                    <a:pt x="9157" y="408"/>
                  </a:lnTo>
                  <a:lnTo>
                    <a:pt x="9132" y="332"/>
                  </a:lnTo>
                  <a:lnTo>
                    <a:pt x="9106" y="255"/>
                  </a:lnTo>
                  <a:lnTo>
                    <a:pt x="9081" y="179"/>
                  </a:lnTo>
                  <a:lnTo>
                    <a:pt x="9030" y="102"/>
                  </a:lnTo>
                  <a:lnTo>
                    <a:pt x="8953" y="77"/>
                  </a:lnTo>
                  <a:lnTo>
                    <a:pt x="8902" y="26"/>
                  </a:lnTo>
                  <a:lnTo>
                    <a:pt x="8826" y="0"/>
                  </a:lnTo>
                  <a:lnTo>
                    <a:pt x="8111" y="0"/>
                  </a:lnTo>
                  <a:lnTo>
                    <a:pt x="8009" y="26"/>
                  </a:lnTo>
                  <a:lnTo>
                    <a:pt x="7907" y="77"/>
                  </a:lnTo>
                  <a:lnTo>
                    <a:pt x="7856" y="153"/>
                  </a:lnTo>
                  <a:lnTo>
                    <a:pt x="7831" y="255"/>
                  </a:lnTo>
                  <a:lnTo>
                    <a:pt x="7856" y="357"/>
                  </a:lnTo>
                  <a:lnTo>
                    <a:pt x="7907" y="459"/>
                  </a:lnTo>
                  <a:lnTo>
                    <a:pt x="8009" y="510"/>
                  </a:lnTo>
                  <a:lnTo>
                    <a:pt x="8111" y="536"/>
                  </a:lnTo>
                  <a:lnTo>
                    <a:pt x="8596" y="536"/>
                  </a:lnTo>
                  <a:lnTo>
                    <a:pt x="8596" y="6377"/>
                  </a:lnTo>
                  <a:lnTo>
                    <a:pt x="6760" y="4668"/>
                  </a:lnTo>
                  <a:lnTo>
                    <a:pt x="6632" y="4591"/>
                  </a:lnTo>
                  <a:lnTo>
                    <a:pt x="6479" y="4566"/>
                  </a:lnTo>
                  <a:lnTo>
                    <a:pt x="6326" y="4591"/>
                  </a:lnTo>
                  <a:lnTo>
                    <a:pt x="6198" y="4668"/>
                  </a:lnTo>
                  <a:lnTo>
                    <a:pt x="5382" y="5433"/>
                  </a:lnTo>
                  <a:lnTo>
                    <a:pt x="3750" y="3928"/>
                  </a:lnTo>
                  <a:lnTo>
                    <a:pt x="3622" y="3852"/>
                  </a:lnTo>
                  <a:lnTo>
                    <a:pt x="3469" y="3826"/>
                  </a:lnTo>
                  <a:lnTo>
                    <a:pt x="3316" y="3852"/>
                  </a:lnTo>
                  <a:lnTo>
                    <a:pt x="3189" y="3928"/>
                  </a:lnTo>
                  <a:lnTo>
                    <a:pt x="561" y="6377"/>
                  </a:lnTo>
                  <a:lnTo>
                    <a:pt x="561" y="536"/>
                  </a:lnTo>
                  <a:lnTo>
                    <a:pt x="6989" y="536"/>
                  </a:lnTo>
                  <a:lnTo>
                    <a:pt x="7091" y="510"/>
                  </a:lnTo>
                  <a:lnTo>
                    <a:pt x="7193" y="459"/>
                  </a:lnTo>
                  <a:lnTo>
                    <a:pt x="7244" y="357"/>
                  </a:lnTo>
                  <a:lnTo>
                    <a:pt x="7270" y="255"/>
                  </a:lnTo>
                  <a:lnTo>
                    <a:pt x="7244" y="153"/>
                  </a:lnTo>
                  <a:lnTo>
                    <a:pt x="7193" y="77"/>
                  </a:lnTo>
                  <a:lnTo>
                    <a:pt x="7091" y="26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3362675" y="4043200"/>
              <a:ext cx="54850" cy="54875"/>
            </a:xfrm>
            <a:custGeom>
              <a:avLst/>
              <a:gdLst/>
              <a:ahLst/>
              <a:cxnLst/>
              <a:rect l="l" t="t" r="r" b="b"/>
              <a:pathLst>
                <a:path w="2194" h="2195" extrusionOk="0">
                  <a:moveTo>
                    <a:pt x="1097" y="537"/>
                  </a:moveTo>
                  <a:lnTo>
                    <a:pt x="1199" y="562"/>
                  </a:lnTo>
                  <a:lnTo>
                    <a:pt x="1301" y="588"/>
                  </a:lnTo>
                  <a:lnTo>
                    <a:pt x="1403" y="639"/>
                  </a:lnTo>
                  <a:lnTo>
                    <a:pt x="1480" y="690"/>
                  </a:lnTo>
                  <a:lnTo>
                    <a:pt x="1556" y="792"/>
                  </a:lnTo>
                  <a:lnTo>
                    <a:pt x="1607" y="868"/>
                  </a:lnTo>
                  <a:lnTo>
                    <a:pt x="1633" y="970"/>
                  </a:lnTo>
                  <a:lnTo>
                    <a:pt x="1658" y="1098"/>
                  </a:lnTo>
                  <a:lnTo>
                    <a:pt x="1633" y="1200"/>
                  </a:lnTo>
                  <a:lnTo>
                    <a:pt x="1607" y="1302"/>
                  </a:lnTo>
                  <a:lnTo>
                    <a:pt x="1556" y="1404"/>
                  </a:lnTo>
                  <a:lnTo>
                    <a:pt x="1480" y="1480"/>
                  </a:lnTo>
                  <a:lnTo>
                    <a:pt x="1403" y="1557"/>
                  </a:lnTo>
                  <a:lnTo>
                    <a:pt x="1301" y="1608"/>
                  </a:lnTo>
                  <a:lnTo>
                    <a:pt x="1199" y="1633"/>
                  </a:lnTo>
                  <a:lnTo>
                    <a:pt x="1097" y="1659"/>
                  </a:lnTo>
                  <a:lnTo>
                    <a:pt x="995" y="1633"/>
                  </a:lnTo>
                  <a:lnTo>
                    <a:pt x="893" y="1608"/>
                  </a:lnTo>
                  <a:lnTo>
                    <a:pt x="791" y="1557"/>
                  </a:lnTo>
                  <a:lnTo>
                    <a:pt x="714" y="1480"/>
                  </a:lnTo>
                  <a:lnTo>
                    <a:pt x="638" y="1404"/>
                  </a:lnTo>
                  <a:lnTo>
                    <a:pt x="587" y="1302"/>
                  </a:lnTo>
                  <a:lnTo>
                    <a:pt x="561" y="1200"/>
                  </a:lnTo>
                  <a:lnTo>
                    <a:pt x="536" y="1098"/>
                  </a:lnTo>
                  <a:lnTo>
                    <a:pt x="561" y="970"/>
                  </a:lnTo>
                  <a:lnTo>
                    <a:pt x="587" y="868"/>
                  </a:lnTo>
                  <a:lnTo>
                    <a:pt x="638" y="792"/>
                  </a:lnTo>
                  <a:lnTo>
                    <a:pt x="714" y="690"/>
                  </a:lnTo>
                  <a:lnTo>
                    <a:pt x="791" y="639"/>
                  </a:lnTo>
                  <a:lnTo>
                    <a:pt x="893" y="588"/>
                  </a:lnTo>
                  <a:lnTo>
                    <a:pt x="995" y="562"/>
                  </a:lnTo>
                  <a:lnTo>
                    <a:pt x="1097" y="537"/>
                  </a:lnTo>
                  <a:close/>
                  <a:moveTo>
                    <a:pt x="1097" y="1"/>
                  </a:moveTo>
                  <a:lnTo>
                    <a:pt x="867" y="26"/>
                  </a:lnTo>
                  <a:lnTo>
                    <a:pt x="663" y="77"/>
                  </a:lnTo>
                  <a:lnTo>
                    <a:pt x="485" y="179"/>
                  </a:lnTo>
                  <a:lnTo>
                    <a:pt x="332" y="333"/>
                  </a:lnTo>
                  <a:lnTo>
                    <a:pt x="179" y="486"/>
                  </a:lnTo>
                  <a:lnTo>
                    <a:pt x="102" y="664"/>
                  </a:lnTo>
                  <a:lnTo>
                    <a:pt x="26" y="868"/>
                  </a:lnTo>
                  <a:lnTo>
                    <a:pt x="0" y="1098"/>
                  </a:lnTo>
                  <a:lnTo>
                    <a:pt x="26" y="1302"/>
                  </a:lnTo>
                  <a:lnTo>
                    <a:pt x="102" y="1506"/>
                  </a:lnTo>
                  <a:lnTo>
                    <a:pt x="179" y="1710"/>
                  </a:lnTo>
                  <a:lnTo>
                    <a:pt x="332" y="1863"/>
                  </a:lnTo>
                  <a:lnTo>
                    <a:pt x="485" y="1990"/>
                  </a:lnTo>
                  <a:lnTo>
                    <a:pt x="663" y="2092"/>
                  </a:lnTo>
                  <a:lnTo>
                    <a:pt x="867" y="2169"/>
                  </a:lnTo>
                  <a:lnTo>
                    <a:pt x="1097" y="2194"/>
                  </a:lnTo>
                  <a:lnTo>
                    <a:pt x="1326" y="2169"/>
                  </a:lnTo>
                  <a:lnTo>
                    <a:pt x="1531" y="2092"/>
                  </a:lnTo>
                  <a:lnTo>
                    <a:pt x="1709" y="1990"/>
                  </a:lnTo>
                  <a:lnTo>
                    <a:pt x="1862" y="1863"/>
                  </a:lnTo>
                  <a:lnTo>
                    <a:pt x="1990" y="1710"/>
                  </a:lnTo>
                  <a:lnTo>
                    <a:pt x="2092" y="1506"/>
                  </a:lnTo>
                  <a:lnTo>
                    <a:pt x="2168" y="1302"/>
                  </a:lnTo>
                  <a:lnTo>
                    <a:pt x="2194" y="1098"/>
                  </a:lnTo>
                  <a:lnTo>
                    <a:pt x="2168" y="868"/>
                  </a:lnTo>
                  <a:lnTo>
                    <a:pt x="2092" y="664"/>
                  </a:lnTo>
                  <a:lnTo>
                    <a:pt x="1990" y="486"/>
                  </a:lnTo>
                  <a:lnTo>
                    <a:pt x="1862" y="333"/>
                  </a:lnTo>
                  <a:lnTo>
                    <a:pt x="1709" y="179"/>
                  </a:lnTo>
                  <a:lnTo>
                    <a:pt x="1531" y="77"/>
                  </a:lnTo>
                  <a:lnTo>
                    <a:pt x="1326" y="2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3533550" y="4178400"/>
              <a:ext cx="68275" cy="68875"/>
            </a:xfrm>
            <a:custGeom>
              <a:avLst/>
              <a:gdLst/>
              <a:ahLst/>
              <a:cxnLst/>
              <a:rect l="l" t="t" r="r" b="b"/>
              <a:pathLst>
                <a:path w="2731" h="2755" extrusionOk="0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1" y="2143"/>
                  </a:lnTo>
                  <a:lnTo>
                    <a:pt x="1149" y="2143"/>
                  </a:lnTo>
                  <a:lnTo>
                    <a:pt x="1047" y="2194"/>
                  </a:lnTo>
                  <a:lnTo>
                    <a:pt x="996" y="2296"/>
                  </a:lnTo>
                  <a:lnTo>
                    <a:pt x="970" y="2398"/>
                  </a:lnTo>
                  <a:lnTo>
                    <a:pt x="970" y="2500"/>
                  </a:lnTo>
                  <a:lnTo>
                    <a:pt x="1021" y="2576"/>
                  </a:lnTo>
                  <a:lnTo>
                    <a:pt x="1098" y="2653"/>
                  </a:lnTo>
                  <a:lnTo>
                    <a:pt x="1225" y="2678"/>
                  </a:lnTo>
                  <a:lnTo>
                    <a:pt x="2450" y="2755"/>
                  </a:lnTo>
                  <a:lnTo>
                    <a:pt x="2475" y="2755"/>
                  </a:lnTo>
                  <a:lnTo>
                    <a:pt x="2577" y="2730"/>
                  </a:lnTo>
                  <a:lnTo>
                    <a:pt x="2654" y="2678"/>
                  </a:lnTo>
                  <a:lnTo>
                    <a:pt x="2705" y="2576"/>
                  </a:lnTo>
                  <a:lnTo>
                    <a:pt x="2730" y="2474"/>
                  </a:lnTo>
                  <a:lnTo>
                    <a:pt x="2654" y="1225"/>
                  </a:lnTo>
                  <a:lnTo>
                    <a:pt x="2628" y="1123"/>
                  </a:lnTo>
                  <a:lnTo>
                    <a:pt x="2577" y="1046"/>
                  </a:lnTo>
                  <a:lnTo>
                    <a:pt x="2475" y="995"/>
                  </a:lnTo>
                  <a:lnTo>
                    <a:pt x="2373" y="970"/>
                  </a:lnTo>
                  <a:lnTo>
                    <a:pt x="2271" y="995"/>
                  </a:lnTo>
                  <a:lnTo>
                    <a:pt x="2194" y="1072"/>
                  </a:lnTo>
                  <a:lnTo>
                    <a:pt x="2143" y="1148"/>
                  </a:lnTo>
                  <a:lnTo>
                    <a:pt x="2118" y="1250"/>
                  </a:lnTo>
                  <a:lnTo>
                    <a:pt x="2169" y="1786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3404125" y="4307850"/>
              <a:ext cx="68250" cy="68875"/>
            </a:xfrm>
            <a:custGeom>
              <a:avLst/>
              <a:gdLst/>
              <a:ahLst/>
              <a:cxnLst/>
              <a:rect l="l" t="t" r="r" b="b"/>
              <a:pathLst>
                <a:path w="2730" h="2755" extrusionOk="0">
                  <a:moveTo>
                    <a:pt x="255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786" y="2168"/>
                  </a:lnTo>
                  <a:lnTo>
                    <a:pt x="1250" y="2143"/>
                  </a:lnTo>
                  <a:lnTo>
                    <a:pt x="1148" y="2143"/>
                  </a:lnTo>
                  <a:lnTo>
                    <a:pt x="1046" y="2194"/>
                  </a:lnTo>
                  <a:lnTo>
                    <a:pt x="995" y="2296"/>
                  </a:lnTo>
                  <a:lnTo>
                    <a:pt x="969" y="2398"/>
                  </a:lnTo>
                  <a:lnTo>
                    <a:pt x="969" y="2500"/>
                  </a:lnTo>
                  <a:lnTo>
                    <a:pt x="1020" y="2576"/>
                  </a:lnTo>
                  <a:lnTo>
                    <a:pt x="1097" y="2653"/>
                  </a:lnTo>
                  <a:lnTo>
                    <a:pt x="1224" y="2678"/>
                  </a:lnTo>
                  <a:lnTo>
                    <a:pt x="2449" y="2755"/>
                  </a:lnTo>
                  <a:lnTo>
                    <a:pt x="2474" y="2755"/>
                  </a:lnTo>
                  <a:lnTo>
                    <a:pt x="2576" y="2729"/>
                  </a:lnTo>
                  <a:lnTo>
                    <a:pt x="2653" y="2678"/>
                  </a:lnTo>
                  <a:lnTo>
                    <a:pt x="2704" y="2576"/>
                  </a:lnTo>
                  <a:lnTo>
                    <a:pt x="2729" y="2474"/>
                  </a:lnTo>
                  <a:lnTo>
                    <a:pt x="2653" y="1224"/>
                  </a:lnTo>
                  <a:lnTo>
                    <a:pt x="2627" y="1122"/>
                  </a:lnTo>
                  <a:lnTo>
                    <a:pt x="2576" y="1046"/>
                  </a:lnTo>
                  <a:lnTo>
                    <a:pt x="2474" y="995"/>
                  </a:lnTo>
                  <a:lnTo>
                    <a:pt x="2372" y="969"/>
                  </a:lnTo>
                  <a:lnTo>
                    <a:pt x="2270" y="995"/>
                  </a:lnTo>
                  <a:lnTo>
                    <a:pt x="2194" y="1071"/>
                  </a:lnTo>
                  <a:lnTo>
                    <a:pt x="2143" y="1148"/>
                  </a:lnTo>
                  <a:lnTo>
                    <a:pt x="2117" y="1250"/>
                  </a:lnTo>
                  <a:lnTo>
                    <a:pt x="2168" y="1786"/>
                  </a:lnTo>
                  <a:lnTo>
                    <a:pt x="459" y="77"/>
                  </a:lnTo>
                  <a:lnTo>
                    <a:pt x="357" y="2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70"/>
          <p:cNvGrpSpPr/>
          <p:nvPr/>
        </p:nvGrpSpPr>
        <p:grpSpPr>
          <a:xfrm>
            <a:off x="5483767" y="4084051"/>
            <a:ext cx="392658" cy="456070"/>
            <a:chOff x="4726625" y="3983900"/>
            <a:chExt cx="394750" cy="458500"/>
          </a:xfrm>
        </p:grpSpPr>
        <p:sp>
          <p:nvSpPr>
            <p:cNvPr id="1846" name="Google Shape;1846;p70"/>
            <p:cNvSpPr/>
            <p:nvPr/>
          </p:nvSpPr>
          <p:spPr>
            <a:xfrm>
              <a:off x="4776375" y="4334625"/>
              <a:ext cx="55500" cy="53575"/>
            </a:xfrm>
            <a:custGeom>
              <a:avLst/>
              <a:gdLst/>
              <a:ahLst/>
              <a:cxnLst/>
              <a:rect l="l" t="t" r="r" b="b"/>
              <a:pathLst>
                <a:path w="2220" h="2143" extrusionOk="0">
                  <a:moveTo>
                    <a:pt x="561" y="0"/>
                  </a:moveTo>
                  <a:lnTo>
                    <a:pt x="434" y="26"/>
                  </a:lnTo>
                  <a:lnTo>
                    <a:pt x="357" y="77"/>
                  </a:lnTo>
                  <a:lnTo>
                    <a:pt x="306" y="153"/>
                  </a:lnTo>
                  <a:lnTo>
                    <a:pt x="281" y="255"/>
                  </a:lnTo>
                  <a:lnTo>
                    <a:pt x="281" y="1607"/>
                  </a:lnTo>
                  <a:lnTo>
                    <a:pt x="255" y="1607"/>
                  </a:lnTo>
                  <a:lnTo>
                    <a:pt x="153" y="1633"/>
                  </a:lnTo>
                  <a:lnTo>
                    <a:pt x="77" y="1684"/>
                  </a:lnTo>
                  <a:lnTo>
                    <a:pt x="0" y="1760"/>
                  </a:lnTo>
                  <a:lnTo>
                    <a:pt x="0" y="1862"/>
                  </a:lnTo>
                  <a:lnTo>
                    <a:pt x="0" y="1964"/>
                  </a:lnTo>
                  <a:lnTo>
                    <a:pt x="77" y="2066"/>
                  </a:lnTo>
                  <a:lnTo>
                    <a:pt x="153" y="2117"/>
                  </a:lnTo>
                  <a:lnTo>
                    <a:pt x="255" y="2143"/>
                  </a:lnTo>
                  <a:lnTo>
                    <a:pt x="561" y="2143"/>
                  </a:lnTo>
                  <a:lnTo>
                    <a:pt x="663" y="2117"/>
                  </a:lnTo>
                  <a:lnTo>
                    <a:pt x="740" y="2066"/>
                  </a:lnTo>
                  <a:lnTo>
                    <a:pt x="791" y="1964"/>
                  </a:lnTo>
                  <a:lnTo>
                    <a:pt x="816" y="1862"/>
                  </a:lnTo>
                  <a:lnTo>
                    <a:pt x="816" y="536"/>
                  </a:lnTo>
                  <a:lnTo>
                    <a:pt x="1684" y="536"/>
                  </a:lnTo>
                  <a:lnTo>
                    <a:pt x="1684" y="1607"/>
                  </a:lnTo>
                  <a:lnTo>
                    <a:pt x="1607" y="1607"/>
                  </a:lnTo>
                  <a:lnTo>
                    <a:pt x="1505" y="1633"/>
                  </a:lnTo>
                  <a:lnTo>
                    <a:pt x="1429" y="1684"/>
                  </a:lnTo>
                  <a:lnTo>
                    <a:pt x="1352" y="1760"/>
                  </a:lnTo>
                  <a:lnTo>
                    <a:pt x="1352" y="1862"/>
                  </a:lnTo>
                  <a:lnTo>
                    <a:pt x="1352" y="1964"/>
                  </a:lnTo>
                  <a:lnTo>
                    <a:pt x="1429" y="2066"/>
                  </a:lnTo>
                  <a:lnTo>
                    <a:pt x="1505" y="2117"/>
                  </a:lnTo>
                  <a:lnTo>
                    <a:pt x="1607" y="2143"/>
                  </a:lnTo>
                  <a:lnTo>
                    <a:pt x="1939" y="2143"/>
                  </a:lnTo>
                  <a:lnTo>
                    <a:pt x="2041" y="2117"/>
                  </a:lnTo>
                  <a:lnTo>
                    <a:pt x="2143" y="2066"/>
                  </a:lnTo>
                  <a:lnTo>
                    <a:pt x="2194" y="1964"/>
                  </a:lnTo>
                  <a:lnTo>
                    <a:pt x="2219" y="1862"/>
                  </a:lnTo>
                  <a:lnTo>
                    <a:pt x="2219" y="255"/>
                  </a:lnTo>
                  <a:lnTo>
                    <a:pt x="2194" y="153"/>
                  </a:lnTo>
                  <a:lnTo>
                    <a:pt x="2143" y="77"/>
                  </a:lnTo>
                  <a:lnTo>
                    <a:pt x="2041" y="2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5018050" y="4334625"/>
              <a:ext cx="48475" cy="56125"/>
            </a:xfrm>
            <a:custGeom>
              <a:avLst/>
              <a:gdLst/>
              <a:ahLst/>
              <a:cxnLst/>
              <a:rect l="l" t="t" r="r" b="b"/>
              <a:pathLst>
                <a:path w="1939" h="2245" extrusionOk="0">
                  <a:moveTo>
                    <a:pt x="536" y="638"/>
                  </a:moveTo>
                  <a:lnTo>
                    <a:pt x="1301" y="1123"/>
                  </a:lnTo>
                  <a:lnTo>
                    <a:pt x="536" y="1633"/>
                  </a:lnTo>
                  <a:lnTo>
                    <a:pt x="536" y="638"/>
                  </a:lnTo>
                  <a:close/>
                  <a:moveTo>
                    <a:pt x="332" y="0"/>
                  </a:moveTo>
                  <a:lnTo>
                    <a:pt x="230" y="51"/>
                  </a:lnTo>
                  <a:lnTo>
                    <a:pt x="128" y="128"/>
                  </a:lnTo>
                  <a:lnTo>
                    <a:pt x="51" y="204"/>
                  </a:lnTo>
                  <a:lnTo>
                    <a:pt x="26" y="306"/>
                  </a:lnTo>
                  <a:lnTo>
                    <a:pt x="0" y="434"/>
                  </a:lnTo>
                  <a:lnTo>
                    <a:pt x="0" y="1837"/>
                  </a:lnTo>
                  <a:lnTo>
                    <a:pt x="26" y="1939"/>
                  </a:lnTo>
                  <a:lnTo>
                    <a:pt x="51" y="2041"/>
                  </a:lnTo>
                  <a:lnTo>
                    <a:pt x="128" y="2143"/>
                  </a:lnTo>
                  <a:lnTo>
                    <a:pt x="230" y="2194"/>
                  </a:lnTo>
                  <a:lnTo>
                    <a:pt x="332" y="2245"/>
                  </a:lnTo>
                  <a:lnTo>
                    <a:pt x="536" y="2245"/>
                  </a:lnTo>
                  <a:lnTo>
                    <a:pt x="663" y="2194"/>
                  </a:lnTo>
                  <a:lnTo>
                    <a:pt x="1735" y="1480"/>
                  </a:lnTo>
                  <a:lnTo>
                    <a:pt x="1811" y="1429"/>
                  </a:lnTo>
                  <a:lnTo>
                    <a:pt x="1888" y="1327"/>
                  </a:lnTo>
                  <a:lnTo>
                    <a:pt x="1913" y="1225"/>
                  </a:lnTo>
                  <a:lnTo>
                    <a:pt x="1939" y="1123"/>
                  </a:lnTo>
                  <a:lnTo>
                    <a:pt x="1913" y="1021"/>
                  </a:lnTo>
                  <a:lnTo>
                    <a:pt x="1888" y="919"/>
                  </a:lnTo>
                  <a:lnTo>
                    <a:pt x="1811" y="842"/>
                  </a:lnTo>
                  <a:lnTo>
                    <a:pt x="1735" y="766"/>
                  </a:lnTo>
                  <a:lnTo>
                    <a:pt x="663" y="77"/>
                  </a:lnTo>
                  <a:lnTo>
                    <a:pt x="561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4726625" y="3983900"/>
              <a:ext cx="394750" cy="458500"/>
            </a:xfrm>
            <a:custGeom>
              <a:avLst/>
              <a:gdLst/>
              <a:ahLst/>
              <a:cxnLst/>
              <a:rect l="l" t="t" r="r" b="b"/>
              <a:pathLst>
                <a:path w="15790" h="18340" extrusionOk="0">
                  <a:moveTo>
                    <a:pt x="7627" y="6607"/>
                  </a:moveTo>
                  <a:lnTo>
                    <a:pt x="7627" y="8877"/>
                  </a:lnTo>
                  <a:lnTo>
                    <a:pt x="7117" y="8392"/>
                  </a:lnTo>
                  <a:lnTo>
                    <a:pt x="7015" y="8316"/>
                  </a:lnTo>
                  <a:lnTo>
                    <a:pt x="6913" y="8316"/>
                  </a:lnTo>
                  <a:lnTo>
                    <a:pt x="6811" y="8341"/>
                  </a:lnTo>
                  <a:lnTo>
                    <a:pt x="6734" y="8392"/>
                  </a:lnTo>
                  <a:lnTo>
                    <a:pt x="6683" y="8494"/>
                  </a:lnTo>
                  <a:lnTo>
                    <a:pt x="6658" y="8597"/>
                  </a:lnTo>
                  <a:lnTo>
                    <a:pt x="6683" y="8699"/>
                  </a:lnTo>
                  <a:lnTo>
                    <a:pt x="6734" y="8775"/>
                  </a:lnTo>
                  <a:lnTo>
                    <a:pt x="7627" y="9617"/>
                  </a:lnTo>
                  <a:lnTo>
                    <a:pt x="7627" y="10816"/>
                  </a:lnTo>
                  <a:lnTo>
                    <a:pt x="5867" y="10816"/>
                  </a:lnTo>
                  <a:lnTo>
                    <a:pt x="5638" y="10841"/>
                  </a:lnTo>
                  <a:lnTo>
                    <a:pt x="5434" y="10918"/>
                  </a:lnTo>
                  <a:lnTo>
                    <a:pt x="5230" y="11020"/>
                  </a:lnTo>
                  <a:lnTo>
                    <a:pt x="5051" y="11147"/>
                  </a:lnTo>
                  <a:lnTo>
                    <a:pt x="4923" y="11326"/>
                  </a:lnTo>
                  <a:lnTo>
                    <a:pt x="4821" y="11530"/>
                  </a:lnTo>
                  <a:lnTo>
                    <a:pt x="4745" y="11734"/>
                  </a:lnTo>
                  <a:lnTo>
                    <a:pt x="4719" y="11963"/>
                  </a:lnTo>
                  <a:lnTo>
                    <a:pt x="4719" y="11989"/>
                  </a:lnTo>
                  <a:lnTo>
                    <a:pt x="3368" y="11989"/>
                  </a:lnTo>
                  <a:lnTo>
                    <a:pt x="3368" y="9107"/>
                  </a:lnTo>
                  <a:lnTo>
                    <a:pt x="4286" y="8137"/>
                  </a:lnTo>
                  <a:lnTo>
                    <a:pt x="4286" y="8673"/>
                  </a:lnTo>
                  <a:lnTo>
                    <a:pt x="4311" y="8775"/>
                  </a:lnTo>
                  <a:lnTo>
                    <a:pt x="4362" y="8852"/>
                  </a:lnTo>
                  <a:lnTo>
                    <a:pt x="4464" y="8928"/>
                  </a:lnTo>
                  <a:lnTo>
                    <a:pt x="4566" y="8954"/>
                  </a:lnTo>
                  <a:lnTo>
                    <a:pt x="4668" y="8928"/>
                  </a:lnTo>
                  <a:lnTo>
                    <a:pt x="4745" y="8852"/>
                  </a:lnTo>
                  <a:lnTo>
                    <a:pt x="4796" y="8775"/>
                  </a:lnTo>
                  <a:lnTo>
                    <a:pt x="4821" y="8673"/>
                  </a:lnTo>
                  <a:lnTo>
                    <a:pt x="4821" y="7576"/>
                  </a:lnTo>
                  <a:lnTo>
                    <a:pt x="5740" y="6607"/>
                  </a:lnTo>
                  <a:close/>
                  <a:moveTo>
                    <a:pt x="10050" y="6607"/>
                  </a:moveTo>
                  <a:lnTo>
                    <a:pt x="10969" y="7576"/>
                  </a:lnTo>
                  <a:lnTo>
                    <a:pt x="10969" y="8673"/>
                  </a:lnTo>
                  <a:lnTo>
                    <a:pt x="10994" y="8775"/>
                  </a:lnTo>
                  <a:lnTo>
                    <a:pt x="11045" y="8852"/>
                  </a:lnTo>
                  <a:lnTo>
                    <a:pt x="11122" y="8928"/>
                  </a:lnTo>
                  <a:lnTo>
                    <a:pt x="11224" y="8954"/>
                  </a:lnTo>
                  <a:lnTo>
                    <a:pt x="11351" y="8928"/>
                  </a:lnTo>
                  <a:lnTo>
                    <a:pt x="11428" y="8852"/>
                  </a:lnTo>
                  <a:lnTo>
                    <a:pt x="11479" y="8775"/>
                  </a:lnTo>
                  <a:lnTo>
                    <a:pt x="11504" y="8673"/>
                  </a:lnTo>
                  <a:lnTo>
                    <a:pt x="11504" y="8137"/>
                  </a:lnTo>
                  <a:lnTo>
                    <a:pt x="12422" y="9107"/>
                  </a:lnTo>
                  <a:lnTo>
                    <a:pt x="12422" y="11989"/>
                  </a:lnTo>
                  <a:lnTo>
                    <a:pt x="11071" y="11989"/>
                  </a:lnTo>
                  <a:lnTo>
                    <a:pt x="11071" y="11963"/>
                  </a:lnTo>
                  <a:lnTo>
                    <a:pt x="11045" y="11734"/>
                  </a:lnTo>
                  <a:lnTo>
                    <a:pt x="10969" y="11530"/>
                  </a:lnTo>
                  <a:lnTo>
                    <a:pt x="10866" y="11326"/>
                  </a:lnTo>
                  <a:lnTo>
                    <a:pt x="10739" y="11147"/>
                  </a:lnTo>
                  <a:lnTo>
                    <a:pt x="10560" y="11020"/>
                  </a:lnTo>
                  <a:lnTo>
                    <a:pt x="10382" y="10918"/>
                  </a:lnTo>
                  <a:lnTo>
                    <a:pt x="10152" y="10841"/>
                  </a:lnTo>
                  <a:lnTo>
                    <a:pt x="9923" y="10816"/>
                  </a:lnTo>
                  <a:lnTo>
                    <a:pt x="8163" y="10816"/>
                  </a:lnTo>
                  <a:lnTo>
                    <a:pt x="8163" y="9617"/>
                  </a:lnTo>
                  <a:lnTo>
                    <a:pt x="9056" y="8775"/>
                  </a:lnTo>
                  <a:lnTo>
                    <a:pt x="9107" y="8699"/>
                  </a:lnTo>
                  <a:lnTo>
                    <a:pt x="9132" y="8597"/>
                  </a:lnTo>
                  <a:lnTo>
                    <a:pt x="9132" y="8494"/>
                  </a:lnTo>
                  <a:lnTo>
                    <a:pt x="9056" y="8392"/>
                  </a:lnTo>
                  <a:lnTo>
                    <a:pt x="8979" y="8341"/>
                  </a:lnTo>
                  <a:lnTo>
                    <a:pt x="8877" y="8316"/>
                  </a:lnTo>
                  <a:lnTo>
                    <a:pt x="8775" y="8316"/>
                  </a:lnTo>
                  <a:lnTo>
                    <a:pt x="8698" y="8392"/>
                  </a:lnTo>
                  <a:lnTo>
                    <a:pt x="8163" y="8877"/>
                  </a:lnTo>
                  <a:lnTo>
                    <a:pt x="8163" y="6607"/>
                  </a:lnTo>
                  <a:close/>
                  <a:moveTo>
                    <a:pt x="9923" y="11351"/>
                  </a:moveTo>
                  <a:lnTo>
                    <a:pt x="10050" y="11377"/>
                  </a:lnTo>
                  <a:lnTo>
                    <a:pt x="10152" y="11402"/>
                  </a:lnTo>
                  <a:lnTo>
                    <a:pt x="10254" y="11453"/>
                  </a:lnTo>
                  <a:lnTo>
                    <a:pt x="10356" y="11530"/>
                  </a:lnTo>
                  <a:lnTo>
                    <a:pt x="10433" y="11632"/>
                  </a:lnTo>
                  <a:lnTo>
                    <a:pt x="10484" y="11734"/>
                  </a:lnTo>
                  <a:lnTo>
                    <a:pt x="10509" y="11836"/>
                  </a:lnTo>
                  <a:lnTo>
                    <a:pt x="10535" y="11963"/>
                  </a:lnTo>
                  <a:lnTo>
                    <a:pt x="10535" y="16019"/>
                  </a:lnTo>
                  <a:lnTo>
                    <a:pt x="10509" y="16146"/>
                  </a:lnTo>
                  <a:lnTo>
                    <a:pt x="10484" y="16248"/>
                  </a:lnTo>
                  <a:lnTo>
                    <a:pt x="10433" y="16350"/>
                  </a:lnTo>
                  <a:lnTo>
                    <a:pt x="10356" y="16453"/>
                  </a:lnTo>
                  <a:lnTo>
                    <a:pt x="10254" y="16529"/>
                  </a:lnTo>
                  <a:lnTo>
                    <a:pt x="10152" y="16580"/>
                  </a:lnTo>
                  <a:lnTo>
                    <a:pt x="10050" y="16606"/>
                  </a:lnTo>
                  <a:lnTo>
                    <a:pt x="9923" y="16631"/>
                  </a:lnTo>
                  <a:lnTo>
                    <a:pt x="5867" y="16631"/>
                  </a:lnTo>
                  <a:lnTo>
                    <a:pt x="5740" y="16606"/>
                  </a:lnTo>
                  <a:lnTo>
                    <a:pt x="5638" y="16580"/>
                  </a:lnTo>
                  <a:lnTo>
                    <a:pt x="5536" y="16529"/>
                  </a:lnTo>
                  <a:lnTo>
                    <a:pt x="5434" y="16453"/>
                  </a:lnTo>
                  <a:lnTo>
                    <a:pt x="5357" y="16350"/>
                  </a:lnTo>
                  <a:lnTo>
                    <a:pt x="5306" y="16248"/>
                  </a:lnTo>
                  <a:lnTo>
                    <a:pt x="5281" y="16146"/>
                  </a:lnTo>
                  <a:lnTo>
                    <a:pt x="5255" y="16019"/>
                  </a:lnTo>
                  <a:lnTo>
                    <a:pt x="5255" y="11963"/>
                  </a:lnTo>
                  <a:lnTo>
                    <a:pt x="5281" y="11836"/>
                  </a:lnTo>
                  <a:lnTo>
                    <a:pt x="5306" y="11734"/>
                  </a:lnTo>
                  <a:lnTo>
                    <a:pt x="5357" y="11632"/>
                  </a:lnTo>
                  <a:lnTo>
                    <a:pt x="5434" y="11530"/>
                  </a:lnTo>
                  <a:lnTo>
                    <a:pt x="5536" y="11453"/>
                  </a:lnTo>
                  <a:lnTo>
                    <a:pt x="5638" y="11402"/>
                  </a:lnTo>
                  <a:lnTo>
                    <a:pt x="5740" y="11377"/>
                  </a:lnTo>
                  <a:lnTo>
                    <a:pt x="5867" y="11351"/>
                  </a:lnTo>
                  <a:close/>
                  <a:moveTo>
                    <a:pt x="4719" y="13596"/>
                  </a:moveTo>
                  <a:lnTo>
                    <a:pt x="4719" y="16708"/>
                  </a:lnTo>
                  <a:lnTo>
                    <a:pt x="1608" y="16708"/>
                  </a:lnTo>
                  <a:lnTo>
                    <a:pt x="1608" y="13596"/>
                  </a:lnTo>
                  <a:close/>
                  <a:moveTo>
                    <a:pt x="14182" y="13596"/>
                  </a:moveTo>
                  <a:lnTo>
                    <a:pt x="14182" y="16708"/>
                  </a:lnTo>
                  <a:lnTo>
                    <a:pt x="11071" y="16708"/>
                  </a:lnTo>
                  <a:lnTo>
                    <a:pt x="11071" y="13596"/>
                  </a:lnTo>
                  <a:close/>
                  <a:moveTo>
                    <a:pt x="7678" y="1"/>
                  </a:moveTo>
                  <a:lnTo>
                    <a:pt x="7449" y="26"/>
                  </a:lnTo>
                  <a:lnTo>
                    <a:pt x="7219" y="77"/>
                  </a:lnTo>
                  <a:lnTo>
                    <a:pt x="6989" y="128"/>
                  </a:lnTo>
                  <a:lnTo>
                    <a:pt x="6785" y="205"/>
                  </a:lnTo>
                  <a:lnTo>
                    <a:pt x="6581" y="307"/>
                  </a:lnTo>
                  <a:lnTo>
                    <a:pt x="6377" y="409"/>
                  </a:lnTo>
                  <a:lnTo>
                    <a:pt x="6199" y="536"/>
                  </a:lnTo>
                  <a:lnTo>
                    <a:pt x="6122" y="613"/>
                  </a:lnTo>
                  <a:lnTo>
                    <a:pt x="6071" y="715"/>
                  </a:lnTo>
                  <a:lnTo>
                    <a:pt x="6071" y="817"/>
                  </a:lnTo>
                  <a:lnTo>
                    <a:pt x="6122" y="919"/>
                  </a:lnTo>
                  <a:lnTo>
                    <a:pt x="6199" y="996"/>
                  </a:lnTo>
                  <a:lnTo>
                    <a:pt x="6301" y="1021"/>
                  </a:lnTo>
                  <a:lnTo>
                    <a:pt x="6403" y="1021"/>
                  </a:lnTo>
                  <a:lnTo>
                    <a:pt x="6505" y="970"/>
                  </a:lnTo>
                  <a:lnTo>
                    <a:pt x="6811" y="792"/>
                  </a:lnTo>
                  <a:lnTo>
                    <a:pt x="7168" y="638"/>
                  </a:lnTo>
                  <a:lnTo>
                    <a:pt x="7525" y="562"/>
                  </a:lnTo>
                  <a:lnTo>
                    <a:pt x="7908" y="536"/>
                  </a:lnTo>
                  <a:lnTo>
                    <a:pt x="8137" y="536"/>
                  </a:lnTo>
                  <a:lnTo>
                    <a:pt x="8367" y="562"/>
                  </a:lnTo>
                  <a:lnTo>
                    <a:pt x="8571" y="638"/>
                  </a:lnTo>
                  <a:lnTo>
                    <a:pt x="8800" y="689"/>
                  </a:lnTo>
                  <a:lnTo>
                    <a:pt x="9005" y="792"/>
                  </a:lnTo>
                  <a:lnTo>
                    <a:pt x="9183" y="894"/>
                  </a:lnTo>
                  <a:lnTo>
                    <a:pt x="9362" y="1021"/>
                  </a:lnTo>
                  <a:lnTo>
                    <a:pt x="9540" y="1174"/>
                  </a:lnTo>
                  <a:lnTo>
                    <a:pt x="9693" y="1327"/>
                  </a:lnTo>
                  <a:lnTo>
                    <a:pt x="9821" y="1506"/>
                  </a:lnTo>
                  <a:lnTo>
                    <a:pt x="9948" y="1684"/>
                  </a:lnTo>
                  <a:lnTo>
                    <a:pt x="10050" y="1888"/>
                  </a:lnTo>
                  <a:lnTo>
                    <a:pt x="10127" y="2092"/>
                  </a:lnTo>
                  <a:lnTo>
                    <a:pt x="10203" y="2296"/>
                  </a:lnTo>
                  <a:lnTo>
                    <a:pt x="10254" y="2526"/>
                  </a:lnTo>
                  <a:lnTo>
                    <a:pt x="10254" y="2756"/>
                  </a:lnTo>
                  <a:lnTo>
                    <a:pt x="10280" y="2858"/>
                  </a:lnTo>
                  <a:lnTo>
                    <a:pt x="10305" y="2909"/>
                  </a:lnTo>
                  <a:lnTo>
                    <a:pt x="10356" y="2985"/>
                  </a:lnTo>
                  <a:lnTo>
                    <a:pt x="10433" y="3036"/>
                  </a:lnTo>
                  <a:lnTo>
                    <a:pt x="10509" y="3062"/>
                  </a:lnTo>
                  <a:lnTo>
                    <a:pt x="10662" y="3062"/>
                  </a:lnTo>
                  <a:lnTo>
                    <a:pt x="10739" y="3011"/>
                  </a:lnTo>
                  <a:lnTo>
                    <a:pt x="10943" y="2909"/>
                  </a:lnTo>
                  <a:lnTo>
                    <a:pt x="11147" y="2832"/>
                  </a:lnTo>
                  <a:lnTo>
                    <a:pt x="11377" y="2781"/>
                  </a:lnTo>
                  <a:lnTo>
                    <a:pt x="11759" y="2781"/>
                  </a:lnTo>
                  <a:lnTo>
                    <a:pt x="11938" y="2807"/>
                  </a:lnTo>
                  <a:lnTo>
                    <a:pt x="12091" y="2832"/>
                  </a:lnTo>
                  <a:lnTo>
                    <a:pt x="12244" y="2883"/>
                  </a:lnTo>
                  <a:lnTo>
                    <a:pt x="12397" y="2960"/>
                  </a:lnTo>
                  <a:lnTo>
                    <a:pt x="12524" y="3036"/>
                  </a:lnTo>
                  <a:lnTo>
                    <a:pt x="12779" y="3240"/>
                  </a:lnTo>
                  <a:lnTo>
                    <a:pt x="12984" y="3470"/>
                  </a:lnTo>
                  <a:lnTo>
                    <a:pt x="13060" y="3597"/>
                  </a:lnTo>
                  <a:lnTo>
                    <a:pt x="13137" y="3750"/>
                  </a:lnTo>
                  <a:lnTo>
                    <a:pt x="13213" y="3903"/>
                  </a:lnTo>
                  <a:lnTo>
                    <a:pt x="13239" y="4056"/>
                  </a:lnTo>
                  <a:lnTo>
                    <a:pt x="13264" y="4209"/>
                  </a:lnTo>
                  <a:lnTo>
                    <a:pt x="13290" y="4388"/>
                  </a:lnTo>
                  <a:lnTo>
                    <a:pt x="13290" y="4541"/>
                  </a:lnTo>
                  <a:lnTo>
                    <a:pt x="13264" y="4720"/>
                  </a:lnTo>
                  <a:lnTo>
                    <a:pt x="13239" y="4873"/>
                  </a:lnTo>
                  <a:lnTo>
                    <a:pt x="13162" y="5026"/>
                  </a:lnTo>
                  <a:lnTo>
                    <a:pt x="13111" y="5179"/>
                  </a:lnTo>
                  <a:lnTo>
                    <a:pt x="13035" y="5306"/>
                  </a:lnTo>
                  <a:lnTo>
                    <a:pt x="12933" y="5459"/>
                  </a:lnTo>
                  <a:lnTo>
                    <a:pt x="12805" y="5587"/>
                  </a:lnTo>
                  <a:lnTo>
                    <a:pt x="12703" y="5689"/>
                  </a:lnTo>
                  <a:lnTo>
                    <a:pt x="12550" y="5791"/>
                  </a:lnTo>
                  <a:lnTo>
                    <a:pt x="12422" y="5867"/>
                  </a:lnTo>
                  <a:lnTo>
                    <a:pt x="12269" y="5944"/>
                  </a:lnTo>
                  <a:lnTo>
                    <a:pt x="12116" y="5995"/>
                  </a:lnTo>
                  <a:lnTo>
                    <a:pt x="11963" y="6046"/>
                  </a:lnTo>
                  <a:lnTo>
                    <a:pt x="11785" y="6071"/>
                  </a:lnTo>
                  <a:lnTo>
                    <a:pt x="4005" y="6071"/>
                  </a:lnTo>
                  <a:lnTo>
                    <a:pt x="3852" y="6046"/>
                  </a:lnTo>
                  <a:lnTo>
                    <a:pt x="3674" y="5995"/>
                  </a:lnTo>
                  <a:lnTo>
                    <a:pt x="3521" y="5944"/>
                  </a:lnTo>
                  <a:lnTo>
                    <a:pt x="3368" y="5867"/>
                  </a:lnTo>
                  <a:lnTo>
                    <a:pt x="3240" y="5791"/>
                  </a:lnTo>
                  <a:lnTo>
                    <a:pt x="3112" y="5689"/>
                  </a:lnTo>
                  <a:lnTo>
                    <a:pt x="2985" y="5587"/>
                  </a:lnTo>
                  <a:lnTo>
                    <a:pt x="2857" y="5459"/>
                  </a:lnTo>
                  <a:lnTo>
                    <a:pt x="2781" y="5306"/>
                  </a:lnTo>
                  <a:lnTo>
                    <a:pt x="2679" y="5179"/>
                  </a:lnTo>
                  <a:lnTo>
                    <a:pt x="2628" y="5026"/>
                  </a:lnTo>
                  <a:lnTo>
                    <a:pt x="2577" y="4873"/>
                  </a:lnTo>
                  <a:lnTo>
                    <a:pt x="2526" y="4720"/>
                  </a:lnTo>
                  <a:lnTo>
                    <a:pt x="2500" y="4541"/>
                  </a:lnTo>
                  <a:lnTo>
                    <a:pt x="2500" y="4388"/>
                  </a:lnTo>
                  <a:lnTo>
                    <a:pt x="2526" y="4209"/>
                  </a:lnTo>
                  <a:lnTo>
                    <a:pt x="2551" y="4056"/>
                  </a:lnTo>
                  <a:lnTo>
                    <a:pt x="2602" y="3903"/>
                  </a:lnTo>
                  <a:lnTo>
                    <a:pt x="2653" y="3750"/>
                  </a:lnTo>
                  <a:lnTo>
                    <a:pt x="2806" y="3470"/>
                  </a:lnTo>
                  <a:lnTo>
                    <a:pt x="3010" y="3240"/>
                  </a:lnTo>
                  <a:lnTo>
                    <a:pt x="3266" y="3036"/>
                  </a:lnTo>
                  <a:lnTo>
                    <a:pt x="3546" y="2883"/>
                  </a:lnTo>
                  <a:lnTo>
                    <a:pt x="3699" y="2832"/>
                  </a:lnTo>
                  <a:lnTo>
                    <a:pt x="3852" y="2807"/>
                  </a:lnTo>
                  <a:lnTo>
                    <a:pt x="4005" y="2781"/>
                  </a:lnTo>
                  <a:lnTo>
                    <a:pt x="4413" y="2781"/>
                  </a:lnTo>
                  <a:lnTo>
                    <a:pt x="4643" y="2832"/>
                  </a:lnTo>
                  <a:lnTo>
                    <a:pt x="4847" y="2909"/>
                  </a:lnTo>
                  <a:lnTo>
                    <a:pt x="5051" y="3011"/>
                  </a:lnTo>
                  <a:lnTo>
                    <a:pt x="5128" y="3036"/>
                  </a:lnTo>
                  <a:lnTo>
                    <a:pt x="5204" y="3062"/>
                  </a:lnTo>
                  <a:lnTo>
                    <a:pt x="5281" y="3062"/>
                  </a:lnTo>
                  <a:lnTo>
                    <a:pt x="5357" y="3036"/>
                  </a:lnTo>
                  <a:lnTo>
                    <a:pt x="5434" y="2985"/>
                  </a:lnTo>
                  <a:lnTo>
                    <a:pt x="5485" y="2909"/>
                  </a:lnTo>
                  <a:lnTo>
                    <a:pt x="5510" y="2832"/>
                  </a:lnTo>
                  <a:lnTo>
                    <a:pt x="5536" y="2756"/>
                  </a:lnTo>
                  <a:lnTo>
                    <a:pt x="5561" y="2500"/>
                  </a:lnTo>
                  <a:lnTo>
                    <a:pt x="5612" y="2245"/>
                  </a:lnTo>
                  <a:lnTo>
                    <a:pt x="5714" y="1990"/>
                  </a:lnTo>
                  <a:lnTo>
                    <a:pt x="5816" y="1735"/>
                  </a:lnTo>
                  <a:lnTo>
                    <a:pt x="5867" y="1633"/>
                  </a:lnTo>
                  <a:lnTo>
                    <a:pt x="5842" y="1531"/>
                  </a:lnTo>
                  <a:lnTo>
                    <a:pt x="5791" y="1455"/>
                  </a:lnTo>
                  <a:lnTo>
                    <a:pt x="5714" y="1378"/>
                  </a:lnTo>
                  <a:lnTo>
                    <a:pt x="5612" y="1353"/>
                  </a:lnTo>
                  <a:lnTo>
                    <a:pt x="5510" y="1353"/>
                  </a:lnTo>
                  <a:lnTo>
                    <a:pt x="5434" y="1404"/>
                  </a:lnTo>
                  <a:lnTo>
                    <a:pt x="5357" y="1480"/>
                  </a:lnTo>
                  <a:lnTo>
                    <a:pt x="5230" y="1710"/>
                  </a:lnTo>
                  <a:lnTo>
                    <a:pt x="5153" y="1939"/>
                  </a:lnTo>
                  <a:lnTo>
                    <a:pt x="5076" y="2169"/>
                  </a:lnTo>
                  <a:lnTo>
                    <a:pt x="5025" y="2398"/>
                  </a:lnTo>
                  <a:lnTo>
                    <a:pt x="4821" y="2322"/>
                  </a:lnTo>
                  <a:lnTo>
                    <a:pt x="4617" y="2271"/>
                  </a:lnTo>
                  <a:lnTo>
                    <a:pt x="4413" y="2245"/>
                  </a:lnTo>
                  <a:lnTo>
                    <a:pt x="4209" y="2220"/>
                  </a:lnTo>
                  <a:lnTo>
                    <a:pt x="4184" y="2220"/>
                  </a:lnTo>
                  <a:lnTo>
                    <a:pt x="3954" y="2245"/>
                  </a:lnTo>
                  <a:lnTo>
                    <a:pt x="3750" y="2271"/>
                  </a:lnTo>
                  <a:lnTo>
                    <a:pt x="3521" y="2322"/>
                  </a:lnTo>
                  <a:lnTo>
                    <a:pt x="3342" y="2398"/>
                  </a:lnTo>
                  <a:lnTo>
                    <a:pt x="3138" y="2500"/>
                  </a:lnTo>
                  <a:lnTo>
                    <a:pt x="2959" y="2602"/>
                  </a:lnTo>
                  <a:lnTo>
                    <a:pt x="2781" y="2730"/>
                  </a:lnTo>
                  <a:lnTo>
                    <a:pt x="2628" y="2858"/>
                  </a:lnTo>
                  <a:lnTo>
                    <a:pt x="2500" y="3011"/>
                  </a:lnTo>
                  <a:lnTo>
                    <a:pt x="2373" y="3164"/>
                  </a:lnTo>
                  <a:lnTo>
                    <a:pt x="2245" y="3342"/>
                  </a:lnTo>
                  <a:lnTo>
                    <a:pt x="2169" y="3546"/>
                  </a:lnTo>
                  <a:lnTo>
                    <a:pt x="2092" y="3725"/>
                  </a:lnTo>
                  <a:lnTo>
                    <a:pt x="2016" y="3929"/>
                  </a:lnTo>
                  <a:lnTo>
                    <a:pt x="1990" y="4158"/>
                  </a:lnTo>
                  <a:lnTo>
                    <a:pt x="1965" y="4362"/>
                  </a:lnTo>
                  <a:lnTo>
                    <a:pt x="1965" y="4592"/>
                  </a:lnTo>
                  <a:lnTo>
                    <a:pt x="2016" y="4822"/>
                  </a:lnTo>
                  <a:lnTo>
                    <a:pt x="2041" y="5026"/>
                  </a:lnTo>
                  <a:lnTo>
                    <a:pt x="2118" y="5230"/>
                  </a:lnTo>
                  <a:lnTo>
                    <a:pt x="2220" y="5434"/>
                  </a:lnTo>
                  <a:lnTo>
                    <a:pt x="2322" y="5612"/>
                  </a:lnTo>
                  <a:lnTo>
                    <a:pt x="2449" y="5791"/>
                  </a:lnTo>
                  <a:lnTo>
                    <a:pt x="2602" y="5944"/>
                  </a:lnTo>
                  <a:lnTo>
                    <a:pt x="2755" y="6097"/>
                  </a:lnTo>
                  <a:lnTo>
                    <a:pt x="2934" y="6224"/>
                  </a:lnTo>
                  <a:lnTo>
                    <a:pt x="3112" y="6352"/>
                  </a:lnTo>
                  <a:lnTo>
                    <a:pt x="3317" y="6454"/>
                  </a:lnTo>
                  <a:lnTo>
                    <a:pt x="3521" y="6530"/>
                  </a:lnTo>
                  <a:lnTo>
                    <a:pt x="3725" y="6581"/>
                  </a:lnTo>
                  <a:lnTo>
                    <a:pt x="3954" y="6607"/>
                  </a:lnTo>
                  <a:lnTo>
                    <a:pt x="5000" y="6607"/>
                  </a:lnTo>
                  <a:lnTo>
                    <a:pt x="4439" y="7194"/>
                  </a:lnTo>
                  <a:lnTo>
                    <a:pt x="3291" y="7194"/>
                  </a:lnTo>
                  <a:lnTo>
                    <a:pt x="3189" y="7219"/>
                  </a:lnTo>
                  <a:lnTo>
                    <a:pt x="3087" y="7270"/>
                  </a:lnTo>
                  <a:lnTo>
                    <a:pt x="3036" y="7372"/>
                  </a:lnTo>
                  <a:lnTo>
                    <a:pt x="3010" y="7474"/>
                  </a:lnTo>
                  <a:lnTo>
                    <a:pt x="3036" y="7576"/>
                  </a:lnTo>
                  <a:lnTo>
                    <a:pt x="3087" y="7653"/>
                  </a:lnTo>
                  <a:lnTo>
                    <a:pt x="3189" y="7729"/>
                  </a:lnTo>
                  <a:lnTo>
                    <a:pt x="3929" y="7729"/>
                  </a:lnTo>
                  <a:lnTo>
                    <a:pt x="2908" y="8826"/>
                  </a:lnTo>
                  <a:lnTo>
                    <a:pt x="2857" y="8903"/>
                  </a:lnTo>
                  <a:lnTo>
                    <a:pt x="2832" y="9005"/>
                  </a:lnTo>
                  <a:lnTo>
                    <a:pt x="2832" y="11989"/>
                  </a:lnTo>
                  <a:lnTo>
                    <a:pt x="1148" y="11989"/>
                  </a:lnTo>
                  <a:lnTo>
                    <a:pt x="919" y="12014"/>
                  </a:lnTo>
                  <a:lnTo>
                    <a:pt x="689" y="12091"/>
                  </a:lnTo>
                  <a:lnTo>
                    <a:pt x="511" y="12193"/>
                  </a:lnTo>
                  <a:lnTo>
                    <a:pt x="332" y="12320"/>
                  </a:lnTo>
                  <a:lnTo>
                    <a:pt x="205" y="12499"/>
                  </a:lnTo>
                  <a:lnTo>
                    <a:pt x="103" y="12678"/>
                  </a:lnTo>
                  <a:lnTo>
                    <a:pt x="26" y="12907"/>
                  </a:lnTo>
                  <a:lnTo>
                    <a:pt x="1" y="13137"/>
                  </a:lnTo>
                  <a:lnTo>
                    <a:pt x="1" y="17192"/>
                  </a:lnTo>
                  <a:lnTo>
                    <a:pt x="26" y="17422"/>
                  </a:lnTo>
                  <a:lnTo>
                    <a:pt x="103" y="17626"/>
                  </a:lnTo>
                  <a:lnTo>
                    <a:pt x="205" y="17830"/>
                  </a:lnTo>
                  <a:lnTo>
                    <a:pt x="332" y="17983"/>
                  </a:lnTo>
                  <a:lnTo>
                    <a:pt x="511" y="18136"/>
                  </a:lnTo>
                  <a:lnTo>
                    <a:pt x="689" y="18238"/>
                  </a:lnTo>
                  <a:lnTo>
                    <a:pt x="919" y="18315"/>
                  </a:lnTo>
                  <a:lnTo>
                    <a:pt x="1148" y="18340"/>
                  </a:lnTo>
                  <a:lnTo>
                    <a:pt x="1404" y="18340"/>
                  </a:lnTo>
                  <a:lnTo>
                    <a:pt x="1506" y="18315"/>
                  </a:lnTo>
                  <a:lnTo>
                    <a:pt x="1608" y="18238"/>
                  </a:lnTo>
                  <a:lnTo>
                    <a:pt x="1659" y="18161"/>
                  </a:lnTo>
                  <a:lnTo>
                    <a:pt x="1684" y="18059"/>
                  </a:lnTo>
                  <a:lnTo>
                    <a:pt x="1659" y="17957"/>
                  </a:lnTo>
                  <a:lnTo>
                    <a:pt x="1608" y="17881"/>
                  </a:lnTo>
                  <a:lnTo>
                    <a:pt x="1506" y="17804"/>
                  </a:lnTo>
                  <a:lnTo>
                    <a:pt x="1404" y="17779"/>
                  </a:lnTo>
                  <a:lnTo>
                    <a:pt x="1021" y="17779"/>
                  </a:lnTo>
                  <a:lnTo>
                    <a:pt x="893" y="17753"/>
                  </a:lnTo>
                  <a:lnTo>
                    <a:pt x="791" y="17677"/>
                  </a:lnTo>
                  <a:lnTo>
                    <a:pt x="715" y="17626"/>
                  </a:lnTo>
                  <a:lnTo>
                    <a:pt x="638" y="17524"/>
                  </a:lnTo>
                  <a:lnTo>
                    <a:pt x="587" y="17422"/>
                  </a:lnTo>
                  <a:lnTo>
                    <a:pt x="562" y="17320"/>
                  </a:lnTo>
                  <a:lnTo>
                    <a:pt x="536" y="17192"/>
                  </a:lnTo>
                  <a:lnTo>
                    <a:pt x="536" y="13137"/>
                  </a:lnTo>
                  <a:lnTo>
                    <a:pt x="562" y="13009"/>
                  </a:lnTo>
                  <a:lnTo>
                    <a:pt x="587" y="12882"/>
                  </a:lnTo>
                  <a:lnTo>
                    <a:pt x="638" y="12780"/>
                  </a:lnTo>
                  <a:lnTo>
                    <a:pt x="715" y="12703"/>
                  </a:lnTo>
                  <a:lnTo>
                    <a:pt x="791" y="12627"/>
                  </a:lnTo>
                  <a:lnTo>
                    <a:pt x="893" y="12576"/>
                  </a:lnTo>
                  <a:lnTo>
                    <a:pt x="1021" y="12550"/>
                  </a:lnTo>
                  <a:lnTo>
                    <a:pt x="1148" y="12525"/>
                  </a:lnTo>
                  <a:lnTo>
                    <a:pt x="4719" y="12525"/>
                  </a:lnTo>
                  <a:lnTo>
                    <a:pt x="4719" y="13060"/>
                  </a:lnTo>
                  <a:lnTo>
                    <a:pt x="1404" y="13060"/>
                  </a:lnTo>
                  <a:lnTo>
                    <a:pt x="1276" y="13086"/>
                  </a:lnTo>
                  <a:lnTo>
                    <a:pt x="1174" y="13162"/>
                  </a:lnTo>
                  <a:lnTo>
                    <a:pt x="1097" y="13264"/>
                  </a:lnTo>
                  <a:lnTo>
                    <a:pt x="1072" y="13392"/>
                  </a:lnTo>
                  <a:lnTo>
                    <a:pt x="1072" y="16912"/>
                  </a:lnTo>
                  <a:lnTo>
                    <a:pt x="1097" y="17039"/>
                  </a:lnTo>
                  <a:lnTo>
                    <a:pt x="1174" y="17141"/>
                  </a:lnTo>
                  <a:lnTo>
                    <a:pt x="1276" y="17218"/>
                  </a:lnTo>
                  <a:lnTo>
                    <a:pt x="1404" y="17243"/>
                  </a:lnTo>
                  <a:lnTo>
                    <a:pt x="5051" y="17243"/>
                  </a:lnTo>
                  <a:lnTo>
                    <a:pt x="5128" y="17167"/>
                  </a:lnTo>
                  <a:lnTo>
                    <a:pt x="5204" y="17090"/>
                  </a:lnTo>
                  <a:lnTo>
                    <a:pt x="5255" y="16988"/>
                  </a:lnTo>
                  <a:lnTo>
                    <a:pt x="5383" y="17065"/>
                  </a:lnTo>
                  <a:lnTo>
                    <a:pt x="5510" y="17116"/>
                  </a:lnTo>
                  <a:lnTo>
                    <a:pt x="5663" y="17141"/>
                  </a:lnTo>
                  <a:lnTo>
                    <a:pt x="5791" y="17167"/>
                  </a:lnTo>
                  <a:lnTo>
                    <a:pt x="5791" y="17192"/>
                  </a:lnTo>
                  <a:lnTo>
                    <a:pt x="5791" y="17320"/>
                  </a:lnTo>
                  <a:lnTo>
                    <a:pt x="5765" y="17422"/>
                  </a:lnTo>
                  <a:lnTo>
                    <a:pt x="5689" y="17524"/>
                  </a:lnTo>
                  <a:lnTo>
                    <a:pt x="5638" y="17626"/>
                  </a:lnTo>
                  <a:lnTo>
                    <a:pt x="5536" y="17677"/>
                  </a:lnTo>
                  <a:lnTo>
                    <a:pt x="5434" y="17753"/>
                  </a:lnTo>
                  <a:lnTo>
                    <a:pt x="5332" y="17779"/>
                  </a:lnTo>
                  <a:lnTo>
                    <a:pt x="2577" y="17779"/>
                  </a:lnTo>
                  <a:lnTo>
                    <a:pt x="2449" y="17804"/>
                  </a:lnTo>
                  <a:lnTo>
                    <a:pt x="2373" y="17881"/>
                  </a:lnTo>
                  <a:lnTo>
                    <a:pt x="2322" y="17957"/>
                  </a:lnTo>
                  <a:lnTo>
                    <a:pt x="2296" y="18059"/>
                  </a:lnTo>
                  <a:lnTo>
                    <a:pt x="2322" y="18161"/>
                  </a:lnTo>
                  <a:lnTo>
                    <a:pt x="2373" y="18238"/>
                  </a:lnTo>
                  <a:lnTo>
                    <a:pt x="2449" y="18315"/>
                  </a:lnTo>
                  <a:lnTo>
                    <a:pt x="2577" y="18340"/>
                  </a:lnTo>
                  <a:lnTo>
                    <a:pt x="5204" y="18340"/>
                  </a:lnTo>
                  <a:lnTo>
                    <a:pt x="5434" y="18315"/>
                  </a:lnTo>
                  <a:lnTo>
                    <a:pt x="5638" y="18238"/>
                  </a:lnTo>
                  <a:lnTo>
                    <a:pt x="5842" y="18136"/>
                  </a:lnTo>
                  <a:lnTo>
                    <a:pt x="5995" y="17983"/>
                  </a:lnTo>
                  <a:lnTo>
                    <a:pt x="6148" y="17830"/>
                  </a:lnTo>
                  <a:lnTo>
                    <a:pt x="6250" y="17626"/>
                  </a:lnTo>
                  <a:lnTo>
                    <a:pt x="6326" y="17422"/>
                  </a:lnTo>
                  <a:lnTo>
                    <a:pt x="6352" y="17192"/>
                  </a:lnTo>
                  <a:lnTo>
                    <a:pt x="6352" y="17167"/>
                  </a:lnTo>
                  <a:lnTo>
                    <a:pt x="9464" y="17167"/>
                  </a:lnTo>
                  <a:lnTo>
                    <a:pt x="9464" y="17192"/>
                  </a:lnTo>
                  <a:lnTo>
                    <a:pt x="9489" y="17422"/>
                  </a:lnTo>
                  <a:lnTo>
                    <a:pt x="9540" y="17626"/>
                  </a:lnTo>
                  <a:lnTo>
                    <a:pt x="9642" y="17830"/>
                  </a:lnTo>
                  <a:lnTo>
                    <a:pt x="9795" y="17983"/>
                  </a:lnTo>
                  <a:lnTo>
                    <a:pt x="9948" y="18136"/>
                  </a:lnTo>
                  <a:lnTo>
                    <a:pt x="10152" y="18238"/>
                  </a:lnTo>
                  <a:lnTo>
                    <a:pt x="10356" y="18315"/>
                  </a:lnTo>
                  <a:lnTo>
                    <a:pt x="10586" y="18340"/>
                  </a:lnTo>
                  <a:lnTo>
                    <a:pt x="14667" y="18340"/>
                  </a:lnTo>
                  <a:lnTo>
                    <a:pt x="14897" y="18315"/>
                  </a:lnTo>
                  <a:lnTo>
                    <a:pt x="15101" y="18238"/>
                  </a:lnTo>
                  <a:lnTo>
                    <a:pt x="15305" y="18136"/>
                  </a:lnTo>
                  <a:lnTo>
                    <a:pt x="15458" y="17983"/>
                  </a:lnTo>
                  <a:lnTo>
                    <a:pt x="15611" y="17830"/>
                  </a:lnTo>
                  <a:lnTo>
                    <a:pt x="15713" y="17626"/>
                  </a:lnTo>
                  <a:lnTo>
                    <a:pt x="15764" y="17422"/>
                  </a:lnTo>
                  <a:lnTo>
                    <a:pt x="15789" y="17192"/>
                  </a:lnTo>
                  <a:lnTo>
                    <a:pt x="15789" y="14871"/>
                  </a:lnTo>
                  <a:lnTo>
                    <a:pt x="15764" y="14769"/>
                  </a:lnTo>
                  <a:lnTo>
                    <a:pt x="15713" y="14693"/>
                  </a:lnTo>
                  <a:lnTo>
                    <a:pt x="15636" y="14616"/>
                  </a:lnTo>
                  <a:lnTo>
                    <a:pt x="15432" y="14616"/>
                  </a:lnTo>
                  <a:lnTo>
                    <a:pt x="15330" y="14693"/>
                  </a:lnTo>
                  <a:lnTo>
                    <a:pt x="15279" y="14769"/>
                  </a:lnTo>
                  <a:lnTo>
                    <a:pt x="15254" y="14871"/>
                  </a:lnTo>
                  <a:lnTo>
                    <a:pt x="15254" y="17192"/>
                  </a:lnTo>
                  <a:lnTo>
                    <a:pt x="15254" y="17320"/>
                  </a:lnTo>
                  <a:lnTo>
                    <a:pt x="15203" y="17422"/>
                  </a:lnTo>
                  <a:lnTo>
                    <a:pt x="15152" y="17524"/>
                  </a:lnTo>
                  <a:lnTo>
                    <a:pt x="15075" y="17626"/>
                  </a:lnTo>
                  <a:lnTo>
                    <a:pt x="14999" y="17677"/>
                  </a:lnTo>
                  <a:lnTo>
                    <a:pt x="14897" y="17753"/>
                  </a:lnTo>
                  <a:lnTo>
                    <a:pt x="14769" y="17779"/>
                  </a:lnTo>
                  <a:lnTo>
                    <a:pt x="10484" y="17779"/>
                  </a:lnTo>
                  <a:lnTo>
                    <a:pt x="10356" y="17753"/>
                  </a:lnTo>
                  <a:lnTo>
                    <a:pt x="10254" y="17677"/>
                  </a:lnTo>
                  <a:lnTo>
                    <a:pt x="10178" y="17626"/>
                  </a:lnTo>
                  <a:lnTo>
                    <a:pt x="10101" y="17524"/>
                  </a:lnTo>
                  <a:lnTo>
                    <a:pt x="10050" y="17422"/>
                  </a:lnTo>
                  <a:lnTo>
                    <a:pt x="9999" y="17320"/>
                  </a:lnTo>
                  <a:lnTo>
                    <a:pt x="9999" y="17192"/>
                  </a:lnTo>
                  <a:lnTo>
                    <a:pt x="9999" y="17167"/>
                  </a:lnTo>
                  <a:lnTo>
                    <a:pt x="10152" y="17141"/>
                  </a:lnTo>
                  <a:lnTo>
                    <a:pt x="10280" y="17116"/>
                  </a:lnTo>
                  <a:lnTo>
                    <a:pt x="10407" y="17065"/>
                  </a:lnTo>
                  <a:lnTo>
                    <a:pt x="10535" y="16988"/>
                  </a:lnTo>
                  <a:lnTo>
                    <a:pt x="10586" y="17090"/>
                  </a:lnTo>
                  <a:lnTo>
                    <a:pt x="10662" y="17167"/>
                  </a:lnTo>
                  <a:lnTo>
                    <a:pt x="10764" y="17243"/>
                  </a:lnTo>
                  <a:lnTo>
                    <a:pt x="14386" y="17243"/>
                  </a:lnTo>
                  <a:lnTo>
                    <a:pt x="14514" y="17218"/>
                  </a:lnTo>
                  <a:lnTo>
                    <a:pt x="14616" y="17141"/>
                  </a:lnTo>
                  <a:lnTo>
                    <a:pt x="14692" y="17039"/>
                  </a:lnTo>
                  <a:lnTo>
                    <a:pt x="14718" y="16912"/>
                  </a:lnTo>
                  <a:lnTo>
                    <a:pt x="14718" y="13392"/>
                  </a:lnTo>
                  <a:lnTo>
                    <a:pt x="14692" y="13264"/>
                  </a:lnTo>
                  <a:lnTo>
                    <a:pt x="14616" y="13162"/>
                  </a:lnTo>
                  <a:lnTo>
                    <a:pt x="14514" y="13086"/>
                  </a:lnTo>
                  <a:lnTo>
                    <a:pt x="14386" y="13060"/>
                  </a:lnTo>
                  <a:lnTo>
                    <a:pt x="11071" y="13060"/>
                  </a:lnTo>
                  <a:lnTo>
                    <a:pt x="11071" y="12525"/>
                  </a:lnTo>
                  <a:lnTo>
                    <a:pt x="14667" y="12525"/>
                  </a:lnTo>
                  <a:lnTo>
                    <a:pt x="14769" y="12550"/>
                  </a:lnTo>
                  <a:lnTo>
                    <a:pt x="14897" y="12576"/>
                  </a:lnTo>
                  <a:lnTo>
                    <a:pt x="14999" y="12627"/>
                  </a:lnTo>
                  <a:lnTo>
                    <a:pt x="15075" y="12703"/>
                  </a:lnTo>
                  <a:lnTo>
                    <a:pt x="15152" y="12780"/>
                  </a:lnTo>
                  <a:lnTo>
                    <a:pt x="15203" y="12882"/>
                  </a:lnTo>
                  <a:lnTo>
                    <a:pt x="15254" y="13009"/>
                  </a:lnTo>
                  <a:lnTo>
                    <a:pt x="15254" y="13137"/>
                  </a:lnTo>
                  <a:lnTo>
                    <a:pt x="15254" y="13800"/>
                  </a:lnTo>
                  <a:lnTo>
                    <a:pt x="15279" y="13902"/>
                  </a:lnTo>
                  <a:lnTo>
                    <a:pt x="15330" y="13978"/>
                  </a:lnTo>
                  <a:lnTo>
                    <a:pt x="15432" y="14055"/>
                  </a:lnTo>
                  <a:lnTo>
                    <a:pt x="15636" y="14055"/>
                  </a:lnTo>
                  <a:lnTo>
                    <a:pt x="15713" y="13978"/>
                  </a:lnTo>
                  <a:lnTo>
                    <a:pt x="15764" y="13902"/>
                  </a:lnTo>
                  <a:lnTo>
                    <a:pt x="15789" y="13800"/>
                  </a:lnTo>
                  <a:lnTo>
                    <a:pt x="15789" y="13137"/>
                  </a:lnTo>
                  <a:lnTo>
                    <a:pt x="15764" y="12907"/>
                  </a:lnTo>
                  <a:lnTo>
                    <a:pt x="15713" y="12678"/>
                  </a:lnTo>
                  <a:lnTo>
                    <a:pt x="15611" y="12499"/>
                  </a:lnTo>
                  <a:lnTo>
                    <a:pt x="15458" y="12320"/>
                  </a:lnTo>
                  <a:lnTo>
                    <a:pt x="15305" y="12193"/>
                  </a:lnTo>
                  <a:lnTo>
                    <a:pt x="15101" y="12091"/>
                  </a:lnTo>
                  <a:lnTo>
                    <a:pt x="14897" y="12014"/>
                  </a:lnTo>
                  <a:lnTo>
                    <a:pt x="14667" y="11989"/>
                  </a:lnTo>
                  <a:lnTo>
                    <a:pt x="12958" y="11989"/>
                  </a:lnTo>
                  <a:lnTo>
                    <a:pt x="12958" y="9005"/>
                  </a:lnTo>
                  <a:lnTo>
                    <a:pt x="12933" y="8903"/>
                  </a:lnTo>
                  <a:lnTo>
                    <a:pt x="12882" y="8826"/>
                  </a:lnTo>
                  <a:lnTo>
                    <a:pt x="11861" y="7729"/>
                  </a:lnTo>
                  <a:lnTo>
                    <a:pt x="12601" y="7729"/>
                  </a:lnTo>
                  <a:lnTo>
                    <a:pt x="12703" y="7653"/>
                  </a:lnTo>
                  <a:lnTo>
                    <a:pt x="12754" y="7576"/>
                  </a:lnTo>
                  <a:lnTo>
                    <a:pt x="12779" y="7474"/>
                  </a:lnTo>
                  <a:lnTo>
                    <a:pt x="12754" y="7372"/>
                  </a:lnTo>
                  <a:lnTo>
                    <a:pt x="12703" y="7270"/>
                  </a:lnTo>
                  <a:lnTo>
                    <a:pt x="12601" y="7219"/>
                  </a:lnTo>
                  <a:lnTo>
                    <a:pt x="12499" y="7194"/>
                  </a:lnTo>
                  <a:lnTo>
                    <a:pt x="11351" y="7194"/>
                  </a:lnTo>
                  <a:lnTo>
                    <a:pt x="10790" y="6607"/>
                  </a:lnTo>
                  <a:lnTo>
                    <a:pt x="11836" y="6607"/>
                  </a:lnTo>
                  <a:lnTo>
                    <a:pt x="12065" y="6581"/>
                  </a:lnTo>
                  <a:lnTo>
                    <a:pt x="12269" y="6530"/>
                  </a:lnTo>
                  <a:lnTo>
                    <a:pt x="12473" y="6454"/>
                  </a:lnTo>
                  <a:lnTo>
                    <a:pt x="12677" y="6352"/>
                  </a:lnTo>
                  <a:lnTo>
                    <a:pt x="12856" y="6224"/>
                  </a:lnTo>
                  <a:lnTo>
                    <a:pt x="13035" y="6097"/>
                  </a:lnTo>
                  <a:lnTo>
                    <a:pt x="13213" y="5944"/>
                  </a:lnTo>
                  <a:lnTo>
                    <a:pt x="13341" y="5791"/>
                  </a:lnTo>
                  <a:lnTo>
                    <a:pt x="13468" y="5612"/>
                  </a:lnTo>
                  <a:lnTo>
                    <a:pt x="13596" y="5434"/>
                  </a:lnTo>
                  <a:lnTo>
                    <a:pt x="13672" y="5230"/>
                  </a:lnTo>
                  <a:lnTo>
                    <a:pt x="13749" y="5026"/>
                  </a:lnTo>
                  <a:lnTo>
                    <a:pt x="13800" y="4822"/>
                  </a:lnTo>
                  <a:lnTo>
                    <a:pt x="13825" y="4592"/>
                  </a:lnTo>
                  <a:lnTo>
                    <a:pt x="13825" y="4362"/>
                  </a:lnTo>
                  <a:lnTo>
                    <a:pt x="13800" y="4158"/>
                  </a:lnTo>
                  <a:lnTo>
                    <a:pt x="13774" y="3929"/>
                  </a:lnTo>
                  <a:lnTo>
                    <a:pt x="13723" y="3725"/>
                  </a:lnTo>
                  <a:lnTo>
                    <a:pt x="13647" y="3546"/>
                  </a:lnTo>
                  <a:lnTo>
                    <a:pt x="13545" y="3342"/>
                  </a:lnTo>
                  <a:lnTo>
                    <a:pt x="13417" y="3164"/>
                  </a:lnTo>
                  <a:lnTo>
                    <a:pt x="13290" y="3011"/>
                  </a:lnTo>
                  <a:lnTo>
                    <a:pt x="13162" y="2858"/>
                  </a:lnTo>
                  <a:lnTo>
                    <a:pt x="13009" y="2730"/>
                  </a:lnTo>
                  <a:lnTo>
                    <a:pt x="12830" y="2602"/>
                  </a:lnTo>
                  <a:lnTo>
                    <a:pt x="12652" y="2500"/>
                  </a:lnTo>
                  <a:lnTo>
                    <a:pt x="12473" y="2398"/>
                  </a:lnTo>
                  <a:lnTo>
                    <a:pt x="12269" y="2322"/>
                  </a:lnTo>
                  <a:lnTo>
                    <a:pt x="12065" y="2271"/>
                  </a:lnTo>
                  <a:lnTo>
                    <a:pt x="11836" y="2245"/>
                  </a:lnTo>
                  <a:lnTo>
                    <a:pt x="11632" y="2220"/>
                  </a:lnTo>
                  <a:lnTo>
                    <a:pt x="11581" y="2220"/>
                  </a:lnTo>
                  <a:lnTo>
                    <a:pt x="11377" y="2245"/>
                  </a:lnTo>
                  <a:lnTo>
                    <a:pt x="11173" y="2271"/>
                  </a:lnTo>
                  <a:lnTo>
                    <a:pt x="10969" y="2322"/>
                  </a:lnTo>
                  <a:lnTo>
                    <a:pt x="10764" y="2398"/>
                  </a:lnTo>
                  <a:lnTo>
                    <a:pt x="10713" y="2143"/>
                  </a:lnTo>
                  <a:lnTo>
                    <a:pt x="10637" y="1914"/>
                  </a:lnTo>
                  <a:lnTo>
                    <a:pt x="10535" y="1659"/>
                  </a:lnTo>
                  <a:lnTo>
                    <a:pt x="10433" y="1455"/>
                  </a:lnTo>
                  <a:lnTo>
                    <a:pt x="10280" y="1225"/>
                  </a:lnTo>
                  <a:lnTo>
                    <a:pt x="10127" y="1047"/>
                  </a:lnTo>
                  <a:lnTo>
                    <a:pt x="9974" y="843"/>
                  </a:lnTo>
                  <a:lnTo>
                    <a:pt x="9795" y="689"/>
                  </a:lnTo>
                  <a:lnTo>
                    <a:pt x="9591" y="536"/>
                  </a:lnTo>
                  <a:lnTo>
                    <a:pt x="9387" y="383"/>
                  </a:lnTo>
                  <a:lnTo>
                    <a:pt x="9158" y="281"/>
                  </a:lnTo>
                  <a:lnTo>
                    <a:pt x="8928" y="179"/>
                  </a:lnTo>
                  <a:lnTo>
                    <a:pt x="8673" y="103"/>
                  </a:lnTo>
                  <a:lnTo>
                    <a:pt x="8418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4871375" y="4281050"/>
              <a:ext cx="105250" cy="105250"/>
            </a:xfrm>
            <a:custGeom>
              <a:avLst/>
              <a:gdLst/>
              <a:ahLst/>
              <a:cxnLst/>
              <a:rect l="l" t="t" r="r" b="b"/>
              <a:pathLst>
                <a:path w="4210" h="4210" extrusionOk="0">
                  <a:moveTo>
                    <a:pt x="3674" y="562"/>
                  </a:moveTo>
                  <a:lnTo>
                    <a:pt x="3674" y="1939"/>
                  </a:lnTo>
                  <a:lnTo>
                    <a:pt x="3291" y="1455"/>
                  </a:lnTo>
                  <a:lnTo>
                    <a:pt x="3240" y="1404"/>
                  </a:lnTo>
                  <a:lnTo>
                    <a:pt x="3163" y="1353"/>
                  </a:lnTo>
                  <a:lnTo>
                    <a:pt x="3087" y="1327"/>
                  </a:lnTo>
                  <a:lnTo>
                    <a:pt x="2934" y="1327"/>
                  </a:lnTo>
                  <a:lnTo>
                    <a:pt x="2883" y="1353"/>
                  </a:lnTo>
                  <a:lnTo>
                    <a:pt x="2806" y="1404"/>
                  </a:lnTo>
                  <a:lnTo>
                    <a:pt x="2755" y="1455"/>
                  </a:lnTo>
                  <a:lnTo>
                    <a:pt x="2322" y="1990"/>
                  </a:lnTo>
                  <a:lnTo>
                    <a:pt x="1684" y="1174"/>
                  </a:lnTo>
                  <a:lnTo>
                    <a:pt x="1633" y="1123"/>
                  </a:lnTo>
                  <a:lnTo>
                    <a:pt x="1557" y="1098"/>
                  </a:lnTo>
                  <a:lnTo>
                    <a:pt x="1480" y="1072"/>
                  </a:lnTo>
                  <a:lnTo>
                    <a:pt x="1404" y="1047"/>
                  </a:lnTo>
                  <a:lnTo>
                    <a:pt x="1327" y="1072"/>
                  </a:lnTo>
                  <a:lnTo>
                    <a:pt x="1250" y="1098"/>
                  </a:lnTo>
                  <a:lnTo>
                    <a:pt x="1199" y="1123"/>
                  </a:lnTo>
                  <a:lnTo>
                    <a:pt x="1148" y="1174"/>
                  </a:lnTo>
                  <a:lnTo>
                    <a:pt x="562" y="1939"/>
                  </a:lnTo>
                  <a:lnTo>
                    <a:pt x="562" y="562"/>
                  </a:lnTo>
                  <a:close/>
                  <a:moveTo>
                    <a:pt x="1404" y="1710"/>
                  </a:moveTo>
                  <a:lnTo>
                    <a:pt x="1990" y="2424"/>
                  </a:lnTo>
                  <a:lnTo>
                    <a:pt x="842" y="2424"/>
                  </a:lnTo>
                  <a:lnTo>
                    <a:pt x="1404" y="1710"/>
                  </a:lnTo>
                  <a:close/>
                  <a:moveTo>
                    <a:pt x="3010" y="1990"/>
                  </a:moveTo>
                  <a:lnTo>
                    <a:pt x="3368" y="2424"/>
                  </a:lnTo>
                  <a:lnTo>
                    <a:pt x="2653" y="2424"/>
                  </a:lnTo>
                  <a:lnTo>
                    <a:pt x="3010" y="1990"/>
                  </a:lnTo>
                  <a:close/>
                  <a:moveTo>
                    <a:pt x="3674" y="2960"/>
                  </a:moveTo>
                  <a:lnTo>
                    <a:pt x="3674" y="3674"/>
                  </a:lnTo>
                  <a:lnTo>
                    <a:pt x="562" y="3674"/>
                  </a:lnTo>
                  <a:lnTo>
                    <a:pt x="562" y="2960"/>
                  </a:lnTo>
                  <a:close/>
                  <a:moveTo>
                    <a:pt x="358" y="1"/>
                  </a:moveTo>
                  <a:lnTo>
                    <a:pt x="230" y="52"/>
                  </a:lnTo>
                  <a:lnTo>
                    <a:pt x="103" y="103"/>
                  </a:lnTo>
                  <a:lnTo>
                    <a:pt x="52" y="230"/>
                  </a:lnTo>
                  <a:lnTo>
                    <a:pt x="1" y="358"/>
                  </a:lnTo>
                  <a:lnTo>
                    <a:pt x="1" y="3852"/>
                  </a:lnTo>
                  <a:lnTo>
                    <a:pt x="52" y="4005"/>
                  </a:lnTo>
                  <a:lnTo>
                    <a:pt x="103" y="4107"/>
                  </a:lnTo>
                  <a:lnTo>
                    <a:pt x="230" y="4184"/>
                  </a:lnTo>
                  <a:lnTo>
                    <a:pt x="358" y="4209"/>
                  </a:lnTo>
                  <a:lnTo>
                    <a:pt x="3852" y="4209"/>
                  </a:lnTo>
                  <a:lnTo>
                    <a:pt x="4005" y="4184"/>
                  </a:lnTo>
                  <a:lnTo>
                    <a:pt x="4107" y="4107"/>
                  </a:lnTo>
                  <a:lnTo>
                    <a:pt x="4184" y="4005"/>
                  </a:lnTo>
                  <a:lnTo>
                    <a:pt x="4209" y="3852"/>
                  </a:lnTo>
                  <a:lnTo>
                    <a:pt x="4209" y="358"/>
                  </a:lnTo>
                  <a:lnTo>
                    <a:pt x="4184" y="230"/>
                  </a:lnTo>
                  <a:lnTo>
                    <a:pt x="4107" y="103"/>
                  </a:lnTo>
                  <a:lnTo>
                    <a:pt x="4005" y="52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70"/>
          <p:cNvGrpSpPr/>
          <p:nvPr/>
        </p:nvGrpSpPr>
        <p:grpSpPr>
          <a:xfrm>
            <a:off x="4713123" y="4084051"/>
            <a:ext cx="456070" cy="456070"/>
            <a:chOff x="3951875" y="3983900"/>
            <a:chExt cx="458500" cy="458500"/>
          </a:xfrm>
        </p:grpSpPr>
        <p:sp>
          <p:nvSpPr>
            <p:cNvPr id="1851" name="Google Shape;1851;p70"/>
            <p:cNvSpPr/>
            <p:nvPr/>
          </p:nvSpPr>
          <p:spPr>
            <a:xfrm>
              <a:off x="4253475" y="4106975"/>
              <a:ext cx="70825" cy="100775"/>
            </a:xfrm>
            <a:custGeom>
              <a:avLst/>
              <a:gdLst/>
              <a:ahLst/>
              <a:cxnLst/>
              <a:rect l="l" t="t" r="r" b="b"/>
              <a:pathLst>
                <a:path w="2833" h="4031" extrusionOk="0">
                  <a:moveTo>
                    <a:pt x="1455" y="1"/>
                  </a:moveTo>
                  <a:lnTo>
                    <a:pt x="1200" y="26"/>
                  </a:lnTo>
                  <a:lnTo>
                    <a:pt x="945" y="103"/>
                  </a:lnTo>
                  <a:lnTo>
                    <a:pt x="715" y="205"/>
                  </a:lnTo>
                  <a:lnTo>
                    <a:pt x="511" y="358"/>
                  </a:lnTo>
                  <a:lnTo>
                    <a:pt x="332" y="536"/>
                  </a:lnTo>
                  <a:lnTo>
                    <a:pt x="179" y="740"/>
                  </a:lnTo>
                  <a:lnTo>
                    <a:pt x="77" y="970"/>
                  </a:lnTo>
                  <a:lnTo>
                    <a:pt x="26" y="1225"/>
                  </a:lnTo>
                  <a:lnTo>
                    <a:pt x="1" y="1429"/>
                  </a:lnTo>
                  <a:lnTo>
                    <a:pt x="26" y="1531"/>
                  </a:lnTo>
                  <a:lnTo>
                    <a:pt x="103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31"/>
                  </a:lnTo>
                  <a:lnTo>
                    <a:pt x="562" y="1429"/>
                  </a:lnTo>
                  <a:lnTo>
                    <a:pt x="562" y="1301"/>
                  </a:lnTo>
                  <a:lnTo>
                    <a:pt x="587" y="1148"/>
                  </a:lnTo>
                  <a:lnTo>
                    <a:pt x="664" y="995"/>
                  </a:lnTo>
                  <a:lnTo>
                    <a:pt x="741" y="868"/>
                  </a:lnTo>
                  <a:lnTo>
                    <a:pt x="843" y="766"/>
                  </a:lnTo>
                  <a:lnTo>
                    <a:pt x="970" y="664"/>
                  </a:lnTo>
                  <a:lnTo>
                    <a:pt x="1123" y="613"/>
                  </a:lnTo>
                  <a:lnTo>
                    <a:pt x="1276" y="562"/>
                  </a:lnTo>
                  <a:lnTo>
                    <a:pt x="1429" y="536"/>
                  </a:lnTo>
                  <a:lnTo>
                    <a:pt x="1608" y="562"/>
                  </a:lnTo>
                  <a:lnTo>
                    <a:pt x="1761" y="613"/>
                  </a:lnTo>
                  <a:lnTo>
                    <a:pt x="1914" y="689"/>
                  </a:lnTo>
                  <a:lnTo>
                    <a:pt x="2041" y="791"/>
                  </a:lnTo>
                  <a:lnTo>
                    <a:pt x="2143" y="919"/>
                  </a:lnTo>
                  <a:lnTo>
                    <a:pt x="2220" y="1046"/>
                  </a:lnTo>
                  <a:lnTo>
                    <a:pt x="2271" y="1199"/>
                  </a:lnTo>
                  <a:lnTo>
                    <a:pt x="2296" y="1378"/>
                  </a:lnTo>
                  <a:lnTo>
                    <a:pt x="2296" y="1556"/>
                  </a:lnTo>
                  <a:lnTo>
                    <a:pt x="2245" y="1735"/>
                  </a:lnTo>
                  <a:lnTo>
                    <a:pt x="2169" y="1888"/>
                  </a:lnTo>
                  <a:lnTo>
                    <a:pt x="2067" y="2016"/>
                  </a:lnTo>
                  <a:lnTo>
                    <a:pt x="1914" y="2143"/>
                  </a:lnTo>
                  <a:lnTo>
                    <a:pt x="1761" y="2220"/>
                  </a:lnTo>
                  <a:lnTo>
                    <a:pt x="1608" y="2271"/>
                  </a:lnTo>
                  <a:lnTo>
                    <a:pt x="1429" y="2296"/>
                  </a:lnTo>
                  <a:lnTo>
                    <a:pt x="1327" y="2322"/>
                  </a:lnTo>
                  <a:lnTo>
                    <a:pt x="1225" y="2373"/>
                  </a:lnTo>
                  <a:lnTo>
                    <a:pt x="1174" y="2449"/>
                  </a:lnTo>
                  <a:lnTo>
                    <a:pt x="1149" y="2551"/>
                  </a:lnTo>
                  <a:lnTo>
                    <a:pt x="1149" y="3750"/>
                  </a:lnTo>
                  <a:lnTo>
                    <a:pt x="1174" y="3852"/>
                  </a:lnTo>
                  <a:lnTo>
                    <a:pt x="1225" y="3954"/>
                  </a:lnTo>
                  <a:lnTo>
                    <a:pt x="1327" y="4005"/>
                  </a:lnTo>
                  <a:lnTo>
                    <a:pt x="1429" y="4031"/>
                  </a:lnTo>
                  <a:lnTo>
                    <a:pt x="1531" y="4005"/>
                  </a:lnTo>
                  <a:lnTo>
                    <a:pt x="1608" y="3954"/>
                  </a:lnTo>
                  <a:lnTo>
                    <a:pt x="1659" y="3852"/>
                  </a:lnTo>
                  <a:lnTo>
                    <a:pt x="1684" y="3750"/>
                  </a:lnTo>
                  <a:lnTo>
                    <a:pt x="1684" y="2806"/>
                  </a:lnTo>
                  <a:lnTo>
                    <a:pt x="1914" y="2755"/>
                  </a:lnTo>
                  <a:lnTo>
                    <a:pt x="2092" y="2653"/>
                  </a:lnTo>
                  <a:lnTo>
                    <a:pt x="2271" y="2551"/>
                  </a:lnTo>
                  <a:lnTo>
                    <a:pt x="2449" y="2398"/>
                  </a:lnTo>
                  <a:lnTo>
                    <a:pt x="2628" y="2169"/>
                  </a:lnTo>
                  <a:lnTo>
                    <a:pt x="2756" y="1914"/>
                  </a:lnTo>
                  <a:lnTo>
                    <a:pt x="2807" y="1633"/>
                  </a:lnTo>
                  <a:lnTo>
                    <a:pt x="2832" y="1352"/>
                  </a:lnTo>
                  <a:lnTo>
                    <a:pt x="2781" y="1072"/>
                  </a:lnTo>
                  <a:lnTo>
                    <a:pt x="2705" y="842"/>
                  </a:lnTo>
                  <a:lnTo>
                    <a:pt x="2577" y="613"/>
                  </a:lnTo>
                  <a:lnTo>
                    <a:pt x="2398" y="409"/>
                  </a:lnTo>
                  <a:lnTo>
                    <a:pt x="2194" y="256"/>
                  </a:lnTo>
                  <a:lnTo>
                    <a:pt x="1965" y="128"/>
                  </a:lnTo>
                  <a:lnTo>
                    <a:pt x="1710" y="52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4283450" y="4216650"/>
              <a:ext cx="13425" cy="16600"/>
            </a:xfrm>
            <a:custGeom>
              <a:avLst/>
              <a:gdLst/>
              <a:ahLst/>
              <a:cxnLst/>
              <a:rect l="l" t="t" r="r" b="b"/>
              <a:pathLst>
                <a:path w="537" h="664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409"/>
                  </a:lnTo>
                  <a:lnTo>
                    <a:pt x="26" y="511"/>
                  </a:lnTo>
                  <a:lnTo>
                    <a:pt x="77" y="587"/>
                  </a:lnTo>
                  <a:lnTo>
                    <a:pt x="154" y="664"/>
                  </a:lnTo>
                  <a:lnTo>
                    <a:pt x="383" y="664"/>
                  </a:lnTo>
                  <a:lnTo>
                    <a:pt x="460" y="587"/>
                  </a:lnTo>
                  <a:lnTo>
                    <a:pt x="511" y="511"/>
                  </a:lnTo>
                  <a:lnTo>
                    <a:pt x="536" y="409"/>
                  </a:lnTo>
                  <a:lnTo>
                    <a:pt x="536" y="281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4283450" y="4253650"/>
              <a:ext cx="13425" cy="17875"/>
            </a:xfrm>
            <a:custGeom>
              <a:avLst/>
              <a:gdLst/>
              <a:ahLst/>
              <a:cxnLst/>
              <a:rect l="l" t="t" r="r" b="b"/>
              <a:pathLst>
                <a:path w="537" h="715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459"/>
                  </a:lnTo>
                  <a:lnTo>
                    <a:pt x="26" y="561"/>
                  </a:lnTo>
                  <a:lnTo>
                    <a:pt x="77" y="638"/>
                  </a:lnTo>
                  <a:lnTo>
                    <a:pt x="179" y="689"/>
                  </a:lnTo>
                  <a:lnTo>
                    <a:pt x="281" y="714"/>
                  </a:lnTo>
                  <a:lnTo>
                    <a:pt x="383" y="689"/>
                  </a:lnTo>
                  <a:lnTo>
                    <a:pt x="460" y="638"/>
                  </a:lnTo>
                  <a:lnTo>
                    <a:pt x="511" y="561"/>
                  </a:lnTo>
                  <a:lnTo>
                    <a:pt x="536" y="459"/>
                  </a:lnTo>
                  <a:lnTo>
                    <a:pt x="536" y="255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4257950" y="4253650"/>
              <a:ext cx="13400" cy="17875"/>
            </a:xfrm>
            <a:custGeom>
              <a:avLst/>
              <a:gdLst/>
              <a:ahLst/>
              <a:cxnLst/>
              <a:rect l="l" t="t" r="r" b="b"/>
              <a:pathLst>
                <a:path w="536" h="715" extrusionOk="0">
                  <a:moveTo>
                    <a:pt x="153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459"/>
                  </a:lnTo>
                  <a:lnTo>
                    <a:pt x="26" y="561"/>
                  </a:lnTo>
                  <a:lnTo>
                    <a:pt x="77" y="638"/>
                  </a:lnTo>
                  <a:lnTo>
                    <a:pt x="153" y="689"/>
                  </a:lnTo>
                  <a:lnTo>
                    <a:pt x="255" y="714"/>
                  </a:lnTo>
                  <a:lnTo>
                    <a:pt x="357" y="689"/>
                  </a:lnTo>
                  <a:lnTo>
                    <a:pt x="459" y="638"/>
                  </a:lnTo>
                  <a:lnTo>
                    <a:pt x="510" y="561"/>
                  </a:lnTo>
                  <a:lnTo>
                    <a:pt x="536" y="459"/>
                  </a:lnTo>
                  <a:lnTo>
                    <a:pt x="536" y="255"/>
                  </a:lnTo>
                  <a:lnTo>
                    <a:pt x="510" y="153"/>
                  </a:lnTo>
                  <a:lnTo>
                    <a:pt x="459" y="77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4309600" y="4253650"/>
              <a:ext cx="13425" cy="17875"/>
            </a:xfrm>
            <a:custGeom>
              <a:avLst/>
              <a:gdLst/>
              <a:ahLst/>
              <a:cxnLst/>
              <a:rect l="l" t="t" r="r" b="b"/>
              <a:pathLst>
                <a:path w="537" h="715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459"/>
                  </a:lnTo>
                  <a:lnTo>
                    <a:pt x="26" y="561"/>
                  </a:lnTo>
                  <a:lnTo>
                    <a:pt x="77" y="638"/>
                  </a:lnTo>
                  <a:lnTo>
                    <a:pt x="179" y="689"/>
                  </a:lnTo>
                  <a:lnTo>
                    <a:pt x="281" y="714"/>
                  </a:lnTo>
                  <a:lnTo>
                    <a:pt x="383" y="689"/>
                  </a:lnTo>
                  <a:lnTo>
                    <a:pt x="460" y="638"/>
                  </a:lnTo>
                  <a:lnTo>
                    <a:pt x="511" y="561"/>
                  </a:lnTo>
                  <a:lnTo>
                    <a:pt x="536" y="459"/>
                  </a:lnTo>
                  <a:lnTo>
                    <a:pt x="536" y="255"/>
                  </a:lnTo>
                  <a:lnTo>
                    <a:pt x="511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3978650" y="40534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41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622" y="1122"/>
                  </a:lnTo>
                  <a:lnTo>
                    <a:pt x="3520" y="1071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8" y="1046"/>
                  </a:lnTo>
                  <a:lnTo>
                    <a:pt x="1174" y="1199"/>
                  </a:lnTo>
                  <a:lnTo>
                    <a:pt x="1250" y="1326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2"/>
                  </a:lnTo>
                  <a:lnTo>
                    <a:pt x="1760" y="1658"/>
                  </a:lnTo>
                  <a:lnTo>
                    <a:pt x="1913" y="1683"/>
                  </a:lnTo>
                  <a:lnTo>
                    <a:pt x="2092" y="1658"/>
                  </a:lnTo>
                  <a:lnTo>
                    <a:pt x="2245" y="1632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602" y="1326"/>
                  </a:lnTo>
                  <a:lnTo>
                    <a:pt x="2679" y="1199"/>
                  </a:lnTo>
                  <a:lnTo>
                    <a:pt x="2704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85" y="1199"/>
                  </a:lnTo>
                  <a:lnTo>
                    <a:pt x="3061" y="1326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724" y="1683"/>
                  </a:lnTo>
                  <a:lnTo>
                    <a:pt x="3877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4" y="1199"/>
                  </a:lnTo>
                  <a:lnTo>
                    <a:pt x="4515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79" y="2678"/>
                  </a:lnTo>
                  <a:lnTo>
                    <a:pt x="8265" y="2678"/>
                  </a:lnTo>
                  <a:lnTo>
                    <a:pt x="8341" y="2602"/>
                  </a:lnTo>
                  <a:lnTo>
                    <a:pt x="8418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3978650" y="42683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2"/>
                  </a:lnTo>
                  <a:lnTo>
                    <a:pt x="2041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93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622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48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33"/>
                  </a:lnTo>
                  <a:lnTo>
                    <a:pt x="2373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79" y="1200"/>
                  </a:lnTo>
                  <a:lnTo>
                    <a:pt x="2704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93"/>
                  </a:lnTo>
                  <a:lnTo>
                    <a:pt x="2934" y="1046"/>
                  </a:lnTo>
                  <a:lnTo>
                    <a:pt x="2985" y="1200"/>
                  </a:lnTo>
                  <a:lnTo>
                    <a:pt x="3061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1" y="1633"/>
                  </a:lnTo>
                  <a:lnTo>
                    <a:pt x="4158" y="1557"/>
                  </a:lnTo>
                  <a:lnTo>
                    <a:pt x="4286" y="1455"/>
                  </a:lnTo>
                  <a:lnTo>
                    <a:pt x="4388" y="1327"/>
                  </a:lnTo>
                  <a:lnTo>
                    <a:pt x="4464" y="1200"/>
                  </a:lnTo>
                  <a:lnTo>
                    <a:pt x="4515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418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418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395187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9514" y="2245"/>
                  </a:move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5"/>
                  </a:lnTo>
                  <a:lnTo>
                    <a:pt x="9999" y="2577"/>
                  </a:lnTo>
                  <a:lnTo>
                    <a:pt x="10024" y="2653"/>
                  </a:lnTo>
                  <a:lnTo>
                    <a:pt x="10024" y="2756"/>
                  </a:lnTo>
                  <a:lnTo>
                    <a:pt x="10024" y="5102"/>
                  </a:lnTo>
                  <a:lnTo>
                    <a:pt x="9846" y="5332"/>
                  </a:lnTo>
                  <a:lnTo>
                    <a:pt x="9667" y="5536"/>
                  </a:lnTo>
                  <a:lnTo>
                    <a:pt x="9514" y="5765"/>
                  </a:lnTo>
                  <a:lnTo>
                    <a:pt x="9361" y="6020"/>
                  </a:lnTo>
                  <a:lnTo>
                    <a:pt x="1071" y="6020"/>
                  </a:lnTo>
                  <a:lnTo>
                    <a:pt x="969" y="5995"/>
                  </a:lnTo>
                  <a:lnTo>
                    <a:pt x="867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38" y="5791"/>
                  </a:lnTo>
                  <a:lnTo>
                    <a:pt x="587" y="5689"/>
                  </a:lnTo>
                  <a:lnTo>
                    <a:pt x="561" y="5587"/>
                  </a:lnTo>
                  <a:lnTo>
                    <a:pt x="536" y="5485"/>
                  </a:lnTo>
                  <a:lnTo>
                    <a:pt x="536" y="2756"/>
                  </a:lnTo>
                  <a:lnTo>
                    <a:pt x="561" y="2653"/>
                  </a:lnTo>
                  <a:lnTo>
                    <a:pt x="587" y="2577"/>
                  </a:lnTo>
                  <a:lnTo>
                    <a:pt x="638" y="2475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67" y="2296"/>
                  </a:lnTo>
                  <a:lnTo>
                    <a:pt x="969" y="2271"/>
                  </a:lnTo>
                  <a:lnTo>
                    <a:pt x="1071" y="2245"/>
                  </a:lnTo>
                  <a:close/>
                  <a:moveTo>
                    <a:pt x="3265" y="7627"/>
                  </a:moveTo>
                  <a:lnTo>
                    <a:pt x="3265" y="7959"/>
                  </a:lnTo>
                  <a:lnTo>
                    <a:pt x="3240" y="8061"/>
                  </a:lnTo>
                  <a:lnTo>
                    <a:pt x="3189" y="8137"/>
                  </a:lnTo>
                  <a:lnTo>
                    <a:pt x="3112" y="8214"/>
                  </a:lnTo>
                  <a:lnTo>
                    <a:pt x="2984" y="8239"/>
                  </a:lnTo>
                  <a:lnTo>
                    <a:pt x="2882" y="8214"/>
                  </a:lnTo>
                  <a:lnTo>
                    <a:pt x="2806" y="8137"/>
                  </a:lnTo>
                  <a:lnTo>
                    <a:pt x="2755" y="8061"/>
                  </a:lnTo>
                  <a:lnTo>
                    <a:pt x="2729" y="7959"/>
                  </a:lnTo>
                  <a:lnTo>
                    <a:pt x="2729" y="7627"/>
                  </a:lnTo>
                  <a:close/>
                  <a:moveTo>
                    <a:pt x="5051" y="7627"/>
                  </a:moveTo>
                  <a:lnTo>
                    <a:pt x="5051" y="7959"/>
                  </a:lnTo>
                  <a:lnTo>
                    <a:pt x="5025" y="8061"/>
                  </a:lnTo>
                  <a:lnTo>
                    <a:pt x="4974" y="8137"/>
                  </a:lnTo>
                  <a:lnTo>
                    <a:pt x="4897" y="8214"/>
                  </a:lnTo>
                  <a:lnTo>
                    <a:pt x="4795" y="8239"/>
                  </a:lnTo>
                  <a:lnTo>
                    <a:pt x="4693" y="8214"/>
                  </a:lnTo>
                  <a:lnTo>
                    <a:pt x="4591" y="8137"/>
                  </a:lnTo>
                  <a:lnTo>
                    <a:pt x="4540" y="8061"/>
                  </a:lnTo>
                  <a:lnTo>
                    <a:pt x="4515" y="7959"/>
                  </a:lnTo>
                  <a:lnTo>
                    <a:pt x="4515" y="7627"/>
                  </a:lnTo>
                  <a:close/>
                  <a:moveTo>
                    <a:pt x="8468" y="7627"/>
                  </a:moveTo>
                  <a:lnTo>
                    <a:pt x="7678" y="8112"/>
                  </a:lnTo>
                  <a:lnTo>
                    <a:pt x="7601" y="8163"/>
                  </a:lnTo>
                  <a:lnTo>
                    <a:pt x="7550" y="8239"/>
                  </a:lnTo>
                  <a:lnTo>
                    <a:pt x="7499" y="8341"/>
                  </a:lnTo>
                  <a:lnTo>
                    <a:pt x="7499" y="8418"/>
                  </a:lnTo>
                  <a:lnTo>
                    <a:pt x="7499" y="8520"/>
                  </a:lnTo>
                  <a:lnTo>
                    <a:pt x="7550" y="8597"/>
                  </a:lnTo>
                  <a:lnTo>
                    <a:pt x="7601" y="8673"/>
                  </a:lnTo>
                  <a:lnTo>
                    <a:pt x="7678" y="8750"/>
                  </a:lnTo>
                  <a:lnTo>
                    <a:pt x="8468" y="9234"/>
                  </a:lnTo>
                  <a:lnTo>
                    <a:pt x="1607" y="9234"/>
                  </a:lnTo>
                  <a:lnTo>
                    <a:pt x="1607" y="7627"/>
                  </a:lnTo>
                  <a:lnTo>
                    <a:pt x="2194" y="7627"/>
                  </a:lnTo>
                  <a:lnTo>
                    <a:pt x="2194" y="7959"/>
                  </a:lnTo>
                  <a:lnTo>
                    <a:pt x="2219" y="8112"/>
                  </a:lnTo>
                  <a:lnTo>
                    <a:pt x="2245" y="8265"/>
                  </a:lnTo>
                  <a:lnTo>
                    <a:pt x="2321" y="8418"/>
                  </a:lnTo>
                  <a:lnTo>
                    <a:pt x="2423" y="8520"/>
                  </a:lnTo>
                  <a:lnTo>
                    <a:pt x="2551" y="8622"/>
                  </a:lnTo>
                  <a:lnTo>
                    <a:pt x="2678" y="8699"/>
                  </a:lnTo>
                  <a:lnTo>
                    <a:pt x="2831" y="8750"/>
                  </a:lnTo>
                  <a:lnTo>
                    <a:pt x="2984" y="8775"/>
                  </a:lnTo>
                  <a:lnTo>
                    <a:pt x="3163" y="8750"/>
                  </a:lnTo>
                  <a:lnTo>
                    <a:pt x="3316" y="8699"/>
                  </a:lnTo>
                  <a:lnTo>
                    <a:pt x="3444" y="8622"/>
                  </a:lnTo>
                  <a:lnTo>
                    <a:pt x="3571" y="8520"/>
                  </a:lnTo>
                  <a:lnTo>
                    <a:pt x="3673" y="8418"/>
                  </a:lnTo>
                  <a:lnTo>
                    <a:pt x="3750" y="8265"/>
                  </a:lnTo>
                  <a:lnTo>
                    <a:pt x="3775" y="8112"/>
                  </a:lnTo>
                  <a:lnTo>
                    <a:pt x="3801" y="7959"/>
                  </a:lnTo>
                  <a:lnTo>
                    <a:pt x="3801" y="7627"/>
                  </a:lnTo>
                  <a:lnTo>
                    <a:pt x="3979" y="7627"/>
                  </a:lnTo>
                  <a:lnTo>
                    <a:pt x="3979" y="7959"/>
                  </a:lnTo>
                  <a:lnTo>
                    <a:pt x="4005" y="8112"/>
                  </a:lnTo>
                  <a:lnTo>
                    <a:pt x="4056" y="8265"/>
                  </a:lnTo>
                  <a:lnTo>
                    <a:pt x="4132" y="8418"/>
                  </a:lnTo>
                  <a:lnTo>
                    <a:pt x="4209" y="8520"/>
                  </a:lnTo>
                  <a:lnTo>
                    <a:pt x="4336" y="8622"/>
                  </a:lnTo>
                  <a:lnTo>
                    <a:pt x="4464" y="8699"/>
                  </a:lnTo>
                  <a:lnTo>
                    <a:pt x="4617" y="8750"/>
                  </a:lnTo>
                  <a:lnTo>
                    <a:pt x="4795" y="8775"/>
                  </a:lnTo>
                  <a:lnTo>
                    <a:pt x="4948" y="8750"/>
                  </a:lnTo>
                  <a:lnTo>
                    <a:pt x="5102" y="8699"/>
                  </a:lnTo>
                  <a:lnTo>
                    <a:pt x="5229" y="8622"/>
                  </a:lnTo>
                  <a:lnTo>
                    <a:pt x="5357" y="8520"/>
                  </a:lnTo>
                  <a:lnTo>
                    <a:pt x="5459" y="8418"/>
                  </a:lnTo>
                  <a:lnTo>
                    <a:pt x="5535" y="8265"/>
                  </a:lnTo>
                  <a:lnTo>
                    <a:pt x="5586" y="8112"/>
                  </a:lnTo>
                  <a:lnTo>
                    <a:pt x="5586" y="7959"/>
                  </a:lnTo>
                  <a:lnTo>
                    <a:pt x="5586" y="7627"/>
                  </a:lnTo>
                  <a:close/>
                  <a:moveTo>
                    <a:pt x="9081" y="6556"/>
                  </a:moveTo>
                  <a:lnTo>
                    <a:pt x="8979" y="6811"/>
                  </a:lnTo>
                  <a:lnTo>
                    <a:pt x="8902" y="7092"/>
                  </a:lnTo>
                  <a:lnTo>
                    <a:pt x="1250" y="7092"/>
                  </a:lnTo>
                  <a:lnTo>
                    <a:pt x="1148" y="7168"/>
                  </a:lnTo>
                  <a:lnTo>
                    <a:pt x="1097" y="7245"/>
                  </a:lnTo>
                  <a:lnTo>
                    <a:pt x="1071" y="7347"/>
                  </a:lnTo>
                  <a:lnTo>
                    <a:pt x="1071" y="9489"/>
                  </a:lnTo>
                  <a:lnTo>
                    <a:pt x="1097" y="9617"/>
                  </a:lnTo>
                  <a:lnTo>
                    <a:pt x="1148" y="9693"/>
                  </a:lnTo>
                  <a:lnTo>
                    <a:pt x="1250" y="9744"/>
                  </a:lnTo>
                  <a:lnTo>
                    <a:pt x="1352" y="9770"/>
                  </a:lnTo>
                  <a:lnTo>
                    <a:pt x="8902" y="9770"/>
                  </a:lnTo>
                  <a:lnTo>
                    <a:pt x="8979" y="10050"/>
                  </a:lnTo>
                  <a:lnTo>
                    <a:pt x="9081" y="10305"/>
                  </a:lnTo>
                  <a:lnTo>
                    <a:pt x="969" y="10305"/>
                  </a:lnTo>
                  <a:lnTo>
                    <a:pt x="867" y="10254"/>
                  </a:lnTo>
                  <a:lnTo>
                    <a:pt x="765" y="10229"/>
                  </a:lnTo>
                  <a:lnTo>
                    <a:pt x="689" y="10152"/>
                  </a:lnTo>
                  <a:lnTo>
                    <a:pt x="638" y="10076"/>
                  </a:lnTo>
                  <a:lnTo>
                    <a:pt x="587" y="9999"/>
                  </a:lnTo>
                  <a:lnTo>
                    <a:pt x="561" y="9897"/>
                  </a:lnTo>
                  <a:lnTo>
                    <a:pt x="536" y="9795"/>
                  </a:lnTo>
                  <a:lnTo>
                    <a:pt x="536" y="7066"/>
                  </a:lnTo>
                  <a:lnTo>
                    <a:pt x="561" y="6964"/>
                  </a:lnTo>
                  <a:lnTo>
                    <a:pt x="587" y="6862"/>
                  </a:lnTo>
                  <a:lnTo>
                    <a:pt x="638" y="6786"/>
                  </a:lnTo>
                  <a:lnTo>
                    <a:pt x="689" y="6709"/>
                  </a:lnTo>
                  <a:lnTo>
                    <a:pt x="765" y="6633"/>
                  </a:lnTo>
                  <a:lnTo>
                    <a:pt x="867" y="6581"/>
                  </a:lnTo>
                  <a:lnTo>
                    <a:pt x="969" y="6556"/>
                  </a:lnTo>
                  <a:close/>
                  <a:moveTo>
                    <a:pt x="5561" y="15152"/>
                  </a:moveTo>
                  <a:lnTo>
                    <a:pt x="5561" y="15636"/>
                  </a:lnTo>
                  <a:lnTo>
                    <a:pt x="5025" y="15636"/>
                  </a:lnTo>
                  <a:lnTo>
                    <a:pt x="5025" y="15152"/>
                  </a:lnTo>
                  <a:close/>
                  <a:moveTo>
                    <a:pt x="3418" y="17243"/>
                  </a:moveTo>
                  <a:lnTo>
                    <a:pt x="3418" y="17779"/>
                  </a:lnTo>
                  <a:lnTo>
                    <a:pt x="536" y="17779"/>
                  </a:lnTo>
                  <a:lnTo>
                    <a:pt x="536" y="17243"/>
                  </a:lnTo>
                  <a:close/>
                  <a:moveTo>
                    <a:pt x="5561" y="16172"/>
                  </a:moveTo>
                  <a:lnTo>
                    <a:pt x="5561" y="16988"/>
                  </a:lnTo>
                  <a:lnTo>
                    <a:pt x="5586" y="17090"/>
                  </a:lnTo>
                  <a:lnTo>
                    <a:pt x="5637" y="17167"/>
                  </a:lnTo>
                  <a:lnTo>
                    <a:pt x="5714" y="17243"/>
                  </a:lnTo>
                  <a:lnTo>
                    <a:pt x="6632" y="17243"/>
                  </a:lnTo>
                  <a:lnTo>
                    <a:pt x="6632" y="17779"/>
                  </a:lnTo>
                  <a:lnTo>
                    <a:pt x="3954" y="17779"/>
                  </a:lnTo>
                  <a:lnTo>
                    <a:pt x="3954" y="17243"/>
                  </a:lnTo>
                  <a:lnTo>
                    <a:pt x="4846" y="17243"/>
                  </a:lnTo>
                  <a:lnTo>
                    <a:pt x="4948" y="17167"/>
                  </a:lnTo>
                  <a:lnTo>
                    <a:pt x="5000" y="17090"/>
                  </a:lnTo>
                  <a:lnTo>
                    <a:pt x="5025" y="16988"/>
                  </a:lnTo>
                  <a:lnTo>
                    <a:pt x="5025" y="16172"/>
                  </a:lnTo>
                  <a:close/>
                  <a:moveTo>
                    <a:pt x="17804" y="17243"/>
                  </a:moveTo>
                  <a:lnTo>
                    <a:pt x="17804" y="17779"/>
                  </a:lnTo>
                  <a:lnTo>
                    <a:pt x="7168" y="17779"/>
                  </a:lnTo>
                  <a:lnTo>
                    <a:pt x="7168" y="17243"/>
                  </a:lnTo>
                  <a:close/>
                  <a:moveTo>
                    <a:pt x="1327" y="1"/>
                  </a:moveTo>
                  <a:lnTo>
                    <a:pt x="1199" y="26"/>
                  </a:lnTo>
                  <a:lnTo>
                    <a:pt x="1097" y="77"/>
                  </a:lnTo>
                  <a:lnTo>
                    <a:pt x="969" y="154"/>
                  </a:lnTo>
                  <a:lnTo>
                    <a:pt x="893" y="230"/>
                  </a:lnTo>
                  <a:lnTo>
                    <a:pt x="791" y="307"/>
                  </a:lnTo>
                  <a:lnTo>
                    <a:pt x="740" y="434"/>
                  </a:lnTo>
                  <a:lnTo>
                    <a:pt x="689" y="536"/>
                  </a:lnTo>
                  <a:lnTo>
                    <a:pt x="77" y="2398"/>
                  </a:lnTo>
                  <a:lnTo>
                    <a:pt x="26" y="2551"/>
                  </a:lnTo>
                  <a:lnTo>
                    <a:pt x="0" y="2756"/>
                  </a:lnTo>
                  <a:lnTo>
                    <a:pt x="0" y="5485"/>
                  </a:lnTo>
                  <a:lnTo>
                    <a:pt x="26" y="5714"/>
                  </a:lnTo>
                  <a:lnTo>
                    <a:pt x="102" y="5918"/>
                  </a:lnTo>
                  <a:lnTo>
                    <a:pt x="204" y="6122"/>
                  </a:lnTo>
                  <a:lnTo>
                    <a:pt x="357" y="6275"/>
                  </a:lnTo>
                  <a:lnTo>
                    <a:pt x="204" y="6428"/>
                  </a:lnTo>
                  <a:lnTo>
                    <a:pt x="102" y="6633"/>
                  </a:lnTo>
                  <a:lnTo>
                    <a:pt x="26" y="6837"/>
                  </a:lnTo>
                  <a:lnTo>
                    <a:pt x="0" y="7066"/>
                  </a:lnTo>
                  <a:lnTo>
                    <a:pt x="0" y="9795"/>
                  </a:lnTo>
                  <a:lnTo>
                    <a:pt x="26" y="10025"/>
                  </a:lnTo>
                  <a:lnTo>
                    <a:pt x="102" y="10229"/>
                  </a:lnTo>
                  <a:lnTo>
                    <a:pt x="204" y="10407"/>
                  </a:lnTo>
                  <a:lnTo>
                    <a:pt x="357" y="10586"/>
                  </a:lnTo>
                  <a:lnTo>
                    <a:pt x="204" y="10739"/>
                  </a:lnTo>
                  <a:lnTo>
                    <a:pt x="102" y="10918"/>
                  </a:lnTo>
                  <a:lnTo>
                    <a:pt x="26" y="11122"/>
                  </a:lnTo>
                  <a:lnTo>
                    <a:pt x="0" y="11351"/>
                  </a:lnTo>
                  <a:lnTo>
                    <a:pt x="0" y="12576"/>
                  </a:lnTo>
                  <a:lnTo>
                    <a:pt x="26" y="12678"/>
                  </a:lnTo>
                  <a:lnTo>
                    <a:pt x="77" y="12780"/>
                  </a:lnTo>
                  <a:lnTo>
                    <a:pt x="179" y="12831"/>
                  </a:lnTo>
                  <a:lnTo>
                    <a:pt x="281" y="12856"/>
                  </a:lnTo>
                  <a:lnTo>
                    <a:pt x="383" y="12831"/>
                  </a:lnTo>
                  <a:lnTo>
                    <a:pt x="459" y="12780"/>
                  </a:lnTo>
                  <a:lnTo>
                    <a:pt x="510" y="12678"/>
                  </a:lnTo>
                  <a:lnTo>
                    <a:pt x="536" y="12576"/>
                  </a:lnTo>
                  <a:lnTo>
                    <a:pt x="536" y="11351"/>
                  </a:lnTo>
                  <a:lnTo>
                    <a:pt x="561" y="11249"/>
                  </a:lnTo>
                  <a:lnTo>
                    <a:pt x="587" y="11173"/>
                  </a:lnTo>
                  <a:lnTo>
                    <a:pt x="638" y="11071"/>
                  </a:lnTo>
                  <a:lnTo>
                    <a:pt x="689" y="10994"/>
                  </a:lnTo>
                  <a:lnTo>
                    <a:pt x="765" y="10943"/>
                  </a:lnTo>
                  <a:lnTo>
                    <a:pt x="867" y="10892"/>
                  </a:lnTo>
                  <a:lnTo>
                    <a:pt x="969" y="10841"/>
                  </a:lnTo>
                  <a:lnTo>
                    <a:pt x="9361" y="10841"/>
                  </a:lnTo>
                  <a:lnTo>
                    <a:pt x="9514" y="11071"/>
                  </a:lnTo>
                  <a:lnTo>
                    <a:pt x="9667" y="11300"/>
                  </a:lnTo>
                  <a:lnTo>
                    <a:pt x="9846" y="11530"/>
                  </a:lnTo>
                  <a:lnTo>
                    <a:pt x="10024" y="11734"/>
                  </a:lnTo>
                  <a:lnTo>
                    <a:pt x="10024" y="14080"/>
                  </a:lnTo>
                  <a:lnTo>
                    <a:pt x="10024" y="14182"/>
                  </a:lnTo>
                  <a:lnTo>
                    <a:pt x="9999" y="14284"/>
                  </a:lnTo>
                  <a:lnTo>
                    <a:pt x="9948" y="14386"/>
                  </a:lnTo>
                  <a:lnTo>
                    <a:pt x="9871" y="14463"/>
                  </a:lnTo>
                  <a:lnTo>
                    <a:pt x="9795" y="14514"/>
                  </a:lnTo>
                  <a:lnTo>
                    <a:pt x="9718" y="14565"/>
                  </a:lnTo>
                  <a:lnTo>
                    <a:pt x="9616" y="14591"/>
                  </a:lnTo>
                  <a:lnTo>
                    <a:pt x="9514" y="14616"/>
                  </a:lnTo>
                  <a:lnTo>
                    <a:pt x="1071" y="14616"/>
                  </a:lnTo>
                  <a:lnTo>
                    <a:pt x="969" y="14591"/>
                  </a:lnTo>
                  <a:lnTo>
                    <a:pt x="867" y="14565"/>
                  </a:lnTo>
                  <a:lnTo>
                    <a:pt x="765" y="14514"/>
                  </a:lnTo>
                  <a:lnTo>
                    <a:pt x="689" y="14463"/>
                  </a:lnTo>
                  <a:lnTo>
                    <a:pt x="638" y="14386"/>
                  </a:lnTo>
                  <a:lnTo>
                    <a:pt x="587" y="14284"/>
                  </a:lnTo>
                  <a:lnTo>
                    <a:pt x="561" y="14182"/>
                  </a:lnTo>
                  <a:lnTo>
                    <a:pt x="536" y="14080"/>
                  </a:lnTo>
                  <a:lnTo>
                    <a:pt x="536" y="13749"/>
                  </a:lnTo>
                  <a:lnTo>
                    <a:pt x="510" y="13647"/>
                  </a:lnTo>
                  <a:lnTo>
                    <a:pt x="459" y="13545"/>
                  </a:lnTo>
                  <a:lnTo>
                    <a:pt x="383" y="13494"/>
                  </a:lnTo>
                  <a:lnTo>
                    <a:pt x="281" y="13468"/>
                  </a:lnTo>
                  <a:lnTo>
                    <a:pt x="179" y="13494"/>
                  </a:lnTo>
                  <a:lnTo>
                    <a:pt x="77" y="13545"/>
                  </a:lnTo>
                  <a:lnTo>
                    <a:pt x="26" y="13647"/>
                  </a:lnTo>
                  <a:lnTo>
                    <a:pt x="0" y="13749"/>
                  </a:lnTo>
                  <a:lnTo>
                    <a:pt x="0" y="14080"/>
                  </a:lnTo>
                  <a:lnTo>
                    <a:pt x="26" y="14284"/>
                  </a:lnTo>
                  <a:lnTo>
                    <a:pt x="102" y="14489"/>
                  </a:lnTo>
                  <a:lnTo>
                    <a:pt x="179" y="14667"/>
                  </a:lnTo>
                  <a:lnTo>
                    <a:pt x="306" y="14820"/>
                  </a:lnTo>
                  <a:lnTo>
                    <a:pt x="485" y="14948"/>
                  </a:lnTo>
                  <a:lnTo>
                    <a:pt x="663" y="15050"/>
                  </a:lnTo>
                  <a:lnTo>
                    <a:pt x="842" y="15126"/>
                  </a:lnTo>
                  <a:lnTo>
                    <a:pt x="1071" y="15152"/>
                  </a:lnTo>
                  <a:lnTo>
                    <a:pt x="4489" y="15152"/>
                  </a:lnTo>
                  <a:lnTo>
                    <a:pt x="4489" y="16708"/>
                  </a:lnTo>
                  <a:lnTo>
                    <a:pt x="281" y="16708"/>
                  </a:lnTo>
                  <a:lnTo>
                    <a:pt x="179" y="16733"/>
                  </a:lnTo>
                  <a:lnTo>
                    <a:pt x="77" y="16784"/>
                  </a:lnTo>
                  <a:lnTo>
                    <a:pt x="26" y="16886"/>
                  </a:lnTo>
                  <a:lnTo>
                    <a:pt x="0" y="16988"/>
                  </a:lnTo>
                  <a:lnTo>
                    <a:pt x="0" y="18059"/>
                  </a:lnTo>
                  <a:lnTo>
                    <a:pt x="26" y="18161"/>
                  </a:lnTo>
                  <a:lnTo>
                    <a:pt x="77" y="18238"/>
                  </a:lnTo>
                  <a:lnTo>
                    <a:pt x="179" y="18315"/>
                  </a:lnTo>
                  <a:lnTo>
                    <a:pt x="281" y="18340"/>
                  </a:lnTo>
                  <a:lnTo>
                    <a:pt x="18084" y="18340"/>
                  </a:lnTo>
                  <a:lnTo>
                    <a:pt x="18186" y="18315"/>
                  </a:lnTo>
                  <a:lnTo>
                    <a:pt x="18263" y="18238"/>
                  </a:lnTo>
                  <a:lnTo>
                    <a:pt x="18314" y="18161"/>
                  </a:lnTo>
                  <a:lnTo>
                    <a:pt x="18339" y="18059"/>
                  </a:lnTo>
                  <a:lnTo>
                    <a:pt x="18339" y="16988"/>
                  </a:lnTo>
                  <a:lnTo>
                    <a:pt x="18314" y="16886"/>
                  </a:lnTo>
                  <a:lnTo>
                    <a:pt x="18263" y="16784"/>
                  </a:lnTo>
                  <a:lnTo>
                    <a:pt x="18186" y="16733"/>
                  </a:lnTo>
                  <a:lnTo>
                    <a:pt x="18084" y="16708"/>
                  </a:lnTo>
                  <a:lnTo>
                    <a:pt x="6096" y="16708"/>
                  </a:lnTo>
                  <a:lnTo>
                    <a:pt x="6096" y="15152"/>
                  </a:lnTo>
                  <a:lnTo>
                    <a:pt x="9514" y="15152"/>
                  </a:lnTo>
                  <a:lnTo>
                    <a:pt x="9718" y="15126"/>
                  </a:lnTo>
                  <a:lnTo>
                    <a:pt x="9922" y="15050"/>
                  </a:lnTo>
                  <a:lnTo>
                    <a:pt x="10101" y="14948"/>
                  </a:lnTo>
                  <a:lnTo>
                    <a:pt x="10254" y="14820"/>
                  </a:lnTo>
                  <a:lnTo>
                    <a:pt x="10381" y="14667"/>
                  </a:lnTo>
                  <a:lnTo>
                    <a:pt x="10483" y="14489"/>
                  </a:lnTo>
                  <a:lnTo>
                    <a:pt x="10560" y="14284"/>
                  </a:lnTo>
                  <a:lnTo>
                    <a:pt x="10560" y="14080"/>
                  </a:lnTo>
                  <a:lnTo>
                    <a:pt x="10560" y="12218"/>
                  </a:lnTo>
                  <a:lnTo>
                    <a:pt x="10892" y="12474"/>
                  </a:lnTo>
                  <a:lnTo>
                    <a:pt x="11249" y="12652"/>
                  </a:lnTo>
                  <a:lnTo>
                    <a:pt x="11606" y="12831"/>
                  </a:lnTo>
                  <a:lnTo>
                    <a:pt x="11963" y="12984"/>
                  </a:lnTo>
                  <a:lnTo>
                    <a:pt x="12345" y="13086"/>
                  </a:lnTo>
                  <a:lnTo>
                    <a:pt x="12728" y="13188"/>
                  </a:lnTo>
                  <a:lnTo>
                    <a:pt x="13136" y="13213"/>
                  </a:lnTo>
                  <a:lnTo>
                    <a:pt x="13519" y="13239"/>
                  </a:lnTo>
                  <a:lnTo>
                    <a:pt x="13876" y="13239"/>
                  </a:lnTo>
                  <a:lnTo>
                    <a:pt x="14207" y="13188"/>
                  </a:lnTo>
                  <a:lnTo>
                    <a:pt x="14539" y="13137"/>
                  </a:lnTo>
                  <a:lnTo>
                    <a:pt x="14871" y="13060"/>
                  </a:lnTo>
                  <a:lnTo>
                    <a:pt x="15202" y="12958"/>
                  </a:lnTo>
                  <a:lnTo>
                    <a:pt x="15508" y="12831"/>
                  </a:lnTo>
                  <a:lnTo>
                    <a:pt x="15814" y="12678"/>
                  </a:lnTo>
                  <a:lnTo>
                    <a:pt x="16095" y="12499"/>
                  </a:lnTo>
                  <a:lnTo>
                    <a:pt x="16171" y="12422"/>
                  </a:lnTo>
                  <a:lnTo>
                    <a:pt x="16222" y="12320"/>
                  </a:lnTo>
                  <a:lnTo>
                    <a:pt x="16222" y="12218"/>
                  </a:lnTo>
                  <a:lnTo>
                    <a:pt x="16197" y="12116"/>
                  </a:lnTo>
                  <a:lnTo>
                    <a:pt x="16120" y="12040"/>
                  </a:lnTo>
                  <a:lnTo>
                    <a:pt x="16018" y="12014"/>
                  </a:lnTo>
                  <a:lnTo>
                    <a:pt x="15916" y="12014"/>
                  </a:lnTo>
                  <a:lnTo>
                    <a:pt x="15814" y="12040"/>
                  </a:lnTo>
                  <a:lnTo>
                    <a:pt x="15559" y="12193"/>
                  </a:lnTo>
                  <a:lnTo>
                    <a:pt x="15279" y="12320"/>
                  </a:lnTo>
                  <a:lnTo>
                    <a:pt x="14998" y="12448"/>
                  </a:lnTo>
                  <a:lnTo>
                    <a:pt x="14718" y="12525"/>
                  </a:lnTo>
                  <a:lnTo>
                    <a:pt x="14437" y="12601"/>
                  </a:lnTo>
                  <a:lnTo>
                    <a:pt x="14131" y="12652"/>
                  </a:lnTo>
                  <a:lnTo>
                    <a:pt x="13825" y="12703"/>
                  </a:lnTo>
                  <a:lnTo>
                    <a:pt x="13519" y="12703"/>
                  </a:lnTo>
                  <a:lnTo>
                    <a:pt x="13162" y="12678"/>
                  </a:lnTo>
                  <a:lnTo>
                    <a:pt x="12779" y="12652"/>
                  </a:lnTo>
                  <a:lnTo>
                    <a:pt x="12422" y="12550"/>
                  </a:lnTo>
                  <a:lnTo>
                    <a:pt x="12065" y="12448"/>
                  </a:lnTo>
                  <a:lnTo>
                    <a:pt x="11733" y="12320"/>
                  </a:lnTo>
                  <a:lnTo>
                    <a:pt x="11427" y="12142"/>
                  </a:lnTo>
                  <a:lnTo>
                    <a:pt x="11121" y="11963"/>
                  </a:lnTo>
                  <a:lnTo>
                    <a:pt x="10815" y="11734"/>
                  </a:lnTo>
                  <a:lnTo>
                    <a:pt x="10560" y="11504"/>
                  </a:lnTo>
                  <a:lnTo>
                    <a:pt x="10305" y="11249"/>
                  </a:lnTo>
                  <a:lnTo>
                    <a:pt x="10075" y="10969"/>
                  </a:lnTo>
                  <a:lnTo>
                    <a:pt x="9871" y="10663"/>
                  </a:lnTo>
                  <a:lnTo>
                    <a:pt x="9693" y="10331"/>
                  </a:lnTo>
                  <a:lnTo>
                    <a:pt x="9540" y="9999"/>
                  </a:lnTo>
                  <a:lnTo>
                    <a:pt x="9438" y="9668"/>
                  </a:lnTo>
                  <a:lnTo>
                    <a:pt x="9336" y="9285"/>
                  </a:lnTo>
                  <a:lnTo>
                    <a:pt x="9310" y="9209"/>
                  </a:lnTo>
                  <a:lnTo>
                    <a:pt x="9259" y="9132"/>
                  </a:lnTo>
                  <a:lnTo>
                    <a:pt x="9208" y="9081"/>
                  </a:lnTo>
                  <a:lnTo>
                    <a:pt x="9157" y="9030"/>
                  </a:lnTo>
                  <a:lnTo>
                    <a:pt x="8188" y="8418"/>
                  </a:lnTo>
                  <a:lnTo>
                    <a:pt x="9157" y="7831"/>
                  </a:lnTo>
                  <a:lnTo>
                    <a:pt x="9208" y="7780"/>
                  </a:lnTo>
                  <a:lnTo>
                    <a:pt x="9259" y="7704"/>
                  </a:lnTo>
                  <a:lnTo>
                    <a:pt x="9310" y="7653"/>
                  </a:lnTo>
                  <a:lnTo>
                    <a:pt x="9336" y="7551"/>
                  </a:lnTo>
                  <a:lnTo>
                    <a:pt x="9412" y="7219"/>
                  </a:lnTo>
                  <a:lnTo>
                    <a:pt x="9540" y="6862"/>
                  </a:lnTo>
                  <a:lnTo>
                    <a:pt x="9693" y="6556"/>
                  </a:lnTo>
                  <a:lnTo>
                    <a:pt x="9846" y="6224"/>
                  </a:lnTo>
                  <a:lnTo>
                    <a:pt x="10050" y="5944"/>
                  </a:lnTo>
                  <a:lnTo>
                    <a:pt x="10279" y="5663"/>
                  </a:lnTo>
                  <a:lnTo>
                    <a:pt x="10509" y="5383"/>
                  </a:lnTo>
                  <a:lnTo>
                    <a:pt x="10789" y="5153"/>
                  </a:lnTo>
                  <a:lnTo>
                    <a:pt x="11070" y="4924"/>
                  </a:lnTo>
                  <a:lnTo>
                    <a:pt x="11376" y="4720"/>
                  </a:lnTo>
                  <a:lnTo>
                    <a:pt x="11682" y="4566"/>
                  </a:lnTo>
                  <a:lnTo>
                    <a:pt x="12039" y="4413"/>
                  </a:lnTo>
                  <a:lnTo>
                    <a:pt x="12371" y="4311"/>
                  </a:lnTo>
                  <a:lnTo>
                    <a:pt x="12728" y="4209"/>
                  </a:lnTo>
                  <a:lnTo>
                    <a:pt x="13085" y="4158"/>
                  </a:lnTo>
                  <a:lnTo>
                    <a:pt x="13876" y="4158"/>
                  </a:lnTo>
                  <a:lnTo>
                    <a:pt x="14284" y="4209"/>
                  </a:lnTo>
                  <a:lnTo>
                    <a:pt x="14692" y="4311"/>
                  </a:lnTo>
                  <a:lnTo>
                    <a:pt x="15100" y="4439"/>
                  </a:lnTo>
                  <a:lnTo>
                    <a:pt x="15483" y="4617"/>
                  </a:lnTo>
                  <a:lnTo>
                    <a:pt x="15840" y="4847"/>
                  </a:lnTo>
                  <a:lnTo>
                    <a:pt x="16171" y="5077"/>
                  </a:lnTo>
                  <a:lnTo>
                    <a:pt x="16503" y="5383"/>
                  </a:lnTo>
                  <a:lnTo>
                    <a:pt x="16809" y="5689"/>
                  </a:lnTo>
                  <a:lnTo>
                    <a:pt x="17064" y="6020"/>
                  </a:lnTo>
                  <a:lnTo>
                    <a:pt x="17268" y="6377"/>
                  </a:lnTo>
                  <a:lnTo>
                    <a:pt x="17472" y="6760"/>
                  </a:lnTo>
                  <a:lnTo>
                    <a:pt x="17600" y="7143"/>
                  </a:lnTo>
                  <a:lnTo>
                    <a:pt x="17727" y="7551"/>
                  </a:lnTo>
                  <a:lnTo>
                    <a:pt x="17778" y="7959"/>
                  </a:lnTo>
                  <a:lnTo>
                    <a:pt x="17804" y="8392"/>
                  </a:lnTo>
                  <a:lnTo>
                    <a:pt x="17778" y="8801"/>
                  </a:lnTo>
                  <a:lnTo>
                    <a:pt x="17727" y="9209"/>
                  </a:lnTo>
                  <a:lnTo>
                    <a:pt x="17651" y="9617"/>
                  </a:lnTo>
                  <a:lnTo>
                    <a:pt x="17498" y="9999"/>
                  </a:lnTo>
                  <a:lnTo>
                    <a:pt x="17345" y="10356"/>
                  </a:lnTo>
                  <a:lnTo>
                    <a:pt x="17141" y="10714"/>
                  </a:lnTo>
                  <a:lnTo>
                    <a:pt x="16911" y="11045"/>
                  </a:lnTo>
                  <a:lnTo>
                    <a:pt x="16630" y="11377"/>
                  </a:lnTo>
                  <a:lnTo>
                    <a:pt x="16579" y="11453"/>
                  </a:lnTo>
                  <a:lnTo>
                    <a:pt x="16554" y="11555"/>
                  </a:lnTo>
                  <a:lnTo>
                    <a:pt x="16579" y="11657"/>
                  </a:lnTo>
                  <a:lnTo>
                    <a:pt x="16656" y="11734"/>
                  </a:lnTo>
                  <a:lnTo>
                    <a:pt x="16733" y="11810"/>
                  </a:lnTo>
                  <a:lnTo>
                    <a:pt x="16835" y="11810"/>
                  </a:lnTo>
                  <a:lnTo>
                    <a:pt x="16937" y="11785"/>
                  </a:lnTo>
                  <a:lnTo>
                    <a:pt x="17013" y="11734"/>
                  </a:lnTo>
                  <a:lnTo>
                    <a:pt x="17319" y="11377"/>
                  </a:lnTo>
                  <a:lnTo>
                    <a:pt x="17600" y="10994"/>
                  </a:lnTo>
                  <a:lnTo>
                    <a:pt x="17829" y="10612"/>
                  </a:lnTo>
                  <a:lnTo>
                    <a:pt x="18008" y="10203"/>
                  </a:lnTo>
                  <a:lnTo>
                    <a:pt x="18161" y="9770"/>
                  </a:lnTo>
                  <a:lnTo>
                    <a:pt x="18263" y="9311"/>
                  </a:lnTo>
                  <a:lnTo>
                    <a:pt x="18314" y="8852"/>
                  </a:lnTo>
                  <a:lnTo>
                    <a:pt x="18339" y="8392"/>
                  </a:lnTo>
                  <a:lnTo>
                    <a:pt x="18314" y="7908"/>
                  </a:lnTo>
                  <a:lnTo>
                    <a:pt x="18237" y="7449"/>
                  </a:lnTo>
                  <a:lnTo>
                    <a:pt x="18110" y="6990"/>
                  </a:lnTo>
                  <a:lnTo>
                    <a:pt x="17957" y="6556"/>
                  </a:lnTo>
                  <a:lnTo>
                    <a:pt x="17753" y="6122"/>
                  </a:lnTo>
                  <a:lnTo>
                    <a:pt x="17498" y="5714"/>
                  </a:lnTo>
                  <a:lnTo>
                    <a:pt x="17217" y="5332"/>
                  </a:lnTo>
                  <a:lnTo>
                    <a:pt x="16886" y="5000"/>
                  </a:lnTo>
                  <a:lnTo>
                    <a:pt x="16528" y="4669"/>
                  </a:lnTo>
                  <a:lnTo>
                    <a:pt x="16120" y="4388"/>
                  </a:lnTo>
                  <a:lnTo>
                    <a:pt x="15712" y="4133"/>
                  </a:lnTo>
                  <a:lnTo>
                    <a:pt x="15279" y="3954"/>
                  </a:lnTo>
                  <a:lnTo>
                    <a:pt x="14845" y="3801"/>
                  </a:lnTo>
                  <a:lnTo>
                    <a:pt x="14386" y="3699"/>
                  </a:lnTo>
                  <a:lnTo>
                    <a:pt x="13927" y="3623"/>
                  </a:lnTo>
                  <a:lnTo>
                    <a:pt x="13442" y="3597"/>
                  </a:lnTo>
                  <a:lnTo>
                    <a:pt x="13060" y="3623"/>
                  </a:lnTo>
                  <a:lnTo>
                    <a:pt x="12677" y="3674"/>
                  </a:lnTo>
                  <a:lnTo>
                    <a:pt x="12294" y="3776"/>
                  </a:lnTo>
                  <a:lnTo>
                    <a:pt x="11912" y="3878"/>
                  </a:lnTo>
                  <a:lnTo>
                    <a:pt x="11555" y="4031"/>
                  </a:lnTo>
                  <a:lnTo>
                    <a:pt x="11223" y="4209"/>
                  </a:lnTo>
                  <a:lnTo>
                    <a:pt x="10892" y="4388"/>
                  </a:lnTo>
                  <a:lnTo>
                    <a:pt x="10560" y="4617"/>
                  </a:lnTo>
                  <a:lnTo>
                    <a:pt x="10560" y="2756"/>
                  </a:lnTo>
                  <a:lnTo>
                    <a:pt x="10560" y="2577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7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77"/>
                  </a:lnTo>
                  <a:lnTo>
                    <a:pt x="9387" y="26"/>
                  </a:lnTo>
                  <a:lnTo>
                    <a:pt x="9259" y="1"/>
                  </a:lnTo>
                  <a:lnTo>
                    <a:pt x="3342" y="1"/>
                  </a:lnTo>
                  <a:lnTo>
                    <a:pt x="3240" y="77"/>
                  </a:lnTo>
                  <a:lnTo>
                    <a:pt x="3189" y="154"/>
                  </a:lnTo>
                  <a:lnTo>
                    <a:pt x="3163" y="256"/>
                  </a:lnTo>
                  <a:lnTo>
                    <a:pt x="3189" y="358"/>
                  </a:lnTo>
                  <a:lnTo>
                    <a:pt x="3240" y="460"/>
                  </a:lnTo>
                  <a:lnTo>
                    <a:pt x="3342" y="511"/>
                  </a:lnTo>
                  <a:lnTo>
                    <a:pt x="3444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10"/>
                  </a:lnTo>
                  <a:lnTo>
                    <a:pt x="1071" y="1710"/>
                  </a:lnTo>
                  <a:lnTo>
                    <a:pt x="842" y="1735"/>
                  </a:lnTo>
                  <a:lnTo>
                    <a:pt x="1199" y="715"/>
                  </a:lnTo>
                  <a:lnTo>
                    <a:pt x="1225" y="638"/>
                  </a:lnTo>
                  <a:lnTo>
                    <a:pt x="1301" y="587"/>
                  </a:lnTo>
                  <a:lnTo>
                    <a:pt x="1378" y="536"/>
                  </a:lnTo>
                  <a:lnTo>
                    <a:pt x="2296" y="536"/>
                  </a:lnTo>
                  <a:lnTo>
                    <a:pt x="2398" y="511"/>
                  </a:lnTo>
                  <a:lnTo>
                    <a:pt x="2474" y="460"/>
                  </a:lnTo>
                  <a:lnTo>
                    <a:pt x="2551" y="358"/>
                  </a:lnTo>
                  <a:lnTo>
                    <a:pt x="2551" y="256"/>
                  </a:lnTo>
                  <a:lnTo>
                    <a:pt x="2551" y="154"/>
                  </a:lnTo>
                  <a:lnTo>
                    <a:pt x="2474" y="77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70"/>
          <p:cNvGrpSpPr/>
          <p:nvPr/>
        </p:nvGrpSpPr>
        <p:grpSpPr>
          <a:xfrm>
            <a:off x="6190999" y="4084051"/>
            <a:ext cx="456070" cy="456070"/>
            <a:chOff x="5437625" y="3983900"/>
            <a:chExt cx="458500" cy="458500"/>
          </a:xfrm>
        </p:grpSpPr>
        <p:sp>
          <p:nvSpPr>
            <p:cNvPr id="1860" name="Google Shape;1860;p70"/>
            <p:cNvSpPr/>
            <p:nvPr/>
          </p:nvSpPr>
          <p:spPr>
            <a:xfrm>
              <a:off x="5713100" y="4212200"/>
              <a:ext cx="131375" cy="52950"/>
            </a:xfrm>
            <a:custGeom>
              <a:avLst/>
              <a:gdLst/>
              <a:ahLst/>
              <a:cxnLst/>
              <a:rect l="l" t="t" r="r" b="b"/>
              <a:pathLst>
                <a:path w="5255" h="2118" extrusionOk="0">
                  <a:moveTo>
                    <a:pt x="1556" y="536"/>
                  </a:moveTo>
                  <a:lnTo>
                    <a:pt x="1556" y="561"/>
                  </a:lnTo>
                  <a:lnTo>
                    <a:pt x="1556" y="1582"/>
                  </a:lnTo>
                  <a:lnTo>
                    <a:pt x="536" y="1582"/>
                  </a:lnTo>
                  <a:lnTo>
                    <a:pt x="536" y="561"/>
                  </a:lnTo>
                  <a:lnTo>
                    <a:pt x="536" y="536"/>
                  </a:lnTo>
                  <a:close/>
                  <a:moveTo>
                    <a:pt x="3112" y="536"/>
                  </a:moveTo>
                  <a:lnTo>
                    <a:pt x="3138" y="561"/>
                  </a:lnTo>
                  <a:lnTo>
                    <a:pt x="3138" y="1582"/>
                  </a:lnTo>
                  <a:lnTo>
                    <a:pt x="2092" y="1582"/>
                  </a:lnTo>
                  <a:lnTo>
                    <a:pt x="2092" y="561"/>
                  </a:lnTo>
                  <a:lnTo>
                    <a:pt x="2117" y="536"/>
                  </a:lnTo>
                  <a:close/>
                  <a:moveTo>
                    <a:pt x="4694" y="536"/>
                  </a:moveTo>
                  <a:lnTo>
                    <a:pt x="4719" y="561"/>
                  </a:lnTo>
                  <a:lnTo>
                    <a:pt x="4719" y="1582"/>
                  </a:lnTo>
                  <a:lnTo>
                    <a:pt x="3673" y="1582"/>
                  </a:lnTo>
                  <a:lnTo>
                    <a:pt x="3673" y="561"/>
                  </a:lnTo>
                  <a:lnTo>
                    <a:pt x="3699" y="536"/>
                  </a:lnTo>
                  <a:close/>
                  <a:moveTo>
                    <a:pt x="536" y="0"/>
                  </a:moveTo>
                  <a:lnTo>
                    <a:pt x="434" y="26"/>
                  </a:lnTo>
                  <a:lnTo>
                    <a:pt x="332" y="51"/>
                  </a:lnTo>
                  <a:lnTo>
                    <a:pt x="230" y="102"/>
                  </a:lnTo>
                  <a:lnTo>
                    <a:pt x="153" y="179"/>
                  </a:lnTo>
                  <a:lnTo>
                    <a:pt x="77" y="255"/>
                  </a:lnTo>
                  <a:lnTo>
                    <a:pt x="26" y="357"/>
                  </a:lnTo>
                  <a:lnTo>
                    <a:pt x="0" y="459"/>
                  </a:lnTo>
                  <a:lnTo>
                    <a:pt x="0" y="561"/>
                  </a:lnTo>
                  <a:lnTo>
                    <a:pt x="0" y="1582"/>
                  </a:lnTo>
                  <a:lnTo>
                    <a:pt x="0" y="1684"/>
                  </a:lnTo>
                  <a:lnTo>
                    <a:pt x="26" y="1786"/>
                  </a:lnTo>
                  <a:lnTo>
                    <a:pt x="77" y="1888"/>
                  </a:lnTo>
                  <a:lnTo>
                    <a:pt x="153" y="1964"/>
                  </a:lnTo>
                  <a:lnTo>
                    <a:pt x="230" y="2041"/>
                  </a:lnTo>
                  <a:lnTo>
                    <a:pt x="332" y="2092"/>
                  </a:lnTo>
                  <a:lnTo>
                    <a:pt x="434" y="2117"/>
                  </a:lnTo>
                  <a:lnTo>
                    <a:pt x="1556" y="2117"/>
                  </a:lnTo>
                  <a:lnTo>
                    <a:pt x="1709" y="2092"/>
                  </a:lnTo>
                  <a:lnTo>
                    <a:pt x="1837" y="2041"/>
                  </a:lnTo>
                  <a:lnTo>
                    <a:pt x="1964" y="2092"/>
                  </a:lnTo>
                  <a:lnTo>
                    <a:pt x="2117" y="2117"/>
                  </a:lnTo>
                  <a:lnTo>
                    <a:pt x="3112" y="2117"/>
                  </a:lnTo>
                  <a:lnTo>
                    <a:pt x="3265" y="2092"/>
                  </a:lnTo>
                  <a:lnTo>
                    <a:pt x="3418" y="2041"/>
                  </a:lnTo>
                  <a:lnTo>
                    <a:pt x="3546" y="2092"/>
                  </a:lnTo>
                  <a:lnTo>
                    <a:pt x="3699" y="2117"/>
                  </a:lnTo>
                  <a:lnTo>
                    <a:pt x="4821" y="2117"/>
                  </a:lnTo>
                  <a:lnTo>
                    <a:pt x="4923" y="2092"/>
                  </a:lnTo>
                  <a:lnTo>
                    <a:pt x="5000" y="2041"/>
                  </a:lnTo>
                  <a:lnTo>
                    <a:pt x="5102" y="1964"/>
                  </a:lnTo>
                  <a:lnTo>
                    <a:pt x="5153" y="1888"/>
                  </a:lnTo>
                  <a:lnTo>
                    <a:pt x="5204" y="1786"/>
                  </a:lnTo>
                  <a:lnTo>
                    <a:pt x="5229" y="1684"/>
                  </a:lnTo>
                  <a:lnTo>
                    <a:pt x="5255" y="1582"/>
                  </a:lnTo>
                  <a:lnTo>
                    <a:pt x="5255" y="561"/>
                  </a:lnTo>
                  <a:lnTo>
                    <a:pt x="5229" y="459"/>
                  </a:lnTo>
                  <a:lnTo>
                    <a:pt x="5204" y="357"/>
                  </a:lnTo>
                  <a:lnTo>
                    <a:pt x="5153" y="255"/>
                  </a:lnTo>
                  <a:lnTo>
                    <a:pt x="5102" y="179"/>
                  </a:lnTo>
                  <a:lnTo>
                    <a:pt x="5000" y="102"/>
                  </a:lnTo>
                  <a:lnTo>
                    <a:pt x="4923" y="51"/>
                  </a:lnTo>
                  <a:lnTo>
                    <a:pt x="4821" y="26"/>
                  </a:lnTo>
                  <a:lnTo>
                    <a:pt x="4694" y="0"/>
                  </a:lnTo>
                  <a:lnTo>
                    <a:pt x="3699" y="0"/>
                  </a:lnTo>
                  <a:lnTo>
                    <a:pt x="3546" y="26"/>
                  </a:lnTo>
                  <a:lnTo>
                    <a:pt x="3418" y="102"/>
                  </a:lnTo>
                  <a:lnTo>
                    <a:pt x="3265" y="26"/>
                  </a:lnTo>
                  <a:lnTo>
                    <a:pt x="3112" y="0"/>
                  </a:lnTo>
                  <a:lnTo>
                    <a:pt x="2117" y="0"/>
                  </a:lnTo>
                  <a:lnTo>
                    <a:pt x="1964" y="26"/>
                  </a:lnTo>
                  <a:lnTo>
                    <a:pt x="1837" y="102"/>
                  </a:lnTo>
                  <a:lnTo>
                    <a:pt x="1709" y="26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5725200" y="4118450"/>
              <a:ext cx="114825" cy="73350"/>
            </a:xfrm>
            <a:custGeom>
              <a:avLst/>
              <a:gdLst/>
              <a:ahLst/>
              <a:cxnLst/>
              <a:rect l="l" t="t" r="r" b="b"/>
              <a:pathLst>
                <a:path w="4593" h="2934" extrusionOk="0">
                  <a:moveTo>
                    <a:pt x="4312" y="1"/>
                  </a:moveTo>
                  <a:lnTo>
                    <a:pt x="4210" y="26"/>
                  </a:lnTo>
                  <a:lnTo>
                    <a:pt x="4133" y="77"/>
                  </a:lnTo>
                  <a:lnTo>
                    <a:pt x="1863" y="2296"/>
                  </a:lnTo>
                  <a:lnTo>
                    <a:pt x="460" y="868"/>
                  </a:lnTo>
                  <a:lnTo>
                    <a:pt x="384" y="817"/>
                  </a:lnTo>
                  <a:lnTo>
                    <a:pt x="282" y="791"/>
                  </a:lnTo>
                  <a:lnTo>
                    <a:pt x="180" y="817"/>
                  </a:lnTo>
                  <a:lnTo>
                    <a:pt x="77" y="868"/>
                  </a:lnTo>
                  <a:lnTo>
                    <a:pt x="26" y="970"/>
                  </a:lnTo>
                  <a:lnTo>
                    <a:pt x="1" y="1072"/>
                  </a:lnTo>
                  <a:lnTo>
                    <a:pt x="26" y="1148"/>
                  </a:lnTo>
                  <a:lnTo>
                    <a:pt x="77" y="1251"/>
                  </a:lnTo>
                  <a:lnTo>
                    <a:pt x="1684" y="2857"/>
                  </a:lnTo>
                  <a:lnTo>
                    <a:pt x="1761" y="2934"/>
                  </a:lnTo>
                  <a:lnTo>
                    <a:pt x="1965" y="2934"/>
                  </a:lnTo>
                  <a:lnTo>
                    <a:pt x="2041" y="2857"/>
                  </a:lnTo>
                  <a:lnTo>
                    <a:pt x="4516" y="460"/>
                  </a:lnTo>
                  <a:lnTo>
                    <a:pt x="4567" y="383"/>
                  </a:lnTo>
                  <a:lnTo>
                    <a:pt x="4592" y="281"/>
                  </a:lnTo>
                  <a:lnTo>
                    <a:pt x="4567" y="179"/>
                  </a:lnTo>
                  <a:lnTo>
                    <a:pt x="4516" y="77"/>
                  </a:lnTo>
                  <a:lnTo>
                    <a:pt x="4414" y="26"/>
                  </a:lnTo>
                  <a:lnTo>
                    <a:pt x="43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5464400" y="4053425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1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71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1"/>
                  </a:lnTo>
                  <a:lnTo>
                    <a:pt x="3827" y="1122"/>
                  </a:lnTo>
                  <a:lnTo>
                    <a:pt x="3725" y="1148"/>
                  </a:lnTo>
                  <a:lnTo>
                    <a:pt x="3597" y="1122"/>
                  </a:lnTo>
                  <a:lnTo>
                    <a:pt x="3521" y="1071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1" y="1326"/>
                  </a:lnTo>
                  <a:lnTo>
                    <a:pt x="1353" y="1454"/>
                  </a:lnTo>
                  <a:lnTo>
                    <a:pt x="1480" y="1556"/>
                  </a:lnTo>
                  <a:lnTo>
                    <a:pt x="1608" y="1632"/>
                  </a:lnTo>
                  <a:lnTo>
                    <a:pt x="1761" y="1658"/>
                  </a:lnTo>
                  <a:lnTo>
                    <a:pt x="1914" y="1683"/>
                  </a:lnTo>
                  <a:lnTo>
                    <a:pt x="2092" y="1658"/>
                  </a:lnTo>
                  <a:lnTo>
                    <a:pt x="2245" y="1632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6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60" y="1199"/>
                  </a:lnTo>
                  <a:lnTo>
                    <a:pt x="3036" y="1326"/>
                  </a:lnTo>
                  <a:lnTo>
                    <a:pt x="3138" y="1454"/>
                  </a:lnTo>
                  <a:lnTo>
                    <a:pt x="3266" y="1556"/>
                  </a:lnTo>
                  <a:lnTo>
                    <a:pt x="3393" y="1632"/>
                  </a:lnTo>
                  <a:lnTo>
                    <a:pt x="3546" y="1658"/>
                  </a:lnTo>
                  <a:lnTo>
                    <a:pt x="3725" y="1683"/>
                  </a:lnTo>
                  <a:lnTo>
                    <a:pt x="3878" y="1658"/>
                  </a:lnTo>
                  <a:lnTo>
                    <a:pt x="4031" y="1632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6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3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79" y="2678"/>
                  </a:lnTo>
                  <a:lnTo>
                    <a:pt x="8265" y="2678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423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5464400" y="42683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93"/>
                  </a:lnTo>
                  <a:lnTo>
                    <a:pt x="2169" y="995"/>
                  </a:lnTo>
                  <a:lnTo>
                    <a:pt x="2118" y="1072"/>
                  </a:lnTo>
                  <a:lnTo>
                    <a:pt x="2016" y="1123"/>
                  </a:lnTo>
                  <a:lnTo>
                    <a:pt x="1914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9" y="893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93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7" y="1123"/>
                  </a:lnTo>
                  <a:lnTo>
                    <a:pt x="3725" y="1149"/>
                  </a:lnTo>
                  <a:lnTo>
                    <a:pt x="3597" y="1123"/>
                  </a:lnTo>
                  <a:lnTo>
                    <a:pt x="3521" y="1072"/>
                  </a:lnTo>
                  <a:lnTo>
                    <a:pt x="3470" y="995"/>
                  </a:lnTo>
                  <a:lnTo>
                    <a:pt x="3444" y="893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3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80" y="1557"/>
                  </a:lnTo>
                  <a:lnTo>
                    <a:pt x="1608" y="1633"/>
                  </a:lnTo>
                  <a:lnTo>
                    <a:pt x="1761" y="1659"/>
                  </a:lnTo>
                  <a:lnTo>
                    <a:pt x="1914" y="1684"/>
                  </a:lnTo>
                  <a:lnTo>
                    <a:pt x="2092" y="1659"/>
                  </a:lnTo>
                  <a:lnTo>
                    <a:pt x="2245" y="1633"/>
                  </a:lnTo>
                  <a:lnTo>
                    <a:pt x="2373" y="1557"/>
                  </a:lnTo>
                  <a:lnTo>
                    <a:pt x="2500" y="1455"/>
                  </a:lnTo>
                  <a:lnTo>
                    <a:pt x="2577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30" y="893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93"/>
                  </a:lnTo>
                  <a:lnTo>
                    <a:pt x="2934" y="1046"/>
                  </a:lnTo>
                  <a:lnTo>
                    <a:pt x="2960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6" y="1557"/>
                  </a:lnTo>
                  <a:lnTo>
                    <a:pt x="3393" y="1633"/>
                  </a:lnTo>
                  <a:lnTo>
                    <a:pt x="3546" y="1659"/>
                  </a:lnTo>
                  <a:lnTo>
                    <a:pt x="3725" y="1684"/>
                  </a:lnTo>
                  <a:lnTo>
                    <a:pt x="3878" y="1659"/>
                  </a:lnTo>
                  <a:lnTo>
                    <a:pt x="4031" y="1633"/>
                  </a:lnTo>
                  <a:lnTo>
                    <a:pt x="4158" y="1557"/>
                  </a:lnTo>
                  <a:lnTo>
                    <a:pt x="4286" y="1455"/>
                  </a:lnTo>
                  <a:lnTo>
                    <a:pt x="4388" y="1327"/>
                  </a:lnTo>
                  <a:lnTo>
                    <a:pt x="4464" y="1200"/>
                  </a:lnTo>
                  <a:lnTo>
                    <a:pt x="4490" y="1046"/>
                  </a:lnTo>
                  <a:lnTo>
                    <a:pt x="4515" y="893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543762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9514" y="2245"/>
                  </a:moveTo>
                  <a:lnTo>
                    <a:pt x="9616" y="2271"/>
                  </a:lnTo>
                  <a:lnTo>
                    <a:pt x="9719" y="2296"/>
                  </a:lnTo>
                  <a:lnTo>
                    <a:pt x="9795" y="2347"/>
                  </a:lnTo>
                  <a:lnTo>
                    <a:pt x="9872" y="2398"/>
                  </a:lnTo>
                  <a:lnTo>
                    <a:pt x="9948" y="2475"/>
                  </a:lnTo>
                  <a:lnTo>
                    <a:pt x="9999" y="2577"/>
                  </a:lnTo>
                  <a:lnTo>
                    <a:pt x="10025" y="2653"/>
                  </a:lnTo>
                  <a:lnTo>
                    <a:pt x="10025" y="2756"/>
                  </a:lnTo>
                  <a:lnTo>
                    <a:pt x="10025" y="5102"/>
                  </a:lnTo>
                  <a:lnTo>
                    <a:pt x="9846" y="5332"/>
                  </a:lnTo>
                  <a:lnTo>
                    <a:pt x="9667" y="5536"/>
                  </a:lnTo>
                  <a:lnTo>
                    <a:pt x="9514" y="5765"/>
                  </a:lnTo>
                  <a:lnTo>
                    <a:pt x="9361" y="6020"/>
                  </a:lnTo>
                  <a:lnTo>
                    <a:pt x="1046" y="6020"/>
                  </a:lnTo>
                  <a:lnTo>
                    <a:pt x="944" y="5995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89" y="5867"/>
                  </a:lnTo>
                  <a:lnTo>
                    <a:pt x="638" y="5791"/>
                  </a:lnTo>
                  <a:lnTo>
                    <a:pt x="587" y="5689"/>
                  </a:lnTo>
                  <a:lnTo>
                    <a:pt x="562" y="5587"/>
                  </a:lnTo>
                  <a:lnTo>
                    <a:pt x="536" y="5485"/>
                  </a:lnTo>
                  <a:lnTo>
                    <a:pt x="536" y="2756"/>
                  </a:lnTo>
                  <a:lnTo>
                    <a:pt x="562" y="2653"/>
                  </a:lnTo>
                  <a:lnTo>
                    <a:pt x="587" y="2577"/>
                  </a:lnTo>
                  <a:lnTo>
                    <a:pt x="638" y="2475"/>
                  </a:lnTo>
                  <a:lnTo>
                    <a:pt x="689" y="2398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4" y="2271"/>
                  </a:lnTo>
                  <a:lnTo>
                    <a:pt x="1046" y="2245"/>
                  </a:lnTo>
                  <a:close/>
                  <a:moveTo>
                    <a:pt x="3265" y="7627"/>
                  </a:moveTo>
                  <a:lnTo>
                    <a:pt x="3265" y="7959"/>
                  </a:lnTo>
                  <a:lnTo>
                    <a:pt x="3240" y="8061"/>
                  </a:lnTo>
                  <a:lnTo>
                    <a:pt x="3189" y="8137"/>
                  </a:lnTo>
                  <a:lnTo>
                    <a:pt x="3087" y="8214"/>
                  </a:lnTo>
                  <a:lnTo>
                    <a:pt x="2985" y="8239"/>
                  </a:lnTo>
                  <a:lnTo>
                    <a:pt x="2883" y="8214"/>
                  </a:lnTo>
                  <a:lnTo>
                    <a:pt x="2806" y="8137"/>
                  </a:lnTo>
                  <a:lnTo>
                    <a:pt x="2755" y="8061"/>
                  </a:lnTo>
                  <a:lnTo>
                    <a:pt x="2730" y="7959"/>
                  </a:lnTo>
                  <a:lnTo>
                    <a:pt x="2730" y="7627"/>
                  </a:lnTo>
                  <a:close/>
                  <a:moveTo>
                    <a:pt x="5051" y="7627"/>
                  </a:moveTo>
                  <a:lnTo>
                    <a:pt x="5051" y="7959"/>
                  </a:lnTo>
                  <a:lnTo>
                    <a:pt x="5025" y="8061"/>
                  </a:lnTo>
                  <a:lnTo>
                    <a:pt x="4974" y="8137"/>
                  </a:lnTo>
                  <a:lnTo>
                    <a:pt x="4898" y="8214"/>
                  </a:lnTo>
                  <a:lnTo>
                    <a:pt x="4796" y="8239"/>
                  </a:lnTo>
                  <a:lnTo>
                    <a:pt x="4668" y="8214"/>
                  </a:lnTo>
                  <a:lnTo>
                    <a:pt x="4592" y="8137"/>
                  </a:lnTo>
                  <a:lnTo>
                    <a:pt x="4541" y="8061"/>
                  </a:lnTo>
                  <a:lnTo>
                    <a:pt x="4515" y="7959"/>
                  </a:lnTo>
                  <a:lnTo>
                    <a:pt x="4515" y="7627"/>
                  </a:lnTo>
                  <a:close/>
                  <a:moveTo>
                    <a:pt x="8469" y="7627"/>
                  </a:moveTo>
                  <a:lnTo>
                    <a:pt x="7678" y="8112"/>
                  </a:lnTo>
                  <a:lnTo>
                    <a:pt x="7601" y="8163"/>
                  </a:lnTo>
                  <a:lnTo>
                    <a:pt x="7550" y="8239"/>
                  </a:lnTo>
                  <a:lnTo>
                    <a:pt x="7499" y="8341"/>
                  </a:lnTo>
                  <a:lnTo>
                    <a:pt x="7499" y="8418"/>
                  </a:lnTo>
                  <a:lnTo>
                    <a:pt x="7499" y="8520"/>
                  </a:lnTo>
                  <a:lnTo>
                    <a:pt x="7550" y="8597"/>
                  </a:lnTo>
                  <a:lnTo>
                    <a:pt x="7601" y="8673"/>
                  </a:lnTo>
                  <a:lnTo>
                    <a:pt x="7678" y="8750"/>
                  </a:lnTo>
                  <a:lnTo>
                    <a:pt x="8469" y="9234"/>
                  </a:lnTo>
                  <a:lnTo>
                    <a:pt x="1607" y="9234"/>
                  </a:lnTo>
                  <a:lnTo>
                    <a:pt x="1607" y="7627"/>
                  </a:lnTo>
                  <a:lnTo>
                    <a:pt x="2194" y="7627"/>
                  </a:lnTo>
                  <a:lnTo>
                    <a:pt x="2194" y="7959"/>
                  </a:lnTo>
                  <a:lnTo>
                    <a:pt x="2194" y="8112"/>
                  </a:lnTo>
                  <a:lnTo>
                    <a:pt x="2245" y="8265"/>
                  </a:lnTo>
                  <a:lnTo>
                    <a:pt x="2322" y="8418"/>
                  </a:lnTo>
                  <a:lnTo>
                    <a:pt x="2424" y="8520"/>
                  </a:lnTo>
                  <a:lnTo>
                    <a:pt x="2551" y="8622"/>
                  </a:lnTo>
                  <a:lnTo>
                    <a:pt x="2679" y="8699"/>
                  </a:lnTo>
                  <a:lnTo>
                    <a:pt x="2832" y="8750"/>
                  </a:lnTo>
                  <a:lnTo>
                    <a:pt x="2985" y="8775"/>
                  </a:lnTo>
                  <a:lnTo>
                    <a:pt x="3163" y="8750"/>
                  </a:lnTo>
                  <a:lnTo>
                    <a:pt x="3316" y="8699"/>
                  </a:lnTo>
                  <a:lnTo>
                    <a:pt x="3444" y="8622"/>
                  </a:lnTo>
                  <a:lnTo>
                    <a:pt x="3571" y="8520"/>
                  </a:lnTo>
                  <a:lnTo>
                    <a:pt x="3648" y="8418"/>
                  </a:lnTo>
                  <a:lnTo>
                    <a:pt x="3724" y="8265"/>
                  </a:lnTo>
                  <a:lnTo>
                    <a:pt x="3775" y="8112"/>
                  </a:lnTo>
                  <a:lnTo>
                    <a:pt x="3801" y="7959"/>
                  </a:lnTo>
                  <a:lnTo>
                    <a:pt x="3801" y="7627"/>
                  </a:lnTo>
                  <a:lnTo>
                    <a:pt x="3980" y="7627"/>
                  </a:lnTo>
                  <a:lnTo>
                    <a:pt x="3980" y="7959"/>
                  </a:lnTo>
                  <a:lnTo>
                    <a:pt x="4005" y="8112"/>
                  </a:lnTo>
                  <a:lnTo>
                    <a:pt x="4031" y="8265"/>
                  </a:lnTo>
                  <a:lnTo>
                    <a:pt x="4107" y="8418"/>
                  </a:lnTo>
                  <a:lnTo>
                    <a:pt x="4209" y="8520"/>
                  </a:lnTo>
                  <a:lnTo>
                    <a:pt x="4337" y="8622"/>
                  </a:lnTo>
                  <a:lnTo>
                    <a:pt x="4464" y="8699"/>
                  </a:lnTo>
                  <a:lnTo>
                    <a:pt x="4617" y="8750"/>
                  </a:lnTo>
                  <a:lnTo>
                    <a:pt x="4796" y="8775"/>
                  </a:lnTo>
                  <a:lnTo>
                    <a:pt x="4949" y="8750"/>
                  </a:lnTo>
                  <a:lnTo>
                    <a:pt x="5102" y="8699"/>
                  </a:lnTo>
                  <a:lnTo>
                    <a:pt x="5229" y="8622"/>
                  </a:lnTo>
                  <a:lnTo>
                    <a:pt x="5357" y="8520"/>
                  </a:lnTo>
                  <a:lnTo>
                    <a:pt x="5459" y="8418"/>
                  </a:lnTo>
                  <a:lnTo>
                    <a:pt x="5535" y="8265"/>
                  </a:lnTo>
                  <a:lnTo>
                    <a:pt x="5561" y="8112"/>
                  </a:lnTo>
                  <a:lnTo>
                    <a:pt x="5586" y="7959"/>
                  </a:lnTo>
                  <a:lnTo>
                    <a:pt x="5586" y="7627"/>
                  </a:lnTo>
                  <a:close/>
                  <a:moveTo>
                    <a:pt x="9081" y="6556"/>
                  </a:moveTo>
                  <a:lnTo>
                    <a:pt x="8979" y="6811"/>
                  </a:lnTo>
                  <a:lnTo>
                    <a:pt x="8902" y="7092"/>
                  </a:lnTo>
                  <a:lnTo>
                    <a:pt x="1250" y="7092"/>
                  </a:lnTo>
                  <a:lnTo>
                    <a:pt x="1148" y="7168"/>
                  </a:lnTo>
                  <a:lnTo>
                    <a:pt x="1097" y="7245"/>
                  </a:lnTo>
                  <a:lnTo>
                    <a:pt x="1072" y="7347"/>
                  </a:lnTo>
                  <a:lnTo>
                    <a:pt x="1072" y="9489"/>
                  </a:lnTo>
                  <a:lnTo>
                    <a:pt x="1097" y="9617"/>
                  </a:lnTo>
                  <a:lnTo>
                    <a:pt x="1148" y="9693"/>
                  </a:lnTo>
                  <a:lnTo>
                    <a:pt x="1250" y="9744"/>
                  </a:lnTo>
                  <a:lnTo>
                    <a:pt x="1352" y="9770"/>
                  </a:lnTo>
                  <a:lnTo>
                    <a:pt x="8902" y="9770"/>
                  </a:lnTo>
                  <a:lnTo>
                    <a:pt x="8979" y="10050"/>
                  </a:lnTo>
                  <a:lnTo>
                    <a:pt x="9081" y="10305"/>
                  </a:lnTo>
                  <a:lnTo>
                    <a:pt x="944" y="10305"/>
                  </a:lnTo>
                  <a:lnTo>
                    <a:pt x="868" y="10254"/>
                  </a:lnTo>
                  <a:lnTo>
                    <a:pt x="766" y="10229"/>
                  </a:lnTo>
                  <a:lnTo>
                    <a:pt x="689" y="10152"/>
                  </a:lnTo>
                  <a:lnTo>
                    <a:pt x="638" y="10076"/>
                  </a:lnTo>
                  <a:lnTo>
                    <a:pt x="587" y="9999"/>
                  </a:lnTo>
                  <a:lnTo>
                    <a:pt x="562" y="9897"/>
                  </a:lnTo>
                  <a:lnTo>
                    <a:pt x="536" y="9795"/>
                  </a:lnTo>
                  <a:lnTo>
                    <a:pt x="536" y="7066"/>
                  </a:lnTo>
                  <a:lnTo>
                    <a:pt x="562" y="6964"/>
                  </a:lnTo>
                  <a:lnTo>
                    <a:pt x="587" y="6862"/>
                  </a:lnTo>
                  <a:lnTo>
                    <a:pt x="638" y="6786"/>
                  </a:lnTo>
                  <a:lnTo>
                    <a:pt x="689" y="6709"/>
                  </a:lnTo>
                  <a:lnTo>
                    <a:pt x="766" y="6633"/>
                  </a:lnTo>
                  <a:lnTo>
                    <a:pt x="868" y="6581"/>
                  </a:lnTo>
                  <a:lnTo>
                    <a:pt x="944" y="6556"/>
                  </a:lnTo>
                  <a:close/>
                  <a:moveTo>
                    <a:pt x="5561" y="15152"/>
                  </a:moveTo>
                  <a:lnTo>
                    <a:pt x="5561" y="15636"/>
                  </a:lnTo>
                  <a:lnTo>
                    <a:pt x="5025" y="15636"/>
                  </a:lnTo>
                  <a:lnTo>
                    <a:pt x="5025" y="15152"/>
                  </a:lnTo>
                  <a:close/>
                  <a:moveTo>
                    <a:pt x="3393" y="17243"/>
                  </a:moveTo>
                  <a:lnTo>
                    <a:pt x="3393" y="17779"/>
                  </a:lnTo>
                  <a:lnTo>
                    <a:pt x="536" y="17779"/>
                  </a:lnTo>
                  <a:lnTo>
                    <a:pt x="536" y="17243"/>
                  </a:lnTo>
                  <a:close/>
                  <a:moveTo>
                    <a:pt x="5561" y="16172"/>
                  </a:moveTo>
                  <a:lnTo>
                    <a:pt x="5561" y="16988"/>
                  </a:lnTo>
                  <a:lnTo>
                    <a:pt x="5586" y="17090"/>
                  </a:lnTo>
                  <a:lnTo>
                    <a:pt x="5637" y="17167"/>
                  </a:lnTo>
                  <a:lnTo>
                    <a:pt x="5714" y="17243"/>
                  </a:lnTo>
                  <a:lnTo>
                    <a:pt x="6632" y="17243"/>
                  </a:lnTo>
                  <a:lnTo>
                    <a:pt x="6632" y="17779"/>
                  </a:lnTo>
                  <a:lnTo>
                    <a:pt x="3954" y="17779"/>
                  </a:lnTo>
                  <a:lnTo>
                    <a:pt x="3954" y="17243"/>
                  </a:lnTo>
                  <a:lnTo>
                    <a:pt x="4847" y="17243"/>
                  </a:lnTo>
                  <a:lnTo>
                    <a:pt x="4949" y="17167"/>
                  </a:lnTo>
                  <a:lnTo>
                    <a:pt x="5000" y="17090"/>
                  </a:lnTo>
                  <a:lnTo>
                    <a:pt x="5025" y="16988"/>
                  </a:lnTo>
                  <a:lnTo>
                    <a:pt x="5025" y="16172"/>
                  </a:lnTo>
                  <a:close/>
                  <a:moveTo>
                    <a:pt x="17804" y="17243"/>
                  </a:moveTo>
                  <a:lnTo>
                    <a:pt x="17804" y="17779"/>
                  </a:lnTo>
                  <a:lnTo>
                    <a:pt x="7168" y="17779"/>
                  </a:lnTo>
                  <a:lnTo>
                    <a:pt x="7168" y="17243"/>
                  </a:lnTo>
                  <a:close/>
                  <a:moveTo>
                    <a:pt x="1327" y="1"/>
                  </a:moveTo>
                  <a:lnTo>
                    <a:pt x="1199" y="26"/>
                  </a:lnTo>
                  <a:lnTo>
                    <a:pt x="1072" y="77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07"/>
                  </a:lnTo>
                  <a:lnTo>
                    <a:pt x="715" y="434"/>
                  </a:lnTo>
                  <a:lnTo>
                    <a:pt x="689" y="536"/>
                  </a:lnTo>
                  <a:lnTo>
                    <a:pt x="52" y="2398"/>
                  </a:lnTo>
                  <a:lnTo>
                    <a:pt x="26" y="2551"/>
                  </a:lnTo>
                  <a:lnTo>
                    <a:pt x="1" y="2756"/>
                  </a:lnTo>
                  <a:lnTo>
                    <a:pt x="1" y="5485"/>
                  </a:lnTo>
                  <a:lnTo>
                    <a:pt x="26" y="5714"/>
                  </a:lnTo>
                  <a:lnTo>
                    <a:pt x="103" y="5918"/>
                  </a:lnTo>
                  <a:lnTo>
                    <a:pt x="205" y="6122"/>
                  </a:lnTo>
                  <a:lnTo>
                    <a:pt x="358" y="6275"/>
                  </a:lnTo>
                  <a:lnTo>
                    <a:pt x="205" y="6428"/>
                  </a:lnTo>
                  <a:lnTo>
                    <a:pt x="103" y="6633"/>
                  </a:lnTo>
                  <a:lnTo>
                    <a:pt x="26" y="6837"/>
                  </a:lnTo>
                  <a:lnTo>
                    <a:pt x="1" y="7066"/>
                  </a:lnTo>
                  <a:lnTo>
                    <a:pt x="1" y="9795"/>
                  </a:lnTo>
                  <a:lnTo>
                    <a:pt x="26" y="10025"/>
                  </a:lnTo>
                  <a:lnTo>
                    <a:pt x="103" y="10229"/>
                  </a:lnTo>
                  <a:lnTo>
                    <a:pt x="205" y="10407"/>
                  </a:lnTo>
                  <a:lnTo>
                    <a:pt x="358" y="10586"/>
                  </a:lnTo>
                  <a:lnTo>
                    <a:pt x="205" y="10739"/>
                  </a:lnTo>
                  <a:lnTo>
                    <a:pt x="103" y="10918"/>
                  </a:lnTo>
                  <a:lnTo>
                    <a:pt x="26" y="11122"/>
                  </a:lnTo>
                  <a:lnTo>
                    <a:pt x="1" y="11351"/>
                  </a:lnTo>
                  <a:lnTo>
                    <a:pt x="1" y="12576"/>
                  </a:lnTo>
                  <a:lnTo>
                    <a:pt x="26" y="12678"/>
                  </a:lnTo>
                  <a:lnTo>
                    <a:pt x="77" y="12780"/>
                  </a:lnTo>
                  <a:lnTo>
                    <a:pt x="154" y="12831"/>
                  </a:lnTo>
                  <a:lnTo>
                    <a:pt x="281" y="12856"/>
                  </a:lnTo>
                  <a:lnTo>
                    <a:pt x="383" y="12831"/>
                  </a:lnTo>
                  <a:lnTo>
                    <a:pt x="460" y="12780"/>
                  </a:lnTo>
                  <a:lnTo>
                    <a:pt x="511" y="12678"/>
                  </a:lnTo>
                  <a:lnTo>
                    <a:pt x="536" y="12576"/>
                  </a:lnTo>
                  <a:lnTo>
                    <a:pt x="536" y="11351"/>
                  </a:lnTo>
                  <a:lnTo>
                    <a:pt x="562" y="11249"/>
                  </a:lnTo>
                  <a:lnTo>
                    <a:pt x="587" y="11173"/>
                  </a:lnTo>
                  <a:lnTo>
                    <a:pt x="638" y="11071"/>
                  </a:lnTo>
                  <a:lnTo>
                    <a:pt x="689" y="10994"/>
                  </a:lnTo>
                  <a:lnTo>
                    <a:pt x="766" y="10943"/>
                  </a:lnTo>
                  <a:lnTo>
                    <a:pt x="868" y="10892"/>
                  </a:lnTo>
                  <a:lnTo>
                    <a:pt x="944" y="10841"/>
                  </a:lnTo>
                  <a:lnTo>
                    <a:pt x="9361" y="10841"/>
                  </a:lnTo>
                  <a:lnTo>
                    <a:pt x="9514" y="11071"/>
                  </a:lnTo>
                  <a:lnTo>
                    <a:pt x="9667" y="11300"/>
                  </a:lnTo>
                  <a:lnTo>
                    <a:pt x="9846" y="11530"/>
                  </a:lnTo>
                  <a:lnTo>
                    <a:pt x="10025" y="11734"/>
                  </a:lnTo>
                  <a:lnTo>
                    <a:pt x="10025" y="14080"/>
                  </a:lnTo>
                  <a:lnTo>
                    <a:pt x="10025" y="14182"/>
                  </a:lnTo>
                  <a:lnTo>
                    <a:pt x="9999" y="14284"/>
                  </a:lnTo>
                  <a:lnTo>
                    <a:pt x="9948" y="14386"/>
                  </a:lnTo>
                  <a:lnTo>
                    <a:pt x="9872" y="14463"/>
                  </a:lnTo>
                  <a:lnTo>
                    <a:pt x="9795" y="14514"/>
                  </a:lnTo>
                  <a:lnTo>
                    <a:pt x="9719" y="14565"/>
                  </a:lnTo>
                  <a:lnTo>
                    <a:pt x="9616" y="14591"/>
                  </a:lnTo>
                  <a:lnTo>
                    <a:pt x="9514" y="14616"/>
                  </a:lnTo>
                  <a:lnTo>
                    <a:pt x="1046" y="14616"/>
                  </a:lnTo>
                  <a:lnTo>
                    <a:pt x="944" y="14591"/>
                  </a:lnTo>
                  <a:lnTo>
                    <a:pt x="868" y="14565"/>
                  </a:lnTo>
                  <a:lnTo>
                    <a:pt x="766" y="14514"/>
                  </a:lnTo>
                  <a:lnTo>
                    <a:pt x="689" y="14463"/>
                  </a:lnTo>
                  <a:lnTo>
                    <a:pt x="638" y="14386"/>
                  </a:lnTo>
                  <a:lnTo>
                    <a:pt x="587" y="14284"/>
                  </a:lnTo>
                  <a:lnTo>
                    <a:pt x="562" y="14182"/>
                  </a:lnTo>
                  <a:lnTo>
                    <a:pt x="536" y="14080"/>
                  </a:lnTo>
                  <a:lnTo>
                    <a:pt x="536" y="13749"/>
                  </a:lnTo>
                  <a:lnTo>
                    <a:pt x="511" y="13647"/>
                  </a:lnTo>
                  <a:lnTo>
                    <a:pt x="460" y="13545"/>
                  </a:lnTo>
                  <a:lnTo>
                    <a:pt x="383" y="13494"/>
                  </a:lnTo>
                  <a:lnTo>
                    <a:pt x="281" y="13468"/>
                  </a:lnTo>
                  <a:lnTo>
                    <a:pt x="154" y="13494"/>
                  </a:lnTo>
                  <a:lnTo>
                    <a:pt x="77" y="13545"/>
                  </a:lnTo>
                  <a:lnTo>
                    <a:pt x="26" y="13647"/>
                  </a:lnTo>
                  <a:lnTo>
                    <a:pt x="1" y="13749"/>
                  </a:lnTo>
                  <a:lnTo>
                    <a:pt x="1" y="14080"/>
                  </a:lnTo>
                  <a:lnTo>
                    <a:pt x="26" y="14284"/>
                  </a:lnTo>
                  <a:lnTo>
                    <a:pt x="77" y="14489"/>
                  </a:lnTo>
                  <a:lnTo>
                    <a:pt x="179" y="14667"/>
                  </a:lnTo>
                  <a:lnTo>
                    <a:pt x="307" y="14820"/>
                  </a:lnTo>
                  <a:lnTo>
                    <a:pt x="460" y="14948"/>
                  </a:lnTo>
                  <a:lnTo>
                    <a:pt x="638" y="15050"/>
                  </a:lnTo>
                  <a:lnTo>
                    <a:pt x="842" y="15126"/>
                  </a:lnTo>
                  <a:lnTo>
                    <a:pt x="1046" y="15152"/>
                  </a:lnTo>
                  <a:lnTo>
                    <a:pt x="4490" y="15152"/>
                  </a:lnTo>
                  <a:lnTo>
                    <a:pt x="4490" y="16708"/>
                  </a:lnTo>
                  <a:lnTo>
                    <a:pt x="281" y="16708"/>
                  </a:lnTo>
                  <a:lnTo>
                    <a:pt x="154" y="16733"/>
                  </a:lnTo>
                  <a:lnTo>
                    <a:pt x="77" y="16784"/>
                  </a:lnTo>
                  <a:lnTo>
                    <a:pt x="26" y="16886"/>
                  </a:lnTo>
                  <a:lnTo>
                    <a:pt x="1" y="16988"/>
                  </a:lnTo>
                  <a:lnTo>
                    <a:pt x="1" y="18059"/>
                  </a:lnTo>
                  <a:lnTo>
                    <a:pt x="26" y="18161"/>
                  </a:lnTo>
                  <a:lnTo>
                    <a:pt x="77" y="18238"/>
                  </a:lnTo>
                  <a:lnTo>
                    <a:pt x="154" y="18315"/>
                  </a:lnTo>
                  <a:lnTo>
                    <a:pt x="281" y="18340"/>
                  </a:lnTo>
                  <a:lnTo>
                    <a:pt x="18059" y="18340"/>
                  </a:lnTo>
                  <a:lnTo>
                    <a:pt x="18187" y="18315"/>
                  </a:lnTo>
                  <a:lnTo>
                    <a:pt x="18263" y="18238"/>
                  </a:lnTo>
                  <a:lnTo>
                    <a:pt x="18314" y="18161"/>
                  </a:lnTo>
                  <a:lnTo>
                    <a:pt x="18340" y="18059"/>
                  </a:lnTo>
                  <a:lnTo>
                    <a:pt x="18340" y="16988"/>
                  </a:lnTo>
                  <a:lnTo>
                    <a:pt x="18314" y="16886"/>
                  </a:lnTo>
                  <a:lnTo>
                    <a:pt x="18263" y="16784"/>
                  </a:lnTo>
                  <a:lnTo>
                    <a:pt x="18187" y="16733"/>
                  </a:lnTo>
                  <a:lnTo>
                    <a:pt x="18059" y="16708"/>
                  </a:lnTo>
                  <a:lnTo>
                    <a:pt x="6097" y="16708"/>
                  </a:lnTo>
                  <a:lnTo>
                    <a:pt x="6097" y="15152"/>
                  </a:lnTo>
                  <a:lnTo>
                    <a:pt x="9514" y="15152"/>
                  </a:lnTo>
                  <a:lnTo>
                    <a:pt x="9719" y="15126"/>
                  </a:lnTo>
                  <a:lnTo>
                    <a:pt x="9923" y="15050"/>
                  </a:lnTo>
                  <a:lnTo>
                    <a:pt x="10101" y="14948"/>
                  </a:lnTo>
                  <a:lnTo>
                    <a:pt x="10254" y="14820"/>
                  </a:lnTo>
                  <a:lnTo>
                    <a:pt x="10382" y="14667"/>
                  </a:lnTo>
                  <a:lnTo>
                    <a:pt x="10484" y="14489"/>
                  </a:lnTo>
                  <a:lnTo>
                    <a:pt x="10535" y="14284"/>
                  </a:lnTo>
                  <a:lnTo>
                    <a:pt x="10560" y="14080"/>
                  </a:lnTo>
                  <a:lnTo>
                    <a:pt x="10560" y="12218"/>
                  </a:lnTo>
                  <a:lnTo>
                    <a:pt x="10892" y="12474"/>
                  </a:lnTo>
                  <a:lnTo>
                    <a:pt x="11223" y="12652"/>
                  </a:lnTo>
                  <a:lnTo>
                    <a:pt x="11580" y="12831"/>
                  </a:lnTo>
                  <a:lnTo>
                    <a:pt x="11963" y="12984"/>
                  </a:lnTo>
                  <a:lnTo>
                    <a:pt x="12346" y="13086"/>
                  </a:lnTo>
                  <a:lnTo>
                    <a:pt x="12728" y="13188"/>
                  </a:lnTo>
                  <a:lnTo>
                    <a:pt x="13111" y="13213"/>
                  </a:lnTo>
                  <a:lnTo>
                    <a:pt x="13519" y="13239"/>
                  </a:lnTo>
                  <a:lnTo>
                    <a:pt x="13876" y="13239"/>
                  </a:lnTo>
                  <a:lnTo>
                    <a:pt x="14208" y="13188"/>
                  </a:lnTo>
                  <a:lnTo>
                    <a:pt x="14539" y="13137"/>
                  </a:lnTo>
                  <a:lnTo>
                    <a:pt x="14871" y="13060"/>
                  </a:lnTo>
                  <a:lnTo>
                    <a:pt x="15177" y="12958"/>
                  </a:lnTo>
                  <a:lnTo>
                    <a:pt x="15508" y="12831"/>
                  </a:lnTo>
                  <a:lnTo>
                    <a:pt x="15815" y="12678"/>
                  </a:lnTo>
                  <a:lnTo>
                    <a:pt x="16095" y="12499"/>
                  </a:lnTo>
                  <a:lnTo>
                    <a:pt x="16172" y="12422"/>
                  </a:lnTo>
                  <a:lnTo>
                    <a:pt x="16223" y="12320"/>
                  </a:lnTo>
                  <a:lnTo>
                    <a:pt x="16223" y="12218"/>
                  </a:lnTo>
                  <a:lnTo>
                    <a:pt x="16172" y="12116"/>
                  </a:lnTo>
                  <a:lnTo>
                    <a:pt x="16095" y="12040"/>
                  </a:lnTo>
                  <a:lnTo>
                    <a:pt x="16019" y="12014"/>
                  </a:lnTo>
                  <a:lnTo>
                    <a:pt x="15917" y="12014"/>
                  </a:lnTo>
                  <a:lnTo>
                    <a:pt x="15815" y="12040"/>
                  </a:lnTo>
                  <a:lnTo>
                    <a:pt x="15560" y="12193"/>
                  </a:lnTo>
                  <a:lnTo>
                    <a:pt x="15279" y="12320"/>
                  </a:lnTo>
                  <a:lnTo>
                    <a:pt x="14998" y="12448"/>
                  </a:lnTo>
                  <a:lnTo>
                    <a:pt x="14718" y="12525"/>
                  </a:lnTo>
                  <a:lnTo>
                    <a:pt x="14412" y="12601"/>
                  </a:lnTo>
                  <a:lnTo>
                    <a:pt x="14131" y="12652"/>
                  </a:lnTo>
                  <a:lnTo>
                    <a:pt x="13825" y="12703"/>
                  </a:lnTo>
                  <a:lnTo>
                    <a:pt x="13519" y="12703"/>
                  </a:lnTo>
                  <a:lnTo>
                    <a:pt x="13136" y="12678"/>
                  </a:lnTo>
                  <a:lnTo>
                    <a:pt x="12779" y="12652"/>
                  </a:lnTo>
                  <a:lnTo>
                    <a:pt x="12422" y="12550"/>
                  </a:lnTo>
                  <a:lnTo>
                    <a:pt x="12065" y="12448"/>
                  </a:lnTo>
                  <a:lnTo>
                    <a:pt x="11734" y="12320"/>
                  </a:lnTo>
                  <a:lnTo>
                    <a:pt x="11402" y="12142"/>
                  </a:lnTo>
                  <a:lnTo>
                    <a:pt x="11096" y="11963"/>
                  </a:lnTo>
                  <a:lnTo>
                    <a:pt x="10815" y="11734"/>
                  </a:lnTo>
                  <a:lnTo>
                    <a:pt x="10560" y="11504"/>
                  </a:lnTo>
                  <a:lnTo>
                    <a:pt x="10305" y="11249"/>
                  </a:lnTo>
                  <a:lnTo>
                    <a:pt x="10076" y="10969"/>
                  </a:lnTo>
                  <a:lnTo>
                    <a:pt x="9872" y="10663"/>
                  </a:lnTo>
                  <a:lnTo>
                    <a:pt x="9693" y="10331"/>
                  </a:lnTo>
                  <a:lnTo>
                    <a:pt x="9540" y="9999"/>
                  </a:lnTo>
                  <a:lnTo>
                    <a:pt x="9412" y="9668"/>
                  </a:lnTo>
                  <a:lnTo>
                    <a:pt x="9336" y="9285"/>
                  </a:lnTo>
                  <a:lnTo>
                    <a:pt x="9310" y="9209"/>
                  </a:lnTo>
                  <a:lnTo>
                    <a:pt x="9259" y="9132"/>
                  </a:lnTo>
                  <a:lnTo>
                    <a:pt x="9208" y="9081"/>
                  </a:lnTo>
                  <a:lnTo>
                    <a:pt x="9132" y="9030"/>
                  </a:lnTo>
                  <a:lnTo>
                    <a:pt x="8188" y="8418"/>
                  </a:lnTo>
                  <a:lnTo>
                    <a:pt x="9132" y="7831"/>
                  </a:lnTo>
                  <a:lnTo>
                    <a:pt x="9208" y="7780"/>
                  </a:lnTo>
                  <a:lnTo>
                    <a:pt x="9259" y="7704"/>
                  </a:lnTo>
                  <a:lnTo>
                    <a:pt x="9310" y="7653"/>
                  </a:lnTo>
                  <a:lnTo>
                    <a:pt x="9336" y="7551"/>
                  </a:lnTo>
                  <a:lnTo>
                    <a:pt x="9412" y="7219"/>
                  </a:lnTo>
                  <a:lnTo>
                    <a:pt x="9540" y="6862"/>
                  </a:lnTo>
                  <a:lnTo>
                    <a:pt x="9667" y="6556"/>
                  </a:lnTo>
                  <a:lnTo>
                    <a:pt x="9846" y="6224"/>
                  </a:lnTo>
                  <a:lnTo>
                    <a:pt x="10050" y="5944"/>
                  </a:lnTo>
                  <a:lnTo>
                    <a:pt x="10254" y="5663"/>
                  </a:lnTo>
                  <a:lnTo>
                    <a:pt x="10509" y="5383"/>
                  </a:lnTo>
                  <a:lnTo>
                    <a:pt x="10764" y="5153"/>
                  </a:lnTo>
                  <a:lnTo>
                    <a:pt x="11070" y="4924"/>
                  </a:lnTo>
                  <a:lnTo>
                    <a:pt x="11376" y="4720"/>
                  </a:lnTo>
                  <a:lnTo>
                    <a:pt x="11683" y="4566"/>
                  </a:lnTo>
                  <a:lnTo>
                    <a:pt x="12014" y="4413"/>
                  </a:lnTo>
                  <a:lnTo>
                    <a:pt x="12371" y="4311"/>
                  </a:lnTo>
                  <a:lnTo>
                    <a:pt x="12728" y="4209"/>
                  </a:lnTo>
                  <a:lnTo>
                    <a:pt x="13085" y="4158"/>
                  </a:lnTo>
                  <a:lnTo>
                    <a:pt x="13876" y="4158"/>
                  </a:lnTo>
                  <a:lnTo>
                    <a:pt x="14284" y="4209"/>
                  </a:lnTo>
                  <a:lnTo>
                    <a:pt x="14692" y="4311"/>
                  </a:lnTo>
                  <a:lnTo>
                    <a:pt x="15075" y="4439"/>
                  </a:lnTo>
                  <a:lnTo>
                    <a:pt x="15457" y="4617"/>
                  </a:lnTo>
                  <a:lnTo>
                    <a:pt x="15840" y="4847"/>
                  </a:lnTo>
                  <a:lnTo>
                    <a:pt x="16172" y="5077"/>
                  </a:lnTo>
                  <a:lnTo>
                    <a:pt x="16503" y="5383"/>
                  </a:lnTo>
                  <a:lnTo>
                    <a:pt x="16784" y="5689"/>
                  </a:lnTo>
                  <a:lnTo>
                    <a:pt x="17064" y="6020"/>
                  </a:lnTo>
                  <a:lnTo>
                    <a:pt x="17268" y="6377"/>
                  </a:lnTo>
                  <a:lnTo>
                    <a:pt x="17447" y="6760"/>
                  </a:lnTo>
                  <a:lnTo>
                    <a:pt x="17600" y="7143"/>
                  </a:lnTo>
                  <a:lnTo>
                    <a:pt x="17702" y="7551"/>
                  </a:lnTo>
                  <a:lnTo>
                    <a:pt x="17779" y="7959"/>
                  </a:lnTo>
                  <a:lnTo>
                    <a:pt x="17804" y="8392"/>
                  </a:lnTo>
                  <a:lnTo>
                    <a:pt x="17779" y="8801"/>
                  </a:lnTo>
                  <a:lnTo>
                    <a:pt x="17728" y="9209"/>
                  </a:lnTo>
                  <a:lnTo>
                    <a:pt x="17626" y="9617"/>
                  </a:lnTo>
                  <a:lnTo>
                    <a:pt x="17498" y="9999"/>
                  </a:lnTo>
                  <a:lnTo>
                    <a:pt x="17345" y="10356"/>
                  </a:lnTo>
                  <a:lnTo>
                    <a:pt x="17141" y="10714"/>
                  </a:lnTo>
                  <a:lnTo>
                    <a:pt x="16911" y="11045"/>
                  </a:lnTo>
                  <a:lnTo>
                    <a:pt x="16631" y="11377"/>
                  </a:lnTo>
                  <a:lnTo>
                    <a:pt x="16580" y="11453"/>
                  </a:lnTo>
                  <a:lnTo>
                    <a:pt x="16554" y="11555"/>
                  </a:lnTo>
                  <a:lnTo>
                    <a:pt x="16580" y="11657"/>
                  </a:lnTo>
                  <a:lnTo>
                    <a:pt x="16631" y="11734"/>
                  </a:lnTo>
                  <a:lnTo>
                    <a:pt x="16733" y="11810"/>
                  </a:lnTo>
                  <a:lnTo>
                    <a:pt x="16835" y="11810"/>
                  </a:lnTo>
                  <a:lnTo>
                    <a:pt x="16937" y="11785"/>
                  </a:lnTo>
                  <a:lnTo>
                    <a:pt x="17013" y="11734"/>
                  </a:lnTo>
                  <a:lnTo>
                    <a:pt x="17319" y="11377"/>
                  </a:lnTo>
                  <a:lnTo>
                    <a:pt x="17600" y="10994"/>
                  </a:lnTo>
                  <a:lnTo>
                    <a:pt x="17830" y="10612"/>
                  </a:lnTo>
                  <a:lnTo>
                    <a:pt x="18008" y="10203"/>
                  </a:lnTo>
                  <a:lnTo>
                    <a:pt x="18161" y="9770"/>
                  </a:lnTo>
                  <a:lnTo>
                    <a:pt x="18263" y="9311"/>
                  </a:lnTo>
                  <a:lnTo>
                    <a:pt x="18314" y="8852"/>
                  </a:lnTo>
                  <a:lnTo>
                    <a:pt x="18340" y="8392"/>
                  </a:lnTo>
                  <a:lnTo>
                    <a:pt x="18314" y="7908"/>
                  </a:lnTo>
                  <a:lnTo>
                    <a:pt x="18238" y="7449"/>
                  </a:lnTo>
                  <a:lnTo>
                    <a:pt x="18110" y="6990"/>
                  </a:lnTo>
                  <a:lnTo>
                    <a:pt x="17957" y="6556"/>
                  </a:lnTo>
                  <a:lnTo>
                    <a:pt x="17753" y="6122"/>
                  </a:lnTo>
                  <a:lnTo>
                    <a:pt x="17498" y="5714"/>
                  </a:lnTo>
                  <a:lnTo>
                    <a:pt x="17217" y="5332"/>
                  </a:lnTo>
                  <a:lnTo>
                    <a:pt x="16886" y="5000"/>
                  </a:lnTo>
                  <a:lnTo>
                    <a:pt x="16503" y="4669"/>
                  </a:lnTo>
                  <a:lnTo>
                    <a:pt x="16121" y="4388"/>
                  </a:lnTo>
                  <a:lnTo>
                    <a:pt x="15713" y="4133"/>
                  </a:lnTo>
                  <a:lnTo>
                    <a:pt x="15279" y="3954"/>
                  </a:lnTo>
                  <a:lnTo>
                    <a:pt x="14845" y="3801"/>
                  </a:lnTo>
                  <a:lnTo>
                    <a:pt x="14386" y="3699"/>
                  </a:lnTo>
                  <a:lnTo>
                    <a:pt x="13902" y="3623"/>
                  </a:lnTo>
                  <a:lnTo>
                    <a:pt x="13442" y="3597"/>
                  </a:lnTo>
                  <a:lnTo>
                    <a:pt x="13034" y="3623"/>
                  </a:lnTo>
                  <a:lnTo>
                    <a:pt x="12652" y="3674"/>
                  </a:lnTo>
                  <a:lnTo>
                    <a:pt x="12295" y="3776"/>
                  </a:lnTo>
                  <a:lnTo>
                    <a:pt x="11912" y="3878"/>
                  </a:lnTo>
                  <a:lnTo>
                    <a:pt x="11555" y="4031"/>
                  </a:lnTo>
                  <a:lnTo>
                    <a:pt x="11223" y="4209"/>
                  </a:lnTo>
                  <a:lnTo>
                    <a:pt x="10892" y="4388"/>
                  </a:lnTo>
                  <a:lnTo>
                    <a:pt x="10560" y="4617"/>
                  </a:lnTo>
                  <a:lnTo>
                    <a:pt x="10560" y="2756"/>
                  </a:lnTo>
                  <a:lnTo>
                    <a:pt x="10560" y="2577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70" y="307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59" y="1"/>
                  </a:lnTo>
                  <a:lnTo>
                    <a:pt x="3342" y="1"/>
                  </a:lnTo>
                  <a:lnTo>
                    <a:pt x="3240" y="77"/>
                  </a:lnTo>
                  <a:lnTo>
                    <a:pt x="3189" y="154"/>
                  </a:lnTo>
                  <a:lnTo>
                    <a:pt x="3163" y="256"/>
                  </a:lnTo>
                  <a:lnTo>
                    <a:pt x="3189" y="358"/>
                  </a:lnTo>
                  <a:lnTo>
                    <a:pt x="3240" y="460"/>
                  </a:lnTo>
                  <a:lnTo>
                    <a:pt x="3342" y="511"/>
                  </a:lnTo>
                  <a:lnTo>
                    <a:pt x="3444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4" y="1710"/>
                  </a:lnTo>
                  <a:lnTo>
                    <a:pt x="1046" y="1710"/>
                  </a:lnTo>
                  <a:lnTo>
                    <a:pt x="842" y="1735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36"/>
                  </a:lnTo>
                  <a:lnTo>
                    <a:pt x="2296" y="536"/>
                  </a:lnTo>
                  <a:lnTo>
                    <a:pt x="2398" y="511"/>
                  </a:lnTo>
                  <a:lnTo>
                    <a:pt x="2475" y="460"/>
                  </a:lnTo>
                  <a:lnTo>
                    <a:pt x="2526" y="358"/>
                  </a:lnTo>
                  <a:lnTo>
                    <a:pt x="2551" y="256"/>
                  </a:lnTo>
                  <a:lnTo>
                    <a:pt x="2526" y="154"/>
                  </a:lnTo>
                  <a:lnTo>
                    <a:pt x="2475" y="77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70"/>
          <p:cNvGrpSpPr/>
          <p:nvPr/>
        </p:nvGrpSpPr>
        <p:grpSpPr>
          <a:xfrm>
            <a:off x="6957216" y="4084051"/>
            <a:ext cx="401536" cy="456070"/>
            <a:chOff x="6207925" y="3983900"/>
            <a:chExt cx="403675" cy="458500"/>
          </a:xfrm>
        </p:grpSpPr>
        <p:sp>
          <p:nvSpPr>
            <p:cNvPr id="1866" name="Google Shape;1866;p70"/>
            <p:cNvSpPr/>
            <p:nvPr/>
          </p:nvSpPr>
          <p:spPr>
            <a:xfrm>
              <a:off x="6350750" y="4099325"/>
              <a:ext cx="151800" cy="215550"/>
            </a:xfrm>
            <a:custGeom>
              <a:avLst/>
              <a:gdLst/>
              <a:ahLst/>
              <a:cxnLst/>
              <a:rect l="l" t="t" r="r" b="b"/>
              <a:pathLst>
                <a:path w="6072" h="8622" extrusionOk="0">
                  <a:moveTo>
                    <a:pt x="3725" y="587"/>
                  </a:moveTo>
                  <a:lnTo>
                    <a:pt x="4158" y="1454"/>
                  </a:lnTo>
                  <a:lnTo>
                    <a:pt x="4235" y="1556"/>
                  </a:lnTo>
                  <a:lnTo>
                    <a:pt x="4312" y="1633"/>
                  </a:lnTo>
                  <a:lnTo>
                    <a:pt x="4414" y="1684"/>
                  </a:lnTo>
                  <a:lnTo>
                    <a:pt x="4541" y="1709"/>
                  </a:lnTo>
                  <a:lnTo>
                    <a:pt x="5485" y="1862"/>
                  </a:lnTo>
                  <a:lnTo>
                    <a:pt x="4796" y="2526"/>
                  </a:lnTo>
                  <a:lnTo>
                    <a:pt x="4720" y="2628"/>
                  </a:lnTo>
                  <a:lnTo>
                    <a:pt x="4669" y="2730"/>
                  </a:lnTo>
                  <a:lnTo>
                    <a:pt x="4643" y="2857"/>
                  </a:lnTo>
                  <a:lnTo>
                    <a:pt x="4643" y="2959"/>
                  </a:lnTo>
                  <a:lnTo>
                    <a:pt x="4822" y="3903"/>
                  </a:lnTo>
                  <a:lnTo>
                    <a:pt x="3954" y="3469"/>
                  </a:lnTo>
                  <a:lnTo>
                    <a:pt x="3852" y="3418"/>
                  </a:lnTo>
                  <a:lnTo>
                    <a:pt x="3623" y="3418"/>
                  </a:lnTo>
                  <a:lnTo>
                    <a:pt x="3495" y="3469"/>
                  </a:lnTo>
                  <a:lnTo>
                    <a:pt x="2654" y="3903"/>
                  </a:lnTo>
                  <a:lnTo>
                    <a:pt x="2807" y="2959"/>
                  </a:lnTo>
                  <a:lnTo>
                    <a:pt x="2832" y="2857"/>
                  </a:lnTo>
                  <a:lnTo>
                    <a:pt x="2807" y="2730"/>
                  </a:lnTo>
                  <a:lnTo>
                    <a:pt x="2756" y="2628"/>
                  </a:lnTo>
                  <a:lnTo>
                    <a:pt x="2679" y="2526"/>
                  </a:lnTo>
                  <a:lnTo>
                    <a:pt x="1990" y="1862"/>
                  </a:lnTo>
                  <a:lnTo>
                    <a:pt x="2934" y="1709"/>
                  </a:lnTo>
                  <a:lnTo>
                    <a:pt x="3062" y="1684"/>
                  </a:lnTo>
                  <a:lnTo>
                    <a:pt x="3164" y="1633"/>
                  </a:lnTo>
                  <a:lnTo>
                    <a:pt x="3240" y="1556"/>
                  </a:lnTo>
                  <a:lnTo>
                    <a:pt x="3317" y="1454"/>
                  </a:lnTo>
                  <a:lnTo>
                    <a:pt x="3725" y="587"/>
                  </a:lnTo>
                  <a:close/>
                  <a:moveTo>
                    <a:pt x="3725" y="0"/>
                  </a:moveTo>
                  <a:lnTo>
                    <a:pt x="3597" y="26"/>
                  </a:lnTo>
                  <a:lnTo>
                    <a:pt x="3470" y="77"/>
                  </a:lnTo>
                  <a:lnTo>
                    <a:pt x="3368" y="154"/>
                  </a:lnTo>
                  <a:lnTo>
                    <a:pt x="3291" y="281"/>
                  </a:lnTo>
                  <a:lnTo>
                    <a:pt x="2832" y="1199"/>
                  </a:lnTo>
                  <a:lnTo>
                    <a:pt x="1812" y="1327"/>
                  </a:lnTo>
                  <a:lnTo>
                    <a:pt x="1684" y="1378"/>
                  </a:lnTo>
                  <a:lnTo>
                    <a:pt x="1582" y="1454"/>
                  </a:lnTo>
                  <a:lnTo>
                    <a:pt x="1480" y="1556"/>
                  </a:lnTo>
                  <a:lnTo>
                    <a:pt x="1429" y="1684"/>
                  </a:lnTo>
                  <a:lnTo>
                    <a:pt x="1404" y="1811"/>
                  </a:lnTo>
                  <a:lnTo>
                    <a:pt x="1404" y="1939"/>
                  </a:lnTo>
                  <a:lnTo>
                    <a:pt x="1455" y="2067"/>
                  </a:lnTo>
                  <a:lnTo>
                    <a:pt x="1557" y="2194"/>
                  </a:lnTo>
                  <a:lnTo>
                    <a:pt x="2271" y="2908"/>
                  </a:lnTo>
                  <a:lnTo>
                    <a:pt x="2118" y="3903"/>
                  </a:lnTo>
                  <a:lnTo>
                    <a:pt x="2092" y="4056"/>
                  </a:lnTo>
                  <a:lnTo>
                    <a:pt x="2143" y="4184"/>
                  </a:lnTo>
                  <a:lnTo>
                    <a:pt x="2194" y="4286"/>
                  </a:lnTo>
                  <a:lnTo>
                    <a:pt x="2296" y="4388"/>
                  </a:lnTo>
                  <a:lnTo>
                    <a:pt x="2424" y="4464"/>
                  </a:lnTo>
                  <a:lnTo>
                    <a:pt x="2552" y="4490"/>
                  </a:lnTo>
                  <a:lnTo>
                    <a:pt x="2705" y="4464"/>
                  </a:lnTo>
                  <a:lnTo>
                    <a:pt x="2832" y="4439"/>
                  </a:lnTo>
                  <a:lnTo>
                    <a:pt x="3470" y="4082"/>
                  </a:lnTo>
                  <a:lnTo>
                    <a:pt x="3470" y="8086"/>
                  </a:lnTo>
                  <a:lnTo>
                    <a:pt x="256" y="8086"/>
                  </a:lnTo>
                  <a:lnTo>
                    <a:pt x="154" y="8112"/>
                  </a:lnTo>
                  <a:lnTo>
                    <a:pt x="77" y="8163"/>
                  </a:lnTo>
                  <a:lnTo>
                    <a:pt x="26" y="8265"/>
                  </a:lnTo>
                  <a:lnTo>
                    <a:pt x="1" y="8367"/>
                  </a:lnTo>
                  <a:lnTo>
                    <a:pt x="26" y="8469"/>
                  </a:lnTo>
                  <a:lnTo>
                    <a:pt x="77" y="8545"/>
                  </a:lnTo>
                  <a:lnTo>
                    <a:pt x="154" y="8596"/>
                  </a:lnTo>
                  <a:lnTo>
                    <a:pt x="256" y="8622"/>
                  </a:lnTo>
                  <a:lnTo>
                    <a:pt x="3725" y="8622"/>
                  </a:lnTo>
                  <a:lnTo>
                    <a:pt x="3827" y="8596"/>
                  </a:lnTo>
                  <a:lnTo>
                    <a:pt x="3929" y="8545"/>
                  </a:lnTo>
                  <a:lnTo>
                    <a:pt x="3980" y="8469"/>
                  </a:lnTo>
                  <a:lnTo>
                    <a:pt x="4005" y="8367"/>
                  </a:lnTo>
                  <a:lnTo>
                    <a:pt x="4005" y="4082"/>
                  </a:lnTo>
                  <a:lnTo>
                    <a:pt x="4643" y="4439"/>
                  </a:lnTo>
                  <a:lnTo>
                    <a:pt x="4745" y="4464"/>
                  </a:lnTo>
                  <a:lnTo>
                    <a:pt x="4873" y="4490"/>
                  </a:lnTo>
                  <a:lnTo>
                    <a:pt x="5026" y="4464"/>
                  </a:lnTo>
                  <a:lnTo>
                    <a:pt x="5153" y="4388"/>
                  </a:lnTo>
                  <a:lnTo>
                    <a:pt x="5255" y="4286"/>
                  </a:lnTo>
                  <a:lnTo>
                    <a:pt x="5332" y="4184"/>
                  </a:lnTo>
                  <a:lnTo>
                    <a:pt x="5357" y="4056"/>
                  </a:lnTo>
                  <a:lnTo>
                    <a:pt x="5357" y="3903"/>
                  </a:lnTo>
                  <a:lnTo>
                    <a:pt x="5179" y="2908"/>
                  </a:lnTo>
                  <a:lnTo>
                    <a:pt x="5918" y="2194"/>
                  </a:lnTo>
                  <a:lnTo>
                    <a:pt x="5995" y="2067"/>
                  </a:lnTo>
                  <a:lnTo>
                    <a:pt x="6046" y="1939"/>
                  </a:lnTo>
                  <a:lnTo>
                    <a:pt x="6071" y="1811"/>
                  </a:lnTo>
                  <a:lnTo>
                    <a:pt x="6046" y="1684"/>
                  </a:lnTo>
                  <a:lnTo>
                    <a:pt x="5969" y="1556"/>
                  </a:lnTo>
                  <a:lnTo>
                    <a:pt x="5893" y="1454"/>
                  </a:lnTo>
                  <a:lnTo>
                    <a:pt x="5765" y="1378"/>
                  </a:lnTo>
                  <a:lnTo>
                    <a:pt x="5638" y="1327"/>
                  </a:lnTo>
                  <a:lnTo>
                    <a:pt x="4618" y="1199"/>
                  </a:lnTo>
                  <a:lnTo>
                    <a:pt x="4184" y="281"/>
                  </a:lnTo>
                  <a:lnTo>
                    <a:pt x="4107" y="154"/>
                  </a:lnTo>
                  <a:lnTo>
                    <a:pt x="4005" y="77"/>
                  </a:lnTo>
                  <a:lnTo>
                    <a:pt x="3878" y="26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6302925" y="4103800"/>
              <a:ext cx="49125" cy="14050"/>
            </a:xfrm>
            <a:custGeom>
              <a:avLst/>
              <a:gdLst/>
              <a:ahLst/>
              <a:cxnLst/>
              <a:rect l="l" t="t" r="r" b="b"/>
              <a:pathLst>
                <a:path w="1965" h="562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102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256" y="561"/>
                  </a:lnTo>
                  <a:lnTo>
                    <a:pt x="1684" y="561"/>
                  </a:lnTo>
                  <a:lnTo>
                    <a:pt x="1786" y="536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102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0"/>
            <p:cNvSpPr/>
            <p:nvPr/>
          </p:nvSpPr>
          <p:spPr>
            <a:xfrm>
              <a:off x="6302925" y="4133750"/>
              <a:ext cx="49125" cy="13425"/>
            </a:xfrm>
            <a:custGeom>
              <a:avLst/>
              <a:gdLst/>
              <a:ahLst/>
              <a:cxnLst/>
              <a:rect l="l" t="t" r="r" b="b"/>
              <a:pathLst>
                <a:path w="1965" h="53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1"/>
                  </a:lnTo>
                  <a:lnTo>
                    <a:pt x="1888" y="460"/>
                  </a:lnTo>
                  <a:lnTo>
                    <a:pt x="1939" y="358"/>
                  </a:lnTo>
                  <a:lnTo>
                    <a:pt x="1965" y="256"/>
                  </a:lnTo>
                  <a:lnTo>
                    <a:pt x="1939" y="154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0"/>
            <p:cNvSpPr/>
            <p:nvPr/>
          </p:nvSpPr>
          <p:spPr>
            <a:xfrm>
              <a:off x="6302925" y="4163100"/>
              <a:ext cx="49125" cy="13400"/>
            </a:xfrm>
            <a:custGeom>
              <a:avLst/>
              <a:gdLst/>
              <a:ahLst/>
              <a:cxnLst/>
              <a:rect l="l" t="t" r="r" b="b"/>
              <a:pathLst>
                <a:path w="1965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79"/>
                  </a:lnTo>
                  <a:lnTo>
                    <a:pt x="1" y="281"/>
                  </a:lnTo>
                  <a:lnTo>
                    <a:pt x="1" y="383"/>
                  </a:lnTo>
                  <a:lnTo>
                    <a:pt x="77" y="459"/>
                  </a:lnTo>
                  <a:lnTo>
                    <a:pt x="154" y="510"/>
                  </a:lnTo>
                  <a:lnTo>
                    <a:pt x="256" y="536"/>
                  </a:lnTo>
                  <a:lnTo>
                    <a:pt x="1684" y="536"/>
                  </a:lnTo>
                  <a:lnTo>
                    <a:pt x="1786" y="510"/>
                  </a:lnTo>
                  <a:lnTo>
                    <a:pt x="1888" y="459"/>
                  </a:lnTo>
                  <a:lnTo>
                    <a:pt x="1939" y="383"/>
                  </a:lnTo>
                  <a:lnTo>
                    <a:pt x="1965" y="281"/>
                  </a:lnTo>
                  <a:lnTo>
                    <a:pt x="1939" y="179"/>
                  </a:lnTo>
                  <a:lnTo>
                    <a:pt x="1888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0"/>
            <p:cNvSpPr/>
            <p:nvPr/>
          </p:nvSpPr>
          <p:spPr>
            <a:xfrm>
              <a:off x="6247450" y="4271500"/>
              <a:ext cx="73375" cy="73350"/>
            </a:xfrm>
            <a:custGeom>
              <a:avLst/>
              <a:gdLst/>
              <a:ahLst/>
              <a:cxnLst/>
              <a:rect l="l" t="t" r="r" b="b"/>
              <a:pathLst>
                <a:path w="2935" h="2934" extrusionOk="0">
                  <a:moveTo>
                    <a:pt x="919" y="740"/>
                  </a:moveTo>
                  <a:lnTo>
                    <a:pt x="919" y="2219"/>
                  </a:lnTo>
                  <a:lnTo>
                    <a:pt x="766" y="2066"/>
                  </a:lnTo>
                  <a:lnTo>
                    <a:pt x="639" y="1888"/>
                  </a:lnTo>
                  <a:lnTo>
                    <a:pt x="562" y="1684"/>
                  </a:lnTo>
                  <a:lnTo>
                    <a:pt x="536" y="1480"/>
                  </a:lnTo>
                  <a:lnTo>
                    <a:pt x="562" y="1250"/>
                  </a:lnTo>
                  <a:lnTo>
                    <a:pt x="639" y="1046"/>
                  </a:lnTo>
                  <a:lnTo>
                    <a:pt x="766" y="867"/>
                  </a:lnTo>
                  <a:lnTo>
                    <a:pt x="919" y="740"/>
                  </a:lnTo>
                  <a:close/>
                  <a:moveTo>
                    <a:pt x="1480" y="0"/>
                  </a:moveTo>
                  <a:lnTo>
                    <a:pt x="1302" y="26"/>
                  </a:lnTo>
                  <a:lnTo>
                    <a:pt x="1149" y="51"/>
                  </a:lnTo>
                  <a:lnTo>
                    <a:pt x="1123" y="51"/>
                  </a:lnTo>
                  <a:lnTo>
                    <a:pt x="894" y="128"/>
                  </a:lnTo>
                  <a:lnTo>
                    <a:pt x="690" y="255"/>
                  </a:lnTo>
                  <a:lnTo>
                    <a:pt x="485" y="383"/>
                  </a:lnTo>
                  <a:lnTo>
                    <a:pt x="332" y="561"/>
                  </a:lnTo>
                  <a:lnTo>
                    <a:pt x="205" y="765"/>
                  </a:lnTo>
                  <a:lnTo>
                    <a:pt x="103" y="970"/>
                  </a:lnTo>
                  <a:lnTo>
                    <a:pt x="26" y="1225"/>
                  </a:lnTo>
                  <a:lnTo>
                    <a:pt x="1" y="1480"/>
                  </a:lnTo>
                  <a:lnTo>
                    <a:pt x="26" y="1709"/>
                  </a:lnTo>
                  <a:lnTo>
                    <a:pt x="103" y="1964"/>
                  </a:lnTo>
                  <a:lnTo>
                    <a:pt x="205" y="2168"/>
                  </a:lnTo>
                  <a:lnTo>
                    <a:pt x="332" y="2372"/>
                  </a:lnTo>
                  <a:lnTo>
                    <a:pt x="485" y="2551"/>
                  </a:lnTo>
                  <a:lnTo>
                    <a:pt x="690" y="2704"/>
                  </a:lnTo>
                  <a:lnTo>
                    <a:pt x="894" y="2806"/>
                  </a:lnTo>
                  <a:lnTo>
                    <a:pt x="1123" y="2882"/>
                  </a:lnTo>
                  <a:lnTo>
                    <a:pt x="1149" y="2882"/>
                  </a:lnTo>
                  <a:lnTo>
                    <a:pt x="1302" y="2934"/>
                  </a:lnTo>
                  <a:lnTo>
                    <a:pt x="1480" y="2934"/>
                  </a:lnTo>
                  <a:lnTo>
                    <a:pt x="1761" y="2908"/>
                  </a:lnTo>
                  <a:lnTo>
                    <a:pt x="2016" y="2831"/>
                  </a:lnTo>
                  <a:lnTo>
                    <a:pt x="2118" y="2755"/>
                  </a:lnTo>
                  <a:lnTo>
                    <a:pt x="2169" y="2678"/>
                  </a:lnTo>
                  <a:lnTo>
                    <a:pt x="2194" y="2576"/>
                  </a:lnTo>
                  <a:lnTo>
                    <a:pt x="2169" y="2474"/>
                  </a:lnTo>
                  <a:lnTo>
                    <a:pt x="2118" y="2398"/>
                  </a:lnTo>
                  <a:lnTo>
                    <a:pt x="2041" y="2321"/>
                  </a:lnTo>
                  <a:lnTo>
                    <a:pt x="1939" y="2296"/>
                  </a:lnTo>
                  <a:lnTo>
                    <a:pt x="1837" y="2321"/>
                  </a:lnTo>
                  <a:lnTo>
                    <a:pt x="1659" y="2372"/>
                  </a:lnTo>
                  <a:lnTo>
                    <a:pt x="1480" y="2398"/>
                  </a:lnTo>
                  <a:lnTo>
                    <a:pt x="1455" y="2398"/>
                  </a:lnTo>
                  <a:lnTo>
                    <a:pt x="1455" y="536"/>
                  </a:lnTo>
                  <a:lnTo>
                    <a:pt x="1480" y="536"/>
                  </a:lnTo>
                  <a:lnTo>
                    <a:pt x="1659" y="561"/>
                  </a:lnTo>
                  <a:lnTo>
                    <a:pt x="1837" y="612"/>
                  </a:lnTo>
                  <a:lnTo>
                    <a:pt x="1990" y="714"/>
                  </a:lnTo>
                  <a:lnTo>
                    <a:pt x="2143" y="816"/>
                  </a:lnTo>
                  <a:lnTo>
                    <a:pt x="2245" y="944"/>
                  </a:lnTo>
                  <a:lnTo>
                    <a:pt x="2322" y="1123"/>
                  </a:lnTo>
                  <a:lnTo>
                    <a:pt x="2398" y="1276"/>
                  </a:lnTo>
                  <a:lnTo>
                    <a:pt x="2398" y="1480"/>
                  </a:lnTo>
                  <a:lnTo>
                    <a:pt x="2398" y="1633"/>
                  </a:lnTo>
                  <a:lnTo>
                    <a:pt x="2398" y="1735"/>
                  </a:lnTo>
                  <a:lnTo>
                    <a:pt x="2424" y="1837"/>
                  </a:lnTo>
                  <a:lnTo>
                    <a:pt x="2500" y="1913"/>
                  </a:lnTo>
                  <a:lnTo>
                    <a:pt x="2603" y="1939"/>
                  </a:lnTo>
                  <a:lnTo>
                    <a:pt x="2705" y="1939"/>
                  </a:lnTo>
                  <a:lnTo>
                    <a:pt x="2807" y="1913"/>
                  </a:lnTo>
                  <a:lnTo>
                    <a:pt x="2883" y="1837"/>
                  </a:lnTo>
                  <a:lnTo>
                    <a:pt x="2909" y="1735"/>
                  </a:lnTo>
                  <a:lnTo>
                    <a:pt x="2934" y="1480"/>
                  </a:lnTo>
                  <a:lnTo>
                    <a:pt x="2909" y="1174"/>
                  </a:lnTo>
                  <a:lnTo>
                    <a:pt x="2832" y="893"/>
                  </a:lnTo>
                  <a:lnTo>
                    <a:pt x="2679" y="663"/>
                  </a:lnTo>
                  <a:lnTo>
                    <a:pt x="2500" y="434"/>
                  </a:lnTo>
                  <a:lnTo>
                    <a:pt x="2296" y="255"/>
                  </a:lnTo>
                  <a:lnTo>
                    <a:pt x="2041" y="128"/>
                  </a:lnTo>
                  <a:lnTo>
                    <a:pt x="1761" y="2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0"/>
            <p:cNvSpPr/>
            <p:nvPr/>
          </p:nvSpPr>
          <p:spPr>
            <a:xfrm>
              <a:off x="6207925" y="3983900"/>
              <a:ext cx="403675" cy="458500"/>
            </a:xfrm>
            <a:custGeom>
              <a:avLst/>
              <a:gdLst/>
              <a:ahLst/>
              <a:cxnLst/>
              <a:rect l="l" t="t" r="r" b="b"/>
              <a:pathLst>
                <a:path w="16147" h="18340" extrusionOk="0">
                  <a:moveTo>
                    <a:pt x="11555" y="536"/>
                  </a:moveTo>
                  <a:lnTo>
                    <a:pt x="11555" y="1072"/>
                  </a:lnTo>
                  <a:lnTo>
                    <a:pt x="4592" y="1072"/>
                  </a:lnTo>
                  <a:lnTo>
                    <a:pt x="4592" y="536"/>
                  </a:lnTo>
                  <a:close/>
                  <a:moveTo>
                    <a:pt x="10535" y="1608"/>
                  </a:moveTo>
                  <a:lnTo>
                    <a:pt x="10458" y="1888"/>
                  </a:lnTo>
                  <a:lnTo>
                    <a:pt x="10356" y="2143"/>
                  </a:lnTo>
                  <a:lnTo>
                    <a:pt x="5790" y="2143"/>
                  </a:lnTo>
                  <a:lnTo>
                    <a:pt x="5663" y="1888"/>
                  </a:lnTo>
                  <a:lnTo>
                    <a:pt x="5612" y="1608"/>
                  </a:lnTo>
                  <a:close/>
                  <a:moveTo>
                    <a:pt x="9871" y="2679"/>
                  </a:moveTo>
                  <a:lnTo>
                    <a:pt x="9667" y="2807"/>
                  </a:lnTo>
                  <a:lnTo>
                    <a:pt x="9412" y="2909"/>
                  </a:lnTo>
                  <a:lnTo>
                    <a:pt x="9157" y="2985"/>
                  </a:lnTo>
                  <a:lnTo>
                    <a:pt x="8902" y="3011"/>
                  </a:lnTo>
                  <a:lnTo>
                    <a:pt x="7244" y="3011"/>
                  </a:lnTo>
                  <a:lnTo>
                    <a:pt x="6989" y="2985"/>
                  </a:lnTo>
                  <a:lnTo>
                    <a:pt x="6709" y="2909"/>
                  </a:lnTo>
                  <a:lnTo>
                    <a:pt x="6479" y="2807"/>
                  </a:lnTo>
                  <a:lnTo>
                    <a:pt x="6275" y="2679"/>
                  </a:lnTo>
                  <a:close/>
                  <a:moveTo>
                    <a:pt x="5051" y="1608"/>
                  </a:moveTo>
                  <a:lnTo>
                    <a:pt x="5102" y="1888"/>
                  </a:lnTo>
                  <a:lnTo>
                    <a:pt x="5204" y="2143"/>
                  </a:lnTo>
                  <a:lnTo>
                    <a:pt x="2781" y="2143"/>
                  </a:lnTo>
                  <a:lnTo>
                    <a:pt x="2679" y="2169"/>
                  </a:lnTo>
                  <a:lnTo>
                    <a:pt x="2577" y="2220"/>
                  </a:lnTo>
                  <a:lnTo>
                    <a:pt x="2526" y="2296"/>
                  </a:lnTo>
                  <a:lnTo>
                    <a:pt x="2500" y="2398"/>
                  </a:lnTo>
                  <a:lnTo>
                    <a:pt x="2500" y="9770"/>
                  </a:lnTo>
                  <a:lnTo>
                    <a:pt x="2398" y="9846"/>
                  </a:lnTo>
                  <a:lnTo>
                    <a:pt x="2322" y="9923"/>
                  </a:lnTo>
                  <a:lnTo>
                    <a:pt x="2271" y="10025"/>
                  </a:lnTo>
                  <a:lnTo>
                    <a:pt x="2220" y="10152"/>
                  </a:lnTo>
                  <a:lnTo>
                    <a:pt x="2143" y="10407"/>
                  </a:lnTo>
                  <a:lnTo>
                    <a:pt x="2092" y="10688"/>
                  </a:lnTo>
                  <a:lnTo>
                    <a:pt x="2092" y="10714"/>
                  </a:lnTo>
                  <a:lnTo>
                    <a:pt x="2066" y="10739"/>
                  </a:lnTo>
                  <a:lnTo>
                    <a:pt x="1964" y="10790"/>
                  </a:lnTo>
                  <a:lnTo>
                    <a:pt x="1964" y="2398"/>
                  </a:lnTo>
                  <a:lnTo>
                    <a:pt x="1990" y="2245"/>
                  </a:lnTo>
                  <a:lnTo>
                    <a:pt x="2041" y="2092"/>
                  </a:lnTo>
                  <a:lnTo>
                    <a:pt x="2092" y="1965"/>
                  </a:lnTo>
                  <a:lnTo>
                    <a:pt x="2194" y="1837"/>
                  </a:lnTo>
                  <a:lnTo>
                    <a:pt x="2322" y="1735"/>
                  </a:lnTo>
                  <a:lnTo>
                    <a:pt x="2449" y="1659"/>
                  </a:lnTo>
                  <a:lnTo>
                    <a:pt x="2602" y="1608"/>
                  </a:lnTo>
                  <a:close/>
                  <a:moveTo>
                    <a:pt x="15610" y="11785"/>
                  </a:moveTo>
                  <a:lnTo>
                    <a:pt x="15610" y="15560"/>
                  </a:lnTo>
                  <a:lnTo>
                    <a:pt x="12856" y="15560"/>
                  </a:lnTo>
                  <a:lnTo>
                    <a:pt x="12856" y="11785"/>
                  </a:lnTo>
                  <a:close/>
                  <a:moveTo>
                    <a:pt x="3342" y="10229"/>
                  </a:moveTo>
                  <a:lnTo>
                    <a:pt x="3367" y="10280"/>
                  </a:lnTo>
                  <a:lnTo>
                    <a:pt x="3469" y="10765"/>
                  </a:lnTo>
                  <a:lnTo>
                    <a:pt x="3520" y="10892"/>
                  </a:lnTo>
                  <a:lnTo>
                    <a:pt x="3571" y="11020"/>
                  </a:lnTo>
                  <a:lnTo>
                    <a:pt x="3673" y="11122"/>
                  </a:lnTo>
                  <a:lnTo>
                    <a:pt x="3775" y="11198"/>
                  </a:lnTo>
                  <a:lnTo>
                    <a:pt x="4235" y="11453"/>
                  </a:lnTo>
                  <a:lnTo>
                    <a:pt x="4362" y="11530"/>
                  </a:lnTo>
                  <a:lnTo>
                    <a:pt x="4490" y="11555"/>
                  </a:lnTo>
                  <a:lnTo>
                    <a:pt x="4643" y="11530"/>
                  </a:lnTo>
                  <a:lnTo>
                    <a:pt x="4770" y="11504"/>
                  </a:lnTo>
                  <a:lnTo>
                    <a:pt x="5229" y="11351"/>
                  </a:lnTo>
                  <a:lnTo>
                    <a:pt x="5280" y="11351"/>
                  </a:lnTo>
                  <a:lnTo>
                    <a:pt x="5331" y="11377"/>
                  </a:lnTo>
                  <a:lnTo>
                    <a:pt x="5561" y="11810"/>
                  </a:lnTo>
                  <a:lnTo>
                    <a:pt x="5586" y="11861"/>
                  </a:lnTo>
                  <a:lnTo>
                    <a:pt x="5561" y="11912"/>
                  </a:lnTo>
                  <a:lnTo>
                    <a:pt x="5204" y="12218"/>
                  </a:lnTo>
                  <a:lnTo>
                    <a:pt x="5102" y="12320"/>
                  </a:lnTo>
                  <a:lnTo>
                    <a:pt x="5025" y="12448"/>
                  </a:lnTo>
                  <a:lnTo>
                    <a:pt x="4974" y="12576"/>
                  </a:lnTo>
                  <a:lnTo>
                    <a:pt x="4949" y="12703"/>
                  </a:lnTo>
                  <a:lnTo>
                    <a:pt x="4949" y="13239"/>
                  </a:lnTo>
                  <a:lnTo>
                    <a:pt x="4974" y="13366"/>
                  </a:lnTo>
                  <a:lnTo>
                    <a:pt x="5025" y="13494"/>
                  </a:lnTo>
                  <a:lnTo>
                    <a:pt x="5102" y="13621"/>
                  </a:lnTo>
                  <a:lnTo>
                    <a:pt x="5204" y="13723"/>
                  </a:lnTo>
                  <a:lnTo>
                    <a:pt x="5561" y="14055"/>
                  </a:lnTo>
                  <a:lnTo>
                    <a:pt x="5586" y="14080"/>
                  </a:lnTo>
                  <a:lnTo>
                    <a:pt x="5561" y="14131"/>
                  </a:lnTo>
                  <a:lnTo>
                    <a:pt x="5331" y="14565"/>
                  </a:lnTo>
                  <a:lnTo>
                    <a:pt x="5280" y="14591"/>
                  </a:lnTo>
                  <a:lnTo>
                    <a:pt x="5229" y="14591"/>
                  </a:lnTo>
                  <a:lnTo>
                    <a:pt x="4770" y="14438"/>
                  </a:lnTo>
                  <a:lnTo>
                    <a:pt x="4643" y="14412"/>
                  </a:lnTo>
                  <a:lnTo>
                    <a:pt x="4490" y="14412"/>
                  </a:lnTo>
                  <a:lnTo>
                    <a:pt x="4362" y="14438"/>
                  </a:lnTo>
                  <a:lnTo>
                    <a:pt x="4235" y="14489"/>
                  </a:lnTo>
                  <a:lnTo>
                    <a:pt x="3775" y="14744"/>
                  </a:lnTo>
                  <a:lnTo>
                    <a:pt x="3673" y="14820"/>
                  </a:lnTo>
                  <a:lnTo>
                    <a:pt x="3571" y="14922"/>
                  </a:lnTo>
                  <a:lnTo>
                    <a:pt x="3520" y="15050"/>
                  </a:lnTo>
                  <a:lnTo>
                    <a:pt x="3469" y="15203"/>
                  </a:lnTo>
                  <a:lnTo>
                    <a:pt x="3367" y="15662"/>
                  </a:lnTo>
                  <a:lnTo>
                    <a:pt x="3342" y="15713"/>
                  </a:lnTo>
                  <a:lnTo>
                    <a:pt x="3291" y="15738"/>
                  </a:lnTo>
                  <a:lnTo>
                    <a:pt x="2806" y="15738"/>
                  </a:lnTo>
                  <a:lnTo>
                    <a:pt x="2755" y="15713"/>
                  </a:lnTo>
                  <a:lnTo>
                    <a:pt x="2730" y="15662"/>
                  </a:lnTo>
                  <a:lnTo>
                    <a:pt x="2628" y="15203"/>
                  </a:lnTo>
                  <a:lnTo>
                    <a:pt x="2602" y="15050"/>
                  </a:lnTo>
                  <a:lnTo>
                    <a:pt x="2526" y="14922"/>
                  </a:lnTo>
                  <a:lnTo>
                    <a:pt x="2449" y="14820"/>
                  </a:lnTo>
                  <a:lnTo>
                    <a:pt x="2322" y="14744"/>
                  </a:lnTo>
                  <a:lnTo>
                    <a:pt x="1888" y="14489"/>
                  </a:lnTo>
                  <a:lnTo>
                    <a:pt x="1735" y="14412"/>
                  </a:lnTo>
                  <a:lnTo>
                    <a:pt x="1454" y="14412"/>
                  </a:lnTo>
                  <a:lnTo>
                    <a:pt x="1352" y="14438"/>
                  </a:lnTo>
                  <a:lnTo>
                    <a:pt x="868" y="14591"/>
                  </a:lnTo>
                  <a:lnTo>
                    <a:pt x="817" y="14591"/>
                  </a:lnTo>
                  <a:lnTo>
                    <a:pt x="791" y="14565"/>
                  </a:lnTo>
                  <a:lnTo>
                    <a:pt x="536" y="14131"/>
                  </a:lnTo>
                  <a:lnTo>
                    <a:pt x="536" y="14080"/>
                  </a:lnTo>
                  <a:lnTo>
                    <a:pt x="562" y="14055"/>
                  </a:lnTo>
                  <a:lnTo>
                    <a:pt x="919" y="13723"/>
                  </a:lnTo>
                  <a:lnTo>
                    <a:pt x="1021" y="13621"/>
                  </a:lnTo>
                  <a:lnTo>
                    <a:pt x="1097" y="13494"/>
                  </a:lnTo>
                  <a:lnTo>
                    <a:pt x="1148" y="13366"/>
                  </a:lnTo>
                  <a:lnTo>
                    <a:pt x="1148" y="13239"/>
                  </a:lnTo>
                  <a:lnTo>
                    <a:pt x="1148" y="12703"/>
                  </a:lnTo>
                  <a:lnTo>
                    <a:pt x="1148" y="12576"/>
                  </a:lnTo>
                  <a:lnTo>
                    <a:pt x="1097" y="12448"/>
                  </a:lnTo>
                  <a:lnTo>
                    <a:pt x="1021" y="12320"/>
                  </a:lnTo>
                  <a:lnTo>
                    <a:pt x="919" y="12218"/>
                  </a:lnTo>
                  <a:lnTo>
                    <a:pt x="562" y="11912"/>
                  </a:lnTo>
                  <a:lnTo>
                    <a:pt x="536" y="11861"/>
                  </a:lnTo>
                  <a:lnTo>
                    <a:pt x="536" y="11810"/>
                  </a:lnTo>
                  <a:lnTo>
                    <a:pt x="791" y="11377"/>
                  </a:lnTo>
                  <a:lnTo>
                    <a:pt x="817" y="11351"/>
                  </a:lnTo>
                  <a:lnTo>
                    <a:pt x="868" y="11351"/>
                  </a:lnTo>
                  <a:lnTo>
                    <a:pt x="1352" y="11504"/>
                  </a:lnTo>
                  <a:lnTo>
                    <a:pt x="1454" y="11530"/>
                  </a:lnTo>
                  <a:lnTo>
                    <a:pt x="1556" y="11555"/>
                  </a:lnTo>
                  <a:lnTo>
                    <a:pt x="1658" y="11530"/>
                  </a:lnTo>
                  <a:lnTo>
                    <a:pt x="1786" y="11504"/>
                  </a:lnTo>
                  <a:lnTo>
                    <a:pt x="1811" y="11504"/>
                  </a:lnTo>
                  <a:lnTo>
                    <a:pt x="1888" y="11453"/>
                  </a:lnTo>
                  <a:lnTo>
                    <a:pt x="2322" y="11198"/>
                  </a:lnTo>
                  <a:lnTo>
                    <a:pt x="2449" y="11122"/>
                  </a:lnTo>
                  <a:lnTo>
                    <a:pt x="2526" y="11020"/>
                  </a:lnTo>
                  <a:lnTo>
                    <a:pt x="2602" y="10892"/>
                  </a:lnTo>
                  <a:lnTo>
                    <a:pt x="2628" y="10765"/>
                  </a:lnTo>
                  <a:lnTo>
                    <a:pt x="2730" y="10280"/>
                  </a:lnTo>
                  <a:lnTo>
                    <a:pt x="2755" y="10229"/>
                  </a:lnTo>
                  <a:close/>
                  <a:moveTo>
                    <a:pt x="13111" y="2679"/>
                  </a:moveTo>
                  <a:lnTo>
                    <a:pt x="13111" y="11249"/>
                  </a:lnTo>
                  <a:lnTo>
                    <a:pt x="12728" y="11249"/>
                  </a:lnTo>
                  <a:lnTo>
                    <a:pt x="12652" y="11275"/>
                  </a:lnTo>
                  <a:lnTo>
                    <a:pt x="12575" y="11275"/>
                  </a:lnTo>
                  <a:lnTo>
                    <a:pt x="12499" y="11326"/>
                  </a:lnTo>
                  <a:lnTo>
                    <a:pt x="12448" y="11377"/>
                  </a:lnTo>
                  <a:lnTo>
                    <a:pt x="12397" y="11428"/>
                  </a:lnTo>
                  <a:lnTo>
                    <a:pt x="12346" y="11504"/>
                  </a:lnTo>
                  <a:lnTo>
                    <a:pt x="12320" y="11581"/>
                  </a:lnTo>
                  <a:lnTo>
                    <a:pt x="12320" y="11657"/>
                  </a:lnTo>
                  <a:lnTo>
                    <a:pt x="12320" y="15687"/>
                  </a:lnTo>
                  <a:lnTo>
                    <a:pt x="12320" y="15764"/>
                  </a:lnTo>
                  <a:lnTo>
                    <a:pt x="12346" y="15840"/>
                  </a:lnTo>
                  <a:lnTo>
                    <a:pt x="12397" y="15917"/>
                  </a:lnTo>
                  <a:lnTo>
                    <a:pt x="12448" y="15968"/>
                  </a:lnTo>
                  <a:lnTo>
                    <a:pt x="12499" y="16019"/>
                  </a:lnTo>
                  <a:lnTo>
                    <a:pt x="12575" y="16070"/>
                  </a:lnTo>
                  <a:lnTo>
                    <a:pt x="12652" y="16070"/>
                  </a:lnTo>
                  <a:lnTo>
                    <a:pt x="12728" y="16095"/>
                  </a:lnTo>
                  <a:lnTo>
                    <a:pt x="13111" y="16095"/>
                  </a:lnTo>
                  <a:lnTo>
                    <a:pt x="13111" y="16708"/>
                  </a:lnTo>
                  <a:lnTo>
                    <a:pt x="11504" y="16708"/>
                  </a:lnTo>
                  <a:lnTo>
                    <a:pt x="11402" y="16733"/>
                  </a:lnTo>
                  <a:lnTo>
                    <a:pt x="11325" y="16784"/>
                  </a:lnTo>
                  <a:lnTo>
                    <a:pt x="11274" y="16886"/>
                  </a:lnTo>
                  <a:lnTo>
                    <a:pt x="11249" y="16988"/>
                  </a:lnTo>
                  <a:lnTo>
                    <a:pt x="11274" y="17090"/>
                  </a:lnTo>
                  <a:lnTo>
                    <a:pt x="11325" y="17167"/>
                  </a:lnTo>
                  <a:lnTo>
                    <a:pt x="11402" y="17243"/>
                  </a:lnTo>
                  <a:lnTo>
                    <a:pt x="13468" y="17243"/>
                  </a:lnTo>
                  <a:lnTo>
                    <a:pt x="13570" y="17167"/>
                  </a:lnTo>
                  <a:lnTo>
                    <a:pt x="13621" y="17090"/>
                  </a:lnTo>
                  <a:lnTo>
                    <a:pt x="13646" y="16988"/>
                  </a:lnTo>
                  <a:lnTo>
                    <a:pt x="13646" y="16095"/>
                  </a:lnTo>
                  <a:lnTo>
                    <a:pt x="14182" y="16095"/>
                  </a:lnTo>
                  <a:lnTo>
                    <a:pt x="14182" y="16988"/>
                  </a:lnTo>
                  <a:lnTo>
                    <a:pt x="14157" y="17141"/>
                  </a:lnTo>
                  <a:lnTo>
                    <a:pt x="14106" y="17294"/>
                  </a:lnTo>
                  <a:lnTo>
                    <a:pt x="14029" y="17447"/>
                  </a:lnTo>
                  <a:lnTo>
                    <a:pt x="13953" y="17549"/>
                  </a:lnTo>
                  <a:lnTo>
                    <a:pt x="13825" y="17651"/>
                  </a:lnTo>
                  <a:lnTo>
                    <a:pt x="13697" y="17728"/>
                  </a:lnTo>
                  <a:lnTo>
                    <a:pt x="13544" y="17779"/>
                  </a:lnTo>
                  <a:lnTo>
                    <a:pt x="2602" y="17779"/>
                  </a:lnTo>
                  <a:lnTo>
                    <a:pt x="2449" y="17728"/>
                  </a:lnTo>
                  <a:lnTo>
                    <a:pt x="2322" y="17651"/>
                  </a:lnTo>
                  <a:lnTo>
                    <a:pt x="2194" y="17549"/>
                  </a:lnTo>
                  <a:lnTo>
                    <a:pt x="2092" y="17447"/>
                  </a:lnTo>
                  <a:lnTo>
                    <a:pt x="2041" y="17294"/>
                  </a:lnTo>
                  <a:lnTo>
                    <a:pt x="1990" y="17141"/>
                  </a:lnTo>
                  <a:lnTo>
                    <a:pt x="1964" y="16988"/>
                  </a:lnTo>
                  <a:lnTo>
                    <a:pt x="1964" y="15152"/>
                  </a:lnTo>
                  <a:lnTo>
                    <a:pt x="2066" y="15203"/>
                  </a:lnTo>
                  <a:lnTo>
                    <a:pt x="2092" y="15228"/>
                  </a:lnTo>
                  <a:lnTo>
                    <a:pt x="2092" y="15254"/>
                  </a:lnTo>
                  <a:lnTo>
                    <a:pt x="2143" y="15534"/>
                  </a:lnTo>
                  <a:lnTo>
                    <a:pt x="2220" y="15815"/>
                  </a:lnTo>
                  <a:lnTo>
                    <a:pt x="2271" y="15917"/>
                  </a:lnTo>
                  <a:lnTo>
                    <a:pt x="2322" y="16019"/>
                  </a:lnTo>
                  <a:lnTo>
                    <a:pt x="2398" y="16121"/>
                  </a:lnTo>
                  <a:lnTo>
                    <a:pt x="2500" y="16172"/>
                  </a:lnTo>
                  <a:lnTo>
                    <a:pt x="2500" y="16988"/>
                  </a:lnTo>
                  <a:lnTo>
                    <a:pt x="2526" y="17090"/>
                  </a:lnTo>
                  <a:lnTo>
                    <a:pt x="2577" y="17167"/>
                  </a:lnTo>
                  <a:lnTo>
                    <a:pt x="2679" y="17243"/>
                  </a:lnTo>
                  <a:lnTo>
                    <a:pt x="10458" y="17243"/>
                  </a:lnTo>
                  <a:lnTo>
                    <a:pt x="10535" y="17167"/>
                  </a:lnTo>
                  <a:lnTo>
                    <a:pt x="10611" y="17090"/>
                  </a:lnTo>
                  <a:lnTo>
                    <a:pt x="10611" y="16988"/>
                  </a:lnTo>
                  <a:lnTo>
                    <a:pt x="10611" y="16886"/>
                  </a:lnTo>
                  <a:lnTo>
                    <a:pt x="10535" y="16784"/>
                  </a:lnTo>
                  <a:lnTo>
                    <a:pt x="10458" y="16733"/>
                  </a:lnTo>
                  <a:lnTo>
                    <a:pt x="10356" y="16708"/>
                  </a:lnTo>
                  <a:lnTo>
                    <a:pt x="3036" y="16708"/>
                  </a:lnTo>
                  <a:lnTo>
                    <a:pt x="3036" y="16274"/>
                  </a:lnTo>
                  <a:lnTo>
                    <a:pt x="3291" y="16274"/>
                  </a:lnTo>
                  <a:lnTo>
                    <a:pt x="3393" y="16248"/>
                  </a:lnTo>
                  <a:lnTo>
                    <a:pt x="3495" y="16223"/>
                  </a:lnTo>
                  <a:lnTo>
                    <a:pt x="3597" y="16197"/>
                  </a:lnTo>
                  <a:lnTo>
                    <a:pt x="3673" y="16146"/>
                  </a:lnTo>
                  <a:lnTo>
                    <a:pt x="3750" y="16070"/>
                  </a:lnTo>
                  <a:lnTo>
                    <a:pt x="3826" y="15993"/>
                  </a:lnTo>
                  <a:lnTo>
                    <a:pt x="3852" y="15891"/>
                  </a:lnTo>
                  <a:lnTo>
                    <a:pt x="3903" y="15815"/>
                  </a:lnTo>
                  <a:lnTo>
                    <a:pt x="3954" y="15534"/>
                  </a:lnTo>
                  <a:lnTo>
                    <a:pt x="4005" y="15254"/>
                  </a:lnTo>
                  <a:lnTo>
                    <a:pt x="4030" y="15228"/>
                  </a:lnTo>
                  <a:lnTo>
                    <a:pt x="4056" y="15203"/>
                  </a:lnTo>
                  <a:lnTo>
                    <a:pt x="4490" y="14948"/>
                  </a:lnTo>
                  <a:lnTo>
                    <a:pt x="4566" y="14948"/>
                  </a:lnTo>
                  <a:lnTo>
                    <a:pt x="4821" y="15050"/>
                  </a:lnTo>
                  <a:lnTo>
                    <a:pt x="5102" y="15126"/>
                  </a:lnTo>
                  <a:lnTo>
                    <a:pt x="5408" y="15126"/>
                  </a:lnTo>
                  <a:lnTo>
                    <a:pt x="5484" y="15101"/>
                  </a:lnTo>
                  <a:lnTo>
                    <a:pt x="5586" y="15050"/>
                  </a:lnTo>
                  <a:lnTo>
                    <a:pt x="5663" y="14999"/>
                  </a:lnTo>
                  <a:lnTo>
                    <a:pt x="5739" y="14922"/>
                  </a:lnTo>
                  <a:lnTo>
                    <a:pt x="5790" y="14820"/>
                  </a:lnTo>
                  <a:lnTo>
                    <a:pt x="6045" y="14412"/>
                  </a:lnTo>
                  <a:lnTo>
                    <a:pt x="6071" y="14310"/>
                  </a:lnTo>
                  <a:lnTo>
                    <a:pt x="6096" y="14208"/>
                  </a:lnTo>
                  <a:lnTo>
                    <a:pt x="6122" y="14131"/>
                  </a:lnTo>
                  <a:lnTo>
                    <a:pt x="6122" y="14029"/>
                  </a:lnTo>
                  <a:lnTo>
                    <a:pt x="6096" y="13927"/>
                  </a:lnTo>
                  <a:lnTo>
                    <a:pt x="6045" y="13825"/>
                  </a:lnTo>
                  <a:lnTo>
                    <a:pt x="5994" y="13749"/>
                  </a:lnTo>
                  <a:lnTo>
                    <a:pt x="5943" y="13672"/>
                  </a:lnTo>
                  <a:lnTo>
                    <a:pt x="5739" y="13468"/>
                  </a:lnTo>
                  <a:lnTo>
                    <a:pt x="5535" y="13290"/>
                  </a:lnTo>
                  <a:lnTo>
                    <a:pt x="5510" y="13264"/>
                  </a:lnTo>
                  <a:lnTo>
                    <a:pt x="5484" y="13239"/>
                  </a:lnTo>
                  <a:lnTo>
                    <a:pt x="5484" y="12703"/>
                  </a:lnTo>
                  <a:lnTo>
                    <a:pt x="5510" y="12678"/>
                  </a:lnTo>
                  <a:lnTo>
                    <a:pt x="5535" y="12652"/>
                  </a:lnTo>
                  <a:lnTo>
                    <a:pt x="5739" y="12474"/>
                  </a:lnTo>
                  <a:lnTo>
                    <a:pt x="5943" y="12295"/>
                  </a:lnTo>
                  <a:lnTo>
                    <a:pt x="5994" y="12218"/>
                  </a:lnTo>
                  <a:lnTo>
                    <a:pt x="6045" y="12116"/>
                  </a:lnTo>
                  <a:lnTo>
                    <a:pt x="6096" y="12014"/>
                  </a:lnTo>
                  <a:lnTo>
                    <a:pt x="6122" y="11938"/>
                  </a:lnTo>
                  <a:lnTo>
                    <a:pt x="6122" y="11836"/>
                  </a:lnTo>
                  <a:lnTo>
                    <a:pt x="6096" y="11734"/>
                  </a:lnTo>
                  <a:lnTo>
                    <a:pt x="6071" y="11632"/>
                  </a:lnTo>
                  <a:lnTo>
                    <a:pt x="6045" y="11530"/>
                  </a:lnTo>
                  <a:lnTo>
                    <a:pt x="5790" y="11122"/>
                  </a:lnTo>
                  <a:lnTo>
                    <a:pt x="5739" y="11020"/>
                  </a:lnTo>
                  <a:lnTo>
                    <a:pt x="5663" y="10969"/>
                  </a:lnTo>
                  <a:lnTo>
                    <a:pt x="5586" y="10892"/>
                  </a:lnTo>
                  <a:lnTo>
                    <a:pt x="5484" y="10867"/>
                  </a:lnTo>
                  <a:lnTo>
                    <a:pt x="5408" y="10816"/>
                  </a:lnTo>
                  <a:lnTo>
                    <a:pt x="5204" y="10816"/>
                  </a:lnTo>
                  <a:lnTo>
                    <a:pt x="5102" y="10841"/>
                  </a:lnTo>
                  <a:lnTo>
                    <a:pt x="4821" y="10918"/>
                  </a:lnTo>
                  <a:lnTo>
                    <a:pt x="4566" y="10994"/>
                  </a:lnTo>
                  <a:lnTo>
                    <a:pt x="4490" y="10994"/>
                  </a:lnTo>
                  <a:lnTo>
                    <a:pt x="4056" y="10739"/>
                  </a:lnTo>
                  <a:lnTo>
                    <a:pt x="4030" y="10714"/>
                  </a:lnTo>
                  <a:lnTo>
                    <a:pt x="4005" y="10688"/>
                  </a:lnTo>
                  <a:lnTo>
                    <a:pt x="3954" y="10407"/>
                  </a:lnTo>
                  <a:lnTo>
                    <a:pt x="3903" y="10152"/>
                  </a:lnTo>
                  <a:lnTo>
                    <a:pt x="3852" y="10050"/>
                  </a:lnTo>
                  <a:lnTo>
                    <a:pt x="3826" y="9948"/>
                  </a:lnTo>
                  <a:lnTo>
                    <a:pt x="3750" y="9872"/>
                  </a:lnTo>
                  <a:lnTo>
                    <a:pt x="3673" y="9821"/>
                  </a:lnTo>
                  <a:lnTo>
                    <a:pt x="3597" y="9744"/>
                  </a:lnTo>
                  <a:lnTo>
                    <a:pt x="3495" y="9719"/>
                  </a:lnTo>
                  <a:lnTo>
                    <a:pt x="3393" y="9693"/>
                  </a:lnTo>
                  <a:lnTo>
                    <a:pt x="3036" y="9693"/>
                  </a:lnTo>
                  <a:lnTo>
                    <a:pt x="3036" y="2679"/>
                  </a:lnTo>
                  <a:lnTo>
                    <a:pt x="5510" y="2679"/>
                  </a:lnTo>
                  <a:lnTo>
                    <a:pt x="5663" y="2858"/>
                  </a:lnTo>
                  <a:lnTo>
                    <a:pt x="5841" y="3036"/>
                  </a:lnTo>
                  <a:lnTo>
                    <a:pt x="6045" y="3189"/>
                  </a:lnTo>
                  <a:lnTo>
                    <a:pt x="6250" y="3291"/>
                  </a:lnTo>
                  <a:lnTo>
                    <a:pt x="6479" y="3393"/>
                  </a:lnTo>
                  <a:lnTo>
                    <a:pt x="6734" y="3470"/>
                  </a:lnTo>
                  <a:lnTo>
                    <a:pt x="6989" y="3521"/>
                  </a:lnTo>
                  <a:lnTo>
                    <a:pt x="7244" y="3546"/>
                  </a:lnTo>
                  <a:lnTo>
                    <a:pt x="8902" y="3546"/>
                  </a:lnTo>
                  <a:lnTo>
                    <a:pt x="9157" y="3521"/>
                  </a:lnTo>
                  <a:lnTo>
                    <a:pt x="9412" y="3470"/>
                  </a:lnTo>
                  <a:lnTo>
                    <a:pt x="9642" y="3393"/>
                  </a:lnTo>
                  <a:lnTo>
                    <a:pt x="9871" y="3291"/>
                  </a:lnTo>
                  <a:lnTo>
                    <a:pt x="10101" y="3189"/>
                  </a:lnTo>
                  <a:lnTo>
                    <a:pt x="10305" y="3036"/>
                  </a:lnTo>
                  <a:lnTo>
                    <a:pt x="10484" y="2858"/>
                  </a:lnTo>
                  <a:lnTo>
                    <a:pt x="10637" y="2679"/>
                  </a:lnTo>
                  <a:close/>
                  <a:moveTo>
                    <a:pt x="4439" y="1"/>
                  </a:moveTo>
                  <a:lnTo>
                    <a:pt x="4337" y="26"/>
                  </a:lnTo>
                  <a:lnTo>
                    <a:pt x="4260" y="77"/>
                  </a:lnTo>
                  <a:lnTo>
                    <a:pt x="4184" y="128"/>
                  </a:lnTo>
                  <a:lnTo>
                    <a:pt x="4132" y="205"/>
                  </a:lnTo>
                  <a:lnTo>
                    <a:pt x="4081" y="281"/>
                  </a:lnTo>
                  <a:lnTo>
                    <a:pt x="4056" y="383"/>
                  </a:lnTo>
                  <a:lnTo>
                    <a:pt x="4030" y="485"/>
                  </a:lnTo>
                  <a:lnTo>
                    <a:pt x="4030" y="1072"/>
                  </a:lnTo>
                  <a:lnTo>
                    <a:pt x="2781" y="1072"/>
                  </a:lnTo>
                  <a:lnTo>
                    <a:pt x="2500" y="1098"/>
                  </a:lnTo>
                  <a:lnTo>
                    <a:pt x="2245" y="1174"/>
                  </a:lnTo>
                  <a:lnTo>
                    <a:pt x="2015" y="1302"/>
                  </a:lnTo>
                  <a:lnTo>
                    <a:pt x="1811" y="1455"/>
                  </a:lnTo>
                  <a:lnTo>
                    <a:pt x="1658" y="1659"/>
                  </a:lnTo>
                  <a:lnTo>
                    <a:pt x="1531" y="1888"/>
                  </a:lnTo>
                  <a:lnTo>
                    <a:pt x="1454" y="2143"/>
                  </a:lnTo>
                  <a:lnTo>
                    <a:pt x="1429" y="2398"/>
                  </a:lnTo>
                  <a:lnTo>
                    <a:pt x="1429" y="10969"/>
                  </a:lnTo>
                  <a:lnTo>
                    <a:pt x="1021" y="10841"/>
                  </a:lnTo>
                  <a:lnTo>
                    <a:pt x="919" y="10816"/>
                  </a:lnTo>
                  <a:lnTo>
                    <a:pt x="715" y="10816"/>
                  </a:lnTo>
                  <a:lnTo>
                    <a:pt x="613" y="10867"/>
                  </a:lnTo>
                  <a:lnTo>
                    <a:pt x="536" y="10892"/>
                  </a:lnTo>
                  <a:lnTo>
                    <a:pt x="460" y="10969"/>
                  </a:lnTo>
                  <a:lnTo>
                    <a:pt x="383" y="11020"/>
                  </a:lnTo>
                  <a:lnTo>
                    <a:pt x="332" y="11122"/>
                  </a:lnTo>
                  <a:lnTo>
                    <a:pt x="77" y="11530"/>
                  </a:lnTo>
                  <a:lnTo>
                    <a:pt x="26" y="11632"/>
                  </a:lnTo>
                  <a:lnTo>
                    <a:pt x="0" y="11734"/>
                  </a:lnTo>
                  <a:lnTo>
                    <a:pt x="0" y="11836"/>
                  </a:lnTo>
                  <a:lnTo>
                    <a:pt x="0" y="11938"/>
                  </a:lnTo>
                  <a:lnTo>
                    <a:pt x="26" y="12014"/>
                  </a:lnTo>
                  <a:lnTo>
                    <a:pt x="51" y="12116"/>
                  </a:lnTo>
                  <a:lnTo>
                    <a:pt x="102" y="12218"/>
                  </a:lnTo>
                  <a:lnTo>
                    <a:pt x="179" y="12295"/>
                  </a:lnTo>
                  <a:lnTo>
                    <a:pt x="383" y="12474"/>
                  </a:lnTo>
                  <a:lnTo>
                    <a:pt x="587" y="12652"/>
                  </a:lnTo>
                  <a:lnTo>
                    <a:pt x="613" y="12678"/>
                  </a:lnTo>
                  <a:lnTo>
                    <a:pt x="613" y="12703"/>
                  </a:lnTo>
                  <a:lnTo>
                    <a:pt x="613" y="13239"/>
                  </a:lnTo>
                  <a:lnTo>
                    <a:pt x="613" y="13264"/>
                  </a:lnTo>
                  <a:lnTo>
                    <a:pt x="587" y="13290"/>
                  </a:lnTo>
                  <a:lnTo>
                    <a:pt x="383" y="13468"/>
                  </a:lnTo>
                  <a:lnTo>
                    <a:pt x="179" y="13672"/>
                  </a:lnTo>
                  <a:lnTo>
                    <a:pt x="102" y="13749"/>
                  </a:lnTo>
                  <a:lnTo>
                    <a:pt x="51" y="13825"/>
                  </a:lnTo>
                  <a:lnTo>
                    <a:pt x="26" y="13927"/>
                  </a:lnTo>
                  <a:lnTo>
                    <a:pt x="0" y="14029"/>
                  </a:lnTo>
                  <a:lnTo>
                    <a:pt x="0" y="14131"/>
                  </a:lnTo>
                  <a:lnTo>
                    <a:pt x="0" y="14208"/>
                  </a:lnTo>
                  <a:lnTo>
                    <a:pt x="26" y="14310"/>
                  </a:lnTo>
                  <a:lnTo>
                    <a:pt x="77" y="14412"/>
                  </a:lnTo>
                  <a:lnTo>
                    <a:pt x="332" y="14820"/>
                  </a:lnTo>
                  <a:lnTo>
                    <a:pt x="383" y="14922"/>
                  </a:lnTo>
                  <a:lnTo>
                    <a:pt x="460" y="14999"/>
                  </a:lnTo>
                  <a:lnTo>
                    <a:pt x="536" y="15050"/>
                  </a:lnTo>
                  <a:lnTo>
                    <a:pt x="613" y="15101"/>
                  </a:lnTo>
                  <a:lnTo>
                    <a:pt x="715" y="15126"/>
                  </a:lnTo>
                  <a:lnTo>
                    <a:pt x="1021" y="15126"/>
                  </a:lnTo>
                  <a:lnTo>
                    <a:pt x="1429" y="14999"/>
                  </a:lnTo>
                  <a:lnTo>
                    <a:pt x="1429" y="16988"/>
                  </a:lnTo>
                  <a:lnTo>
                    <a:pt x="1454" y="17243"/>
                  </a:lnTo>
                  <a:lnTo>
                    <a:pt x="1531" y="17498"/>
                  </a:lnTo>
                  <a:lnTo>
                    <a:pt x="1658" y="17728"/>
                  </a:lnTo>
                  <a:lnTo>
                    <a:pt x="1811" y="17932"/>
                  </a:lnTo>
                  <a:lnTo>
                    <a:pt x="2015" y="18110"/>
                  </a:lnTo>
                  <a:lnTo>
                    <a:pt x="2245" y="18212"/>
                  </a:lnTo>
                  <a:lnTo>
                    <a:pt x="2500" y="18289"/>
                  </a:lnTo>
                  <a:lnTo>
                    <a:pt x="2781" y="18340"/>
                  </a:lnTo>
                  <a:lnTo>
                    <a:pt x="13366" y="18340"/>
                  </a:lnTo>
                  <a:lnTo>
                    <a:pt x="13646" y="18289"/>
                  </a:lnTo>
                  <a:lnTo>
                    <a:pt x="13902" y="18212"/>
                  </a:lnTo>
                  <a:lnTo>
                    <a:pt x="14131" y="18110"/>
                  </a:lnTo>
                  <a:lnTo>
                    <a:pt x="14310" y="17932"/>
                  </a:lnTo>
                  <a:lnTo>
                    <a:pt x="14488" y="17728"/>
                  </a:lnTo>
                  <a:lnTo>
                    <a:pt x="14616" y="17498"/>
                  </a:lnTo>
                  <a:lnTo>
                    <a:pt x="14692" y="17243"/>
                  </a:lnTo>
                  <a:lnTo>
                    <a:pt x="14718" y="16988"/>
                  </a:lnTo>
                  <a:lnTo>
                    <a:pt x="14718" y="16095"/>
                  </a:lnTo>
                  <a:lnTo>
                    <a:pt x="15738" y="16095"/>
                  </a:lnTo>
                  <a:lnTo>
                    <a:pt x="15815" y="16070"/>
                  </a:lnTo>
                  <a:lnTo>
                    <a:pt x="15891" y="16070"/>
                  </a:lnTo>
                  <a:lnTo>
                    <a:pt x="15968" y="16019"/>
                  </a:lnTo>
                  <a:lnTo>
                    <a:pt x="16019" y="15968"/>
                  </a:lnTo>
                  <a:lnTo>
                    <a:pt x="16070" y="15917"/>
                  </a:lnTo>
                  <a:lnTo>
                    <a:pt x="16121" y="15840"/>
                  </a:lnTo>
                  <a:lnTo>
                    <a:pt x="16146" y="15764"/>
                  </a:lnTo>
                  <a:lnTo>
                    <a:pt x="16146" y="15687"/>
                  </a:lnTo>
                  <a:lnTo>
                    <a:pt x="16146" y="11657"/>
                  </a:lnTo>
                  <a:lnTo>
                    <a:pt x="16146" y="11581"/>
                  </a:lnTo>
                  <a:lnTo>
                    <a:pt x="16121" y="11504"/>
                  </a:lnTo>
                  <a:lnTo>
                    <a:pt x="16070" y="11428"/>
                  </a:lnTo>
                  <a:lnTo>
                    <a:pt x="16019" y="11377"/>
                  </a:lnTo>
                  <a:lnTo>
                    <a:pt x="15968" y="11326"/>
                  </a:lnTo>
                  <a:lnTo>
                    <a:pt x="15891" y="11275"/>
                  </a:lnTo>
                  <a:lnTo>
                    <a:pt x="15815" y="11275"/>
                  </a:lnTo>
                  <a:lnTo>
                    <a:pt x="15738" y="11249"/>
                  </a:lnTo>
                  <a:lnTo>
                    <a:pt x="14718" y="11249"/>
                  </a:lnTo>
                  <a:lnTo>
                    <a:pt x="14718" y="4566"/>
                  </a:lnTo>
                  <a:lnTo>
                    <a:pt x="14692" y="4464"/>
                  </a:lnTo>
                  <a:lnTo>
                    <a:pt x="14641" y="4388"/>
                  </a:lnTo>
                  <a:lnTo>
                    <a:pt x="14539" y="4311"/>
                  </a:lnTo>
                  <a:lnTo>
                    <a:pt x="14335" y="4311"/>
                  </a:lnTo>
                  <a:lnTo>
                    <a:pt x="14259" y="4388"/>
                  </a:lnTo>
                  <a:lnTo>
                    <a:pt x="14208" y="4464"/>
                  </a:lnTo>
                  <a:lnTo>
                    <a:pt x="14182" y="4566"/>
                  </a:lnTo>
                  <a:lnTo>
                    <a:pt x="14182" y="11249"/>
                  </a:lnTo>
                  <a:lnTo>
                    <a:pt x="13646" y="11249"/>
                  </a:lnTo>
                  <a:lnTo>
                    <a:pt x="13646" y="2398"/>
                  </a:lnTo>
                  <a:lnTo>
                    <a:pt x="13621" y="2296"/>
                  </a:lnTo>
                  <a:lnTo>
                    <a:pt x="13570" y="2220"/>
                  </a:lnTo>
                  <a:lnTo>
                    <a:pt x="13468" y="2169"/>
                  </a:lnTo>
                  <a:lnTo>
                    <a:pt x="13366" y="2143"/>
                  </a:lnTo>
                  <a:lnTo>
                    <a:pt x="10943" y="2143"/>
                  </a:lnTo>
                  <a:lnTo>
                    <a:pt x="11019" y="1888"/>
                  </a:lnTo>
                  <a:lnTo>
                    <a:pt x="11070" y="1608"/>
                  </a:lnTo>
                  <a:lnTo>
                    <a:pt x="13544" y="1608"/>
                  </a:lnTo>
                  <a:lnTo>
                    <a:pt x="13697" y="1659"/>
                  </a:lnTo>
                  <a:lnTo>
                    <a:pt x="13825" y="1735"/>
                  </a:lnTo>
                  <a:lnTo>
                    <a:pt x="13953" y="1837"/>
                  </a:lnTo>
                  <a:lnTo>
                    <a:pt x="14029" y="1965"/>
                  </a:lnTo>
                  <a:lnTo>
                    <a:pt x="14106" y="2092"/>
                  </a:lnTo>
                  <a:lnTo>
                    <a:pt x="14157" y="2245"/>
                  </a:lnTo>
                  <a:lnTo>
                    <a:pt x="14182" y="2398"/>
                  </a:lnTo>
                  <a:lnTo>
                    <a:pt x="14182" y="3419"/>
                  </a:lnTo>
                  <a:lnTo>
                    <a:pt x="14208" y="3546"/>
                  </a:lnTo>
                  <a:lnTo>
                    <a:pt x="14259" y="3623"/>
                  </a:lnTo>
                  <a:lnTo>
                    <a:pt x="14335" y="3674"/>
                  </a:lnTo>
                  <a:lnTo>
                    <a:pt x="14437" y="3699"/>
                  </a:lnTo>
                  <a:lnTo>
                    <a:pt x="14539" y="3674"/>
                  </a:lnTo>
                  <a:lnTo>
                    <a:pt x="14641" y="3623"/>
                  </a:lnTo>
                  <a:lnTo>
                    <a:pt x="14692" y="3546"/>
                  </a:lnTo>
                  <a:lnTo>
                    <a:pt x="14718" y="3419"/>
                  </a:lnTo>
                  <a:lnTo>
                    <a:pt x="14718" y="2398"/>
                  </a:lnTo>
                  <a:lnTo>
                    <a:pt x="14692" y="2143"/>
                  </a:lnTo>
                  <a:lnTo>
                    <a:pt x="14616" y="1888"/>
                  </a:lnTo>
                  <a:lnTo>
                    <a:pt x="14488" y="1659"/>
                  </a:lnTo>
                  <a:lnTo>
                    <a:pt x="14310" y="1455"/>
                  </a:lnTo>
                  <a:lnTo>
                    <a:pt x="14131" y="1302"/>
                  </a:lnTo>
                  <a:lnTo>
                    <a:pt x="13902" y="1174"/>
                  </a:lnTo>
                  <a:lnTo>
                    <a:pt x="13646" y="1098"/>
                  </a:lnTo>
                  <a:lnTo>
                    <a:pt x="13366" y="1072"/>
                  </a:lnTo>
                  <a:lnTo>
                    <a:pt x="12091" y="1072"/>
                  </a:lnTo>
                  <a:lnTo>
                    <a:pt x="12091" y="485"/>
                  </a:lnTo>
                  <a:lnTo>
                    <a:pt x="12091" y="383"/>
                  </a:lnTo>
                  <a:lnTo>
                    <a:pt x="12065" y="281"/>
                  </a:lnTo>
                  <a:lnTo>
                    <a:pt x="12014" y="205"/>
                  </a:lnTo>
                  <a:lnTo>
                    <a:pt x="11963" y="128"/>
                  </a:lnTo>
                  <a:lnTo>
                    <a:pt x="11886" y="77"/>
                  </a:lnTo>
                  <a:lnTo>
                    <a:pt x="11810" y="26"/>
                  </a:lnTo>
                  <a:lnTo>
                    <a:pt x="117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0"/>
            <p:cNvSpPr/>
            <p:nvPr/>
          </p:nvSpPr>
          <p:spPr>
            <a:xfrm>
              <a:off x="6539500" y="4300825"/>
              <a:ext cx="13425" cy="24250"/>
            </a:xfrm>
            <a:custGeom>
              <a:avLst/>
              <a:gdLst/>
              <a:ahLst/>
              <a:cxnLst/>
              <a:rect l="l" t="t" r="r" b="b"/>
              <a:pathLst>
                <a:path w="537" h="970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689"/>
                  </a:lnTo>
                  <a:lnTo>
                    <a:pt x="26" y="817"/>
                  </a:lnTo>
                  <a:lnTo>
                    <a:pt x="77" y="893"/>
                  </a:lnTo>
                  <a:lnTo>
                    <a:pt x="154" y="944"/>
                  </a:lnTo>
                  <a:lnTo>
                    <a:pt x="256" y="970"/>
                  </a:lnTo>
                  <a:lnTo>
                    <a:pt x="358" y="944"/>
                  </a:lnTo>
                  <a:lnTo>
                    <a:pt x="460" y="893"/>
                  </a:lnTo>
                  <a:lnTo>
                    <a:pt x="511" y="817"/>
                  </a:lnTo>
                  <a:lnTo>
                    <a:pt x="536" y="689"/>
                  </a:lnTo>
                  <a:lnTo>
                    <a:pt x="536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0"/>
            <p:cNvSpPr/>
            <p:nvPr/>
          </p:nvSpPr>
          <p:spPr>
            <a:xfrm>
              <a:off x="6556725" y="4287425"/>
              <a:ext cx="13425" cy="37650"/>
            </a:xfrm>
            <a:custGeom>
              <a:avLst/>
              <a:gdLst/>
              <a:ahLst/>
              <a:cxnLst/>
              <a:rect l="l" t="t" r="r" b="b"/>
              <a:pathLst>
                <a:path w="537" h="1506" extrusionOk="0"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1225"/>
                  </a:lnTo>
                  <a:lnTo>
                    <a:pt x="26" y="1353"/>
                  </a:lnTo>
                  <a:lnTo>
                    <a:pt x="77" y="1429"/>
                  </a:lnTo>
                  <a:lnTo>
                    <a:pt x="179" y="1480"/>
                  </a:lnTo>
                  <a:lnTo>
                    <a:pt x="281" y="1506"/>
                  </a:lnTo>
                  <a:lnTo>
                    <a:pt x="383" y="1480"/>
                  </a:lnTo>
                  <a:lnTo>
                    <a:pt x="460" y="1429"/>
                  </a:lnTo>
                  <a:lnTo>
                    <a:pt x="536" y="1353"/>
                  </a:lnTo>
                  <a:lnTo>
                    <a:pt x="536" y="1225"/>
                  </a:lnTo>
                  <a:lnTo>
                    <a:pt x="536" y="281"/>
                  </a:lnTo>
                  <a:lnTo>
                    <a:pt x="536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0"/>
            <p:cNvSpPr/>
            <p:nvPr/>
          </p:nvSpPr>
          <p:spPr>
            <a:xfrm>
              <a:off x="6574575" y="4305925"/>
              <a:ext cx="13425" cy="19150"/>
            </a:xfrm>
            <a:custGeom>
              <a:avLst/>
              <a:gdLst/>
              <a:ahLst/>
              <a:cxnLst/>
              <a:rect l="l" t="t" r="r" b="b"/>
              <a:pathLst>
                <a:path w="537" h="766" extrusionOk="0">
                  <a:moveTo>
                    <a:pt x="281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1" y="485"/>
                  </a:lnTo>
                  <a:lnTo>
                    <a:pt x="26" y="613"/>
                  </a:lnTo>
                  <a:lnTo>
                    <a:pt x="77" y="689"/>
                  </a:lnTo>
                  <a:lnTo>
                    <a:pt x="154" y="740"/>
                  </a:lnTo>
                  <a:lnTo>
                    <a:pt x="281" y="766"/>
                  </a:lnTo>
                  <a:lnTo>
                    <a:pt x="383" y="740"/>
                  </a:lnTo>
                  <a:lnTo>
                    <a:pt x="460" y="689"/>
                  </a:lnTo>
                  <a:lnTo>
                    <a:pt x="511" y="613"/>
                  </a:lnTo>
                  <a:lnTo>
                    <a:pt x="536" y="485"/>
                  </a:lnTo>
                  <a:lnTo>
                    <a:pt x="536" y="281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83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0"/>
            <p:cNvSpPr/>
            <p:nvPr/>
          </p:nvSpPr>
          <p:spPr>
            <a:xfrm>
              <a:off x="6539500" y="4330800"/>
              <a:ext cx="48500" cy="13400"/>
            </a:xfrm>
            <a:custGeom>
              <a:avLst/>
              <a:gdLst/>
              <a:ahLst/>
              <a:cxnLst/>
              <a:rect l="l" t="t" r="r" b="b"/>
              <a:pathLst>
                <a:path w="1940" h="536" extrusionOk="0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7" y="459"/>
                  </a:lnTo>
                  <a:lnTo>
                    <a:pt x="154" y="536"/>
                  </a:lnTo>
                  <a:lnTo>
                    <a:pt x="1786" y="536"/>
                  </a:lnTo>
                  <a:lnTo>
                    <a:pt x="1863" y="459"/>
                  </a:lnTo>
                  <a:lnTo>
                    <a:pt x="1914" y="383"/>
                  </a:lnTo>
                  <a:lnTo>
                    <a:pt x="1939" y="281"/>
                  </a:lnTo>
                  <a:lnTo>
                    <a:pt x="1914" y="179"/>
                  </a:lnTo>
                  <a:lnTo>
                    <a:pt x="1863" y="77"/>
                  </a:lnTo>
                  <a:lnTo>
                    <a:pt x="1786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6" name="Google Shape;1876;p70"/>
          <p:cNvGrpSpPr/>
          <p:nvPr/>
        </p:nvGrpSpPr>
        <p:grpSpPr>
          <a:xfrm>
            <a:off x="7668874" y="4084051"/>
            <a:ext cx="456070" cy="456070"/>
            <a:chOff x="6923375" y="3983900"/>
            <a:chExt cx="458500" cy="458500"/>
          </a:xfrm>
        </p:grpSpPr>
        <p:sp>
          <p:nvSpPr>
            <p:cNvPr id="1877" name="Google Shape;1877;p70"/>
            <p:cNvSpPr/>
            <p:nvPr/>
          </p:nvSpPr>
          <p:spPr>
            <a:xfrm>
              <a:off x="6923375" y="3983900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2550" y="12167"/>
                  </a:moveTo>
                  <a:lnTo>
                    <a:pt x="13494" y="13111"/>
                  </a:lnTo>
                  <a:lnTo>
                    <a:pt x="13111" y="13494"/>
                  </a:lnTo>
                  <a:lnTo>
                    <a:pt x="12193" y="12550"/>
                  </a:lnTo>
                  <a:lnTo>
                    <a:pt x="12550" y="12167"/>
                  </a:lnTo>
                  <a:close/>
                  <a:moveTo>
                    <a:pt x="14259" y="13111"/>
                  </a:moveTo>
                  <a:lnTo>
                    <a:pt x="14693" y="13545"/>
                  </a:lnTo>
                  <a:lnTo>
                    <a:pt x="13570" y="14693"/>
                  </a:lnTo>
                  <a:lnTo>
                    <a:pt x="13111" y="14259"/>
                  </a:lnTo>
                  <a:lnTo>
                    <a:pt x="14259" y="13111"/>
                  </a:lnTo>
                  <a:close/>
                  <a:moveTo>
                    <a:pt x="15075" y="13927"/>
                  </a:moveTo>
                  <a:lnTo>
                    <a:pt x="15458" y="14310"/>
                  </a:lnTo>
                  <a:lnTo>
                    <a:pt x="14310" y="15458"/>
                  </a:lnTo>
                  <a:lnTo>
                    <a:pt x="13927" y="15075"/>
                  </a:lnTo>
                  <a:lnTo>
                    <a:pt x="15075" y="13927"/>
                  </a:lnTo>
                  <a:close/>
                  <a:moveTo>
                    <a:pt x="6888" y="1"/>
                  </a:moveTo>
                  <a:lnTo>
                    <a:pt x="6505" y="26"/>
                  </a:lnTo>
                  <a:lnTo>
                    <a:pt x="6148" y="77"/>
                  </a:lnTo>
                  <a:lnTo>
                    <a:pt x="5791" y="128"/>
                  </a:lnTo>
                  <a:lnTo>
                    <a:pt x="5434" y="230"/>
                  </a:lnTo>
                  <a:lnTo>
                    <a:pt x="5102" y="307"/>
                  </a:lnTo>
                  <a:lnTo>
                    <a:pt x="4771" y="434"/>
                  </a:lnTo>
                  <a:lnTo>
                    <a:pt x="4439" y="562"/>
                  </a:lnTo>
                  <a:lnTo>
                    <a:pt x="4107" y="715"/>
                  </a:lnTo>
                  <a:lnTo>
                    <a:pt x="3801" y="868"/>
                  </a:lnTo>
                  <a:lnTo>
                    <a:pt x="3495" y="1047"/>
                  </a:lnTo>
                  <a:lnTo>
                    <a:pt x="3189" y="1225"/>
                  </a:lnTo>
                  <a:lnTo>
                    <a:pt x="2909" y="1429"/>
                  </a:lnTo>
                  <a:lnTo>
                    <a:pt x="2628" y="1659"/>
                  </a:lnTo>
                  <a:lnTo>
                    <a:pt x="2373" y="1888"/>
                  </a:lnTo>
                  <a:lnTo>
                    <a:pt x="2118" y="2118"/>
                  </a:lnTo>
                  <a:lnTo>
                    <a:pt x="1888" y="2373"/>
                  </a:lnTo>
                  <a:lnTo>
                    <a:pt x="1659" y="2628"/>
                  </a:lnTo>
                  <a:lnTo>
                    <a:pt x="1429" y="2909"/>
                  </a:lnTo>
                  <a:lnTo>
                    <a:pt x="1225" y="3189"/>
                  </a:lnTo>
                  <a:lnTo>
                    <a:pt x="1047" y="3495"/>
                  </a:lnTo>
                  <a:lnTo>
                    <a:pt x="868" y="3801"/>
                  </a:lnTo>
                  <a:lnTo>
                    <a:pt x="715" y="4107"/>
                  </a:lnTo>
                  <a:lnTo>
                    <a:pt x="562" y="4413"/>
                  </a:lnTo>
                  <a:lnTo>
                    <a:pt x="434" y="4745"/>
                  </a:lnTo>
                  <a:lnTo>
                    <a:pt x="332" y="5102"/>
                  </a:lnTo>
                  <a:lnTo>
                    <a:pt x="230" y="5434"/>
                  </a:lnTo>
                  <a:lnTo>
                    <a:pt x="154" y="5791"/>
                  </a:lnTo>
                  <a:lnTo>
                    <a:pt x="77" y="6148"/>
                  </a:lnTo>
                  <a:lnTo>
                    <a:pt x="26" y="6505"/>
                  </a:lnTo>
                  <a:lnTo>
                    <a:pt x="1" y="6862"/>
                  </a:lnTo>
                  <a:lnTo>
                    <a:pt x="1" y="7245"/>
                  </a:lnTo>
                  <a:lnTo>
                    <a:pt x="26" y="7908"/>
                  </a:lnTo>
                  <a:lnTo>
                    <a:pt x="103" y="8545"/>
                  </a:lnTo>
                  <a:lnTo>
                    <a:pt x="256" y="9158"/>
                  </a:lnTo>
                  <a:lnTo>
                    <a:pt x="434" y="9744"/>
                  </a:lnTo>
                  <a:lnTo>
                    <a:pt x="689" y="10331"/>
                  </a:lnTo>
                  <a:lnTo>
                    <a:pt x="970" y="10867"/>
                  </a:lnTo>
                  <a:lnTo>
                    <a:pt x="1302" y="11402"/>
                  </a:lnTo>
                  <a:lnTo>
                    <a:pt x="1684" y="11887"/>
                  </a:lnTo>
                  <a:lnTo>
                    <a:pt x="2092" y="12346"/>
                  </a:lnTo>
                  <a:lnTo>
                    <a:pt x="2551" y="12754"/>
                  </a:lnTo>
                  <a:lnTo>
                    <a:pt x="3036" y="13137"/>
                  </a:lnTo>
                  <a:lnTo>
                    <a:pt x="3546" y="13468"/>
                  </a:lnTo>
                  <a:lnTo>
                    <a:pt x="4082" y="13774"/>
                  </a:lnTo>
                  <a:lnTo>
                    <a:pt x="4668" y="14029"/>
                  </a:lnTo>
                  <a:lnTo>
                    <a:pt x="5255" y="14208"/>
                  </a:lnTo>
                  <a:lnTo>
                    <a:pt x="5867" y="14361"/>
                  </a:lnTo>
                  <a:lnTo>
                    <a:pt x="5867" y="16172"/>
                  </a:lnTo>
                  <a:lnTo>
                    <a:pt x="5893" y="16274"/>
                  </a:lnTo>
                  <a:lnTo>
                    <a:pt x="5969" y="16376"/>
                  </a:lnTo>
                  <a:lnTo>
                    <a:pt x="6046" y="16427"/>
                  </a:lnTo>
                  <a:lnTo>
                    <a:pt x="6148" y="16453"/>
                  </a:lnTo>
                  <a:lnTo>
                    <a:pt x="6250" y="16427"/>
                  </a:lnTo>
                  <a:lnTo>
                    <a:pt x="6326" y="16376"/>
                  </a:lnTo>
                  <a:lnTo>
                    <a:pt x="6403" y="16274"/>
                  </a:lnTo>
                  <a:lnTo>
                    <a:pt x="6428" y="16172"/>
                  </a:lnTo>
                  <a:lnTo>
                    <a:pt x="6428" y="14438"/>
                  </a:lnTo>
                  <a:lnTo>
                    <a:pt x="6939" y="14489"/>
                  </a:lnTo>
                  <a:lnTo>
                    <a:pt x="6939" y="17447"/>
                  </a:lnTo>
                  <a:lnTo>
                    <a:pt x="6964" y="17549"/>
                  </a:lnTo>
                  <a:lnTo>
                    <a:pt x="7015" y="17626"/>
                  </a:lnTo>
                  <a:lnTo>
                    <a:pt x="7092" y="17677"/>
                  </a:lnTo>
                  <a:lnTo>
                    <a:pt x="7194" y="17702"/>
                  </a:lnTo>
                  <a:lnTo>
                    <a:pt x="7296" y="17677"/>
                  </a:lnTo>
                  <a:lnTo>
                    <a:pt x="7398" y="17626"/>
                  </a:lnTo>
                  <a:lnTo>
                    <a:pt x="7449" y="17549"/>
                  </a:lnTo>
                  <a:lnTo>
                    <a:pt x="7474" y="17447"/>
                  </a:lnTo>
                  <a:lnTo>
                    <a:pt x="7474" y="14489"/>
                  </a:lnTo>
                  <a:lnTo>
                    <a:pt x="7984" y="14463"/>
                  </a:lnTo>
                  <a:lnTo>
                    <a:pt x="7984" y="16172"/>
                  </a:lnTo>
                  <a:lnTo>
                    <a:pt x="8010" y="16274"/>
                  </a:lnTo>
                  <a:lnTo>
                    <a:pt x="8061" y="16376"/>
                  </a:lnTo>
                  <a:lnTo>
                    <a:pt x="8163" y="16427"/>
                  </a:lnTo>
                  <a:lnTo>
                    <a:pt x="8265" y="16453"/>
                  </a:lnTo>
                  <a:lnTo>
                    <a:pt x="8367" y="16427"/>
                  </a:lnTo>
                  <a:lnTo>
                    <a:pt x="8443" y="16376"/>
                  </a:lnTo>
                  <a:lnTo>
                    <a:pt x="8494" y="16274"/>
                  </a:lnTo>
                  <a:lnTo>
                    <a:pt x="8520" y="16172"/>
                  </a:lnTo>
                  <a:lnTo>
                    <a:pt x="8520" y="14386"/>
                  </a:lnTo>
                  <a:lnTo>
                    <a:pt x="8979" y="14284"/>
                  </a:lnTo>
                  <a:lnTo>
                    <a:pt x="9413" y="14157"/>
                  </a:lnTo>
                  <a:lnTo>
                    <a:pt x="9846" y="14004"/>
                  </a:lnTo>
                  <a:lnTo>
                    <a:pt x="10254" y="13851"/>
                  </a:lnTo>
                  <a:lnTo>
                    <a:pt x="10663" y="13647"/>
                  </a:lnTo>
                  <a:lnTo>
                    <a:pt x="11045" y="13417"/>
                  </a:lnTo>
                  <a:lnTo>
                    <a:pt x="11428" y="13162"/>
                  </a:lnTo>
                  <a:lnTo>
                    <a:pt x="11785" y="12907"/>
                  </a:lnTo>
                  <a:lnTo>
                    <a:pt x="12729" y="13876"/>
                  </a:lnTo>
                  <a:lnTo>
                    <a:pt x="12703" y="13902"/>
                  </a:lnTo>
                  <a:lnTo>
                    <a:pt x="12627" y="13978"/>
                  </a:lnTo>
                  <a:lnTo>
                    <a:pt x="12601" y="14055"/>
                  </a:lnTo>
                  <a:lnTo>
                    <a:pt x="12576" y="14157"/>
                  </a:lnTo>
                  <a:lnTo>
                    <a:pt x="12550" y="14259"/>
                  </a:lnTo>
                  <a:lnTo>
                    <a:pt x="12576" y="14335"/>
                  </a:lnTo>
                  <a:lnTo>
                    <a:pt x="12601" y="14438"/>
                  </a:lnTo>
                  <a:lnTo>
                    <a:pt x="12627" y="14514"/>
                  </a:lnTo>
                  <a:lnTo>
                    <a:pt x="12703" y="14591"/>
                  </a:lnTo>
                  <a:lnTo>
                    <a:pt x="13366" y="15254"/>
                  </a:lnTo>
                  <a:lnTo>
                    <a:pt x="14131" y="16019"/>
                  </a:lnTo>
                  <a:lnTo>
                    <a:pt x="16299" y="18187"/>
                  </a:lnTo>
                  <a:lnTo>
                    <a:pt x="16376" y="18238"/>
                  </a:lnTo>
                  <a:lnTo>
                    <a:pt x="16453" y="18289"/>
                  </a:lnTo>
                  <a:lnTo>
                    <a:pt x="16529" y="18315"/>
                  </a:lnTo>
                  <a:lnTo>
                    <a:pt x="16631" y="18340"/>
                  </a:lnTo>
                  <a:lnTo>
                    <a:pt x="16733" y="18315"/>
                  </a:lnTo>
                  <a:lnTo>
                    <a:pt x="16810" y="18289"/>
                  </a:lnTo>
                  <a:lnTo>
                    <a:pt x="16912" y="18238"/>
                  </a:lnTo>
                  <a:lnTo>
                    <a:pt x="16988" y="18187"/>
                  </a:lnTo>
                  <a:lnTo>
                    <a:pt x="18187" y="16963"/>
                  </a:lnTo>
                  <a:lnTo>
                    <a:pt x="18263" y="16886"/>
                  </a:lnTo>
                  <a:lnTo>
                    <a:pt x="18289" y="16810"/>
                  </a:lnTo>
                  <a:lnTo>
                    <a:pt x="18315" y="16733"/>
                  </a:lnTo>
                  <a:lnTo>
                    <a:pt x="18340" y="16631"/>
                  </a:lnTo>
                  <a:lnTo>
                    <a:pt x="18315" y="16529"/>
                  </a:lnTo>
                  <a:lnTo>
                    <a:pt x="18289" y="16453"/>
                  </a:lnTo>
                  <a:lnTo>
                    <a:pt x="18263" y="16350"/>
                  </a:lnTo>
                  <a:lnTo>
                    <a:pt x="18187" y="16299"/>
                  </a:lnTo>
                  <a:lnTo>
                    <a:pt x="17932" y="16019"/>
                  </a:lnTo>
                  <a:lnTo>
                    <a:pt x="17830" y="15968"/>
                  </a:lnTo>
                  <a:lnTo>
                    <a:pt x="17753" y="15942"/>
                  </a:lnTo>
                  <a:lnTo>
                    <a:pt x="17651" y="15968"/>
                  </a:lnTo>
                  <a:lnTo>
                    <a:pt x="17549" y="16019"/>
                  </a:lnTo>
                  <a:lnTo>
                    <a:pt x="17498" y="16121"/>
                  </a:lnTo>
                  <a:lnTo>
                    <a:pt x="17473" y="16223"/>
                  </a:lnTo>
                  <a:lnTo>
                    <a:pt x="17498" y="16325"/>
                  </a:lnTo>
                  <a:lnTo>
                    <a:pt x="17549" y="16402"/>
                  </a:lnTo>
                  <a:lnTo>
                    <a:pt x="17779" y="16631"/>
                  </a:lnTo>
                  <a:lnTo>
                    <a:pt x="16631" y="17779"/>
                  </a:lnTo>
                  <a:lnTo>
                    <a:pt x="14693" y="15840"/>
                  </a:lnTo>
                  <a:lnTo>
                    <a:pt x="15840" y="14693"/>
                  </a:lnTo>
                  <a:lnTo>
                    <a:pt x="16733" y="15585"/>
                  </a:lnTo>
                  <a:lnTo>
                    <a:pt x="16835" y="15662"/>
                  </a:lnTo>
                  <a:lnTo>
                    <a:pt x="17039" y="15662"/>
                  </a:lnTo>
                  <a:lnTo>
                    <a:pt x="17116" y="15585"/>
                  </a:lnTo>
                  <a:lnTo>
                    <a:pt x="17192" y="15509"/>
                  </a:lnTo>
                  <a:lnTo>
                    <a:pt x="17192" y="15407"/>
                  </a:lnTo>
                  <a:lnTo>
                    <a:pt x="17192" y="15305"/>
                  </a:lnTo>
                  <a:lnTo>
                    <a:pt x="17116" y="15228"/>
                  </a:lnTo>
                  <a:lnTo>
                    <a:pt x="16019" y="14131"/>
                  </a:lnTo>
                  <a:lnTo>
                    <a:pt x="15279" y="13366"/>
                  </a:lnTo>
                  <a:lnTo>
                    <a:pt x="14591" y="12703"/>
                  </a:lnTo>
                  <a:lnTo>
                    <a:pt x="14514" y="12627"/>
                  </a:lnTo>
                  <a:lnTo>
                    <a:pt x="14438" y="12576"/>
                  </a:lnTo>
                  <a:lnTo>
                    <a:pt x="14361" y="12550"/>
                  </a:lnTo>
                  <a:lnTo>
                    <a:pt x="14157" y="12550"/>
                  </a:lnTo>
                  <a:lnTo>
                    <a:pt x="14080" y="12576"/>
                  </a:lnTo>
                  <a:lnTo>
                    <a:pt x="13978" y="12627"/>
                  </a:lnTo>
                  <a:lnTo>
                    <a:pt x="13902" y="12703"/>
                  </a:lnTo>
                  <a:lnTo>
                    <a:pt x="13876" y="12729"/>
                  </a:lnTo>
                  <a:lnTo>
                    <a:pt x="12907" y="11759"/>
                  </a:lnTo>
                  <a:lnTo>
                    <a:pt x="13162" y="11428"/>
                  </a:lnTo>
                  <a:lnTo>
                    <a:pt x="13392" y="11096"/>
                  </a:lnTo>
                  <a:lnTo>
                    <a:pt x="13596" y="10739"/>
                  </a:lnTo>
                  <a:lnTo>
                    <a:pt x="13800" y="10356"/>
                  </a:lnTo>
                  <a:lnTo>
                    <a:pt x="13953" y="9999"/>
                  </a:lnTo>
                  <a:lnTo>
                    <a:pt x="14106" y="9591"/>
                  </a:lnTo>
                  <a:lnTo>
                    <a:pt x="14233" y="9183"/>
                  </a:lnTo>
                  <a:lnTo>
                    <a:pt x="14335" y="8775"/>
                  </a:lnTo>
                  <a:lnTo>
                    <a:pt x="16223" y="8775"/>
                  </a:lnTo>
                  <a:lnTo>
                    <a:pt x="16325" y="8750"/>
                  </a:lnTo>
                  <a:lnTo>
                    <a:pt x="16427" y="8699"/>
                  </a:lnTo>
                  <a:lnTo>
                    <a:pt x="16478" y="8622"/>
                  </a:lnTo>
                  <a:lnTo>
                    <a:pt x="16504" y="8520"/>
                  </a:lnTo>
                  <a:lnTo>
                    <a:pt x="16478" y="8418"/>
                  </a:lnTo>
                  <a:lnTo>
                    <a:pt x="16427" y="8316"/>
                  </a:lnTo>
                  <a:lnTo>
                    <a:pt x="16325" y="8265"/>
                  </a:lnTo>
                  <a:lnTo>
                    <a:pt x="16223" y="8239"/>
                  </a:lnTo>
                  <a:lnTo>
                    <a:pt x="14438" y="8239"/>
                  </a:lnTo>
                  <a:lnTo>
                    <a:pt x="14489" y="7729"/>
                  </a:lnTo>
                  <a:lnTo>
                    <a:pt x="17498" y="7729"/>
                  </a:lnTo>
                  <a:lnTo>
                    <a:pt x="17626" y="7704"/>
                  </a:lnTo>
                  <a:lnTo>
                    <a:pt x="17702" y="7653"/>
                  </a:lnTo>
                  <a:lnTo>
                    <a:pt x="17753" y="7551"/>
                  </a:lnTo>
                  <a:lnTo>
                    <a:pt x="17779" y="7449"/>
                  </a:lnTo>
                  <a:lnTo>
                    <a:pt x="17753" y="7347"/>
                  </a:lnTo>
                  <a:lnTo>
                    <a:pt x="17702" y="7270"/>
                  </a:lnTo>
                  <a:lnTo>
                    <a:pt x="17626" y="7219"/>
                  </a:lnTo>
                  <a:lnTo>
                    <a:pt x="17498" y="7194"/>
                  </a:lnTo>
                  <a:lnTo>
                    <a:pt x="14489" y="7194"/>
                  </a:lnTo>
                  <a:lnTo>
                    <a:pt x="14489" y="6658"/>
                  </a:lnTo>
                  <a:lnTo>
                    <a:pt x="16325" y="6658"/>
                  </a:lnTo>
                  <a:lnTo>
                    <a:pt x="16427" y="6581"/>
                  </a:lnTo>
                  <a:lnTo>
                    <a:pt x="16478" y="6505"/>
                  </a:lnTo>
                  <a:lnTo>
                    <a:pt x="16504" y="6403"/>
                  </a:lnTo>
                  <a:lnTo>
                    <a:pt x="16478" y="6301"/>
                  </a:lnTo>
                  <a:lnTo>
                    <a:pt x="16427" y="6224"/>
                  </a:lnTo>
                  <a:lnTo>
                    <a:pt x="16325" y="6148"/>
                  </a:lnTo>
                  <a:lnTo>
                    <a:pt x="16223" y="6122"/>
                  </a:lnTo>
                  <a:lnTo>
                    <a:pt x="14412" y="6122"/>
                  </a:lnTo>
                  <a:lnTo>
                    <a:pt x="14335" y="5663"/>
                  </a:lnTo>
                  <a:lnTo>
                    <a:pt x="14208" y="5230"/>
                  </a:lnTo>
                  <a:lnTo>
                    <a:pt x="14080" y="4771"/>
                  </a:lnTo>
                  <a:lnTo>
                    <a:pt x="13902" y="4362"/>
                  </a:lnTo>
                  <a:lnTo>
                    <a:pt x="13698" y="3929"/>
                  </a:lnTo>
                  <a:lnTo>
                    <a:pt x="13468" y="3521"/>
                  </a:lnTo>
                  <a:lnTo>
                    <a:pt x="13213" y="3138"/>
                  </a:lnTo>
                  <a:lnTo>
                    <a:pt x="12933" y="2756"/>
                  </a:lnTo>
                  <a:lnTo>
                    <a:pt x="12856" y="2679"/>
                  </a:lnTo>
                  <a:lnTo>
                    <a:pt x="12754" y="2653"/>
                  </a:lnTo>
                  <a:lnTo>
                    <a:pt x="12652" y="2653"/>
                  </a:lnTo>
                  <a:lnTo>
                    <a:pt x="12550" y="2705"/>
                  </a:lnTo>
                  <a:lnTo>
                    <a:pt x="12499" y="2781"/>
                  </a:lnTo>
                  <a:lnTo>
                    <a:pt x="12474" y="2883"/>
                  </a:lnTo>
                  <a:lnTo>
                    <a:pt x="12474" y="2985"/>
                  </a:lnTo>
                  <a:lnTo>
                    <a:pt x="12525" y="3087"/>
                  </a:lnTo>
                  <a:lnTo>
                    <a:pt x="12856" y="3546"/>
                  </a:lnTo>
                  <a:lnTo>
                    <a:pt x="13137" y="4031"/>
                  </a:lnTo>
                  <a:lnTo>
                    <a:pt x="13392" y="4515"/>
                  </a:lnTo>
                  <a:lnTo>
                    <a:pt x="13596" y="5026"/>
                  </a:lnTo>
                  <a:lnTo>
                    <a:pt x="13749" y="5561"/>
                  </a:lnTo>
                  <a:lnTo>
                    <a:pt x="13876" y="6122"/>
                  </a:lnTo>
                  <a:lnTo>
                    <a:pt x="13953" y="6684"/>
                  </a:lnTo>
                  <a:lnTo>
                    <a:pt x="13953" y="7245"/>
                  </a:lnTo>
                  <a:lnTo>
                    <a:pt x="13953" y="7576"/>
                  </a:lnTo>
                  <a:lnTo>
                    <a:pt x="13927" y="7933"/>
                  </a:lnTo>
                  <a:lnTo>
                    <a:pt x="13876" y="8265"/>
                  </a:lnTo>
                  <a:lnTo>
                    <a:pt x="13825" y="8597"/>
                  </a:lnTo>
                  <a:lnTo>
                    <a:pt x="13749" y="8928"/>
                  </a:lnTo>
                  <a:lnTo>
                    <a:pt x="13672" y="9234"/>
                  </a:lnTo>
                  <a:lnTo>
                    <a:pt x="13545" y="9540"/>
                  </a:lnTo>
                  <a:lnTo>
                    <a:pt x="13443" y="9846"/>
                  </a:lnTo>
                  <a:lnTo>
                    <a:pt x="13290" y="10152"/>
                  </a:lnTo>
                  <a:lnTo>
                    <a:pt x="13162" y="10433"/>
                  </a:lnTo>
                  <a:lnTo>
                    <a:pt x="12984" y="10714"/>
                  </a:lnTo>
                  <a:lnTo>
                    <a:pt x="12805" y="10994"/>
                  </a:lnTo>
                  <a:lnTo>
                    <a:pt x="12627" y="11249"/>
                  </a:lnTo>
                  <a:lnTo>
                    <a:pt x="12422" y="11504"/>
                  </a:lnTo>
                  <a:lnTo>
                    <a:pt x="12218" y="11759"/>
                  </a:lnTo>
                  <a:lnTo>
                    <a:pt x="11989" y="11989"/>
                  </a:lnTo>
                  <a:lnTo>
                    <a:pt x="11759" y="12218"/>
                  </a:lnTo>
                  <a:lnTo>
                    <a:pt x="11530" y="12422"/>
                  </a:lnTo>
                  <a:lnTo>
                    <a:pt x="11275" y="12627"/>
                  </a:lnTo>
                  <a:lnTo>
                    <a:pt x="10994" y="12805"/>
                  </a:lnTo>
                  <a:lnTo>
                    <a:pt x="10739" y="12984"/>
                  </a:lnTo>
                  <a:lnTo>
                    <a:pt x="10458" y="13137"/>
                  </a:lnTo>
                  <a:lnTo>
                    <a:pt x="10152" y="13290"/>
                  </a:lnTo>
                  <a:lnTo>
                    <a:pt x="9872" y="13443"/>
                  </a:lnTo>
                  <a:lnTo>
                    <a:pt x="9566" y="13545"/>
                  </a:lnTo>
                  <a:lnTo>
                    <a:pt x="9234" y="13647"/>
                  </a:lnTo>
                  <a:lnTo>
                    <a:pt x="8928" y="13749"/>
                  </a:lnTo>
                  <a:lnTo>
                    <a:pt x="8597" y="13825"/>
                  </a:lnTo>
                  <a:lnTo>
                    <a:pt x="8265" y="13876"/>
                  </a:lnTo>
                  <a:lnTo>
                    <a:pt x="7933" y="13927"/>
                  </a:lnTo>
                  <a:lnTo>
                    <a:pt x="7602" y="13953"/>
                  </a:lnTo>
                  <a:lnTo>
                    <a:pt x="6913" y="13953"/>
                  </a:lnTo>
                  <a:lnTo>
                    <a:pt x="6556" y="13927"/>
                  </a:lnTo>
                  <a:lnTo>
                    <a:pt x="6224" y="13876"/>
                  </a:lnTo>
                  <a:lnTo>
                    <a:pt x="5893" y="13825"/>
                  </a:lnTo>
                  <a:lnTo>
                    <a:pt x="5561" y="13749"/>
                  </a:lnTo>
                  <a:lnTo>
                    <a:pt x="5255" y="13647"/>
                  </a:lnTo>
                  <a:lnTo>
                    <a:pt x="4949" y="13545"/>
                  </a:lnTo>
                  <a:lnTo>
                    <a:pt x="4643" y="13443"/>
                  </a:lnTo>
                  <a:lnTo>
                    <a:pt x="4337" y="13290"/>
                  </a:lnTo>
                  <a:lnTo>
                    <a:pt x="4056" y="13137"/>
                  </a:lnTo>
                  <a:lnTo>
                    <a:pt x="3776" y="12984"/>
                  </a:lnTo>
                  <a:lnTo>
                    <a:pt x="3495" y="12805"/>
                  </a:lnTo>
                  <a:lnTo>
                    <a:pt x="3240" y="12627"/>
                  </a:lnTo>
                  <a:lnTo>
                    <a:pt x="2985" y="12422"/>
                  </a:lnTo>
                  <a:lnTo>
                    <a:pt x="2730" y="12218"/>
                  </a:lnTo>
                  <a:lnTo>
                    <a:pt x="2500" y="11989"/>
                  </a:lnTo>
                  <a:lnTo>
                    <a:pt x="2271" y="11759"/>
                  </a:lnTo>
                  <a:lnTo>
                    <a:pt x="2067" y="11504"/>
                  </a:lnTo>
                  <a:lnTo>
                    <a:pt x="1863" y="11249"/>
                  </a:lnTo>
                  <a:lnTo>
                    <a:pt x="1684" y="10994"/>
                  </a:lnTo>
                  <a:lnTo>
                    <a:pt x="1506" y="10714"/>
                  </a:lnTo>
                  <a:lnTo>
                    <a:pt x="1353" y="10433"/>
                  </a:lnTo>
                  <a:lnTo>
                    <a:pt x="1200" y="10152"/>
                  </a:lnTo>
                  <a:lnTo>
                    <a:pt x="1072" y="9846"/>
                  </a:lnTo>
                  <a:lnTo>
                    <a:pt x="945" y="9540"/>
                  </a:lnTo>
                  <a:lnTo>
                    <a:pt x="843" y="9234"/>
                  </a:lnTo>
                  <a:lnTo>
                    <a:pt x="740" y="8928"/>
                  </a:lnTo>
                  <a:lnTo>
                    <a:pt x="664" y="8597"/>
                  </a:lnTo>
                  <a:lnTo>
                    <a:pt x="613" y="8265"/>
                  </a:lnTo>
                  <a:lnTo>
                    <a:pt x="562" y="7933"/>
                  </a:lnTo>
                  <a:lnTo>
                    <a:pt x="536" y="7576"/>
                  </a:lnTo>
                  <a:lnTo>
                    <a:pt x="536" y="7245"/>
                  </a:lnTo>
                  <a:lnTo>
                    <a:pt x="536" y="6888"/>
                  </a:lnTo>
                  <a:lnTo>
                    <a:pt x="562" y="6556"/>
                  </a:lnTo>
                  <a:lnTo>
                    <a:pt x="613" y="6224"/>
                  </a:lnTo>
                  <a:lnTo>
                    <a:pt x="664" y="5893"/>
                  </a:lnTo>
                  <a:lnTo>
                    <a:pt x="740" y="5561"/>
                  </a:lnTo>
                  <a:lnTo>
                    <a:pt x="843" y="5255"/>
                  </a:lnTo>
                  <a:lnTo>
                    <a:pt x="945" y="4949"/>
                  </a:lnTo>
                  <a:lnTo>
                    <a:pt x="1072" y="4643"/>
                  </a:lnTo>
                  <a:lnTo>
                    <a:pt x="1200" y="4337"/>
                  </a:lnTo>
                  <a:lnTo>
                    <a:pt x="1353" y="4056"/>
                  </a:lnTo>
                  <a:lnTo>
                    <a:pt x="1506" y="3776"/>
                  </a:lnTo>
                  <a:lnTo>
                    <a:pt x="1684" y="3495"/>
                  </a:lnTo>
                  <a:lnTo>
                    <a:pt x="1863" y="3240"/>
                  </a:lnTo>
                  <a:lnTo>
                    <a:pt x="2067" y="2985"/>
                  </a:lnTo>
                  <a:lnTo>
                    <a:pt x="2271" y="2730"/>
                  </a:lnTo>
                  <a:lnTo>
                    <a:pt x="2500" y="2500"/>
                  </a:lnTo>
                  <a:lnTo>
                    <a:pt x="2730" y="2271"/>
                  </a:lnTo>
                  <a:lnTo>
                    <a:pt x="2985" y="2067"/>
                  </a:lnTo>
                  <a:lnTo>
                    <a:pt x="3240" y="1863"/>
                  </a:lnTo>
                  <a:lnTo>
                    <a:pt x="3495" y="1684"/>
                  </a:lnTo>
                  <a:lnTo>
                    <a:pt x="3776" y="1506"/>
                  </a:lnTo>
                  <a:lnTo>
                    <a:pt x="4056" y="1353"/>
                  </a:lnTo>
                  <a:lnTo>
                    <a:pt x="4337" y="1200"/>
                  </a:lnTo>
                  <a:lnTo>
                    <a:pt x="4643" y="1047"/>
                  </a:lnTo>
                  <a:lnTo>
                    <a:pt x="4949" y="945"/>
                  </a:lnTo>
                  <a:lnTo>
                    <a:pt x="5255" y="843"/>
                  </a:lnTo>
                  <a:lnTo>
                    <a:pt x="5561" y="740"/>
                  </a:lnTo>
                  <a:lnTo>
                    <a:pt x="5893" y="664"/>
                  </a:lnTo>
                  <a:lnTo>
                    <a:pt x="6224" y="613"/>
                  </a:lnTo>
                  <a:lnTo>
                    <a:pt x="6556" y="562"/>
                  </a:lnTo>
                  <a:lnTo>
                    <a:pt x="6913" y="536"/>
                  </a:lnTo>
                  <a:lnTo>
                    <a:pt x="7245" y="536"/>
                  </a:lnTo>
                  <a:lnTo>
                    <a:pt x="7882" y="562"/>
                  </a:lnTo>
                  <a:lnTo>
                    <a:pt x="8494" y="638"/>
                  </a:lnTo>
                  <a:lnTo>
                    <a:pt x="9081" y="792"/>
                  </a:lnTo>
                  <a:lnTo>
                    <a:pt x="9668" y="970"/>
                  </a:lnTo>
                  <a:lnTo>
                    <a:pt x="10229" y="1225"/>
                  </a:lnTo>
                  <a:lnTo>
                    <a:pt x="10765" y="1531"/>
                  </a:lnTo>
                  <a:lnTo>
                    <a:pt x="11275" y="1863"/>
                  </a:lnTo>
                  <a:lnTo>
                    <a:pt x="11759" y="2271"/>
                  </a:lnTo>
                  <a:lnTo>
                    <a:pt x="11861" y="2322"/>
                  </a:lnTo>
                  <a:lnTo>
                    <a:pt x="11963" y="2347"/>
                  </a:lnTo>
                  <a:lnTo>
                    <a:pt x="12065" y="2322"/>
                  </a:lnTo>
                  <a:lnTo>
                    <a:pt x="12142" y="2245"/>
                  </a:lnTo>
                  <a:lnTo>
                    <a:pt x="12193" y="2169"/>
                  </a:lnTo>
                  <a:lnTo>
                    <a:pt x="12218" y="2067"/>
                  </a:lnTo>
                  <a:lnTo>
                    <a:pt x="12193" y="1965"/>
                  </a:lnTo>
                  <a:lnTo>
                    <a:pt x="12116" y="1863"/>
                  </a:lnTo>
                  <a:lnTo>
                    <a:pt x="11861" y="1659"/>
                  </a:lnTo>
                  <a:lnTo>
                    <a:pt x="11606" y="1455"/>
                  </a:lnTo>
                  <a:lnTo>
                    <a:pt x="11326" y="1251"/>
                  </a:lnTo>
                  <a:lnTo>
                    <a:pt x="11045" y="1072"/>
                  </a:lnTo>
                  <a:lnTo>
                    <a:pt x="10765" y="894"/>
                  </a:lnTo>
                  <a:lnTo>
                    <a:pt x="10484" y="740"/>
                  </a:lnTo>
                  <a:lnTo>
                    <a:pt x="9872" y="485"/>
                  </a:lnTo>
                  <a:lnTo>
                    <a:pt x="9234" y="256"/>
                  </a:lnTo>
                  <a:lnTo>
                    <a:pt x="8903" y="179"/>
                  </a:lnTo>
                  <a:lnTo>
                    <a:pt x="8597" y="103"/>
                  </a:lnTo>
                  <a:lnTo>
                    <a:pt x="8265" y="52"/>
                  </a:lnTo>
                  <a:lnTo>
                    <a:pt x="7933" y="26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0"/>
            <p:cNvSpPr/>
            <p:nvPr/>
          </p:nvSpPr>
          <p:spPr>
            <a:xfrm>
              <a:off x="6950175" y="4010700"/>
              <a:ext cx="308650" cy="308650"/>
            </a:xfrm>
            <a:custGeom>
              <a:avLst/>
              <a:gdLst/>
              <a:ahLst/>
              <a:cxnLst/>
              <a:rect l="l" t="t" r="r" b="b"/>
              <a:pathLst>
                <a:path w="12346" h="12346" extrusionOk="0">
                  <a:moveTo>
                    <a:pt x="6173" y="0"/>
                  </a:moveTo>
                  <a:lnTo>
                    <a:pt x="5561" y="26"/>
                  </a:lnTo>
                  <a:lnTo>
                    <a:pt x="4974" y="102"/>
                  </a:lnTo>
                  <a:lnTo>
                    <a:pt x="4387" y="255"/>
                  </a:lnTo>
                  <a:lnTo>
                    <a:pt x="3826" y="459"/>
                  </a:lnTo>
                  <a:lnTo>
                    <a:pt x="3290" y="714"/>
                  </a:lnTo>
                  <a:lnTo>
                    <a:pt x="2755" y="1020"/>
                  </a:lnTo>
                  <a:lnTo>
                    <a:pt x="2270" y="1403"/>
                  </a:lnTo>
                  <a:lnTo>
                    <a:pt x="1811" y="1811"/>
                  </a:lnTo>
                  <a:lnTo>
                    <a:pt x="1403" y="2270"/>
                  </a:lnTo>
                  <a:lnTo>
                    <a:pt x="1046" y="2755"/>
                  </a:lnTo>
                  <a:lnTo>
                    <a:pt x="740" y="3265"/>
                  </a:lnTo>
                  <a:lnTo>
                    <a:pt x="485" y="3801"/>
                  </a:lnTo>
                  <a:lnTo>
                    <a:pt x="281" y="4362"/>
                  </a:lnTo>
                  <a:lnTo>
                    <a:pt x="128" y="4948"/>
                  </a:lnTo>
                  <a:lnTo>
                    <a:pt x="26" y="5561"/>
                  </a:lnTo>
                  <a:lnTo>
                    <a:pt x="0" y="6173"/>
                  </a:lnTo>
                  <a:lnTo>
                    <a:pt x="26" y="6734"/>
                  </a:lnTo>
                  <a:lnTo>
                    <a:pt x="102" y="7295"/>
                  </a:lnTo>
                  <a:lnTo>
                    <a:pt x="204" y="7831"/>
                  </a:lnTo>
                  <a:lnTo>
                    <a:pt x="383" y="8366"/>
                  </a:lnTo>
                  <a:lnTo>
                    <a:pt x="612" y="8876"/>
                  </a:lnTo>
                  <a:lnTo>
                    <a:pt x="867" y="9386"/>
                  </a:lnTo>
                  <a:lnTo>
                    <a:pt x="1199" y="9846"/>
                  </a:lnTo>
                  <a:lnTo>
                    <a:pt x="1556" y="10279"/>
                  </a:lnTo>
                  <a:lnTo>
                    <a:pt x="1632" y="10356"/>
                  </a:lnTo>
                  <a:lnTo>
                    <a:pt x="1735" y="10381"/>
                  </a:lnTo>
                  <a:lnTo>
                    <a:pt x="1837" y="10356"/>
                  </a:lnTo>
                  <a:lnTo>
                    <a:pt x="1939" y="10305"/>
                  </a:lnTo>
                  <a:lnTo>
                    <a:pt x="1990" y="10203"/>
                  </a:lnTo>
                  <a:lnTo>
                    <a:pt x="2015" y="10126"/>
                  </a:lnTo>
                  <a:lnTo>
                    <a:pt x="2015" y="10024"/>
                  </a:lnTo>
                  <a:lnTo>
                    <a:pt x="1964" y="9922"/>
                  </a:lnTo>
                  <a:lnTo>
                    <a:pt x="1632" y="9514"/>
                  </a:lnTo>
                  <a:lnTo>
                    <a:pt x="1326" y="9106"/>
                  </a:lnTo>
                  <a:lnTo>
                    <a:pt x="1097" y="8647"/>
                  </a:lnTo>
                  <a:lnTo>
                    <a:pt x="893" y="8188"/>
                  </a:lnTo>
                  <a:lnTo>
                    <a:pt x="740" y="7703"/>
                  </a:lnTo>
                  <a:lnTo>
                    <a:pt x="612" y="7193"/>
                  </a:lnTo>
                  <a:lnTo>
                    <a:pt x="561" y="6683"/>
                  </a:lnTo>
                  <a:lnTo>
                    <a:pt x="536" y="6173"/>
                  </a:lnTo>
                  <a:lnTo>
                    <a:pt x="561" y="5612"/>
                  </a:lnTo>
                  <a:lnTo>
                    <a:pt x="663" y="5076"/>
                  </a:lnTo>
                  <a:lnTo>
                    <a:pt x="791" y="4540"/>
                  </a:lnTo>
                  <a:lnTo>
                    <a:pt x="969" y="4005"/>
                  </a:lnTo>
                  <a:lnTo>
                    <a:pt x="1224" y="3520"/>
                  </a:lnTo>
                  <a:lnTo>
                    <a:pt x="1505" y="3035"/>
                  </a:lnTo>
                  <a:lnTo>
                    <a:pt x="1837" y="2602"/>
                  </a:lnTo>
                  <a:lnTo>
                    <a:pt x="2194" y="2194"/>
                  </a:lnTo>
                  <a:lnTo>
                    <a:pt x="2627" y="1811"/>
                  </a:lnTo>
                  <a:lnTo>
                    <a:pt x="3061" y="1479"/>
                  </a:lnTo>
                  <a:lnTo>
                    <a:pt x="3545" y="1199"/>
                  </a:lnTo>
                  <a:lnTo>
                    <a:pt x="4030" y="969"/>
                  </a:lnTo>
                  <a:lnTo>
                    <a:pt x="4540" y="765"/>
                  </a:lnTo>
                  <a:lnTo>
                    <a:pt x="5076" y="638"/>
                  </a:lnTo>
                  <a:lnTo>
                    <a:pt x="5612" y="561"/>
                  </a:lnTo>
                  <a:lnTo>
                    <a:pt x="6173" y="536"/>
                  </a:lnTo>
                  <a:lnTo>
                    <a:pt x="6759" y="561"/>
                  </a:lnTo>
                  <a:lnTo>
                    <a:pt x="7320" y="638"/>
                  </a:lnTo>
                  <a:lnTo>
                    <a:pt x="7856" y="791"/>
                  </a:lnTo>
                  <a:lnTo>
                    <a:pt x="8366" y="969"/>
                  </a:lnTo>
                  <a:lnTo>
                    <a:pt x="8876" y="1224"/>
                  </a:lnTo>
                  <a:lnTo>
                    <a:pt x="9335" y="1505"/>
                  </a:lnTo>
                  <a:lnTo>
                    <a:pt x="9769" y="1811"/>
                  </a:lnTo>
                  <a:lnTo>
                    <a:pt x="10152" y="2194"/>
                  </a:lnTo>
                  <a:lnTo>
                    <a:pt x="10534" y="2576"/>
                  </a:lnTo>
                  <a:lnTo>
                    <a:pt x="10866" y="3010"/>
                  </a:lnTo>
                  <a:lnTo>
                    <a:pt x="11146" y="3494"/>
                  </a:lnTo>
                  <a:lnTo>
                    <a:pt x="11376" y="3979"/>
                  </a:lnTo>
                  <a:lnTo>
                    <a:pt x="11555" y="4489"/>
                  </a:lnTo>
                  <a:lnTo>
                    <a:pt x="11708" y="5025"/>
                  </a:lnTo>
                  <a:lnTo>
                    <a:pt x="11784" y="5586"/>
                  </a:lnTo>
                  <a:lnTo>
                    <a:pt x="11810" y="6173"/>
                  </a:lnTo>
                  <a:lnTo>
                    <a:pt x="11784" y="6759"/>
                  </a:lnTo>
                  <a:lnTo>
                    <a:pt x="11708" y="7295"/>
                  </a:lnTo>
                  <a:lnTo>
                    <a:pt x="11555" y="7856"/>
                  </a:lnTo>
                  <a:lnTo>
                    <a:pt x="11376" y="8366"/>
                  </a:lnTo>
                  <a:lnTo>
                    <a:pt x="11146" y="8851"/>
                  </a:lnTo>
                  <a:lnTo>
                    <a:pt x="10866" y="9335"/>
                  </a:lnTo>
                  <a:lnTo>
                    <a:pt x="10534" y="9769"/>
                  </a:lnTo>
                  <a:lnTo>
                    <a:pt x="10177" y="10152"/>
                  </a:lnTo>
                  <a:lnTo>
                    <a:pt x="9769" y="10534"/>
                  </a:lnTo>
                  <a:lnTo>
                    <a:pt x="9335" y="10840"/>
                  </a:lnTo>
                  <a:lnTo>
                    <a:pt x="8876" y="11121"/>
                  </a:lnTo>
                  <a:lnTo>
                    <a:pt x="8366" y="11376"/>
                  </a:lnTo>
                  <a:lnTo>
                    <a:pt x="7856" y="11555"/>
                  </a:lnTo>
                  <a:lnTo>
                    <a:pt x="7320" y="11708"/>
                  </a:lnTo>
                  <a:lnTo>
                    <a:pt x="6759" y="11784"/>
                  </a:lnTo>
                  <a:lnTo>
                    <a:pt x="6173" y="11810"/>
                  </a:lnTo>
                  <a:lnTo>
                    <a:pt x="5714" y="11784"/>
                  </a:lnTo>
                  <a:lnTo>
                    <a:pt x="5254" y="11733"/>
                  </a:lnTo>
                  <a:lnTo>
                    <a:pt x="4795" y="11631"/>
                  </a:lnTo>
                  <a:lnTo>
                    <a:pt x="4362" y="11504"/>
                  </a:lnTo>
                  <a:lnTo>
                    <a:pt x="3954" y="11350"/>
                  </a:lnTo>
                  <a:lnTo>
                    <a:pt x="3545" y="11146"/>
                  </a:lnTo>
                  <a:lnTo>
                    <a:pt x="3137" y="10917"/>
                  </a:lnTo>
                  <a:lnTo>
                    <a:pt x="2755" y="10662"/>
                  </a:lnTo>
                  <a:lnTo>
                    <a:pt x="2653" y="10611"/>
                  </a:lnTo>
                  <a:lnTo>
                    <a:pt x="2551" y="10611"/>
                  </a:lnTo>
                  <a:lnTo>
                    <a:pt x="2474" y="10636"/>
                  </a:lnTo>
                  <a:lnTo>
                    <a:pt x="2372" y="10713"/>
                  </a:lnTo>
                  <a:lnTo>
                    <a:pt x="2347" y="10815"/>
                  </a:lnTo>
                  <a:lnTo>
                    <a:pt x="2321" y="10917"/>
                  </a:lnTo>
                  <a:lnTo>
                    <a:pt x="2372" y="11019"/>
                  </a:lnTo>
                  <a:lnTo>
                    <a:pt x="2449" y="11095"/>
                  </a:lnTo>
                  <a:lnTo>
                    <a:pt x="2857" y="11376"/>
                  </a:lnTo>
                  <a:lnTo>
                    <a:pt x="3290" y="11631"/>
                  </a:lnTo>
                  <a:lnTo>
                    <a:pt x="3724" y="11835"/>
                  </a:lnTo>
                  <a:lnTo>
                    <a:pt x="4209" y="12014"/>
                  </a:lnTo>
                  <a:lnTo>
                    <a:pt x="4668" y="12167"/>
                  </a:lnTo>
                  <a:lnTo>
                    <a:pt x="5178" y="12269"/>
                  </a:lnTo>
                  <a:lnTo>
                    <a:pt x="5663" y="12320"/>
                  </a:lnTo>
                  <a:lnTo>
                    <a:pt x="6173" y="12345"/>
                  </a:lnTo>
                  <a:lnTo>
                    <a:pt x="6504" y="12345"/>
                  </a:lnTo>
                  <a:lnTo>
                    <a:pt x="6810" y="12320"/>
                  </a:lnTo>
                  <a:lnTo>
                    <a:pt x="7116" y="12269"/>
                  </a:lnTo>
                  <a:lnTo>
                    <a:pt x="7422" y="12218"/>
                  </a:lnTo>
                  <a:lnTo>
                    <a:pt x="7729" y="12167"/>
                  </a:lnTo>
                  <a:lnTo>
                    <a:pt x="8009" y="12065"/>
                  </a:lnTo>
                  <a:lnTo>
                    <a:pt x="8570" y="11861"/>
                  </a:lnTo>
                  <a:lnTo>
                    <a:pt x="9131" y="11606"/>
                  </a:lnTo>
                  <a:lnTo>
                    <a:pt x="9642" y="11299"/>
                  </a:lnTo>
                  <a:lnTo>
                    <a:pt x="10101" y="10942"/>
                  </a:lnTo>
                  <a:lnTo>
                    <a:pt x="10534" y="10534"/>
                  </a:lnTo>
                  <a:lnTo>
                    <a:pt x="10942" y="10101"/>
                  </a:lnTo>
                  <a:lnTo>
                    <a:pt x="11299" y="9616"/>
                  </a:lnTo>
                  <a:lnTo>
                    <a:pt x="11606" y="9106"/>
                  </a:lnTo>
                  <a:lnTo>
                    <a:pt x="11861" y="8570"/>
                  </a:lnTo>
                  <a:lnTo>
                    <a:pt x="12065" y="8009"/>
                  </a:lnTo>
                  <a:lnTo>
                    <a:pt x="12167" y="7703"/>
                  </a:lnTo>
                  <a:lnTo>
                    <a:pt x="12218" y="7422"/>
                  </a:lnTo>
                  <a:lnTo>
                    <a:pt x="12294" y="7116"/>
                  </a:lnTo>
                  <a:lnTo>
                    <a:pt x="12320" y="6810"/>
                  </a:lnTo>
                  <a:lnTo>
                    <a:pt x="12345" y="6479"/>
                  </a:lnTo>
                  <a:lnTo>
                    <a:pt x="12345" y="6173"/>
                  </a:lnTo>
                  <a:lnTo>
                    <a:pt x="12345" y="5867"/>
                  </a:lnTo>
                  <a:lnTo>
                    <a:pt x="12320" y="5535"/>
                  </a:lnTo>
                  <a:lnTo>
                    <a:pt x="12294" y="5229"/>
                  </a:lnTo>
                  <a:lnTo>
                    <a:pt x="12218" y="4923"/>
                  </a:lnTo>
                  <a:lnTo>
                    <a:pt x="12167" y="4642"/>
                  </a:lnTo>
                  <a:lnTo>
                    <a:pt x="12065" y="4336"/>
                  </a:lnTo>
                  <a:lnTo>
                    <a:pt x="11861" y="3775"/>
                  </a:lnTo>
                  <a:lnTo>
                    <a:pt x="11606" y="3239"/>
                  </a:lnTo>
                  <a:lnTo>
                    <a:pt x="11299" y="2729"/>
                  </a:lnTo>
                  <a:lnTo>
                    <a:pt x="10942" y="2245"/>
                  </a:lnTo>
                  <a:lnTo>
                    <a:pt x="10534" y="1811"/>
                  </a:lnTo>
                  <a:lnTo>
                    <a:pt x="10101" y="1403"/>
                  </a:lnTo>
                  <a:lnTo>
                    <a:pt x="9642" y="1046"/>
                  </a:lnTo>
                  <a:lnTo>
                    <a:pt x="9131" y="740"/>
                  </a:lnTo>
                  <a:lnTo>
                    <a:pt x="8570" y="485"/>
                  </a:lnTo>
                  <a:lnTo>
                    <a:pt x="8009" y="281"/>
                  </a:lnTo>
                  <a:lnTo>
                    <a:pt x="7729" y="179"/>
                  </a:lnTo>
                  <a:lnTo>
                    <a:pt x="7422" y="128"/>
                  </a:lnTo>
                  <a:lnTo>
                    <a:pt x="7116" y="77"/>
                  </a:lnTo>
                  <a:lnTo>
                    <a:pt x="6810" y="26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0"/>
            <p:cNvSpPr/>
            <p:nvPr/>
          </p:nvSpPr>
          <p:spPr>
            <a:xfrm>
              <a:off x="7003725" y="4045125"/>
              <a:ext cx="206000" cy="129475"/>
            </a:xfrm>
            <a:custGeom>
              <a:avLst/>
              <a:gdLst/>
              <a:ahLst/>
              <a:cxnLst/>
              <a:rect l="l" t="t" r="r" b="b"/>
              <a:pathLst>
                <a:path w="8240" h="5179" extrusionOk="0">
                  <a:moveTo>
                    <a:pt x="2781" y="1888"/>
                  </a:moveTo>
                  <a:lnTo>
                    <a:pt x="2781" y="4643"/>
                  </a:lnTo>
                  <a:lnTo>
                    <a:pt x="1174" y="4643"/>
                  </a:lnTo>
                  <a:lnTo>
                    <a:pt x="1174" y="1888"/>
                  </a:lnTo>
                  <a:close/>
                  <a:moveTo>
                    <a:pt x="4923" y="536"/>
                  </a:moveTo>
                  <a:lnTo>
                    <a:pt x="4923" y="4643"/>
                  </a:lnTo>
                  <a:lnTo>
                    <a:pt x="3316" y="4643"/>
                  </a:lnTo>
                  <a:lnTo>
                    <a:pt x="3316" y="536"/>
                  </a:lnTo>
                  <a:close/>
                  <a:moveTo>
                    <a:pt x="7091" y="3265"/>
                  </a:moveTo>
                  <a:lnTo>
                    <a:pt x="7091" y="4643"/>
                  </a:lnTo>
                  <a:lnTo>
                    <a:pt x="5459" y="4643"/>
                  </a:lnTo>
                  <a:lnTo>
                    <a:pt x="5459" y="3265"/>
                  </a:lnTo>
                  <a:close/>
                  <a:moveTo>
                    <a:pt x="3112" y="0"/>
                  </a:moveTo>
                  <a:lnTo>
                    <a:pt x="3036" y="26"/>
                  </a:lnTo>
                  <a:lnTo>
                    <a:pt x="2959" y="77"/>
                  </a:lnTo>
                  <a:lnTo>
                    <a:pt x="2908" y="128"/>
                  </a:lnTo>
                  <a:lnTo>
                    <a:pt x="2857" y="179"/>
                  </a:lnTo>
                  <a:lnTo>
                    <a:pt x="2806" y="256"/>
                  </a:lnTo>
                  <a:lnTo>
                    <a:pt x="2781" y="332"/>
                  </a:lnTo>
                  <a:lnTo>
                    <a:pt x="2781" y="409"/>
                  </a:lnTo>
                  <a:lnTo>
                    <a:pt x="2781" y="1352"/>
                  </a:lnTo>
                  <a:lnTo>
                    <a:pt x="970" y="1352"/>
                  </a:lnTo>
                  <a:lnTo>
                    <a:pt x="893" y="1378"/>
                  </a:lnTo>
                  <a:lnTo>
                    <a:pt x="817" y="1429"/>
                  </a:lnTo>
                  <a:lnTo>
                    <a:pt x="766" y="1480"/>
                  </a:lnTo>
                  <a:lnTo>
                    <a:pt x="715" y="1531"/>
                  </a:lnTo>
                  <a:lnTo>
                    <a:pt x="664" y="1607"/>
                  </a:lnTo>
                  <a:lnTo>
                    <a:pt x="638" y="1684"/>
                  </a:lnTo>
                  <a:lnTo>
                    <a:pt x="638" y="1760"/>
                  </a:lnTo>
                  <a:lnTo>
                    <a:pt x="638" y="4643"/>
                  </a:lnTo>
                  <a:lnTo>
                    <a:pt x="281" y="4643"/>
                  </a:lnTo>
                  <a:lnTo>
                    <a:pt x="179" y="4668"/>
                  </a:lnTo>
                  <a:lnTo>
                    <a:pt x="77" y="4719"/>
                  </a:lnTo>
                  <a:lnTo>
                    <a:pt x="26" y="4821"/>
                  </a:lnTo>
                  <a:lnTo>
                    <a:pt x="1" y="4923"/>
                  </a:lnTo>
                  <a:lnTo>
                    <a:pt x="26" y="5025"/>
                  </a:lnTo>
                  <a:lnTo>
                    <a:pt x="77" y="5102"/>
                  </a:lnTo>
                  <a:lnTo>
                    <a:pt x="179" y="5178"/>
                  </a:lnTo>
                  <a:lnTo>
                    <a:pt x="8086" y="5178"/>
                  </a:lnTo>
                  <a:lnTo>
                    <a:pt x="8163" y="5102"/>
                  </a:lnTo>
                  <a:lnTo>
                    <a:pt x="8214" y="5025"/>
                  </a:lnTo>
                  <a:lnTo>
                    <a:pt x="8239" y="4923"/>
                  </a:lnTo>
                  <a:lnTo>
                    <a:pt x="8214" y="4821"/>
                  </a:lnTo>
                  <a:lnTo>
                    <a:pt x="8163" y="4719"/>
                  </a:lnTo>
                  <a:lnTo>
                    <a:pt x="8086" y="4668"/>
                  </a:lnTo>
                  <a:lnTo>
                    <a:pt x="7984" y="4643"/>
                  </a:lnTo>
                  <a:lnTo>
                    <a:pt x="7627" y="4643"/>
                  </a:lnTo>
                  <a:lnTo>
                    <a:pt x="7627" y="3138"/>
                  </a:lnTo>
                  <a:lnTo>
                    <a:pt x="7602" y="3036"/>
                  </a:lnTo>
                  <a:lnTo>
                    <a:pt x="7576" y="2959"/>
                  </a:lnTo>
                  <a:lnTo>
                    <a:pt x="7551" y="2908"/>
                  </a:lnTo>
                  <a:lnTo>
                    <a:pt x="7500" y="2832"/>
                  </a:lnTo>
                  <a:lnTo>
                    <a:pt x="7423" y="2781"/>
                  </a:lnTo>
                  <a:lnTo>
                    <a:pt x="7372" y="2755"/>
                  </a:lnTo>
                  <a:lnTo>
                    <a:pt x="7296" y="2730"/>
                  </a:lnTo>
                  <a:lnTo>
                    <a:pt x="5459" y="2730"/>
                  </a:lnTo>
                  <a:lnTo>
                    <a:pt x="5459" y="409"/>
                  </a:lnTo>
                  <a:lnTo>
                    <a:pt x="5459" y="332"/>
                  </a:lnTo>
                  <a:lnTo>
                    <a:pt x="5434" y="256"/>
                  </a:lnTo>
                  <a:lnTo>
                    <a:pt x="5408" y="179"/>
                  </a:lnTo>
                  <a:lnTo>
                    <a:pt x="5357" y="128"/>
                  </a:lnTo>
                  <a:lnTo>
                    <a:pt x="5280" y="77"/>
                  </a:lnTo>
                  <a:lnTo>
                    <a:pt x="5204" y="26"/>
                  </a:lnTo>
                  <a:lnTo>
                    <a:pt x="5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0"/>
            <p:cNvSpPr/>
            <p:nvPr/>
          </p:nvSpPr>
          <p:spPr>
            <a:xfrm>
              <a:off x="7026675" y="4190500"/>
              <a:ext cx="162000" cy="84200"/>
            </a:xfrm>
            <a:custGeom>
              <a:avLst/>
              <a:gdLst/>
              <a:ahLst/>
              <a:cxnLst/>
              <a:rect l="l" t="t" r="r" b="b"/>
              <a:pathLst>
                <a:path w="6480" h="3368" extrusionOk="0">
                  <a:moveTo>
                    <a:pt x="4133" y="1"/>
                  </a:moveTo>
                  <a:lnTo>
                    <a:pt x="4031" y="26"/>
                  </a:lnTo>
                  <a:lnTo>
                    <a:pt x="3980" y="52"/>
                  </a:lnTo>
                  <a:lnTo>
                    <a:pt x="3903" y="103"/>
                  </a:lnTo>
                  <a:lnTo>
                    <a:pt x="3878" y="179"/>
                  </a:lnTo>
                  <a:lnTo>
                    <a:pt x="3087" y="2297"/>
                  </a:lnTo>
                  <a:lnTo>
                    <a:pt x="2552" y="741"/>
                  </a:lnTo>
                  <a:lnTo>
                    <a:pt x="2501" y="690"/>
                  </a:lnTo>
                  <a:lnTo>
                    <a:pt x="2449" y="613"/>
                  </a:lnTo>
                  <a:lnTo>
                    <a:pt x="2398" y="588"/>
                  </a:lnTo>
                  <a:lnTo>
                    <a:pt x="2322" y="562"/>
                  </a:lnTo>
                  <a:lnTo>
                    <a:pt x="2245" y="562"/>
                  </a:lnTo>
                  <a:lnTo>
                    <a:pt x="2169" y="588"/>
                  </a:lnTo>
                  <a:lnTo>
                    <a:pt x="2092" y="639"/>
                  </a:lnTo>
                  <a:lnTo>
                    <a:pt x="2041" y="715"/>
                  </a:lnTo>
                  <a:lnTo>
                    <a:pt x="1531" y="1659"/>
                  </a:lnTo>
                  <a:lnTo>
                    <a:pt x="154" y="1659"/>
                  </a:lnTo>
                  <a:lnTo>
                    <a:pt x="77" y="1735"/>
                  </a:lnTo>
                  <a:lnTo>
                    <a:pt x="26" y="1812"/>
                  </a:lnTo>
                  <a:lnTo>
                    <a:pt x="1" y="1914"/>
                  </a:lnTo>
                  <a:lnTo>
                    <a:pt x="26" y="2016"/>
                  </a:lnTo>
                  <a:lnTo>
                    <a:pt x="77" y="2118"/>
                  </a:lnTo>
                  <a:lnTo>
                    <a:pt x="154" y="2169"/>
                  </a:lnTo>
                  <a:lnTo>
                    <a:pt x="256" y="2194"/>
                  </a:lnTo>
                  <a:lnTo>
                    <a:pt x="1684" y="2194"/>
                  </a:lnTo>
                  <a:lnTo>
                    <a:pt x="1761" y="2169"/>
                  </a:lnTo>
                  <a:lnTo>
                    <a:pt x="1812" y="2143"/>
                  </a:lnTo>
                  <a:lnTo>
                    <a:pt x="1863" y="2118"/>
                  </a:lnTo>
                  <a:lnTo>
                    <a:pt x="1914" y="2041"/>
                  </a:lnTo>
                  <a:lnTo>
                    <a:pt x="2220" y="1480"/>
                  </a:lnTo>
                  <a:lnTo>
                    <a:pt x="2832" y="3189"/>
                  </a:lnTo>
                  <a:lnTo>
                    <a:pt x="2858" y="3266"/>
                  </a:lnTo>
                  <a:lnTo>
                    <a:pt x="2934" y="3317"/>
                  </a:lnTo>
                  <a:lnTo>
                    <a:pt x="3011" y="3342"/>
                  </a:lnTo>
                  <a:lnTo>
                    <a:pt x="3087" y="3368"/>
                  </a:lnTo>
                  <a:lnTo>
                    <a:pt x="3164" y="3342"/>
                  </a:lnTo>
                  <a:lnTo>
                    <a:pt x="3240" y="3317"/>
                  </a:lnTo>
                  <a:lnTo>
                    <a:pt x="3291" y="3266"/>
                  </a:lnTo>
                  <a:lnTo>
                    <a:pt x="3342" y="3189"/>
                  </a:lnTo>
                  <a:lnTo>
                    <a:pt x="4133" y="1021"/>
                  </a:lnTo>
                  <a:lnTo>
                    <a:pt x="4516" y="2016"/>
                  </a:lnTo>
                  <a:lnTo>
                    <a:pt x="4567" y="2092"/>
                  </a:lnTo>
                  <a:lnTo>
                    <a:pt x="4618" y="2143"/>
                  </a:lnTo>
                  <a:lnTo>
                    <a:pt x="4694" y="2169"/>
                  </a:lnTo>
                  <a:lnTo>
                    <a:pt x="4771" y="2194"/>
                  </a:lnTo>
                  <a:lnTo>
                    <a:pt x="6224" y="2194"/>
                  </a:lnTo>
                  <a:lnTo>
                    <a:pt x="6326" y="2169"/>
                  </a:lnTo>
                  <a:lnTo>
                    <a:pt x="6403" y="2118"/>
                  </a:lnTo>
                  <a:lnTo>
                    <a:pt x="6454" y="2016"/>
                  </a:lnTo>
                  <a:lnTo>
                    <a:pt x="6480" y="1914"/>
                  </a:lnTo>
                  <a:lnTo>
                    <a:pt x="6454" y="1812"/>
                  </a:lnTo>
                  <a:lnTo>
                    <a:pt x="6403" y="1735"/>
                  </a:lnTo>
                  <a:lnTo>
                    <a:pt x="6326" y="1659"/>
                  </a:lnTo>
                  <a:lnTo>
                    <a:pt x="4949" y="1659"/>
                  </a:lnTo>
                  <a:lnTo>
                    <a:pt x="4388" y="179"/>
                  </a:lnTo>
                  <a:lnTo>
                    <a:pt x="4337" y="103"/>
                  </a:lnTo>
                  <a:lnTo>
                    <a:pt x="4286" y="52"/>
                  </a:lnTo>
                  <a:lnTo>
                    <a:pt x="4209" y="26"/>
                  </a:lnTo>
                  <a:lnTo>
                    <a:pt x="4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71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71"/>
          <p:cNvSpPr txBox="1">
            <a:spLocks noGrp="1"/>
          </p:cNvSpPr>
          <p:nvPr>
            <p:ph type="body" idx="4294967295"/>
          </p:nvPr>
        </p:nvSpPr>
        <p:spPr>
          <a:xfrm>
            <a:off x="720000" y="1315575"/>
            <a:ext cx="7704000" cy="11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assortment of alternative resources whose style fits that of this template</a:t>
            </a:r>
            <a:endParaRPr/>
          </a:p>
          <a:p>
            <a:pPr marL="2413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Gradient isometric laptop technology background I</a:t>
            </a:r>
            <a:endParaRPr/>
          </a:p>
          <a:p>
            <a:pPr marL="241300" lvl="0" indent="-2286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Gradient isometric laptop technology background II</a:t>
            </a:r>
            <a:endParaRPr/>
          </a:p>
          <a:p>
            <a:pPr marL="241300" lvl="0" indent="-2286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Isometric technology landing page template</a:t>
            </a:r>
            <a:endParaRPr/>
          </a:p>
        </p:txBody>
      </p:sp>
      <p:sp>
        <p:nvSpPr>
          <p:cNvPr id="1887" name="Google Shape;1887;p7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r>
              <a:rPr lang="en">
                <a:solidFill>
                  <a:schemeClr val="dk2"/>
                </a:solidFill>
              </a:rPr>
              <a:t>RESOURCES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88" name="Google Shape;1888;p71"/>
          <p:cNvPicPr preferRelativeResize="0"/>
          <p:nvPr/>
        </p:nvPicPr>
        <p:blipFill rotWithShape="1">
          <a:blip r:embed="rId6">
            <a:alphaModFix/>
          </a:blip>
          <a:srcRect t="8407" b="10751"/>
          <a:stretch/>
        </p:blipFill>
        <p:spPr>
          <a:xfrm flipH="1">
            <a:off x="5414605" y="2772891"/>
            <a:ext cx="2076883" cy="167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346081" y="2548175"/>
            <a:ext cx="2128372" cy="21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71"/>
          <p:cNvPicPr preferRelativeResize="0"/>
          <p:nvPr/>
        </p:nvPicPr>
        <p:blipFill rotWithShape="1">
          <a:blip r:embed="rId8">
            <a:alphaModFix/>
          </a:blip>
          <a:srcRect l="7880" t="6753" r="9345" b="11184"/>
          <a:stretch/>
        </p:blipFill>
        <p:spPr>
          <a:xfrm flipH="1">
            <a:off x="1652512" y="2772891"/>
            <a:ext cx="1693570" cy="1678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72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72"/>
          <p:cNvSpPr txBox="1">
            <a:spLocks noGrp="1"/>
          </p:cNvSpPr>
          <p:nvPr>
            <p:ph type="body" idx="2"/>
          </p:nvPr>
        </p:nvSpPr>
        <p:spPr>
          <a:xfrm>
            <a:off x="4600200" y="1636825"/>
            <a:ext cx="3823800" cy="2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400" b="1">
                <a:latin typeface="Iceland"/>
                <a:ea typeface="Iceland"/>
                <a:cs typeface="Iceland"/>
                <a:sym typeface="Iceland"/>
              </a:rPr>
              <a:t>Photos:</a:t>
            </a:r>
            <a:endParaRPr sz="2400" b="1">
              <a:latin typeface="Iceland"/>
              <a:ea typeface="Iceland"/>
              <a:cs typeface="Iceland"/>
              <a:sym typeface="Iceland"/>
            </a:endParaRPr>
          </a:p>
          <a:p>
            <a:pPr marL="241300" lvl="0" indent="-2095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uFill>
                  <a:noFill/>
                </a:uFill>
                <a:hlinkClick r:id="rId3"/>
              </a:rPr>
              <a:t>Front view man in casual clothes</a:t>
            </a:r>
            <a:endParaRPr sz="1300"/>
          </a:p>
          <a:p>
            <a:pPr marL="241300" lvl="0" indent="-2095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uFill>
                  <a:noFill/>
                </a:uFill>
                <a:hlinkClick r:id="rId4"/>
              </a:rPr>
              <a:t>Young man holding ethernet switches</a:t>
            </a:r>
            <a:endParaRPr sz="1300"/>
          </a:p>
          <a:p>
            <a:pPr marL="241300" lvl="0" indent="-2095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uFill>
                  <a:noFill/>
                </a:uFill>
                <a:hlinkClick r:id="rId5"/>
              </a:rPr>
              <a:t>Front view of woman using virtual reality headset</a:t>
            </a:r>
            <a:endParaRPr sz="1300"/>
          </a:p>
          <a:p>
            <a:pPr marL="241300" lvl="0" indent="-2095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uFill>
                  <a:noFill/>
                </a:uFill>
                <a:hlinkClick r:id="rId6"/>
              </a:rPr>
              <a:t>Close up programmer sitting at desk</a:t>
            </a:r>
            <a:endParaRPr sz="13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400" b="1">
                <a:latin typeface="Iceland"/>
                <a:ea typeface="Iceland"/>
                <a:cs typeface="Iceland"/>
                <a:sym typeface="Iceland"/>
              </a:rPr>
              <a:t>Icons:</a:t>
            </a:r>
            <a:endParaRPr sz="2400" b="1">
              <a:latin typeface="Iceland"/>
              <a:ea typeface="Iceland"/>
              <a:cs typeface="Iceland"/>
              <a:sym typeface="Iceland"/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uFill>
                  <a:noFill/>
                </a:uFill>
                <a:hlinkClick r:id="rId7"/>
              </a:rPr>
              <a:t>Big data icon pack</a:t>
            </a:r>
            <a:endParaRPr sz="1300"/>
          </a:p>
        </p:txBody>
      </p:sp>
      <p:sp>
        <p:nvSpPr>
          <p:cNvPr id="1897" name="Google Shape;1897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898" name="Google Shape;1898;p72"/>
          <p:cNvSpPr txBox="1">
            <a:spLocks noGrp="1"/>
          </p:cNvSpPr>
          <p:nvPr>
            <p:ph type="body" idx="1"/>
          </p:nvPr>
        </p:nvSpPr>
        <p:spPr>
          <a:xfrm>
            <a:off x="720000" y="1636825"/>
            <a:ext cx="3823800" cy="2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Iceland"/>
                <a:ea typeface="Iceland"/>
                <a:cs typeface="Iceland"/>
                <a:sym typeface="Iceland"/>
              </a:rPr>
              <a:t>Vectors:</a:t>
            </a:r>
            <a:endParaRPr sz="1200" b="1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8"/>
              </a:rPr>
              <a:t>Isometric technology landing page</a:t>
            </a:r>
            <a:endParaRPr sz="1200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9"/>
              </a:rPr>
              <a:t>Isometric technology template landing page</a:t>
            </a:r>
            <a:endParaRPr sz="1200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0"/>
              </a:rPr>
              <a:t>Landing page template isometric technology</a:t>
            </a:r>
            <a:endParaRPr sz="1200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1"/>
              </a:rPr>
              <a:t>Realistic microchip processor background</a:t>
            </a:r>
            <a:endParaRPr sz="1200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2"/>
              </a:rPr>
              <a:t>Isometric smartphone background</a:t>
            </a:r>
            <a:endParaRPr sz="1200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3"/>
              </a:rPr>
              <a:t>Modern landing page with isometric laptop</a:t>
            </a:r>
            <a:endParaRPr sz="1200"/>
          </a:p>
          <a:p>
            <a:pPr marL="241300" lvl="0" indent="-2032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1"/>
              </a:rPr>
              <a:t>Realistic microchip processor background</a:t>
            </a:r>
            <a:endParaRPr sz="1200"/>
          </a:p>
          <a:p>
            <a:pPr marL="241300" lvl="0" indent="-2032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4"/>
              </a:rPr>
              <a:t>Isometric data security background</a:t>
            </a:r>
            <a:endParaRPr sz="1200"/>
          </a:p>
          <a:p>
            <a:pPr marL="241300" lvl="0" indent="-2032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5"/>
              </a:rPr>
              <a:t>Isometric cloud storage background</a:t>
            </a:r>
            <a:endParaRPr sz="1200"/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6"/>
              </a:rPr>
              <a:t>Gradient texture technology facebook template</a:t>
            </a:r>
            <a:endParaRPr sz="1200"/>
          </a:p>
          <a:p>
            <a:pPr marL="241300" lvl="0" indent="-2032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uFill>
                  <a:noFill/>
                </a:uFill>
                <a:hlinkClick r:id="rId17"/>
              </a:rPr>
              <a:t>Gradient texture technology brochure</a:t>
            </a:r>
            <a:endParaRPr sz="1200"/>
          </a:p>
        </p:txBody>
      </p:sp>
      <p:sp>
        <p:nvSpPr>
          <p:cNvPr id="1899" name="Google Shape;1899;p72"/>
          <p:cNvSpPr txBox="1">
            <a:spLocks noGrp="1"/>
          </p:cNvSpPr>
          <p:nvPr>
            <p:ph type="subTitle" idx="3"/>
          </p:nvPr>
        </p:nvSpPr>
        <p:spPr>
          <a:xfrm>
            <a:off x="720000" y="1164325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Did you like the resources on this template? Get them for free at our other websites.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8"/>
          <p:cNvSpPr/>
          <p:nvPr/>
        </p:nvSpPr>
        <p:spPr>
          <a:xfrm>
            <a:off x="743625" y="2681872"/>
            <a:ext cx="3966300" cy="103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8"/>
          <p:cNvSpPr txBox="1">
            <a:spLocks noGrp="1"/>
          </p:cNvSpPr>
          <p:nvPr>
            <p:ph type="title"/>
          </p:nvPr>
        </p:nvSpPr>
        <p:spPr>
          <a:xfrm>
            <a:off x="980625" y="1431428"/>
            <a:ext cx="3492300" cy="12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730" name="Google Shape;730;p38"/>
          <p:cNvSpPr txBox="1">
            <a:spLocks noGrp="1"/>
          </p:cNvSpPr>
          <p:nvPr>
            <p:ph type="subTitle" idx="1"/>
          </p:nvPr>
        </p:nvSpPr>
        <p:spPr>
          <a:xfrm>
            <a:off x="940425" y="2793172"/>
            <a:ext cx="35727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introduce yourself, write your email…</a:t>
            </a:r>
            <a:endParaRPr/>
          </a:p>
        </p:txBody>
      </p:sp>
      <p:pic>
        <p:nvPicPr>
          <p:cNvPr id="731" name="Google Shape;7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552" y="650325"/>
            <a:ext cx="3842824" cy="38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13" y="1279500"/>
            <a:ext cx="2971879" cy="308014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9"/>
          <p:cNvSpPr/>
          <p:nvPr/>
        </p:nvSpPr>
        <p:spPr>
          <a:xfrm>
            <a:off x="5390875" y="139695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9"/>
          <p:cNvSpPr/>
          <p:nvPr/>
        </p:nvSpPr>
        <p:spPr>
          <a:xfrm>
            <a:off x="3693025" y="3269250"/>
            <a:ext cx="44196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/>
          </p:nvPr>
        </p:nvSpPr>
        <p:spPr>
          <a:xfrm>
            <a:off x="3363175" y="235464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740" name="Google Shape;740;p39"/>
          <p:cNvSpPr txBox="1">
            <a:spLocks noGrp="1"/>
          </p:cNvSpPr>
          <p:nvPr>
            <p:ph type="title" idx="2"/>
          </p:nvPr>
        </p:nvSpPr>
        <p:spPr>
          <a:xfrm>
            <a:off x="5439775" y="1547400"/>
            <a:ext cx="914400" cy="7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41" name="Google Shape;741;p39"/>
          <p:cNvSpPr txBox="1">
            <a:spLocks noGrp="1"/>
          </p:cNvSpPr>
          <p:nvPr>
            <p:ph type="subTitle" idx="1"/>
          </p:nvPr>
        </p:nvSpPr>
        <p:spPr>
          <a:xfrm>
            <a:off x="3873025" y="33250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0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0"/>
          <p:cNvSpPr txBox="1">
            <a:spLocks noGrp="1"/>
          </p:cNvSpPr>
          <p:nvPr>
            <p:ph type="title" idx="4"/>
          </p:nvPr>
        </p:nvSpPr>
        <p:spPr>
          <a:xfrm>
            <a:off x="6118841" y="2632162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48" name="Google Shape;748;p40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 </a:t>
            </a:r>
            <a:r>
              <a:rPr lang="en">
                <a:solidFill>
                  <a:schemeClr val="dk2"/>
                </a:solidFill>
              </a:rPr>
              <a:t>DESIGN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849859" y="2632162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744259" y="2997921"/>
            <a:ext cx="23865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 and the smallest in the Solar System</a:t>
            </a:r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title" idx="2"/>
          </p:nvPr>
        </p:nvSpPr>
        <p:spPr>
          <a:xfrm>
            <a:off x="3490200" y="2632162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382350" y="2997925"/>
            <a:ext cx="23910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5"/>
          </p:nvPr>
        </p:nvSpPr>
        <p:spPr>
          <a:xfrm>
            <a:off x="6013241" y="2997921"/>
            <a:ext cx="23865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754" name="Google Shape;754;p40"/>
          <p:cNvSpPr/>
          <p:nvPr/>
        </p:nvSpPr>
        <p:spPr>
          <a:xfrm>
            <a:off x="1431409" y="1615096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0"/>
          <p:cNvSpPr/>
          <p:nvPr/>
        </p:nvSpPr>
        <p:spPr>
          <a:xfrm>
            <a:off x="4071750" y="1615096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0"/>
          <p:cNvSpPr/>
          <p:nvPr/>
        </p:nvSpPr>
        <p:spPr>
          <a:xfrm>
            <a:off x="6700391" y="1615096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40"/>
          <p:cNvGrpSpPr/>
          <p:nvPr/>
        </p:nvGrpSpPr>
        <p:grpSpPr>
          <a:xfrm>
            <a:off x="1694160" y="1903907"/>
            <a:ext cx="486698" cy="434578"/>
            <a:chOff x="4694750" y="1297425"/>
            <a:chExt cx="458500" cy="409400"/>
          </a:xfrm>
        </p:grpSpPr>
        <p:sp>
          <p:nvSpPr>
            <p:cNvPr id="758" name="Google Shape;758;p40"/>
            <p:cNvSpPr/>
            <p:nvPr/>
          </p:nvSpPr>
          <p:spPr>
            <a:xfrm>
              <a:off x="4694750" y="1297425"/>
              <a:ext cx="458500" cy="409400"/>
            </a:xfrm>
            <a:custGeom>
              <a:avLst/>
              <a:gdLst/>
              <a:ahLst/>
              <a:cxnLst/>
              <a:rect l="l" t="t" r="r" b="b"/>
              <a:pathLst>
                <a:path w="18340" h="16376" extrusionOk="0">
                  <a:moveTo>
                    <a:pt x="16146" y="3827"/>
                  </a:moveTo>
                  <a:lnTo>
                    <a:pt x="16248" y="3852"/>
                  </a:lnTo>
                  <a:lnTo>
                    <a:pt x="16325" y="3878"/>
                  </a:lnTo>
                  <a:lnTo>
                    <a:pt x="16401" y="3903"/>
                  </a:lnTo>
                  <a:lnTo>
                    <a:pt x="16478" y="3954"/>
                  </a:lnTo>
                  <a:lnTo>
                    <a:pt x="16529" y="4031"/>
                  </a:lnTo>
                  <a:lnTo>
                    <a:pt x="16580" y="4107"/>
                  </a:lnTo>
                  <a:lnTo>
                    <a:pt x="16605" y="4184"/>
                  </a:lnTo>
                  <a:lnTo>
                    <a:pt x="16605" y="4286"/>
                  </a:lnTo>
                  <a:lnTo>
                    <a:pt x="16605" y="13596"/>
                  </a:lnTo>
                  <a:lnTo>
                    <a:pt x="16605" y="13672"/>
                  </a:lnTo>
                  <a:lnTo>
                    <a:pt x="16580" y="13774"/>
                  </a:lnTo>
                  <a:lnTo>
                    <a:pt x="16529" y="13851"/>
                  </a:lnTo>
                  <a:lnTo>
                    <a:pt x="16478" y="13902"/>
                  </a:lnTo>
                  <a:lnTo>
                    <a:pt x="16401" y="13953"/>
                  </a:lnTo>
                  <a:lnTo>
                    <a:pt x="16325" y="14004"/>
                  </a:lnTo>
                  <a:lnTo>
                    <a:pt x="16248" y="14029"/>
                  </a:lnTo>
                  <a:lnTo>
                    <a:pt x="2092" y="14029"/>
                  </a:lnTo>
                  <a:lnTo>
                    <a:pt x="2015" y="14004"/>
                  </a:lnTo>
                  <a:lnTo>
                    <a:pt x="1939" y="13953"/>
                  </a:lnTo>
                  <a:lnTo>
                    <a:pt x="1862" y="13902"/>
                  </a:lnTo>
                  <a:lnTo>
                    <a:pt x="1811" y="13851"/>
                  </a:lnTo>
                  <a:lnTo>
                    <a:pt x="1786" y="13774"/>
                  </a:lnTo>
                  <a:lnTo>
                    <a:pt x="1760" y="13672"/>
                  </a:lnTo>
                  <a:lnTo>
                    <a:pt x="1735" y="13596"/>
                  </a:lnTo>
                  <a:lnTo>
                    <a:pt x="1735" y="4286"/>
                  </a:lnTo>
                  <a:lnTo>
                    <a:pt x="1760" y="4184"/>
                  </a:lnTo>
                  <a:lnTo>
                    <a:pt x="1786" y="4107"/>
                  </a:lnTo>
                  <a:lnTo>
                    <a:pt x="1811" y="4031"/>
                  </a:lnTo>
                  <a:lnTo>
                    <a:pt x="1862" y="3954"/>
                  </a:lnTo>
                  <a:lnTo>
                    <a:pt x="1939" y="3903"/>
                  </a:lnTo>
                  <a:lnTo>
                    <a:pt x="2015" y="3878"/>
                  </a:lnTo>
                  <a:lnTo>
                    <a:pt x="2092" y="3852"/>
                  </a:lnTo>
                  <a:lnTo>
                    <a:pt x="2194" y="3827"/>
                  </a:lnTo>
                  <a:lnTo>
                    <a:pt x="5051" y="3827"/>
                  </a:lnTo>
                  <a:lnTo>
                    <a:pt x="5025" y="4184"/>
                  </a:lnTo>
                  <a:lnTo>
                    <a:pt x="5051" y="4362"/>
                  </a:lnTo>
                  <a:lnTo>
                    <a:pt x="2551" y="4362"/>
                  </a:lnTo>
                  <a:lnTo>
                    <a:pt x="2449" y="4388"/>
                  </a:lnTo>
                  <a:lnTo>
                    <a:pt x="2347" y="4439"/>
                  </a:lnTo>
                  <a:lnTo>
                    <a:pt x="2296" y="4541"/>
                  </a:lnTo>
                  <a:lnTo>
                    <a:pt x="2270" y="4643"/>
                  </a:lnTo>
                  <a:lnTo>
                    <a:pt x="2270" y="10458"/>
                  </a:lnTo>
                  <a:lnTo>
                    <a:pt x="2296" y="10560"/>
                  </a:lnTo>
                  <a:lnTo>
                    <a:pt x="2347" y="10637"/>
                  </a:lnTo>
                  <a:lnTo>
                    <a:pt x="2449" y="10714"/>
                  </a:lnTo>
                  <a:lnTo>
                    <a:pt x="2653" y="10714"/>
                  </a:lnTo>
                  <a:lnTo>
                    <a:pt x="2730" y="10637"/>
                  </a:lnTo>
                  <a:lnTo>
                    <a:pt x="2806" y="10560"/>
                  </a:lnTo>
                  <a:lnTo>
                    <a:pt x="2806" y="10458"/>
                  </a:lnTo>
                  <a:lnTo>
                    <a:pt x="2806" y="4898"/>
                  </a:lnTo>
                  <a:lnTo>
                    <a:pt x="5076" y="4898"/>
                  </a:lnTo>
                  <a:lnTo>
                    <a:pt x="5178" y="5357"/>
                  </a:lnTo>
                  <a:lnTo>
                    <a:pt x="5306" y="5740"/>
                  </a:lnTo>
                  <a:lnTo>
                    <a:pt x="5484" y="6122"/>
                  </a:lnTo>
                  <a:lnTo>
                    <a:pt x="5663" y="6428"/>
                  </a:lnTo>
                  <a:lnTo>
                    <a:pt x="5867" y="6734"/>
                  </a:lnTo>
                  <a:lnTo>
                    <a:pt x="6096" y="7015"/>
                  </a:lnTo>
                  <a:lnTo>
                    <a:pt x="6581" y="7551"/>
                  </a:lnTo>
                  <a:lnTo>
                    <a:pt x="7117" y="8112"/>
                  </a:lnTo>
                  <a:lnTo>
                    <a:pt x="7346" y="8418"/>
                  </a:lnTo>
                  <a:lnTo>
                    <a:pt x="7550" y="8749"/>
                  </a:lnTo>
                  <a:lnTo>
                    <a:pt x="7754" y="9132"/>
                  </a:lnTo>
                  <a:lnTo>
                    <a:pt x="7933" y="9489"/>
                  </a:lnTo>
                  <a:lnTo>
                    <a:pt x="8188" y="10127"/>
                  </a:lnTo>
                  <a:lnTo>
                    <a:pt x="8367" y="10586"/>
                  </a:lnTo>
                  <a:lnTo>
                    <a:pt x="8469" y="10765"/>
                  </a:lnTo>
                  <a:lnTo>
                    <a:pt x="8571" y="10943"/>
                  </a:lnTo>
                  <a:lnTo>
                    <a:pt x="8698" y="11096"/>
                  </a:lnTo>
                  <a:lnTo>
                    <a:pt x="8851" y="11198"/>
                  </a:lnTo>
                  <a:lnTo>
                    <a:pt x="9004" y="11249"/>
                  </a:lnTo>
                  <a:lnTo>
                    <a:pt x="9208" y="11275"/>
                  </a:lnTo>
                  <a:lnTo>
                    <a:pt x="9412" y="11249"/>
                  </a:lnTo>
                  <a:lnTo>
                    <a:pt x="9591" y="11198"/>
                  </a:lnTo>
                  <a:lnTo>
                    <a:pt x="9718" y="11096"/>
                  </a:lnTo>
                  <a:lnTo>
                    <a:pt x="9846" y="10943"/>
                  </a:lnTo>
                  <a:lnTo>
                    <a:pt x="9948" y="10790"/>
                  </a:lnTo>
                  <a:lnTo>
                    <a:pt x="10050" y="10586"/>
                  </a:lnTo>
                  <a:lnTo>
                    <a:pt x="10228" y="10127"/>
                  </a:lnTo>
                  <a:lnTo>
                    <a:pt x="10484" y="9489"/>
                  </a:lnTo>
                  <a:lnTo>
                    <a:pt x="10662" y="9132"/>
                  </a:lnTo>
                  <a:lnTo>
                    <a:pt x="10866" y="8749"/>
                  </a:lnTo>
                  <a:lnTo>
                    <a:pt x="11070" y="8418"/>
                  </a:lnTo>
                  <a:lnTo>
                    <a:pt x="11300" y="8112"/>
                  </a:lnTo>
                  <a:lnTo>
                    <a:pt x="11810" y="7551"/>
                  </a:lnTo>
                  <a:lnTo>
                    <a:pt x="12295" y="7015"/>
                  </a:lnTo>
                  <a:lnTo>
                    <a:pt x="12524" y="6734"/>
                  </a:lnTo>
                  <a:lnTo>
                    <a:pt x="12728" y="6428"/>
                  </a:lnTo>
                  <a:lnTo>
                    <a:pt x="12932" y="6122"/>
                  </a:lnTo>
                  <a:lnTo>
                    <a:pt x="13111" y="5740"/>
                  </a:lnTo>
                  <a:lnTo>
                    <a:pt x="13238" y="5357"/>
                  </a:lnTo>
                  <a:lnTo>
                    <a:pt x="13315" y="4898"/>
                  </a:lnTo>
                  <a:lnTo>
                    <a:pt x="15534" y="4898"/>
                  </a:lnTo>
                  <a:lnTo>
                    <a:pt x="15534" y="12958"/>
                  </a:lnTo>
                  <a:lnTo>
                    <a:pt x="2806" y="12958"/>
                  </a:lnTo>
                  <a:lnTo>
                    <a:pt x="2806" y="11606"/>
                  </a:lnTo>
                  <a:lnTo>
                    <a:pt x="2806" y="11504"/>
                  </a:lnTo>
                  <a:lnTo>
                    <a:pt x="2730" y="11428"/>
                  </a:lnTo>
                  <a:lnTo>
                    <a:pt x="2653" y="11351"/>
                  </a:lnTo>
                  <a:lnTo>
                    <a:pt x="2551" y="11326"/>
                  </a:lnTo>
                  <a:lnTo>
                    <a:pt x="2449" y="11351"/>
                  </a:lnTo>
                  <a:lnTo>
                    <a:pt x="2347" y="11428"/>
                  </a:lnTo>
                  <a:lnTo>
                    <a:pt x="2296" y="11504"/>
                  </a:lnTo>
                  <a:lnTo>
                    <a:pt x="2270" y="11606"/>
                  </a:lnTo>
                  <a:lnTo>
                    <a:pt x="2270" y="13239"/>
                  </a:lnTo>
                  <a:lnTo>
                    <a:pt x="2296" y="13341"/>
                  </a:lnTo>
                  <a:lnTo>
                    <a:pt x="2347" y="13417"/>
                  </a:lnTo>
                  <a:lnTo>
                    <a:pt x="2449" y="13468"/>
                  </a:lnTo>
                  <a:lnTo>
                    <a:pt x="2551" y="13494"/>
                  </a:lnTo>
                  <a:lnTo>
                    <a:pt x="15789" y="13494"/>
                  </a:lnTo>
                  <a:lnTo>
                    <a:pt x="15891" y="13468"/>
                  </a:lnTo>
                  <a:lnTo>
                    <a:pt x="15993" y="13417"/>
                  </a:lnTo>
                  <a:lnTo>
                    <a:pt x="16044" y="13341"/>
                  </a:lnTo>
                  <a:lnTo>
                    <a:pt x="16069" y="13239"/>
                  </a:lnTo>
                  <a:lnTo>
                    <a:pt x="16069" y="4643"/>
                  </a:lnTo>
                  <a:lnTo>
                    <a:pt x="16044" y="4541"/>
                  </a:lnTo>
                  <a:lnTo>
                    <a:pt x="15993" y="4439"/>
                  </a:lnTo>
                  <a:lnTo>
                    <a:pt x="15891" y="4388"/>
                  </a:lnTo>
                  <a:lnTo>
                    <a:pt x="15789" y="4362"/>
                  </a:lnTo>
                  <a:lnTo>
                    <a:pt x="13366" y="4362"/>
                  </a:lnTo>
                  <a:lnTo>
                    <a:pt x="13391" y="4184"/>
                  </a:lnTo>
                  <a:lnTo>
                    <a:pt x="13366" y="3827"/>
                  </a:lnTo>
                  <a:close/>
                  <a:moveTo>
                    <a:pt x="10560" y="14565"/>
                  </a:moveTo>
                  <a:lnTo>
                    <a:pt x="10560" y="14744"/>
                  </a:lnTo>
                  <a:lnTo>
                    <a:pt x="10535" y="14795"/>
                  </a:lnTo>
                  <a:lnTo>
                    <a:pt x="10509" y="14846"/>
                  </a:lnTo>
                  <a:lnTo>
                    <a:pt x="10458" y="14897"/>
                  </a:lnTo>
                  <a:lnTo>
                    <a:pt x="7882" y="14897"/>
                  </a:lnTo>
                  <a:lnTo>
                    <a:pt x="7831" y="14846"/>
                  </a:lnTo>
                  <a:lnTo>
                    <a:pt x="7805" y="14795"/>
                  </a:lnTo>
                  <a:lnTo>
                    <a:pt x="7805" y="14744"/>
                  </a:lnTo>
                  <a:lnTo>
                    <a:pt x="7805" y="14565"/>
                  </a:lnTo>
                  <a:close/>
                  <a:moveTo>
                    <a:pt x="9208" y="1"/>
                  </a:moveTo>
                  <a:lnTo>
                    <a:pt x="8800" y="26"/>
                  </a:lnTo>
                  <a:lnTo>
                    <a:pt x="8392" y="103"/>
                  </a:lnTo>
                  <a:lnTo>
                    <a:pt x="7984" y="205"/>
                  </a:lnTo>
                  <a:lnTo>
                    <a:pt x="7601" y="332"/>
                  </a:lnTo>
                  <a:lnTo>
                    <a:pt x="7244" y="511"/>
                  </a:lnTo>
                  <a:lnTo>
                    <a:pt x="6887" y="715"/>
                  </a:lnTo>
                  <a:lnTo>
                    <a:pt x="6556" y="970"/>
                  </a:lnTo>
                  <a:lnTo>
                    <a:pt x="6249" y="1251"/>
                  </a:lnTo>
                  <a:lnTo>
                    <a:pt x="6045" y="1455"/>
                  </a:lnTo>
                  <a:lnTo>
                    <a:pt x="5867" y="1684"/>
                  </a:lnTo>
                  <a:lnTo>
                    <a:pt x="5688" y="1939"/>
                  </a:lnTo>
                  <a:lnTo>
                    <a:pt x="5535" y="2194"/>
                  </a:lnTo>
                  <a:lnTo>
                    <a:pt x="5408" y="2449"/>
                  </a:lnTo>
                  <a:lnTo>
                    <a:pt x="5306" y="2730"/>
                  </a:lnTo>
                  <a:lnTo>
                    <a:pt x="5204" y="3011"/>
                  </a:lnTo>
                  <a:lnTo>
                    <a:pt x="5127" y="3291"/>
                  </a:lnTo>
                  <a:lnTo>
                    <a:pt x="2194" y="3291"/>
                  </a:lnTo>
                  <a:lnTo>
                    <a:pt x="1990" y="3317"/>
                  </a:lnTo>
                  <a:lnTo>
                    <a:pt x="1811" y="3368"/>
                  </a:lnTo>
                  <a:lnTo>
                    <a:pt x="1633" y="3470"/>
                  </a:lnTo>
                  <a:lnTo>
                    <a:pt x="1505" y="3572"/>
                  </a:lnTo>
                  <a:lnTo>
                    <a:pt x="1378" y="3725"/>
                  </a:lnTo>
                  <a:lnTo>
                    <a:pt x="1276" y="3903"/>
                  </a:lnTo>
                  <a:lnTo>
                    <a:pt x="1225" y="4082"/>
                  </a:lnTo>
                  <a:lnTo>
                    <a:pt x="1199" y="4286"/>
                  </a:lnTo>
                  <a:lnTo>
                    <a:pt x="1199" y="13596"/>
                  </a:lnTo>
                  <a:lnTo>
                    <a:pt x="1225" y="13825"/>
                  </a:lnTo>
                  <a:lnTo>
                    <a:pt x="1301" y="14029"/>
                  </a:lnTo>
                  <a:lnTo>
                    <a:pt x="408" y="14029"/>
                  </a:lnTo>
                  <a:lnTo>
                    <a:pt x="332" y="14055"/>
                  </a:lnTo>
                  <a:lnTo>
                    <a:pt x="255" y="14080"/>
                  </a:lnTo>
                  <a:lnTo>
                    <a:pt x="179" y="14106"/>
                  </a:lnTo>
                  <a:lnTo>
                    <a:pt x="128" y="14157"/>
                  </a:lnTo>
                  <a:lnTo>
                    <a:pt x="77" y="14208"/>
                  </a:lnTo>
                  <a:lnTo>
                    <a:pt x="26" y="14284"/>
                  </a:lnTo>
                  <a:lnTo>
                    <a:pt x="0" y="14361"/>
                  </a:lnTo>
                  <a:lnTo>
                    <a:pt x="0" y="14437"/>
                  </a:lnTo>
                  <a:lnTo>
                    <a:pt x="0" y="15177"/>
                  </a:lnTo>
                  <a:lnTo>
                    <a:pt x="26" y="15407"/>
                  </a:lnTo>
                  <a:lnTo>
                    <a:pt x="102" y="15636"/>
                  </a:lnTo>
                  <a:lnTo>
                    <a:pt x="204" y="15840"/>
                  </a:lnTo>
                  <a:lnTo>
                    <a:pt x="357" y="16019"/>
                  </a:lnTo>
                  <a:lnTo>
                    <a:pt x="536" y="16172"/>
                  </a:lnTo>
                  <a:lnTo>
                    <a:pt x="740" y="16274"/>
                  </a:lnTo>
                  <a:lnTo>
                    <a:pt x="970" y="16350"/>
                  </a:lnTo>
                  <a:lnTo>
                    <a:pt x="1199" y="16376"/>
                  </a:lnTo>
                  <a:lnTo>
                    <a:pt x="14896" y="16376"/>
                  </a:lnTo>
                  <a:lnTo>
                    <a:pt x="14998" y="16350"/>
                  </a:lnTo>
                  <a:lnTo>
                    <a:pt x="15100" y="16299"/>
                  </a:lnTo>
                  <a:lnTo>
                    <a:pt x="15151" y="16197"/>
                  </a:lnTo>
                  <a:lnTo>
                    <a:pt x="15177" y="16095"/>
                  </a:lnTo>
                  <a:lnTo>
                    <a:pt x="15151" y="15993"/>
                  </a:lnTo>
                  <a:lnTo>
                    <a:pt x="15100" y="15917"/>
                  </a:lnTo>
                  <a:lnTo>
                    <a:pt x="14998" y="15840"/>
                  </a:lnTo>
                  <a:lnTo>
                    <a:pt x="1199" y="15840"/>
                  </a:lnTo>
                  <a:lnTo>
                    <a:pt x="1072" y="15815"/>
                  </a:lnTo>
                  <a:lnTo>
                    <a:pt x="944" y="15764"/>
                  </a:lnTo>
                  <a:lnTo>
                    <a:pt x="842" y="15713"/>
                  </a:lnTo>
                  <a:lnTo>
                    <a:pt x="740" y="15636"/>
                  </a:lnTo>
                  <a:lnTo>
                    <a:pt x="664" y="15534"/>
                  </a:lnTo>
                  <a:lnTo>
                    <a:pt x="587" y="15432"/>
                  </a:lnTo>
                  <a:lnTo>
                    <a:pt x="562" y="15305"/>
                  </a:lnTo>
                  <a:lnTo>
                    <a:pt x="536" y="15177"/>
                  </a:lnTo>
                  <a:lnTo>
                    <a:pt x="536" y="14565"/>
                  </a:lnTo>
                  <a:lnTo>
                    <a:pt x="7244" y="14565"/>
                  </a:lnTo>
                  <a:lnTo>
                    <a:pt x="7244" y="14744"/>
                  </a:lnTo>
                  <a:lnTo>
                    <a:pt x="7270" y="14871"/>
                  </a:lnTo>
                  <a:lnTo>
                    <a:pt x="7321" y="14999"/>
                  </a:lnTo>
                  <a:lnTo>
                    <a:pt x="7372" y="15126"/>
                  </a:lnTo>
                  <a:lnTo>
                    <a:pt x="7474" y="15228"/>
                  </a:lnTo>
                  <a:lnTo>
                    <a:pt x="7576" y="15305"/>
                  </a:lnTo>
                  <a:lnTo>
                    <a:pt x="7678" y="15381"/>
                  </a:lnTo>
                  <a:lnTo>
                    <a:pt x="7805" y="15432"/>
                  </a:lnTo>
                  <a:lnTo>
                    <a:pt x="10535" y="15432"/>
                  </a:lnTo>
                  <a:lnTo>
                    <a:pt x="10662" y="15381"/>
                  </a:lnTo>
                  <a:lnTo>
                    <a:pt x="10790" y="15305"/>
                  </a:lnTo>
                  <a:lnTo>
                    <a:pt x="10892" y="15228"/>
                  </a:lnTo>
                  <a:lnTo>
                    <a:pt x="10968" y="15126"/>
                  </a:lnTo>
                  <a:lnTo>
                    <a:pt x="11045" y="14999"/>
                  </a:lnTo>
                  <a:lnTo>
                    <a:pt x="11070" y="14871"/>
                  </a:lnTo>
                  <a:lnTo>
                    <a:pt x="11096" y="14744"/>
                  </a:lnTo>
                  <a:lnTo>
                    <a:pt x="11096" y="14565"/>
                  </a:lnTo>
                  <a:lnTo>
                    <a:pt x="17804" y="14565"/>
                  </a:lnTo>
                  <a:lnTo>
                    <a:pt x="17804" y="15177"/>
                  </a:lnTo>
                  <a:lnTo>
                    <a:pt x="17778" y="15305"/>
                  </a:lnTo>
                  <a:lnTo>
                    <a:pt x="17753" y="15432"/>
                  </a:lnTo>
                  <a:lnTo>
                    <a:pt x="17702" y="15534"/>
                  </a:lnTo>
                  <a:lnTo>
                    <a:pt x="17600" y="15636"/>
                  </a:lnTo>
                  <a:lnTo>
                    <a:pt x="17523" y="15713"/>
                  </a:lnTo>
                  <a:lnTo>
                    <a:pt x="17396" y="15764"/>
                  </a:lnTo>
                  <a:lnTo>
                    <a:pt x="17268" y="15815"/>
                  </a:lnTo>
                  <a:lnTo>
                    <a:pt x="17141" y="15840"/>
                  </a:lnTo>
                  <a:lnTo>
                    <a:pt x="15942" y="15840"/>
                  </a:lnTo>
                  <a:lnTo>
                    <a:pt x="15865" y="15917"/>
                  </a:lnTo>
                  <a:lnTo>
                    <a:pt x="15789" y="15993"/>
                  </a:lnTo>
                  <a:lnTo>
                    <a:pt x="15763" y="16095"/>
                  </a:lnTo>
                  <a:lnTo>
                    <a:pt x="15789" y="16197"/>
                  </a:lnTo>
                  <a:lnTo>
                    <a:pt x="15865" y="16299"/>
                  </a:lnTo>
                  <a:lnTo>
                    <a:pt x="15942" y="16350"/>
                  </a:lnTo>
                  <a:lnTo>
                    <a:pt x="16044" y="16376"/>
                  </a:lnTo>
                  <a:lnTo>
                    <a:pt x="17141" y="16376"/>
                  </a:lnTo>
                  <a:lnTo>
                    <a:pt x="17370" y="16350"/>
                  </a:lnTo>
                  <a:lnTo>
                    <a:pt x="17600" y="16274"/>
                  </a:lnTo>
                  <a:lnTo>
                    <a:pt x="17804" y="16172"/>
                  </a:lnTo>
                  <a:lnTo>
                    <a:pt x="17982" y="16019"/>
                  </a:lnTo>
                  <a:lnTo>
                    <a:pt x="18136" y="15840"/>
                  </a:lnTo>
                  <a:lnTo>
                    <a:pt x="18238" y="15636"/>
                  </a:lnTo>
                  <a:lnTo>
                    <a:pt x="18314" y="15407"/>
                  </a:lnTo>
                  <a:lnTo>
                    <a:pt x="18340" y="15177"/>
                  </a:lnTo>
                  <a:lnTo>
                    <a:pt x="18340" y="14437"/>
                  </a:lnTo>
                  <a:lnTo>
                    <a:pt x="18340" y="14361"/>
                  </a:lnTo>
                  <a:lnTo>
                    <a:pt x="18314" y="14284"/>
                  </a:lnTo>
                  <a:lnTo>
                    <a:pt x="18263" y="14208"/>
                  </a:lnTo>
                  <a:lnTo>
                    <a:pt x="18212" y="14157"/>
                  </a:lnTo>
                  <a:lnTo>
                    <a:pt x="18161" y="14106"/>
                  </a:lnTo>
                  <a:lnTo>
                    <a:pt x="18085" y="14080"/>
                  </a:lnTo>
                  <a:lnTo>
                    <a:pt x="18008" y="14055"/>
                  </a:lnTo>
                  <a:lnTo>
                    <a:pt x="17931" y="14029"/>
                  </a:lnTo>
                  <a:lnTo>
                    <a:pt x="17039" y="14029"/>
                  </a:lnTo>
                  <a:lnTo>
                    <a:pt x="17115" y="13825"/>
                  </a:lnTo>
                  <a:lnTo>
                    <a:pt x="17141" y="13596"/>
                  </a:lnTo>
                  <a:lnTo>
                    <a:pt x="17141" y="4286"/>
                  </a:lnTo>
                  <a:lnTo>
                    <a:pt x="17115" y="4082"/>
                  </a:lnTo>
                  <a:lnTo>
                    <a:pt x="17064" y="3903"/>
                  </a:lnTo>
                  <a:lnTo>
                    <a:pt x="16962" y="3725"/>
                  </a:lnTo>
                  <a:lnTo>
                    <a:pt x="16860" y="3572"/>
                  </a:lnTo>
                  <a:lnTo>
                    <a:pt x="16707" y="3470"/>
                  </a:lnTo>
                  <a:lnTo>
                    <a:pt x="16529" y="3368"/>
                  </a:lnTo>
                  <a:lnTo>
                    <a:pt x="16350" y="3317"/>
                  </a:lnTo>
                  <a:lnTo>
                    <a:pt x="16146" y="3291"/>
                  </a:lnTo>
                  <a:lnTo>
                    <a:pt x="13289" y="3291"/>
                  </a:lnTo>
                  <a:lnTo>
                    <a:pt x="13187" y="2883"/>
                  </a:lnTo>
                  <a:lnTo>
                    <a:pt x="13034" y="2475"/>
                  </a:lnTo>
                  <a:lnTo>
                    <a:pt x="12856" y="2092"/>
                  </a:lnTo>
                  <a:lnTo>
                    <a:pt x="12626" y="1710"/>
                  </a:lnTo>
                  <a:lnTo>
                    <a:pt x="12550" y="1659"/>
                  </a:lnTo>
                  <a:lnTo>
                    <a:pt x="12448" y="1608"/>
                  </a:lnTo>
                  <a:lnTo>
                    <a:pt x="12346" y="1608"/>
                  </a:lnTo>
                  <a:lnTo>
                    <a:pt x="12244" y="1659"/>
                  </a:lnTo>
                  <a:lnTo>
                    <a:pt x="12167" y="1735"/>
                  </a:lnTo>
                  <a:lnTo>
                    <a:pt x="12141" y="1837"/>
                  </a:lnTo>
                  <a:lnTo>
                    <a:pt x="12141" y="1939"/>
                  </a:lnTo>
                  <a:lnTo>
                    <a:pt x="12192" y="2041"/>
                  </a:lnTo>
                  <a:lnTo>
                    <a:pt x="12346" y="2271"/>
                  </a:lnTo>
                  <a:lnTo>
                    <a:pt x="12473" y="2526"/>
                  </a:lnTo>
                  <a:lnTo>
                    <a:pt x="12575" y="2781"/>
                  </a:lnTo>
                  <a:lnTo>
                    <a:pt x="12677" y="3036"/>
                  </a:lnTo>
                  <a:lnTo>
                    <a:pt x="12754" y="3317"/>
                  </a:lnTo>
                  <a:lnTo>
                    <a:pt x="12805" y="3597"/>
                  </a:lnTo>
                  <a:lnTo>
                    <a:pt x="12830" y="3903"/>
                  </a:lnTo>
                  <a:lnTo>
                    <a:pt x="12856" y="4184"/>
                  </a:lnTo>
                  <a:lnTo>
                    <a:pt x="12830" y="4464"/>
                  </a:lnTo>
                  <a:lnTo>
                    <a:pt x="12805" y="4719"/>
                  </a:lnTo>
                  <a:lnTo>
                    <a:pt x="12779" y="4949"/>
                  </a:lnTo>
                  <a:lnTo>
                    <a:pt x="12728" y="5179"/>
                  </a:lnTo>
                  <a:lnTo>
                    <a:pt x="12575" y="5587"/>
                  </a:lnTo>
                  <a:lnTo>
                    <a:pt x="12397" y="5969"/>
                  </a:lnTo>
                  <a:lnTo>
                    <a:pt x="12192" y="6301"/>
                  </a:lnTo>
                  <a:lnTo>
                    <a:pt x="11937" y="6607"/>
                  </a:lnTo>
                  <a:lnTo>
                    <a:pt x="11682" y="6888"/>
                  </a:lnTo>
                  <a:lnTo>
                    <a:pt x="11427" y="7194"/>
                  </a:lnTo>
                  <a:lnTo>
                    <a:pt x="11147" y="7474"/>
                  </a:lnTo>
                  <a:lnTo>
                    <a:pt x="10892" y="7780"/>
                  </a:lnTo>
                  <a:lnTo>
                    <a:pt x="10637" y="8112"/>
                  </a:lnTo>
                  <a:lnTo>
                    <a:pt x="10407" y="8469"/>
                  </a:lnTo>
                  <a:lnTo>
                    <a:pt x="10177" y="8903"/>
                  </a:lnTo>
                  <a:lnTo>
                    <a:pt x="9999" y="9285"/>
                  </a:lnTo>
                  <a:lnTo>
                    <a:pt x="9718" y="9948"/>
                  </a:lnTo>
                  <a:lnTo>
                    <a:pt x="9565" y="10331"/>
                  </a:lnTo>
                  <a:lnTo>
                    <a:pt x="9463" y="10560"/>
                  </a:lnTo>
                  <a:lnTo>
                    <a:pt x="9387" y="10637"/>
                  </a:lnTo>
                  <a:lnTo>
                    <a:pt x="9336" y="10714"/>
                  </a:lnTo>
                  <a:lnTo>
                    <a:pt x="9285" y="10739"/>
                  </a:lnTo>
                  <a:lnTo>
                    <a:pt x="9132" y="10739"/>
                  </a:lnTo>
                  <a:lnTo>
                    <a:pt x="9081" y="10688"/>
                  </a:lnTo>
                  <a:lnTo>
                    <a:pt x="9030" y="10637"/>
                  </a:lnTo>
                  <a:lnTo>
                    <a:pt x="8979" y="10560"/>
                  </a:lnTo>
                  <a:lnTo>
                    <a:pt x="8851" y="10305"/>
                  </a:lnTo>
                  <a:lnTo>
                    <a:pt x="8698" y="9923"/>
                  </a:lnTo>
                  <a:lnTo>
                    <a:pt x="8418" y="9260"/>
                  </a:lnTo>
                  <a:lnTo>
                    <a:pt x="8239" y="8877"/>
                  </a:lnTo>
                  <a:lnTo>
                    <a:pt x="8009" y="8469"/>
                  </a:lnTo>
                  <a:lnTo>
                    <a:pt x="7780" y="8112"/>
                  </a:lnTo>
                  <a:lnTo>
                    <a:pt x="7525" y="7780"/>
                  </a:lnTo>
                  <a:lnTo>
                    <a:pt x="7244" y="7474"/>
                  </a:lnTo>
                  <a:lnTo>
                    <a:pt x="6989" y="7194"/>
                  </a:lnTo>
                  <a:lnTo>
                    <a:pt x="6709" y="6888"/>
                  </a:lnTo>
                  <a:lnTo>
                    <a:pt x="6454" y="6607"/>
                  </a:lnTo>
                  <a:lnTo>
                    <a:pt x="6224" y="6301"/>
                  </a:lnTo>
                  <a:lnTo>
                    <a:pt x="5994" y="5969"/>
                  </a:lnTo>
                  <a:lnTo>
                    <a:pt x="5816" y="5587"/>
                  </a:lnTo>
                  <a:lnTo>
                    <a:pt x="5688" y="5179"/>
                  </a:lnTo>
                  <a:lnTo>
                    <a:pt x="5637" y="4949"/>
                  </a:lnTo>
                  <a:lnTo>
                    <a:pt x="5612" y="4719"/>
                  </a:lnTo>
                  <a:lnTo>
                    <a:pt x="5586" y="4464"/>
                  </a:lnTo>
                  <a:lnTo>
                    <a:pt x="5561" y="4184"/>
                  </a:lnTo>
                  <a:lnTo>
                    <a:pt x="5586" y="3827"/>
                  </a:lnTo>
                  <a:lnTo>
                    <a:pt x="5637" y="3470"/>
                  </a:lnTo>
                  <a:lnTo>
                    <a:pt x="5739" y="3138"/>
                  </a:lnTo>
                  <a:lnTo>
                    <a:pt x="5841" y="2806"/>
                  </a:lnTo>
                  <a:lnTo>
                    <a:pt x="5994" y="2475"/>
                  </a:lnTo>
                  <a:lnTo>
                    <a:pt x="6173" y="2169"/>
                  </a:lnTo>
                  <a:lnTo>
                    <a:pt x="6403" y="1888"/>
                  </a:lnTo>
                  <a:lnTo>
                    <a:pt x="6632" y="1633"/>
                  </a:lnTo>
                  <a:lnTo>
                    <a:pt x="6913" y="1378"/>
                  </a:lnTo>
                  <a:lnTo>
                    <a:pt x="7193" y="1174"/>
                  </a:lnTo>
                  <a:lnTo>
                    <a:pt x="7499" y="996"/>
                  </a:lnTo>
                  <a:lnTo>
                    <a:pt x="7805" y="842"/>
                  </a:lnTo>
                  <a:lnTo>
                    <a:pt x="8137" y="715"/>
                  </a:lnTo>
                  <a:lnTo>
                    <a:pt x="8494" y="613"/>
                  </a:lnTo>
                  <a:lnTo>
                    <a:pt x="8851" y="562"/>
                  </a:lnTo>
                  <a:lnTo>
                    <a:pt x="9208" y="536"/>
                  </a:lnTo>
                  <a:lnTo>
                    <a:pt x="9514" y="536"/>
                  </a:lnTo>
                  <a:lnTo>
                    <a:pt x="9820" y="587"/>
                  </a:lnTo>
                  <a:lnTo>
                    <a:pt x="10101" y="638"/>
                  </a:lnTo>
                  <a:lnTo>
                    <a:pt x="10407" y="715"/>
                  </a:lnTo>
                  <a:lnTo>
                    <a:pt x="10662" y="817"/>
                  </a:lnTo>
                  <a:lnTo>
                    <a:pt x="10943" y="944"/>
                  </a:lnTo>
                  <a:lnTo>
                    <a:pt x="11198" y="1098"/>
                  </a:lnTo>
                  <a:lnTo>
                    <a:pt x="11453" y="1251"/>
                  </a:lnTo>
                  <a:lnTo>
                    <a:pt x="11529" y="1302"/>
                  </a:lnTo>
                  <a:lnTo>
                    <a:pt x="11631" y="1327"/>
                  </a:lnTo>
                  <a:lnTo>
                    <a:pt x="11733" y="1276"/>
                  </a:lnTo>
                  <a:lnTo>
                    <a:pt x="11810" y="1225"/>
                  </a:lnTo>
                  <a:lnTo>
                    <a:pt x="11861" y="1123"/>
                  </a:lnTo>
                  <a:lnTo>
                    <a:pt x="11861" y="1021"/>
                  </a:lnTo>
                  <a:lnTo>
                    <a:pt x="11835" y="919"/>
                  </a:lnTo>
                  <a:lnTo>
                    <a:pt x="11759" y="842"/>
                  </a:lnTo>
                  <a:lnTo>
                    <a:pt x="11478" y="638"/>
                  </a:lnTo>
                  <a:lnTo>
                    <a:pt x="11198" y="460"/>
                  </a:lnTo>
                  <a:lnTo>
                    <a:pt x="10892" y="307"/>
                  </a:lnTo>
                  <a:lnTo>
                    <a:pt x="10560" y="205"/>
                  </a:lnTo>
                  <a:lnTo>
                    <a:pt x="10228" y="103"/>
                  </a:lnTo>
                  <a:lnTo>
                    <a:pt x="9897" y="52"/>
                  </a:lnTo>
                  <a:lnTo>
                    <a:pt x="9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879675" y="1357375"/>
              <a:ext cx="88650" cy="88650"/>
            </a:xfrm>
            <a:custGeom>
              <a:avLst/>
              <a:gdLst/>
              <a:ahLst/>
              <a:cxnLst/>
              <a:rect l="l" t="t" r="r" b="b"/>
              <a:pathLst>
                <a:path w="3546" h="3546" extrusionOk="0">
                  <a:moveTo>
                    <a:pt x="1786" y="536"/>
                  </a:moveTo>
                  <a:lnTo>
                    <a:pt x="2015" y="562"/>
                  </a:lnTo>
                  <a:lnTo>
                    <a:pt x="2245" y="638"/>
                  </a:lnTo>
                  <a:lnTo>
                    <a:pt x="2474" y="740"/>
                  </a:lnTo>
                  <a:lnTo>
                    <a:pt x="2653" y="893"/>
                  </a:lnTo>
                  <a:lnTo>
                    <a:pt x="2806" y="1072"/>
                  </a:lnTo>
                  <a:lnTo>
                    <a:pt x="2908" y="1301"/>
                  </a:lnTo>
                  <a:lnTo>
                    <a:pt x="2985" y="1531"/>
                  </a:lnTo>
                  <a:lnTo>
                    <a:pt x="3010" y="1786"/>
                  </a:lnTo>
                  <a:lnTo>
                    <a:pt x="2985" y="2015"/>
                  </a:lnTo>
                  <a:lnTo>
                    <a:pt x="2908" y="2245"/>
                  </a:lnTo>
                  <a:lnTo>
                    <a:pt x="2806" y="2475"/>
                  </a:lnTo>
                  <a:lnTo>
                    <a:pt x="2653" y="2653"/>
                  </a:lnTo>
                  <a:lnTo>
                    <a:pt x="2474" y="2806"/>
                  </a:lnTo>
                  <a:lnTo>
                    <a:pt x="2245" y="2908"/>
                  </a:lnTo>
                  <a:lnTo>
                    <a:pt x="2015" y="2985"/>
                  </a:lnTo>
                  <a:lnTo>
                    <a:pt x="1786" y="3010"/>
                  </a:lnTo>
                  <a:lnTo>
                    <a:pt x="1531" y="2985"/>
                  </a:lnTo>
                  <a:lnTo>
                    <a:pt x="1301" y="2908"/>
                  </a:lnTo>
                  <a:lnTo>
                    <a:pt x="1097" y="2806"/>
                  </a:lnTo>
                  <a:lnTo>
                    <a:pt x="893" y="2653"/>
                  </a:lnTo>
                  <a:lnTo>
                    <a:pt x="740" y="2475"/>
                  </a:lnTo>
                  <a:lnTo>
                    <a:pt x="638" y="2245"/>
                  </a:lnTo>
                  <a:lnTo>
                    <a:pt x="561" y="2015"/>
                  </a:lnTo>
                  <a:lnTo>
                    <a:pt x="536" y="1786"/>
                  </a:lnTo>
                  <a:lnTo>
                    <a:pt x="561" y="1531"/>
                  </a:lnTo>
                  <a:lnTo>
                    <a:pt x="638" y="1301"/>
                  </a:lnTo>
                  <a:lnTo>
                    <a:pt x="740" y="1072"/>
                  </a:lnTo>
                  <a:lnTo>
                    <a:pt x="893" y="893"/>
                  </a:lnTo>
                  <a:lnTo>
                    <a:pt x="1097" y="740"/>
                  </a:lnTo>
                  <a:lnTo>
                    <a:pt x="1301" y="638"/>
                  </a:lnTo>
                  <a:lnTo>
                    <a:pt x="1531" y="562"/>
                  </a:lnTo>
                  <a:lnTo>
                    <a:pt x="1786" y="536"/>
                  </a:lnTo>
                  <a:close/>
                  <a:moveTo>
                    <a:pt x="1607" y="0"/>
                  </a:moveTo>
                  <a:lnTo>
                    <a:pt x="1429" y="26"/>
                  </a:lnTo>
                  <a:lnTo>
                    <a:pt x="1250" y="77"/>
                  </a:lnTo>
                  <a:lnTo>
                    <a:pt x="1097" y="128"/>
                  </a:lnTo>
                  <a:lnTo>
                    <a:pt x="944" y="204"/>
                  </a:lnTo>
                  <a:lnTo>
                    <a:pt x="791" y="306"/>
                  </a:lnTo>
                  <a:lnTo>
                    <a:pt x="638" y="408"/>
                  </a:lnTo>
                  <a:lnTo>
                    <a:pt x="510" y="511"/>
                  </a:lnTo>
                  <a:lnTo>
                    <a:pt x="408" y="638"/>
                  </a:lnTo>
                  <a:lnTo>
                    <a:pt x="306" y="791"/>
                  </a:lnTo>
                  <a:lnTo>
                    <a:pt x="230" y="919"/>
                  </a:lnTo>
                  <a:lnTo>
                    <a:pt x="153" y="1072"/>
                  </a:lnTo>
                  <a:lnTo>
                    <a:pt x="77" y="1250"/>
                  </a:lnTo>
                  <a:lnTo>
                    <a:pt x="51" y="1429"/>
                  </a:lnTo>
                  <a:lnTo>
                    <a:pt x="0" y="1582"/>
                  </a:lnTo>
                  <a:lnTo>
                    <a:pt x="0" y="1786"/>
                  </a:lnTo>
                  <a:lnTo>
                    <a:pt x="0" y="1964"/>
                  </a:lnTo>
                  <a:lnTo>
                    <a:pt x="51" y="2143"/>
                  </a:lnTo>
                  <a:lnTo>
                    <a:pt x="77" y="2296"/>
                  </a:lnTo>
                  <a:lnTo>
                    <a:pt x="153" y="2475"/>
                  </a:lnTo>
                  <a:lnTo>
                    <a:pt x="230" y="2628"/>
                  </a:lnTo>
                  <a:lnTo>
                    <a:pt x="306" y="2755"/>
                  </a:lnTo>
                  <a:lnTo>
                    <a:pt x="408" y="2908"/>
                  </a:lnTo>
                  <a:lnTo>
                    <a:pt x="510" y="3036"/>
                  </a:lnTo>
                  <a:lnTo>
                    <a:pt x="638" y="3138"/>
                  </a:lnTo>
                  <a:lnTo>
                    <a:pt x="791" y="3240"/>
                  </a:lnTo>
                  <a:lnTo>
                    <a:pt x="944" y="3342"/>
                  </a:lnTo>
                  <a:lnTo>
                    <a:pt x="1097" y="3418"/>
                  </a:lnTo>
                  <a:lnTo>
                    <a:pt x="1250" y="3469"/>
                  </a:lnTo>
                  <a:lnTo>
                    <a:pt x="1429" y="3520"/>
                  </a:lnTo>
                  <a:lnTo>
                    <a:pt x="1607" y="3546"/>
                  </a:lnTo>
                  <a:lnTo>
                    <a:pt x="1964" y="3546"/>
                  </a:lnTo>
                  <a:lnTo>
                    <a:pt x="2143" y="3520"/>
                  </a:lnTo>
                  <a:lnTo>
                    <a:pt x="2296" y="3469"/>
                  </a:lnTo>
                  <a:lnTo>
                    <a:pt x="2474" y="3418"/>
                  </a:lnTo>
                  <a:lnTo>
                    <a:pt x="2627" y="3342"/>
                  </a:lnTo>
                  <a:lnTo>
                    <a:pt x="2755" y="3240"/>
                  </a:lnTo>
                  <a:lnTo>
                    <a:pt x="2908" y="3138"/>
                  </a:lnTo>
                  <a:lnTo>
                    <a:pt x="3036" y="3036"/>
                  </a:lnTo>
                  <a:lnTo>
                    <a:pt x="3138" y="2908"/>
                  </a:lnTo>
                  <a:lnTo>
                    <a:pt x="3240" y="2755"/>
                  </a:lnTo>
                  <a:lnTo>
                    <a:pt x="3342" y="2628"/>
                  </a:lnTo>
                  <a:lnTo>
                    <a:pt x="3418" y="2475"/>
                  </a:lnTo>
                  <a:lnTo>
                    <a:pt x="3469" y="2296"/>
                  </a:lnTo>
                  <a:lnTo>
                    <a:pt x="3520" y="2143"/>
                  </a:lnTo>
                  <a:lnTo>
                    <a:pt x="3546" y="1964"/>
                  </a:lnTo>
                  <a:lnTo>
                    <a:pt x="3546" y="1786"/>
                  </a:lnTo>
                  <a:lnTo>
                    <a:pt x="3546" y="1582"/>
                  </a:lnTo>
                  <a:lnTo>
                    <a:pt x="3520" y="1429"/>
                  </a:lnTo>
                  <a:lnTo>
                    <a:pt x="3469" y="1250"/>
                  </a:lnTo>
                  <a:lnTo>
                    <a:pt x="3418" y="1072"/>
                  </a:lnTo>
                  <a:lnTo>
                    <a:pt x="3342" y="919"/>
                  </a:lnTo>
                  <a:lnTo>
                    <a:pt x="3240" y="791"/>
                  </a:lnTo>
                  <a:lnTo>
                    <a:pt x="3138" y="638"/>
                  </a:lnTo>
                  <a:lnTo>
                    <a:pt x="3036" y="511"/>
                  </a:lnTo>
                  <a:lnTo>
                    <a:pt x="2908" y="408"/>
                  </a:lnTo>
                  <a:lnTo>
                    <a:pt x="2755" y="306"/>
                  </a:lnTo>
                  <a:lnTo>
                    <a:pt x="2627" y="204"/>
                  </a:lnTo>
                  <a:lnTo>
                    <a:pt x="2474" y="128"/>
                  </a:lnTo>
                  <a:lnTo>
                    <a:pt x="2296" y="77"/>
                  </a:lnTo>
                  <a:lnTo>
                    <a:pt x="2143" y="26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4437387" y="1877847"/>
            <a:ext cx="280926" cy="486698"/>
            <a:chOff x="5534550" y="1272575"/>
            <a:chExt cx="264650" cy="458500"/>
          </a:xfrm>
        </p:grpSpPr>
        <p:sp>
          <p:nvSpPr>
            <p:cNvPr id="761" name="Google Shape;761;p40"/>
            <p:cNvSpPr/>
            <p:nvPr/>
          </p:nvSpPr>
          <p:spPr>
            <a:xfrm>
              <a:off x="5534550" y="1567175"/>
              <a:ext cx="264650" cy="163900"/>
            </a:xfrm>
            <a:custGeom>
              <a:avLst/>
              <a:gdLst/>
              <a:ahLst/>
              <a:cxnLst/>
              <a:rect l="l" t="t" r="r" b="b"/>
              <a:pathLst>
                <a:path w="10586" h="6556" extrusionOk="0">
                  <a:moveTo>
                    <a:pt x="1454" y="0"/>
                  </a:moveTo>
                  <a:lnTo>
                    <a:pt x="1327" y="26"/>
                  </a:lnTo>
                  <a:lnTo>
                    <a:pt x="1199" y="51"/>
                  </a:lnTo>
                  <a:lnTo>
                    <a:pt x="1097" y="102"/>
                  </a:lnTo>
                  <a:lnTo>
                    <a:pt x="970" y="153"/>
                  </a:lnTo>
                  <a:lnTo>
                    <a:pt x="893" y="230"/>
                  </a:lnTo>
                  <a:lnTo>
                    <a:pt x="791" y="332"/>
                  </a:lnTo>
                  <a:lnTo>
                    <a:pt x="740" y="434"/>
                  </a:lnTo>
                  <a:lnTo>
                    <a:pt x="689" y="561"/>
                  </a:lnTo>
                  <a:lnTo>
                    <a:pt x="77" y="2398"/>
                  </a:lnTo>
                  <a:lnTo>
                    <a:pt x="26" y="2576"/>
                  </a:lnTo>
                  <a:lnTo>
                    <a:pt x="1" y="2780"/>
                  </a:lnTo>
                  <a:lnTo>
                    <a:pt x="1" y="5509"/>
                  </a:lnTo>
                  <a:lnTo>
                    <a:pt x="26" y="5713"/>
                  </a:lnTo>
                  <a:lnTo>
                    <a:pt x="103" y="5918"/>
                  </a:lnTo>
                  <a:lnTo>
                    <a:pt x="179" y="6096"/>
                  </a:lnTo>
                  <a:lnTo>
                    <a:pt x="332" y="6249"/>
                  </a:lnTo>
                  <a:lnTo>
                    <a:pt x="485" y="6377"/>
                  </a:lnTo>
                  <a:lnTo>
                    <a:pt x="664" y="6479"/>
                  </a:lnTo>
                  <a:lnTo>
                    <a:pt x="842" y="6530"/>
                  </a:lnTo>
                  <a:lnTo>
                    <a:pt x="1072" y="6555"/>
                  </a:lnTo>
                  <a:lnTo>
                    <a:pt x="9514" y="6555"/>
                  </a:lnTo>
                  <a:lnTo>
                    <a:pt x="9744" y="6530"/>
                  </a:lnTo>
                  <a:lnTo>
                    <a:pt x="9923" y="6479"/>
                  </a:lnTo>
                  <a:lnTo>
                    <a:pt x="10101" y="6377"/>
                  </a:lnTo>
                  <a:lnTo>
                    <a:pt x="10254" y="6249"/>
                  </a:lnTo>
                  <a:lnTo>
                    <a:pt x="10407" y="6096"/>
                  </a:lnTo>
                  <a:lnTo>
                    <a:pt x="10484" y="5918"/>
                  </a:lnTo>
                  <a:lnTo>
                    <a:pt x="10560" y="5713"/>
                  </a:lnTo>
                  <a:lnTo>
                    <a:pt x="10586" y="5509"/>
                  </a:lnTo>
                  <a:lnTo>
                    <a:pt x="10586" y="5280"/>
                  </a:lnTo>
                  <a:lnTo>
                    <a:pt x="10560" y="5178"/>
                  </a:lnTo>
                  <a:lnTo>
                    <a:pt x="10509" y="5076"/>
                  </a:lnTo>
                  <a:lnTo>
                    <a:pt x="10407" y="5025"/>
                  </a:lnTo>
                  <a:lnTo>
                    <a:pt x="10305" y="4999"/>
                  </a:lnTo>
                  <a:lnTo>
                    <a:pt x="10203" y="5025"/>
                  </a:lnTo>
                  <a:lnTo>
                    <a:pt x="10127" y="5076"/>
                  </a:lnTo>
                  <a:lnTo>
                    <a:pt x="10050" y="5178"/>
                  </a:lnTo>
                  <a:lnTo>
                    <a:pt x="10050" y="5280"/>
                  </a:lnTo>
                  <a:lnTo>
                    <a:pt x="10050" y="5509"/>
                  </a:lnTo>
                  <a:lnTo>
                    <a:pt x="10025" y="5611"/>
                  </a:lnTo>
                  <a:lnTo>
                    <a:pt x="9999" y="5713"/>
                  </a:lnTo>
                  <a:lnTo>
                    <a:pt x="9948" y="5790"/>
                  </a:lnTo>
                  <a:lnTo>
                    <a:pt x="9897" y="5867"/>
                  </a:lnTo>
                  <a:lnTo>
                    <a:pt x="9821" y="5943"/>
                  </a:lnTo>
                  <a:lnTo>
                    <a:pt x="9719" y="5994"/>
                  </a:lnTo>
                  <a:lnTo>
                    <a:pt x="9616" y="6020"/>
                  </a:lnTo>
                  <a:lnTo>
                    <a:pt x="970" y="6020"/>
                  </a:lnTo>
                  <a:lnTo>
                    <a:pt x="868" y="5994"/>
                  </a:lnTo>
                  <a:lnTo>
                    <a:pt x="766" y="5943"/>
                  </a:lnTo>
                  <a:lnTo>
                    <a:pt x="689" y="5867"/>
                  </a:lnTo>
                  <a:lnTo>
                    <a:pt x="638" y="5790"/>
                  </a:lnTo>
                  <a:lnTo>
                    <a:pt x="587" y="5713"/>
                  </a:lnTo>
                  <a:lnTo>
                    <a:pt x="562" y="5611"/>
                  </a:lnTo>
                  <a:lnTo>
                    <a:pt x="536" y="5509"/>
                  </a:lnTo>
                  <a:lnTo>
                    <a:pt x="536" y="2780"/>
                  </a:lnTo>
                  <a:lnTo>
                    <a:pt x="562" y="2678"/>
                  </a:lnTo>
                  <a:lnTo>
                    <a:pt x="587" y="2576"/>
                  </a:lnTo>
                  <a:lnTo>
                    <a:pt x="638" y="2500"/>
                  </a:lnTo>
                  <a:lnTo>
                    <a:pt x="689" y="2423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70" y="2270"/>
                  </a:lnTo>
                  <a:lnTo>
                    <a:pt x="9616" y="2270"/>
                  </a:lnTo>
                  <a:lnTo>
                    <a:pt x="9719" y="2296"/>
                  </a:lnTo>
                  <a:lnTo>
                    <a:pt x="9821" y="2347"/>
                  </a:lnTo>
                  <a:lnTo>
                    <a:pt x="9897" y="2423"/>
                  </a:lnTo>
                  <a:lnTo>
                    <a:pt x="9948" y="2500"/>
                  </a:lnTo>
                  <a:lnTo>
                    <a:pt x="9999" y="2576"/>
                  </a:lnTo>
                  <a:lnTo>
                    <a:pt x="10025" y="2678"/>
                  </a:lnTo>
                  <a:lnTo>
                    <a:pt x="10050" y="2780"/>
                  </a:lnTo>
                  <a:lnTo>
                    <a:pt x="10050" y="4132"/>
                  </a:lnTo>
                  <a:lnTo>
                    <a:pt x="10050" y="4260"/>
                  </a:lnTo>
                  <a:lnTo>
                    <a:pt x="10127" y="4336"/>
                  </a:lnTo>
                  <a:lnTo>
                    <a:pt x="10203" y="4387"/>
                  </a:lnTo>
                  <a:lnTo>
                    <a:pt x="10305" y="4413"/>
                  </a:lnTo>
                  <a:lnTo>
                    <a:pt x="10407" y="4387"/>
                  </a:lnTo>
                  <a:lnTo>
                    <a:pt x="10509" y="4336"/>
                  </a:lnTo>
                  <a:lnTo>
                    <a:pt x="10560" y="4260"/>
                  </a:lnTo>
                  <a:lnTo>
                    <a:pt x="10586" y="4132"/>
                  </a:lnTo>
                  <a:lnTo>
                    <a:pt x="10586" y="2780"/>
                  </a:lnTo>
                  <a:lnTo>
                    <a:pt x="10560" y="2602"/>
                  </a:lnTo>
                  <a:lnTo>
                    <a:pt x="10509" y="2423"/>
                  </a:lnTo>
                  <a:lnTo>
                    <a:pt x="9897" y="561"/>
                  </a:lnTo>
                  <a:lnTo>
                    <a:pt x="9846" y="434"/>
                  </a:lnTo>
                  <a:lnTo>
                    <a:pt x="9795" y="332"/>
                  </a:lnTo>
                  <a:lnTo>
                    <a:pt x="9693" y="230"/>
                  </a:lnTo>
                  <a:lnTo>
                    <a:pt x="9616" y="153"/>
                  </a:lnTo>
                  <a:lnTo>
                    <a:pt x="9489" y="102"/>
                  </a:lnTo>
                  <a:lnTo>
                    <a:pt x="9387" y="51"/>
                  </a:lnTo>
                  <a:lnTo>
                    <a:pt x="9259" y="26"/>
                  </a:lnTo>
                  <a:lnTo>
                    <a:pt x="9132" y="0"/>
                  </a:lnTo>
                  <a:lnTo>
                    <a:pt x="3010" y="0"/>
                  </a:lnTo>
                  <a:lnTo>
                    <a:pt x="2908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30" y="281"/>
                  </a:lnTo>
                  <a:lnTo>
                    <a:pt x="2755" y="383"/>
                  </a:lnTo>
                  <a:lnTo>
                    <a:pt x="2806" y="459"/>
                  </a:lnTo>
                  <a:lnTo>
                    <a:pt x="2908" y="510"/>
                  </a:lnTo>
                  <a:lnTo>
                    <a:pt x="3010" y="536"/>
                  </a:lnTo>
                  <a:lnTo>
                    <a:pt x="9132" y="536"/>
                  </a:lnTo>
                  <a:lnTo>
                    <a:pt x="9208" y="561"/>
                  </a:lnTo>
                  <a:lnTo>
                    <a:pt x="9285" y="587"/>
                  </a:lnTo>
                  <a:lnTo>
                    <a:pt x="9361" y="663"/>
                  </a:lnTo>
                  <a:lnTo>
                    <a:pt x="9387" y="714"/>
                  </a:lnTo>
                  <a:lnTo>
                    <a:pt x="9719" y="1734"/>
                  </a:lnTo>
                  <a:lnTo>
                    <a:pt x="868" y="1734"/>
                  </a:lnTo>
                  <a:lnTo>
                    <a:pt x="1199" y="740"/>
                  </a:lnTo>
                  <a:lnTo>
                    <a:pt x="1225" y="663"/>
                  </a:lnTo>
                  <a:lnTo>
                    <a:pt x="1301" y="587"/>
                  </a:lnTo>
                  <a:lnTo>
                    <a:pt x="1378" y="561"/>
                  </a:lnTo>
                  <a:lnTo>
                    <a:pt x="1454" y="536"/>
                  </a:lnTo>
                  <a:lnTo>
                    <a:pt x="1862" y="536"/>
                  </a:lnTo>
                  <a:lnTo>
                    <a:pt x="1965" y="510"/>
                  </a:lnTo>
                  <a:lnTo>
                    <a:pt x="2041" y="459"/>
                  </a:lnTo>
                  <a:lnTo>
                    <a:pt x="2092" y="383"/>
                  </a:lnTo>
                  <a:lnTo>
                    <a:pt x="2118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65" y="26"/>
                  </a:lnTo>
                  <a:lnTo>
                    <a:pt x="1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5561975" y="1637300"/>
              <a:ext cx="209800" cy="66975"/>
            </a:xfrm>
            <a:custGeom>
              <a:avLst/>
              <a:gdLst/>
              <a:ahLst/>
              <a:cxnLst/>
              <a:rect l="l" t="t" r="r" b="b"/>
              <a:pathLst>
                <a:path w="8392" h="2679" extrusionOk="0">
                  <a:moveTo>
                    <a:pt x="2168" y="536"/>
                  </a:moveTo>
                  <a:lnTo>
                    <a:pt x="2168" y="868"/>
                  </a:lnTo>
                  <a:lnTo>
                    <a:pt x="2143" y="970"/>
                  </a:lnTo>
                  <a:lnTo>
                    <a:pt x="2092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09" y="1072"/>
                  </a:lnTo>
                  <a:lnTo>
                    <a:pt x="1658" y="970"/>
                  </a:lnTo>
                  <a:lnTo>
                    <a:pt x="1633" y="868"/>
                  </a:lnTo>
                  <a:lnTo>
                    <a:pt x="1633" y="536"/>
                  </a:lnTo>
                  <a:close/>
                  <a:moveTo>
                    <a:pt x="3954" y="536"/>
                  </a:moveTo>
                  <a:lnTo>
                    <a:pt x="3954" y="868"/>
                  </a:lnTo>
                  <a:lnTo>
                    <a:pt x="3954" y="970"/>
                  </a:lnTo>
                  <a:lnTo>
                    <a:pt x="3877" y="1072"/>
                  </a:lnTo>
                  <a:lnTo>
                    <a:pt x="3801" y="1123"/>
                  </a:lnTo>
                  <a:lnTo>
                    <a:pt x="3699" y="1149"/>
                  </a:lnTo>
                  <a:lnTo>
                    <a:pt x="3597" y="1123"/>
                  </a:lnTo>
                  <a:lnTo>
                    <a:pt x="3495" y="1072"/>
                  </a:lnTo>
                  <a:lnTo>
                    <a:pt x="3444" y="970"/>
                  </a:lnTo>
                  <a:lnTo>
                    <a:pt x="3418" y="868"/>
                  </a:lnTo>
                  <a:lnTo>
                    <a:pt x="3418" y="536"/>
                  </a:lnTo>
                  <a:close/>
                  <a:moveTo>
                    <a:pt x="7856" y="536"/>
                  </a:moveTo>
                  <a:lnTo>
                    <a:pt x="7856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8"/>
                  </a:lnTo>
                  <a:lnTo>
                    <a:pt x="1123" y="1047"/>
                  </a:lnTo>
                  <a:lnTo>
                    <a:pt x="1174" y="1174"/>
                  </a:lnTo>
                  <a:lnTo>
                    <a:pt x="1225" y="1327"/>
                  </a:lnTo>
                  <a:lnTo>
                    <a:pt x="1327" y="1455"/>
                  </a:lnTo>
                  <a:lnTo>
                    <a:pt x="1454" y="1531"/>
                  </a:lnTo>
                  <a:lnTo>
                    <a:pt x="1582" y="1608"/>
                  </a:lnTo>
                  <a:lnTo>
                    <a:pt x="1735" y="1659"/>
                  </a:lnTo>
                  <a:lnTo>
                    <a:pt x="1913" y="1684"/>
                  </a:lnTo>
                  <a:lnTo>
                    <a:pt x="2066" y="1659"/>
                  </a:lnTo>
                  <a:lnTo>
                    <a:pt x="2219" y="1608"/>
                  </a:lnTo>
                  <a:lnTo>
                    <a:pt x="2347" y="1531"/>
                  </a:lnTo>
                  <a:lnTo>
                    <a:pt x="2474" y="1455"/>
                  </a:lnTo>
                  <a:lnTo>
                    <a:pt x="2576" y="1327"/>
                  </a:lnTo>
                  <a:lnTo>
                    <a:pt x="2653" y="1174"/>
                  </a:lnTo>
                  <a:lnTo>
                    <a:pt x="2704" y="1047"/>
                  </a:lnTo>
                  <a:lnTo>
                    <a:pt x="2704" y="868"/>
                  </a:lnTo>
                  <a:lnTo>
                    <a:pt x="2704" y="536"/>
                  </a:lnTo>
                  <a:lnTo>
                    <a:pt x="2883" y="536"/>
                  </a:lnTo>
                  <a:lnTo>
                    <a:pt x="2883" y="868"/>
                  </a:lnTo>
                  <a:lnTo>
                    <a:pt x="2908" y="1047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40" y="1531"/>
                  </a:lnTo>
                  <a:lnTo>
                    <a:pt x="3393" y="1608"/>
                  </a:lnTo>
                  <a:lnTo>
                    <a:pt x="3520" y="1659"/>
                  </a:lnTo>
                  <a:lnTo>
                    <a:pt x="3699" y="1684"/>
                  </a:lnTo>
                  <a:lnTo>
                    <a:pt x="3852" y="1659"/>
                  </a:lnTo>
                  <a:lnTo>
                    <a:pt x="4005" y="1608"/>
                  </a:lnTo>
                  <a:lnTo>
                    <a:pt x="4158" y="1531"/>
                  </a:lnTo>
                  <a:lnTo>
                    <a:pt x="4260" y="1455"/>
                  </a:lnTo>
                  <a:lnTo>
                    <a:pt x="4362" y="1327"/>
                  </a:lnTo>
                  <a:lnTo>
                    <a:pt x="4438" y="1174"/>
                  </a:lnTo>
                  <a:lnTo>
                    <a:pt x="4489" y="1047"/>
                  </a:lnTo>
                  <a:lnTo>
                    <a:pt x="4489" y="868"/>
                  </a:lnTo>
                  <a:lnTo>
                    <a:pt x="4489" y="536"/>
                  </a:lnTo>
                  <a:close/>
                  <a:moveTo>
                    <a:pt x="255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0" y="2526"/>
                  </a:lnTo>
                  <a:lnTo>
                    <a:pt x="77" y="2602"/>
                  </a:lnTo>
                  <a:lnTo>
                    <a:pt x="153" y="2653"/>
                  </a:lnTo>
                  <a:lnTo>
                    <a:pt x="255" y="2679"/>
                  </a:lnTo>
                  <a:lnTo>
                    <a:pt x="8137" y="2679"/>
                  </a:lnTo>
                  <a:lnTo>
                    <a:pt x="8239" y="2653"/>
                  </a:lnTo>
                  <a:lnTo>
                    <a:pt x="8315" y="2602"/>
                  </a:lnTo>
                  <a:lnTo>
                    <a:pt x="8392" y="2526"/>
                  </a:lnTo>
                  <a:lnTo>
                    <a:pt x="8392" y="2424"/>
                  </a:lnTo>
                  <a:lnTo>
                    <a:pt x="8392" y="256"/>
                  </a:lnTo>
                  <a:lnTo>
                    <a:pt x="8392" y="154"/>
                  </a:lnTo>
                  <a:lnTo>
                    <a:pt x="8315" y="77"/>
                  </a:lnTo>
                  <a:lnTo>
                    <a:pt x="8239" y="26"/>
                  </a:lnTo>
                  <a:lnTo>
                    <a:pt x="8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5562600" y="1272575"/>
              <a:ext cx="208550" cy="282500"/>
            </a:xfrm>
            <a:custGeom>
              <a:avLst/>
              <a:gdLst/>
              <a:ahLst/>
              <a:cxnLst/>
              <a:rect l="l" t="t" r="r" b="b"/>
              <a:pathLst>
                <a:path w="8342" h="11300" extrusionOk="0">
                  <a:moveTo>
                    <a:pt x="4184" y="0"/>
                  </a:moveTo>
                  <a:lnTo>
                    <a:pt x="3750" y="26"/>
                  </a:lnTo>
                  <a:lnTo>
                    <a:pt x="3342" y="102"/>
                  </a:lnTo>
                  <a:lnTo>
                    <a:pt x="2934" y="204"/>
                  </a:lnTo>
                  <a:lnTo>
                    <a:pt x="2551" y="332"/>
                  </a:lnTo>
                  <a:lnTo>
                    <a:pt x="2194" y="510"/>
                  </a:lnTo>
                  <a:lnTo>
                    <a:pt x="1837" y="714"/>
                  </a:lnTo>
                  <a:lnTo>
                    <a:pt x="1531" y="969"/>
                  </a:lnTo>
                  <a:lnTo>
                    <a:pt x="1225" y="1250"/>
                  </a:lnTo>
                  <a:lnTo>
                    <a:pt x="945" y="1530"/>
                  </a:lnTo>
                  <a:lnTo>
                    <a:pt x="715" y="1862"/>
                  </a:lnTo>
                  <a:lnTo>
                    <a:pt x="511" y="2194"/>
                  </a:lnTo>
                  <a:lnTo>
                    <a:pt x="332" y="2576"/>
                  </a:lnTo>
                  <a:lnTo>
                    <a:pt x="179" y="2959"/>
                  </a:lnTo>
                  <a:lnTo>
                    <a:pt x="77" y="3367"/>
                  </a:lnTo>
                  <a:lnTo>
                    <a:pt x="26" y="3775"/>
                  </a:lnTo>
                  <a:lnTo>
                    <a:pt x="1" y="4209"/>
                  </a:lnTo>
                  <a:lnTo>
                    <a:pt x="1" y="4515"/>
                  </a:lnTo>
                  <a:lnTo>
                    <a:pt x="26" y="4795"/>
                  </a:lnTo>
                  <a:lnTo>
                    <a:pt x="77" y="5076"/>
                  </a:lnTo>
                  <a:lnTo>
                    <a:pt x="128" y="5331"/>
                  </a:lnTo>
                  <a:lnTo>
                    <a:pt x="205" y="5586"/>
                  </a:lnTo>
                  <a:lnTo>
                    <a:pt x="281" y="5815"/>
                  </a:lnTo>
                  <a:lnTo>
                    <a:pt x="485" y="6224"/>
                  </a:lnTo>
                  <a:lnTo>
                    <a:pt x="715" y="6606"/>
                  </a:lnTo>
                  <a:lnTo>
                    <a:pt x="996" y="6938"/>
                  </a:lnTo>
                  <a:lnTo>
                    <a:pt x="1276" y="7244"/>
                  </a:lnTo>
                  <a:lnTo>
                    <a:pt x="1557" y="7550"/>
                  </a:lnTo>
                  <a:lnTo>
                    <a:pt x="2067" y="8137"/>
                  </a:lnTo>
                  <a:lnTo>
                    <a:pt x="2296" y="8417"/>
                  </a:lnTo>
                  <a:lnTo>
                    <a:pt x="2526" y="8749"/>
                  </a:lnTo>
                  <a:lnTo>
                    <a:pt x="2730" y="9131"/>
                  </a:lnTo>
                  <a:lnTo>
                    <a:pt x="2883" y="9488"/>
                  </a:lnTo>
                  <a:lnTo>
                    <a:pt x="3164" y="10126"/>
                  </a:lnTo>
                  <a:lnTo>
                    <a:pt x="3342" y="10585"/>
                  </a:lnTo>
                  <a:lnTo>
                    <a:pt x="3444" y="10789"/>
                  </a:lnTo>
                  <a:lnTo>
                    <a:pt x="3546" y="10942"/>
                  </a:lnTo>
                  <a:lnTo>
                    <a:pt x="3674" y="11095"/>
                  </a:lnTo>
                  <a:lnTo>
                    <a:pt x="3801" y="11197"/>
                  </a:lnTo>
                  <a:lnTo>
                    <a:pt x="3980" y="11274"/>
                  </a:lnTo>
                  <a:lnTo>
                    <a:pt x="4184" y="11299"/>
                  </a:lnTo>
                  <a:lnTo>
                    <a:pt x="4362" y="11274"/>
                  </a:lnTo>
                  <a:lnTo>
                    <a:pt x="4541" y="11197"/>
                  </a:lnTo>
                  <a:lnTo>
                    <a:pt x="4694" y="11095"/>
                  </a:lnTo>
                  <a:lnTo>
                    <a:pt x="4796" y="10968"/>
                  </a:lnTo>
                  <a:lnTo>
                    <a:pt x="4924" y="10789"/>
                  </a:lnTo>
                  <a:lnTo>
                    <a:pt x="5000" y="10585"/>
                  </a:lnTo>
                  <a:lnTo>
                    <a:pt x="5204" y="10152"/>
                  </a:lnTo>
                  <a:lnTo>
                    <a:pt x="5459" y="9514"/>
                  </a:lnTo>
                  <a:lnTo>
                    <a:pt x="5612" y="9131"/>
                  </a:lnTo>
                  <a:lnTo>
                    <a:pt x="5816" y="8749"/>
                  </a:lnTo>
                  <a:lnTo>
                    <a:pt x="6020" y="8417"/>
                  </a:lnTo>
                  <a:lnTo>
                    <a:pt x="6275" y="8137"/>
                  </a:lnTo>
                  <a:lnTo>
                    <a:pt x="6505" y="7856"/>
                  </a:lnTo>
                  <a:lnTo>
                    <a:pt x="6786" y="7575"/>
                  </a:lnTo>
                  <a:lnTo>
                    <a:pt x="7066" y="7269"/>
                  </a:lnTo>
                  <a:lnTo>
                    <a:pt x="7347" y="6938"/>
                  </a:lnTo>
                  <a:lnTo>
                    <a:pt x="7602" y="6606"/>
                  </a:lnTo>
                  <a:lnTo>
                    <a:pt x="7857" y="6224"/>
                  </a:lnTo>
                  <a:lnTo>
                    <a:pt x="8061" y="5815"/>
                  </a:lnTo>
                  <a:lnTo>
                    <a:pt x="8137" y="5586"/>
                  </a:lnTo>
                  <a:lnTo>
                    <a:pt x="8214" y="5331"/>
                  </a:lnTo>
                  <a:lnTo>
                    <a:pt x="8265" y="5076"/>
                  </a:lnTo>
                  <a:lnTo>
                    <a:pt x="8316" y="4795"/>
                  </a:lnTo>
                  <a:lnTo>
                    <a:pt x="8341" y="4515"/>
                  </a:lnTo>
                  <a:lnTo>
                    <a:pt x="8341" y="4209"/>
                  </a:lnTo>
                  <a:lnTo>
                    <a:pt x="8316" y="3724"/>
                  </a:lnTo>
                  <a:lnTo>
                    <a:pt x="8239" y="3265"/>
                  </a:lnTo>
                  <a:lnTo>
                    <a:pt x="8112" y="2831"/>
                  </a:lnTo>
                  <a:lnTo>
                    <a:pt x="7933" y="2398"/>
                  </a:lnTo>
                  <a:lnTo>
                    <a:pt x="7857" y="2296"/>
                  </a:lnTo>
                  <a:lnTo>
                    <a:pt x="7780" y="2245"/>
                  </a:lnTo>
                  <a:lnTo>
                    <a:pt x="7678" y="2245"/>
                  </a:lnTo>
                  <a:lnTo>
                    <a:pt x="7576" y="2270"/>
                  </a:lnTo>
                  <a:lnTo>
                    <a:pt x="7500" y="2321"/>
                  </a:lnTo>
                  <a:lnTo>
                    <a:pt x="7449" y="2423"/>
                  </a:lnTo>
                  <a:lnTo>
                    <a:pt x="7423" y="2525"/>
                  </a:lnTo>
                  <a:lnTo>
                    <a:pt x="7449" y="2627"/>
                  </a:lnTo>
                  <a:lnTo>
                    <a:pt x="7602" y="3010"/>
                  </a:lnTo>
                  <a:lnTo>
                    <a:pt x="7729" y="3392"/>
                  </a:lnTo>
                  <a:lnTo>
                    <a:pt x="7780" y="3800"/>
                  </a:lnTo>
                  <a:lnTo>
                    <a:pt x="7806" y="4209"/>
                  </a:lnTo>
                  <a:lnTo>
                    <a:pt x="7806" y="4464"/>
                  </a:lnTo>
                  <a:lnTo>
                    <a:pt x="7780" y="4719"/>
                  </a:lnTo>
                  <a:lnTo>
                    <a:pt x="7729" y="4974"/>
                  </a:lnTo>
                  <a:lnTo>
                    <a:pt x="7678" y="5203"/>
                  </a:lnTo>
                  <a:lnTo>
                    <a:pt x="7551" y="5611"/>
                  </a:lnTo>
                  <a:lnTo>
                    <a:pt x="7372" y="5969"/>
                  </a:lnTo>
                  <a:lnTo>
                    <a:pt x="7168" y="6300"/>
                  </a:lnTo>
                  <a:lnTo>
                    <a:pt x="6913" y="6606"/>
                  </a:lnTo>
                  <a:lnTo>
                    <a:pt x="6658" y="6912"/>
                  </a:lnTo>
                  <a:lnTo>
                    <a:pt x="6377" y="7193"/>
                  </a:lnTo>
                  <a:lnTo>
                    <a:pt x="6122" y="7499"/>
                  </a:lnTo>
                  <a:lnTo>
                    <a:pt x="5842" y="7805"/>
                  </a:lnTo>
                  <a:lnTo>
                    <a:pt x="5587" y="8137"/>
                  </a:lnTo>
                  <a:lnTo>
                    <a:pt x="5357" y="8494"/>
                  </a:lnTo>
                  <a:lnTo>
                    <a:pt x="5128" y="8902"/>
                  </a:lnTo>
                  <a:lnTo>
                    <a:pt x="4949" y="9284"/>
                  </a:lnTo>
                  <a:lnTo>
                    <a:pt x="4694" y="9948"/>
                  </a:lnTo>
                  <a:lnTo>
                    <a:pt x="4541" y="10330"/>
                  </a:lnTo>
                  <a:lnTo>
                    <a:pt x="4413" y="10585"/>
                  </a:lnTo>
                  <a:lnTo>
                    <a:pt x="4362" y="10662"/>
                  </a:lnTo>
                  <a:lnTo>
                    <a:pt x="4311" y="10713"/>
                  </a:lnTo>
                  <a:lnTo>
                    <a:pt x="4235" y="10738"/>
                  </a:lnTo>
                  <a:lnTo>
                    <a:pt x="4184" y="10764"/>
                  </a:lnTo>
                  <a:lnTo>
                    <a:pt x="4107" y="10738"/>
                  </a:lnTo>
                  <a:lnTo>
                    <a:pt x="4056" y="10713"/>
                  </a:lnTo>
                  <a:lnTo>
                    <a:pt x="3980" y="10662"/>
                  </a:lnTo>
                  <a:lnTo>
                    <a:pt x="3929" y="10560"/>
                  </a:lnTo>
                  <a:lnTo>
                    <a:pt x="3801" y="10305"/>
                  </a:lnTo>
                  <a:lnTo>
                    <a:pt x="3648" y="9922"/>
                  </a:lnTo>
                  <a:lnTo>
                    <a:pt x="3368" y="9259"/>
                  </a:lnTo>
                  <a:lnTo>
                    <a:pt x="3189" y="8876"/>
                  </a:lnTo>
                  <a:lnTo>
                    <a:pt x="2985" y="8468"/>
                  </a:lnTo>
                  <a:lnTo>
                    <a:pt x="2755" y="8111"/>
                  </a:lnTo>
                  <a:lnTo>
                    <a:pt x="2500" y="7779"/>
                  </a:lnTo>
                  <a:lnTo>
                    <a:pt x="2220" y="7473"/>
                  </a:lnTo>
                  <a:lnTo>
                    <a:pt x="1939" y="7193"/>
                  </a:lnTo>
                  <a:lnTo>
                    <a:pt x="1684" y="6912"/>
                  </a:lnTo>
                  <a:lnTo>
                    <a:pt x="1429" y="6606"/>
                  </a:lnTo>
                  <a:lnTo>
                    <a:pt x="1174" y="6300"/>
                  </a:lnTo>
                  <a:lnTo>
                    <a:pt x="970" y="5969"/>
                  </a:lnTo>
                  <a:lnTo>
                    <a:pt x="791" y="5611"/>
                  </a:lnTo>
                  <a:lnTo>
                    <a:pt x="664" y="5203"/>
                  </a:lnTo>
                  <a:lnTo>
                    <a:pt x="613" y="4974"/>
                  </a:lnTo>
                  <a:lnTo>
                    <a:pt x="562" y="4719"/>
                  </a:lnTo>
                  <a:lnTo>
                    <a:pt x="536" y="4464"/>
                  </a:lnTo>
                  <a:lnTo>
                    <a:pt x="536" y="4209"/>
                  </a:lnTo>
                  <a:lnTo>
                    <a:pt x="562" y="3826"/>
                  </a:lnTo>
                  <a:lnTo>
                    <a:pt x="613" y="3469"/>
                  </a:lnTo>
                  <a:lnTo>
                    <a:pt x="689" y="3112"/>
                  </a:lnTo>
                  <a:lnTo>
                    <a:pt x="817" y="2780"/>
                  </a:lnTo>
                  <a:lnTo>
                    <a:pt x="970" y="2449"/>
                  </a:lnTo>
                  <a:lnTo>
                    <a:pt x="1149" y="2168"/>
                  </a:lnTo>
                  <a:lnTo>
                    <a:pt x="1378" y="1887"/>
                  </a:lnTo>
                  <a:lnTo>
                    <a:pt x="1608" y="1607"/>
                  </a:lnTo>
                  <a:lnTo>
                    <a:pt x="1863" y="1377"/>
                  </a:lnTo>
                  <a:lnTo>
                    <a:pt x="2143" y="1173"/>
                  </a:lnTo>
                  <a:lnTo>
                    <a:pt x="2449" y="995"/>
                  </a:lnTo>
                  <a:lnTo>
                    <a:pt x="2755" y="842"/>
                  </a:lnTo>
                  <a:lnTo>
                    <a:pt x="3087" y="714"/>
                  </a:lnTo>
                  <a:lnTo>
                    <a:pt x="3444" y="612"/>
                  </a:lnTo>
                  <a:lnTo>
                    <a:pt x="3801" y="561"/>
                  </a:lnTo>
                  <a:lnTo>
                    <a:pt x="4184" y="536"/>
                  </a:lnTo>
                  <a:lnTo>
                    <a:pt x="4541" y="561"/>
                  </a:lnTo>
                  <a:lnTo>
                    <a:pt x="4924" y="612"/>
                  </a:lnTo>
                  <a:lnTo>
                    <a:pt x="5281" y="714"/>
                  </a:lnTo>
                  <a:lnTo>
                    <a:pt x="5638" y="867"/>
                  </a:lnTo>
                  <a:lnTo>
                    <a:pt x="5969" y="1020"/>
                  </a:lnTo>
                  <a:lnTo>
                    <a:pt x="6301" y="1224"/>
                  </a:lnTo>
                  <a:lnTo>
                    <a:pt x="6581" y="1479"/>
                  </a:lnTo>
                  <a:lnTo>
                    <a:pt x="6862" y="1734"/>
                  </a:lnTo>
                  <a:lnTo>
                    <a:pt x="6939" y="1811"/>
                  </a:lnTo>
                  <a:lnTo>
                    <a:pt x="7041" y="1836"/>
                  </a:lnTo>
                  <a:lnTo>
                    <a:pt x="7143" y="1811"/>
                  </a:lnTo>
                  <a:lnTo>
                    <a:pt x="7245" y="1760"/>
                  </a:lnTo>
                  <a:lnTo>
                    <a:pt x="7296" y="1658"/>
                  </a:lnTo>
                  <a:lnTo>
                    <a:pt x="7321" y="1581"/>
                  </a:lnTo>
                  <a:lnTo>
                    <a:pt x="7321" y="1479"/>
                  </a:lnTo>
                  <a:lnTo>
                    <a:pt x="7245" y="1377"/>
                  </a:lnTo>
                  <a:lnTo>
                    <a:pt x="6939" y="1071"/>
                  </a:lnTo>
                  <a:lnTo>
                    <a:pt x="6607" y="791"/>
                  </a:lnTo>
                  <a:lnTo>
                    <a:pt x="6250" y="561"/>
                  </a:lnTo>
                  <a:lnTo>
                    <a:pt x="5867" y="357"/>
                  </a:lnTo>
                  <a:lnTo>
                    <a:pt x="5459" y="204"/>
                  </a:lnTo>
                  <a:lnTo>
                    <a:pt x="5026" y="102"/>
                  </a:lnTo>
                  <a:lnTo>
                    <a:pt x="4617" y="26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5616175" y="1358000"/>
              <a:ext cx="101400" cy="66350"/>
            </a:xfrm>
            <a:custGeom>
              <a:avLst/>
              <a:gdLst/>
              <a:ahLst/>
              <a:cxnLst/>
              <a:rect l="l" t="t" r="r" b="b"/>
              <a:pathLst>
                <a:path w="4056" h="2654" extrusionOk="0">
                  <a:moveTo>
                    <a:pt x="3699" y="1"/>
                  </a:moveTo>
                  <a:lnTo>
                    <a:pt x="3597" y="77"/>
                  </a:lnTo>
                  <a:lnTo>
                    <a:pt x="1658" y="2016"/>
                  </a:lnTo>
                  <a:lnTo>
                    <a:pt x="434" y="868"/>
                  </a:lnTo>
                  <a:lnTo>
                    <a:pt x="357" y="817"/>
                  </a:lnTo>
                  <a:lnTo>
                    <a:pt x="255" y="792"/>
                  </a:lnTo>
                  <a:lnTo>
                    <a:pt x="153" y="817"/>
                  </a:lnTo>
                  <a:lnTo>
                    <a:pt x="51" y="894"/>
                  </a:lnTo>
                  <a:lnTo>
                    <a:pt x="0" y="970"/>
                  </a:lnTo>
                  <a:lnTo>
                    <a:pt x="0" y="1072"/>
                  </a:lnTo>
                  <a:lnTo>
                    <a:pt x="26" y="1174"/>
                  </a:lnTo>
                  <a:lnTo>
                    <a:pt x="77" y="1276"/>
                  </a:lnTo>
                  <a:lnTo>
                    <a:pt x="1505" y="2577"/>
                  </a:lnTo>
                  <a:lnTo>
                    <a:pt x="1582" y="2628"/>
                  </a:lnTo>
                  <a:lnTo>
                    <a:pt x="1684" y="2654"/>
                  </a:lnTo>
                  <a:lnTo>
                    <a:pt x="1786" y="2628"/>
                  </a:lnTo>
                  <a:lnTo>
                    <a:pt x="1862" y="2577"/>
                  </a:lnTo>
                  <a:lnTo>
                    <a:pt x="3979" y="434"/>
                  </a:lnTo>
                  <a:lnTo>
                    <a:pt x="4056" y="358"/>
                  </a:lnTo>
                  <a:lnTo>
                    <a:pt x="4056" y="256"/>
                  </a:lnTo>
                  <a:lnTo>
                    <a:pt x="4056" y="154"/>
                  </a:lnTo>
                  <a:lnTo>
                    <a:pt x="3979" y="77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6963142" y="1877847"/>
            <a:ext cx="486698" cy="486698"/>
            <a:chOff x="6180500" y="1272575"/>
            <a:chExt cx="458500" cy="458500"/>
          </a:xfrm>
        </p:grpSpPr>
        <p:sp>
          <p:nvSpPr>
            <p:cNvPr id="766" name="Google Shape;766;p40"/>
            <p:cNvSpPr/>
            <p:nvPr/>
          </p:nvSpPr>
          <p:spPr>
            <a:xfrm>
              <a:off x="6304200" y="1637300"/>
              <a:ext cx="210475" cy="66975"/>
            </a:xfrm>
            <a:custGeom>
              <a:avLst/>
              <a:gdLst/>
              <a:ahLst/>
              <a:cxnLst/>
              <a:rect l="l" t="t" r="r" b="b"/>
              <a:pathLst>
                <a:path w="8419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9" y="970"/>
                  </a:lnTo>
                  <a:lnTo>
                    <a:pt x="2118" y="1072"/>
                  </a:lnTo>
                  <a:lnTo>
                    <a:pt x="2041" y="1123"/>
                  </a:lnTo>
                  <a:lnTo>
                    <a:pt x="1939" y="1149"/>
                  </a:lnTo>
                  <a:lnTo>
                    <a:pt x="1812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9" y="868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7" y="1123"/>
                  </a:lnTo>
                  <a:lnTo>
                    <a:pt x="3725" y="1149"/>
                  </a:lnTo>
                  <a:lnTo>
                    <a:pt x="3623" y="1123"/>
                  </a:lnTo>
                  <a:lnTo>
                    <a:pt x="3521" y="1072"/>
                  </a:lnTo>
                  <a:lnTo>
                    <a:pt x="3470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7" y="2143"/>
                  </a:lnTo>
                  <a:lnTo>
                    <a:pt x="537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49" y="1047"/>
                  </a:lnTo>
                  <a:lnTo>
                    <a:pt x="1174" y="1174"/>
                  </a:lnTo>
                  <a:lnTo>
                    <a:pt x="1251" y="1327"/>
                  </a:lnTo>
                  <a:lnTo>
                    <a:pt x="1353" y="1455"/>
                  </a:lnTo>
                  <a:lnTo>
                    <a:pt x="1480" y="1531"/>
                  </a:lnTo>
                  <a:lnTo>
                    <a:pt x="1608" y="1608"/>
                  </a:lnTo>
                  <a:lnTo>
                    <a:pt x="1761" y="1659"/>
                  </a:lnTo>
                  <a:lnTo>
                    <a:pt x="1939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3" y="1531"/>
                  </a:lnTo>
                  <a:lnTo>
                    <a:pt x="2501" y="1455"/>
                  </a:lnTo>
                  <a:lnTo>
                    <a:pt x="2603" y="1327"/>
                  </a:lnTo>
                  <a:lnTo>
                    <a:pt x="2679" y="1174"/>
                  </a:lnTo>
                  <a:lnTo>
                    <a:pt x="2705" y="1047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9" y="536"/>
                  </a:lnTo>
                  <a:lnTo>
                    <a:pt x="2909" y="868"/>
                  </a:lnTo>
                  <a:lnTo>
                    <a:pt x="2934" y="1047"/>
                  </a:lnTo>
                  <a:lnTo>
                    <a:pt x="2985" y="1174"/>
                  </a:lnTo>
                  <a:lnTo>
                    <a:pt x="3062" y="1327"/>
                  </a:lnTo>
                  <a:lnTo>
                    <a:pt x="3138" y="1455"/>
                  </a:lnTo>
                  <a:lnTo>
                    <a:pt x="3266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5" y="1684"/>
                  </a:lnTo>
                  <a:lnTo>
                    <a:pt x="3878" y="1659"/>
                  </a:lnTo>
                  <a:lnTo>
                    <a:pt x="4031" y="1608"/>
                  </a:lnTo>
                  <a:lnTo>
                    <a:pt x="4158" y="1531"/>
                  </a:lnTo>
                  <a:lnTo>
                    <a:pt x="4286" y="1455"/>
                  </a:lnTo>
                  <a:lnTo>
                    <a:pt x="4388" y="1327"/>
                  </a:lnTo>
                  <a:lnTo>
                    <a:pt x="4465" y="1174"/>
                  </a:lnTo>
                  <a:lnTo>
                    <a:pt x="4516" y="1047"/>
                  </a:lnTo>
                  <a:lnTo>
                    <a:pt x="4516" y="868"/>
                  </a:lnTo>
                  <a:lnTo>
                    <a:pt x="4516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103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2424"/>
                  </a:lnTo>
                  <a:lnTo>
                    <a:pt x="26" y="2526"/>
                  </a:lnTo>
                  <a:lnTo>
                    <a:pt x="103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3" y="2679"/>
                  </a:lnTo>
                  <a:lnTo>
                    <a:pt x="8265" y="2653"/>
                  </a:lnTo>
                  <a:lnTo>
                    <a:pt x="8342" y="2602"/>
                  </a:lnTo>
                  <a:lnTo>
                    <a:pt x="8418" y="2526"/>
                  </a:lnTo>
                  <a:lnTo>
                    <a:pt x="8418" y="2424"/>
                  </a:lnTo>
                  <a:lnTo>
                    <a:pt x="8418" y="256"/>
                  </a:lnTo>
                  <a:lnTo>
                    <a:pt x="8418" y="154"/>
                  </a:lnTo>
                  <a:lnTo>
                    <a:pt x="8342" y="77"/>
                  </a:lnTo>
                  <a:lnTo>
                    <a:pt x="8265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6277425" y="1328050"/>
              <a:ext cx="361575" cy="403025"/>
            </a:xfrm>
            <a:custGeom>
              <a:avLst/>
              <a:gdLst/>
              <a:ahLst/>
              <a:cxnLst/>
              <a:rect l="l" t="t" r="r" b="b"/>
              <a:pathLst>
                <a:path w="14463" h="16121" extrusionOk="0">
                  <a:moveTo>
                    <a:pt x="9132" y="10101"/>
                  </a:moveTo>
                  <a:lnTo>
                    <a:pt x="9209" y="10126"/>
                  </a:lnTo>
                  <a:lnTo>
                    <a:pt x="9285" y="10152"/>
                  </a:lnTo>
                  <a:lnTo>
                    <a:pt x="9362" y="10228"/>
                  </a:lnTo>
                  <a:lnTo>
                    <a:pt x="9387" y="10279"/>
                  </a:lnTo>
                  <a:lnTo>
                    <a:pt x="9719" y="11299"/>
                  </a:lnTo>
                  <a:lnTo>
                    <a:pt x="842" y="11299"/>
                  </a:lnTo>
                  <a:lnTo>
                    <a:pt x="1199" y="10305"/>
                  </a:lnTo>
                  <a:lnTo>
                    <a:pt x="1225" y="10228"/>
                  </a:lnTo>
                  <a:lnTo>
                    <a:pt x="1301" y="10152"/>
                  </a:lnTo>
                  <a:lnTo>
                    <a:pt x="1378" y="10126"/>
                  </a:lnTo>
                  <a:lnTo>
                    <a:pt x="1455" y="10101"/>
                  </a:lnTo>
                  <a:lnTo>
                    <a:pt x="4541" y="10101"/>
                  </a:lnTo>
                  <a:lnTo>
                    <a:pt x="4770" y="10254"/>
                  </a:lnTo>
                  <a:lnTo>
                    <a:pt x="4974" y="10356"/>
                  </a:lnTo>
                  <a:lnTo>
                    <a:pt x="5153" y="10407"/>
                  </a:lnTo>
                  <a:lnTo>
                    <a:pt x="5281" y="10432"/>
                  </a:lnTo>
                  <a:lnTo>
                    <a:pt x="5459" y="10407"/>
                  </a:lnTo>
                  <a:lnTo>
                    <a:pt x="5638" y="10330"/>
                  </a:lnTo>
                  <a:lnTo>
                    <a:pt x="5842" y="10228"/>
                  </a:lnTo>
                  <a:lnTo>
                    <a:pt x="6020" y="10101"/>
                  </a:lnTo>
                  <a:close/>
                  <a:moveTo>
                    <a:pt x="8724" y="0"/>
                  </a:moveTo>
                  <a:lnTo>
                    <a:pt x="8622" y="26"/>
                  </a:lnTo>
                  <a:lnTo>
                    <a:pt x="8545" y="102"/>
                  </a:lnTo>
                  <a:lnTo>
                    <a:pt x="8469" y="179"/>
                  </a:lnTo>
                  <a:lnTo>
                    <a:pt x="8443" y="281"/>
                  </a:lnTo>
                  <a:lnTo>
                    <a:pt x="8469" y="383"/>
                  </a:lnTo>
                  <a:lnTo>
                    <a:pt x="8545" y="459"/>
                  </a:lnTo>
                  <a:lnTo>
                    <a:pt x="8622" y="536"/>
                  </a:lnTo>
                  <a:lnTo>
                    <a:pt x="9055" y="689"/>
                  </a:lnTo>
                  <a:lnTo>
                    <a:pt x="9515" y="791"/>
                  </a:lnTo>
                  <a:lnTo>
                    <a:pt x="9948" y="893"/>
                  </a:lnTo>
                  <a:lnTo>
                    <a:pt x="10382" y="918"/>
                  </a:lnTo>
                  <a:lnTo>
                    <a:pt x="10356" y="1479"/>
                  </a:lnTo>
                  <a:lnTo>
                    <a:pt x="10305" y="2015"/>
                  </a:lnTo>
                  <a:lnTo>
                    <a:pt x="10229" y="2525"/>
                  </a:lnTo>
                  <a:lnTo>
                    <a:pt x="10127" y="3035"/>
                  </a:lnTo>
                  <a:lnTo>
                    <a:pt x="10025" y="3494"/>
                  </a:lnTo>
                  <a:lnTo>
                    <a:pt x="9897" y="3954"/>
                  </a:lnTo>
                  <a:lnTo>
                    <a:pt x="9744" y="4413"/>
                  </a:lnTo>
                  <a:lnTo>
                    <a:pt x="9566" y="4821"/>
                  </a:lnTo>
                  <a:lnTo>
                    <a:pt x="9387" y="5229"/>
                  </a:lnTo>
                  <a:lnTo>
                    <a:pt x="9209" y="5612"/>
                  </a:lnTo>
                  <a:lnTo>
                    <a:pt x="8826" y="6326"/>
                  </a:lnTo>
                  <a:lnTo>
                    <a:pt x="8418" y="6938"/>
                  </a:lnTo>
                  <a:lnTo>
                    <a:pt x="8010" y="7499"/>
                  </a:lnTo>
                  <a:lnTo>
                    <a:pt x="7551" y="8035"/>
                  </a:lnTo>
                  <a:lnTo>
                    <a:pt x="7117" y="8519"/>
                  </a:lnTo>
                  <a:lnTo>
                    <a:pt x="6683" y="8927"/>
                  </a:lnTo>
                  <a:lnTo>
                    <a:pt x="6301" y="9259"/>
                  </a:lnTo>
                  <a:lnTo>
                    <a:pt x="5944" y="9514"/>
                  </a:lnTo>
                  <a:lnTo>
                    <a:pt x="5663" y="9718"/>
                  </a:lnTo>
                  <a:lnTo>
                    <a:pt x="5434" y="9846"/>
                  </a:lnTo>
                  <a:lnTo>
                    <a:pt x="5281" y="9897"/>
                  </a:lnTo>
                  <a:lnTo>
                    <a:pt x="5076" y="9795"/>
                  </a:lnTo>
                  <a:lnTo>
                    <a:pt x="4668" y="9540"/>
                  </a:lnTo>
                  <a:lnTo>
                    <a:pt x="4413" y="9335"/>
                  </a:lnTo>
                  <a:lnTo>
                    <a:pt x="4107" y="9106"/>
                  </a:lnTo>
                  <a:lnTo>
                    <a:pt x="3776" y="8825"/>
                  </a:lnTo>
                  <a:lnTo>
                    <a:pt x="3419" y="8468"/>
                  </a:lnTo>
                  <a:lnTo>
                    <a:pt x="3342" y="8417"/>
                  </a:lnTo>
                  <a:lnTo>
                    <a:pt x="3240" y="8392"/>
                  </a:lnTo>
                  <a:lnTo>
                    <a:pt x="3138" y="8417"/>
                  </a:lnTo>
                  <a:lnTo>
                    <a:pt x="3036" y="8468"/>
                  </a:lnTo>
                  <a:lnTo>
                    <a:pt x="2985" y="8545"/>
                  </a:lnTo>
                  <a:lnTo>
                    <a:pt x="2959" y="8647"/>
                  </a:lnTo>
                  <a:lnTo>
                    <a:pt x="2985" y="8749"/>
                  </a:lnTo>
                  <a:lnTo>
                    <a:pt x="3036" y="8851"/>
                  </a:lnTo>
                  <a:lnTo>
                    <a:pt x="3444" y="9233"/>
                  </a:lnTo>
                  <a:lnTo>
                    <a:pt x="3827" y="9565"/>
                  </a:lnTo>
                  <a:lnTo>
                    <a:pt x="1455" y="9565"/>
                  </a:lnTo>
                  <a:lnTo>
                    <a:pt x="1327" y="9591"/>
                  </a:lnTo>
                  <a:lnTo>
                    <a:pt x="1199" y="9616"/>
                  </a:lnTo>
                  <a:lnTo>
                    <a:pt x="1097" y="9667"/>
                  </a:lnTo>
                  <a:lnTo>
                    <a:pt x="970" y="9718"/>
                  </a:lnTo>
                  <a:lnTo>
                    <a:pt x="893" y="9795"/>
                  </a:lnTo>
                  <a:lnTo>
                    <a:pt x="791" y="9897"/>
                  </a:lnTo>
                  <a:lnTo>
                    <a:pt x="740" y="9999"/>
                  </a:lnTo>
                  <a:lnTo>
                    <a:pt x="689" y="10126"/>
                  </a:lnTo>
                  <a:lnTo>
                    <a:pt x="77" y="11963"/>
                  </a:lnTo>
                  <a:lnTo>
                    <a:pt x="26" y="12141"/>
                  </a:lnTo>
                  <a:lnTo>
                    <a:pt x="1" y="12345"/>
                  </a:lnTo>
                  <a:lnTo>
                    <a:pt x="1" y="15074"/>
                  </a:lnTo>
                  <a:lnTo>
                    <a:pt x="26" y="15278"/>
                  </a:lnTo>
                  <a:lnTo>
                    <a:pt x="103" y="15483"/>
                  </a:lnTo>
                  <a:lnTo>
                    <a:pt x="179" y="15661"/>
                  </a:lnTo>
                  <a:lnTo>
                    <a:pt x="307" y="15814"/>
                  </a:lnTo>
                  <a:lnTo>
                    <a:pt x="485" y="15942"/>
                  </a:lnTo>
                  <a:lnTo>
                    <a:pt x="664" y="16044"/>
                  </a:lnTo>
                  <a:lnTo>
                    <a:pt x="842" y="16095"/>
                  </a:lnTo>
                  <a:lnTo>
                    <a:pt x="1072" y="16120"/>
                  </a:lnTo>
                  <a:lnTo>
                    <a:pt x="9515" y="16120"/>
                  </a:lnTo>
                  <a:lnTo>
                    <a:pt x="9719" y="16095"/>
                  </a:lnTo>
                  <a:lnTo>
                    <a:pt x="9923" y="16044"/>
                  </a:lnTo>
                  <a:lnTo>
                    <a:pt x="10101" y="15942"/>
                  </a:lnTo>
                  <a:lnTo>
                    <a:pt x="10254" y="15814"/>
                  </a:lnTo>
                  <a:lnTo>
                    <a:pt x="10382" y="15661"/>
                  </a:lnTo>
                  <a:lnTo>
                    <a:pt x="10484" y="15483"/>
                  </a:lnTo>
                  <a:lnTo>
                    <a:pt x="10560" y="15278"/>
                  </a:lnTo>
                  <a:lnTo>
                    <a:pt x="10586" y="15074"/>
                  </a:lnTo>
                  <a:lnTo>
                    <a:pt x="10586" y="14692"/>
                  </a:lnTo>
                  <a:lnTo>
                    <a:pt x="10560" y="14564"/>
                  </a:lnTo>
                  <a:lnTo>
                    <a:pt x="10484" y="14488"/>
                  </a:lnTo>
                  <a:lnTo>
                    <a:pt x="10407" y="14437"/>
                  </a:lnTo>
                  <a:lnTo>
                    <a:pt x="10305" y="14411"/>
                  </a:lnTo>
                  <a:lnTo>
                    <a:pt x="10203" y="14437"/>
                  </a:lnTo>
                  <a:lnTo>
                    <a:pt x="10127" y="14488"/>
                  </a:lnTo>
                  <a:lnTo>
                    <a:pt x="10050" y="14564"/>
                  </a:lnTo>
                  <a:lnTo>
                    <a:pt x="10025" y="14692"/>
                  </a:lnTo>
                  <a:lnTo>
                    <a:pt x="10025" y="15074"/>
                  </a:lnTo>
                  <a:lnTo>
                    <a:pt x="10025" y="15176"/>
                  </a:lnTo>
                  <a:lnTo>
                    <a:pt x="9999" y="15278"/>
                  </a:lnTo>
                  <a:lnTo>
                    <a:pt x="9948" y="15355"/>
                  </a:lnTo>
                  <a:lnTo>
                    <a:pt x="9872" y="15432"/>
                  </a:lnTo>
                  <a:lnTo>
                    <a:pt x="9795" y="15508"/>
                  </a:lnTo>
                  <a:lnTo>
                    <a:pt x="9719" y="15559"/>
                  </a:lnTo>
                  <a:lnTo>
                    <a:pt x="9617" y="15585"/>
                  </a:lnTo>
                  <a:lnTo>
                    <a:pt x="970" y="15585"/>
                  </a:lnTo>
                  <a:lnTo>
                    <a:pt x="868" y="15559"/>
                  </a:lnTo>
                  <a:lnTo>
                    <a:pt x="766" y="15508"/>
                  </a:lnTo>
                  <a:lnTo>
                    <a:pt x="689" y="15432"/>
                  </a:lnTo>
                  <a:lnTo>
                    <a:pt x="638" y="15355"/>
                  </a:lnTo>
                  <a:lnTo>
                    <a:pt x="587" y="15278"/>
                  </a:lnTo>
                  <a:lnTo>
                    <a:pt x="562" y="15176"/>
                  </a:lnTo>
                  <a:lnTo>
                    <a:pt x="536" y="15074"/>
                  </a:lnTo>
                  <a:lnTo>
                    <a:pt x="536" y="12345"/>
                  </a:lnTo>
                  <a:lnTo>
                    <a:pt x="562" y="12243"/>
                  </a:lnTo>
                  <a:lnTo>
                    <a:pt x="587" y="12141"/>
                  </a:lnTo>
                  <a:lnTo>
                    <a:pt x="638" y="12065"/>
                  </a:lnTo>
                  <a:lnTo>
                    <a:pt x="689" y="11988"/>
                  </a:lnTo>
                  <a:lnTo>
                    <a:pt x="766" y="11912"/>
                  </a:lnTo>
                  <a:lnTo>
                    <a:pt x="868" y="11861"/>
                  </a:lnTo>
                  <a:lnTo>
                    <a:pt x="970" y="11835"/>
                  </a:lnTo>
                  <a:lnTo>
                    <a:pt x="9617" y="11835"/>
                  </a:lnTo>
                  <a:lnTo>
                    <a:pt x="9719" y="11861"/>
                  </a:lnTo>
                  <a:lnTo>
                    <a:pt x="9795" y="11912"/>
                  </a:lnTo>
                  <a:lnTo>
                    <a:pt x="9872" y="11988"/>
                  </a:lnTo>
                  <a:lnTo>
                    <a:pt x="9948" y="12065"/>
                  </a:lnTo>
                  <a:lnTo>
                    <a:pt x="9999" y="12141"/>
                  </a:lnTo>
                  <a:lnTo>
                    <a:pt x="10025" y="12243"/>
                  </a:lnTo>
                  <a:lnTo>
                    <a:pt x="10025" y="12345"/>
                  </a:lnTo>
                  <a:lnTo>
                    <a:pt x="10025" y="13519"/>
                  </a:lnTo>
                  <a:lnTo>
                    <a:pt x="10050" y="13621"/>
                  </a:lnTo>
                  <a:lnTo>
                    <a:pt x="10127" y="13723"/>
                  </a:lnTo>
                  <a:lnTo>
                    <a:pt x="10203" y="13774"/>
                  </a:lnTo>
                  <a:lnTo>
                    <a:pt x="10305" y="13799"/>
                  </a:lnTo>
                  <a:lnTo>
                    <a:pt x="10407" y="13774"/>
                  </a:lnTo>
                  <a:lnTo>
                    <a:pt x="10484" y="13723"/>
                  </a:lnTo>
                  <a:lnTo>
                    <a:pt x="10560" y="13621"/>
                  </a:lnTo>
                  <a:lnTo>
                    <a:pt x="10586" y="13519"/>
                  </a:lnTo>
                  <a:lnTo>
                    <a:pt x="10586" y="12345"/>
                  </a:lnTo>
                  <a:lnTo>
                    <a:pt x="10560" y="12167"/>
                  </a:lnTo>
                  <a:lnTo>
                    <a:pt x="10509" y="11988"/>
                  </a:lnTo>
                  <a:lnTo>
                    <a:pt x="9897" y="10126"/>
                  </a:lnTo>
                  <a:lnTo>
                    <a:pt x="9846" y="9999"/>
                  </a:lnTo>
                  <a:lnTo>
                    <a:pt x="9770" y="9897"/>
                  </a:lnTo>
                  <a:lnTo>
                    <a:pt x="9693" y="9795"/>
                  </a:lnTo>
                  <a:lnTo>
                    <a:pt x="9591" y="9718"/>
                  </a:lnTo>
                  <a:lnTo>
                    <a:pt x="9489" y="9667"/>
                  </a:lnTo>
                  <a:lnTo>
                    <a:pt x="9387" y="9616"/>
                  </a:lnTo>
                  <a:lnTo>
                    <a:pt x="9260" y="9591"/>
                  </a:lnTo>
                  <a:lnTo>
                    <a:pt x="9132" y="9565"/>
                  </a:lnTo>
                  <a:lnTo>
                    <a:pt x="6760" y="9565"/>
                  </a:lnTo>
                  <a:lnTo>
                    <a:pt x="7091" y="9259"/>
                  </a:lnTo>
                  <a:lnTo>
                    <a:pt x="7500" y="8876"/>
                  </a:lnTo>
                  <a:lnTo>
                    <a:pt x="7933" y="8443"/>
                  </a:lnTo>
                  <a:lnTo>
                    <a:pt x="8367" y="7907"/>
                  </a:lnTo>
                  <a:lnTo>
                    <a:pt x="8826" y="7269"/>
                  </a:lnTo>
                  <a:lnTo>
                    <a:pt x="11351" y="7269"/>
                  </a:lnTo>
                  <a:lnTo>
                    <a:pt x="11453" y="7244"/>
                  </a:lnTo>
                  <a:lnTo>
                    <a:pt x="11530" y="7193"/>
                  </a:lnTo>
                  <a:lnTo>
                    <a:pt x="11581" y="7116"/>
                  </a:lnTo>
                  <a:lnTo>
                    <a:pt x="11606" y="7014"/>
                  </a:lnTo>
                  <a:lnTo>
                    <a:pt x="11581" y="6887"/>
                  </a:lnTo>
                  <a:lnTo>
                    <a:pt x="11530" y="6810"/>
                  </a:lnTo>
                  <a:lnTo>
                    <a:pt x="11453" y="6759"/>
                  </a:lnTo>
                  <a:lnTo>
                    <a:pt x="11351" y="6734"/>
                  </a:lnTo>
                  <a:lnTo>
                    <a:pt x="9183" y="6734"/>
                  </a:lnTo>
                  <a:lnTo>
                    <a:pt x="9413" y="6377"/>
                  </a:lnTo>
                  <a:lnTo>
                    <a:pt x="9617" y="5969"/>
                  </a:lnTo>
                  <a:lnTo>
                    <a:pt x="9821" y="5560"/>
                  </a:lnTo>
                  <a:lnTo>
                    <a:pt x="10025" y="5127"/>
                  </a:lnTo>
                  <a:lnTo>
                    <a:pt x="14182" y="5127"/>
                  </a:lnTo>
                  <a:lnTo>
                    <a:pt x="14284" y="5101"/>
                  </a:lnTo>
                  <a:lnTo>
                    <a:pt x="14386" y="5050"/>
                  </a:lnTo>
                  <a:lnTo>
                    <a:pt x="14437" y="4948"/>
                  </a:lnTo>
                  <a:lnTo>
                    <a:pt x="14463" y="4846"/>
                  </a:lnTo>
                  <a:lnTo>
                    <a:pt x="14437" y="4744"/>
                  </a:lnTo>
                  <a:lnTo>
                    <a:pt x="14386" y="4668"/>
                  </a:lnTo>
                  <a:lnTo>
                    <a:pt x="14284" y="4617"/>
                  </a:lnTo>
                  <a:lnTo>
                    <a:pt x="14182" y="4591"/>
                  </a:lnTo>
                  <a:lnTo>
                    <a:pt x="10229" y="4591"/>
                  </a:lnTo>
                  <a:lnTo>
                    <a:pt x="10484" y="3801"/>
                  </a:lnTo>
                  <a:lnTo>
                    <a:pt x="10611" y="3392"/>
                  </a:lnTo>
                  <a:lnTo>
                    <a:pt x="10688" y="2984"/>
                  </a:lnTo>
                  <a:lnTo>
                    <a:pt x="12728" y="2984"/>
                  </a:lnTo>
                  <a:lnTo>
                    <a:pt x="12830" y="2959"/>
                  </a:lnTo>
                  <a:lnTo>
                    <a:pt x="12907" y="2908"/>
                  </a:lnTo>
                  <a:lnTo>
                    <a:pt x="12958" y="2806"/>
                  </a:lnTo>
                  <a:lnTo>
                    <a:pt x="12983" y="2704"/>
                  </a:lnTo>
                  <a:lnTo>
                    <a:pt x="12958" y="2602"/>
                  </a:lnTo>
                  <a:lnTo>
                    <a:pt x="12907" y="2525"/>
                  </a:lnTo>
                  <a:lnTo>
                    <a:pt x="12830" y="2449"/>
                  </a:lnTo>
                  <a:lnTo>
                    <a:pt x="10790" y="2449"/>
                  </a:lnTo>
                  <a:lnTo>
                    <a:pt x="10892" y="1632"/>
                  </a:lnTo>
                  <a:lnTo>
                    <a:pt x="10917" y="1224"/>
                  </a:lnTo>
                  <a:lnTo>
                    <a:pt x="10943" y="816"/>
                  </a:lnTo>
                  <a:lnTo>
                    <a:pt x="10917" y="740"/>
                  </a:lnTo>
                  <a:lnTo>
                    <a:pt x="10892" y="663"/>
                  </a:lnTo>
                  <a:lnTo>
                    <a:pt x="10815" y="510"/>
                  </a:lnTo>
                  <a:lnTo>
                    <a:pt x="10688" y="434"/>
                  </a:lnTo>
                  <a:lnTo>
                    <a:pt x="10611" y="408"/>
                  </a:lnTo>
                  <a:lnTo>
                    <a:pt x="10535" y="383"/>
                  </a:lnTo>
                  <a:lnTo>
                    <a:pt x="10101" y="357"/>
                  </a:lnTo>
                  <a:lnTo>
                    <a:pt x="9668" y="281"/>
                  </a:lnTo>
                  <a:lnTo>
                    <a:pt x="9260" y="179"/>
                  </a:lnTo>
                  <a:lnTo>
                    <a:pt x="8826" y="2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6180500" y="1272575"/>
              <a:ext cx="295900" cy="257000"/>
            </a:xfrm>
            <a:custGeom>
              <a:avLst/>
              <a:gdLst/>
              <a:ahLst/>
              <a:cxnLst/>
              <a:rect l="l" t="t" r="r" b="b"/>
              <a:pathLst>
                <a:path w="11836" h="10280" extrusionOk="0">
                  <a:moveTo>
                    <a:pt x="9158" y="0"/>
                  </a:moveTo>
                  <a:lnTo>
                    <a:pt x="9055" y="26"/>
                  </a:lnTo>
                  <a:lnTo>
                    <a:pt x="8953" y="51"/>
                  </a:lnTo>
                  <a:lnTo>
                    <a:pt x="8724" y="179"/>
                  </a:lnTo>
                  <a:lnTo>
                    <a:pt x="8443" y="383"/>
                  </a:lnTo>
                  <a:lnTo>
                    <a:pt x="8112" y="663"/>
                  </a:lnTo>
                  <a:lnTo>
                    <a:pt x="7755" y="944"/>
                  </a:lnTo>
                  <a:lnTo>
                    <a:pt x="7347" y="1275"/>
                  </a:lnTo>
                  <a:lnTo>
                    <a:pt x="6887" y="1581"/>
                  </a:lnTo>
                  <a:lnTo>
                    <a:pt x="6377" y="1887"/>
                  </a:lnTo>
                  <a:lnTo>
                    <a:pt x="5842" y="2168"/>
                  </a:lnTo>
                  <a:lnTo>
                    <a:pt x="5536" y="2296"/>
                  </a:lnTo>
                  <a:lnTo>
                    <a:pt x="5229" y="2398"/>
                  </a:lnTo>
                  <a:lnTo>
                    <a:pt x="4923" y="2474"/>
                  </a:lnTo>
                  <a:lnTo>
                    <a:pt x="4617" y="2551"/>
                  </a:lnTo>
                  <a:lnTo>
                    <a:pt x="4260" y="2602"/>
                  </a:lnTo>
                  <a:lnTo>
                    <a:pt x="3929" y="2602"/>
                  </a:lnTo>
                  <a:lnTo>
                    <a:pt x="3852" y="2627"/>
                  </a:lnTo>
                  <a:lnTo>
                    <a:pt x="3776" y="2653"/>
                  </a:lnTo>
                  <a:lnTo>
                    <a:pt x="3648" y="2729"/>
                  </a:lnTo>
                  <a:lnTo>
                    <a:pt x="3546" y="2882"/>
                  </a:lnTo>
                  <a:lnTo>
                    <a:pt x="3546" y="2959"/>
                  </a:lnTo>
                  <a:lnTo>
                    <a:pt x="3521" y="3035"/>
                  </a:lnTo>
                  <a:lnTo>
                    <a:pt x="3546" y="3443"/>
                  </a:lnTo>
                  <a:lnTo>
                    <a:pt x="3572" y="3851"/>
                  </a:lnTo>
                  <a:lnTo>
                    <a:pt x="3674" y="4668"/>
                  </a:lnTo>
                  <a:lnTo>
                    <a:pt x="1633" y="4668"/>
                  </a:lnTo>
                  <a:lnTo>
                    <a:pt x="1557" y="4744"/>
                  </a:lnTo>
                  <a:lnTo>
                    <a:pt x="1506" y="4821"/>
                  </a:lnTo>
                  <a:lnTo>
                    <a:pt x="1480" y="4923"/>
                  </a:lnTo>
                  <a:lnTo>
                    <a:pt x="1506" y="5025"/>
                  </a:lnTo>
                  <a:lnTo>
                    <a:pt x="1557" y="5127"/>
                  </a:lnTo>
                  <a:lnTo>
                    <a:pt x="1633" y="5178"/>
                  </a:lnTo>
                  <a:lnTo>
                    <a:pt x="1735" y="5203"/>
                  </a:lnTo>
                  <a:lnTo>
                    <a:pt x="3750" y="5203"/>
                  </a:lnTo>
                  <a:lnTo>
                    <a:pt x="3852" y="5611"/>
                  </a:lnTo>
                  <a:lnTo>
                    <a:pt x="3954" y="6020"/>
                  </a:lnTo>
                  <a:lnTo>
                    <a:pt x="4209" y="6810"/>
                  </a:lnTo>
                  <a:lnTo>
                    <a:pt x="256" y="6810"/>
                  </a:lnTo>
                  <a:lnTo>
                    <a:pt x="154" y="6836"/>
                  </a:lnTo>
                  <a:lnTo>
                    <a:pt x="77" y="6887"/>
                  </a:lnTo>
                  <a:lnTo>
                    <a:pt x="26" y="6963"/>
                  </a:lnTo>
                  <a:lnTo>
                    <a:pt x="1" y="7065"/>
                  </a:lnTo>
                  <a:lnTo>
                    <a:pt x="26" y="7167"/>
                  </a:lnTo>
                  <a:lnTo>
                    <a:pt x="77" y="7269"/>
                  </a:lnTo>
                  <a:lnTo>
                    <a:pt x="154" y="7320"/>
                  </a:lnTo>
                  <a:lnTo>
                    <a:pt x="256" y="7346"/>
                  </a:lnTo>
                  <a:lnTo>
                    <a:pt x="4413" y="7346"/>
                  </a:lnTo>
                  <a:lnTo>
                    <a:pt x="4617" y="7779"/>
                  </a:lnTo>
                  <a:lnTo>
                    <a:pt x="4821" y="8188"/>
                  </a:lnTo>
                  <a:lnTo>
                    <a:pt x="5051" y="8596"/>
                  </a:lnTo>
                  <a:lnTo>
                    <a:pt x="5255" y="8953"/>
                  </a:lnTo>
                  <a:lnTo>
                    <a:pt x="3112" y="8953"/>
                  </a:lnTo>
                  <a:lnTo>
                    <a:pt x="3010" y="8978"/>
                  </a:lnTo>
                  <a:lnTo>
                    <a:pt x="2934" y="9029"/>
                  </a:lnTo>
                  <a:lnTo>
                    <a:pt x="2857" y="9106"/>
                  </a:lnTo>
                  <a:lnTo>
                    <a:pt x="2857" y="9233"/>
                  </a:lnTo>
                  <a:lnTo>
                    <a:pt x="2857" y="9335"/>
                  </a:lnTo>
                  <a:lnTo>
                    <a:pt x="2934" y="9412"/>
                  </a:lnTo>
                  <a:lnTo>
                    <a:pt x="3010" y="9463"/>
                  </a:lnTo>
                  <a:lnTo>
                    <a:pt x="3112" y="9488"/>
                  </a:lnTo>
                  <a:lnTo>
                    <a:pt x="5612" y="9488"/>
                  </a:lnTo>
                  <a:lnTo>
                    <a:pt x="5867" y="9846"/>
                  </a:lnTo>
                  <a:lnTo>
                    <a:pt x="6148" y="10203"/>
                  </a:lnTo>
                  <a:lnTo>
                    <a:pt x="6224" y="10254"/>
                  </a:lnTo>
                  <a:lnTo>
                    <a:pt x="6352" y="10279"/>
                  </a:lnTo>
                  <a:lnTo>
                    <a:pt x="6428" y="10279"/>
                  </a:lnTo>
                  <a:lnTo>
                    <a:pt x="6505" y="10228"/>
                  </a:lnTo>
                  <a:lnTo>
                    <a:pt x="6581" y="10152"/>
                  </a:lnTo>
                  <a:lnTo>
                    <a:pt x="6607" y="10050"/>
                  </a:lnTo>
                  <a:lnTo>
                    <a:pt x="6607" y="9948"/>
                  </a:lnTo>
                  <a:lnTo>
                    <a:pt x="6556" y="9846"/>
                  </a:lnTo>
                  <a:lnTo>
                    <a:pt x="6148" y="9310"/>
                  </a:lnTo>
                  <a:lnTo>
                    <a:pt x="5714" y="8672"/>
                  </a:lnTo>
                  <a:lnTo>
                    <a:pt x="5510" y="8315"/>
                  </a:lnTo>
                  <a:lnTo>
                    <a:pt x="5306" y="7933"/>
                  </a:lnTo>
                  <a:lnTo>
                    <a:pt x="5102" y="7550"/>
                  </a:lnTo>
                  <a:lnTo>
                    <a:pt x="4923" y="7142"/>
                  </a:lnTo>
                  <a:lnTo>
                    <a:pt x="4745" y="6708"/>
                  </a:lnTo>
                  <a:lnTo>
                    <a:pt x="4592" y="6275"/>
                  </a:lnTo>
                  <a:lnTo>
                    <a:pt x="4464" y="5790"/>
                  </a:lnTo>
                  <a:lnTo>
                    <a:pt x="4337" y="5305"/>
                  </a:lnTo>
                  <a:lnTo>
                    <a:pt x="4235" y="4795"/>
                  </a:lnTo>
                  <a:lnTo>
                    <a:pt x="4158" y="4260"/>
                  </a:lnTo>
                  <a:lnTo>
                    <a:pt x="4082" y="3724"/>
                  </a:lnTo>
                  <a:lnTo>
                    <a:pt x="4056" y="3137"/>
                  </a:lnTo>
                  <a:lnTo>
                    <a:pt x="4439" y="3112"/>
                  </a:lnTo>
                  <a:lnTo>
                    <a:pt x="4796" y="3061"/>
                  </a:lnTo>
                  <a:lnTo>
                    <a:pt x="5127" y="2984"/>
                  </a:lnTo>
                  <a:lnTo>
                    <a:pt x="5459" y="2882"/>
                  </a:lnTo>
                  <a:lnTo>
                    <a:pt x="5791" y="2755"/>
                  </a:lnTo>
                  <a:lnTo>
                    <a:pt x="6097" y="2627"/>
                  </a:lnTo>
                  <a:lnTo>
                    <a:pt x="6658" y="2347"/>
                  </a:lnTo>
                  <a:lnTo>
                    <a:pt x="7193" y="2015"/>
                  </a:lnTo>
                  <a:lnTo>
                    <a:pt x="7678" y="1683"/>
                  </a:lnTo>
                  <a:lnTo>
                    <a:pt x="8086" y="1377"/>
                  </a:lnTo>
                  <a:lnTo>
                    <a:pt x="8469" y="1071"/>
                  </a:lnTo>
                  <a:lnTo>
                    <a:pt x="8877" y="740"/>
                  </a:lnTo>
                  <a:lnTo>
                    <a:pt x="9055" y="612"/>
                  </a:lnTo>
                  <a:lnTo>
                    <a:pt x="9158" y="536"/>
                  </a:lnTo>
                  <a:lnTo>
                    <a:pt x="9285" y="612"/>
                  </a:lnTo>
                  <a:lnTo>
                    <a:pt x="9464" y="740"/>
                  </a:lnTo>
                  <a:lnTo>
                    <a:pt x="9872" y="1071"/>
                  </a:lnTo>
                  <a:lnTo>
                    <a:pt x="10586" y="1632"/>
                  </a:lnTo>
                  <a:lnTo>
                    <a:pt x="10994" y="1913"/>
                  </a:lnTo>
                  <a:lnTo>
                    <a:pt x="11428" y="2219"/>
                  </a:lnTo>
                  <a:lnTo>
                    <a:pt x="11530" y="2245"/>
                  </a:lnTo>
                  <a:lnTo>
                    <a:pt x="11632" y="2245"/>
                  </a:lnTo>
                  <a:lnTo>
                    <a:pt x="11734" y="2194"/>
                  </a:lnTo>
                  <a:lnTo>
                    <a:pt x="11810" y="2117"/>
                  </a:lnTo>
                  <a:lnTo>
                    <a:pt x="11836" y="2015"/>
                  </a:lnTo>
                  <a:lnTo>
                    <a:pt x="11836" y="1913"/>
                  </a:lnTo>
                  <a:lnTo>
                    <a:pt x="11785" y="1836"/>
                  </a:lnTo>
                  <a:lnTo>
                    <a:pt x="11708" y="1760"/>
                  </a:lnTo>
                  <a:lnTo>
                    <a:pt x="11300" y="1479"/>
                  </a:lnTo>
                  <a:lnTo>
                    <a:pt x="10892" y="1199"/>
                  </a:lnTo>
                  <a:lnTo>
                    <a:pt x="10229" y="663"/>
                  </a:lnTo>
                  <a:lnTo>
                    <a:pt x="9897" y="383"/>
                  </a:lnTo>
                  <a:lnTo>
                    <a:pt x="9617" y="179"/>
                  </a:lnTo>
                  <a:lnTo>
                    <a:pt x="9387" y="51"/>
                  </a:lnTo>
                  <a:lnTo>
                    <a:pt x="9260" y="26"/>
                  </a:lnTo>
                  <a:lnTo>
                    <a:pt x="9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6296550" y="1304450"/>
              <a:ext cx="225775" cy="255075"/>
            </a:xfrm>
            <a:custGeom>
              <a:avLst/>
              <a:gdLst/>
              <a:ahLst/>
              <a:cxnLst/>
              <a:rect l="l" t="t" r="r" b="b"/>
              <a:pathLst>
                <a:path w="9031" h="10203" extrusionOk="0">
                  <a:moveTo>
                    <a:pt x="4516" y="587"/>
                  </a:moveTo>
                  <a:lnTo>
                    <a:pt x="4541" y="612"/>
                  </a:lnTo>
                  <a:lnTo>
                    <a:pt x="4567" y="612"/>
                  </a:lnTo>
                  <a:lnTo>
                    <a:pt x="5255" y="1174"/>
                  </a:lnTo>
                  <a:lnTo>
                    <a:pt x="5689" y="1505"/>
                  </a:lnTo>
                  <a:lnTo>
                    <a:pt x="6148" y="1811"/>
                  </a:lnTo>
                  <a:lnTo>
                    <a:pt x="6658" y="2092"/>
                  </a:lnTo>
                  <a:lnTo>
                    <a:pt x="7219" y="2372"/>
                  </a:lnTo>
                  <a:lnTo>
                    <a:pt x="7831" y="2602"/>
                  </a:lnTo>
                  <a:lnTo>
                    <a:pt x="8163" y="2704"/>
                  </a:lnTo>
                  <a:lnTo>
                    <a:pt x="8495" y="2781"/>
                  </a:lnTo>
                  <a:lnTo>
                    <a:pt x="8418" y="3189"/>
                  </a:lnTo>
                  <a:lnTo>
                    <a:pt x="8367" y="3571"/>
                  </a:lnTo>
                  <a:lnTo>
                    <a:pt x="8188" y="4311"/>
                  </a:lnTo>
                  <a:lnTo>
                    <a:pt x="7959" y="4974"/>
                  </a:lnTo>
                  <a:lnTo>
                    <a:pt x="7704" y="5612"/>
                  </a:lnTo>
                  <a:lnTo>
                    <a:pt x="7423" y="6198"/>
                  </a:lnTo>
                  <a:lnTo>
                    <a:pt x="7143" y="6709"/>
                  </a:lnTo>
                  <a:lnTo>
                    <a:pt x="6837" y="7168"/>
                  </a:lnTo>
                  <a:lnTo>
                    <a:pt x="6556" y="7576"/>
                  </a:lnTo>
                  <a:lnTo>
                    <a:pt x="6224" y="7984"/>
                  </a:lnTo>
                  <a:lnTo>
                    <a:pt x="5918" y="8341"/>
                  </a:lnTo>
                  <a:lnTo>
                    <a:pt x="5638" y="8647"/>
                  </a:lnTo>
                  <a:lnTo>
                    <a:pt x="5357" y="8928"/>
                  </a:lnTo>
                  <a:lnTo>
                    <a:pt x="4873" y="9336"/>
                  </a:lnTo>
                  <a:lnTo>
                    <a:pt x="4516" y="9616"/>
                  </a:lnTo>
                  <a:lnTo>
                    <a:pt x="4184" y="9336"/>
                  </a:lnTo>
                  <a:lnTo>
                    <a:pt x="3699" y="8928"/>
                  </a:lnTo>
                  <a:lnTo>
                    <a:pt x="3419" y="8647"/>
                  </a:lnTo>
                  <a:lnTo>
                    <a:pt x="3113" y="8341"/>
                  </a:lnTo>
                  <a:lnTo>
                    <a:pt x="2807" y="7984"/>
                  </a:lnTo>
                  <a:lnTo>
                    <a:pt x="2500" y="7576"/>
                  </a:lnTo>
                  <a:lnTo>
                    <a:pt x="2220" y="7193"/>
                  </a:lnTo>
                  <a:lnTo>
                    <a:pt x="1914" y="6709"/>
                  </a:lnTo>
                  <a:lnTo>
                    <a:pt x="1633" y="6198"/>
                  </a:lnTo>
                  <a:lnTo>
                    <a:pt x="1353" y="5612"/>
                  </a:lnTo>
                  <a:lnTo>
                    <a:pt x="1098" y="5000"/>
                  </a:lnTo>
                  <a:lnTo>
                    <a:pt x="868" y="4311"/>
                  </a:lnTo>
                  <a:lnTo>
                    <a:pt x="690" y="3571"/>
                  </a:lnTo>
                  <a:lnTo>
                    <a:pt x="613" y="3189"/>
                  </a:lnTo>
                  <a:lnTo>
                    <a:pt x="562" y="2781"/>
                  </a:lnTo>
                  <a:lnTo>
                    <a:pt x="894" y="2704"/>
                  </a:lnTo>
                  <a:lnTo>
                    <a:pt x="1225" y="2602"/>
                  </a:lnTo>
                  <a:lnTo>
                    <a:pt x="1812" y="2372"/>
                  </a:lnTo>
                  <a:lnTo>
                    <a:pt x="2373" y="2092"/>
                  </a:lnTo>
                  <a:lnTo>
                    <a:pt x="2909" y="1811"/>
                  </a:lnTo>
                  <a:lnTo>
                    <a:pt x="3368" y="1505"/>
                  </a:lnTo>
                  <a:lnTo>
                    <a:pt x="3801" y="1174"/>
                  </a:lnTo>
                  <a:lnTo>
                    <a:pt x="4490" y="612"/>
                  </a:lnTo>
                  <a:lnTo>
                    <a:pt x="4516" y="612"/>
                  </a:lnTo>
                  <a:lnTo>
                    <a:pt x="4516" y="587"/>
                  </a:lnTo>
                  <a:close/>
                  <a:moveTo>
                    <a:pt x="4413" y="0"/>
                  </a:moveTo>
                  <a:lnTo>
                    <a:pt x="4337" y="51"/>
                  </a:lnTo>
                  <a:lnTo>
                    <a:pt x="4158" y="204"/>
                  </a:lnTo>
                  <a:lnTo>
                    <a:pt x="3444" y="791"/>
                  </a:lnTo>
                  <a:lnTo>
                    <a:pt x="3011" y="1097"/>
                  </a:lnTo>
                  <a:lnTo>
                    <a:pt x="2551" y="1403"/>
                  </a:lnTo>
                  <a:lnTo>
                    <a:pt x="2041" y="1684"/>
                  </a:lnTo>
                  <a:lnTo>
                    <a:pt x="1480" y="1939"/>
                  </a:lnTo>
                  <a:lnTo>
                    <a:pt x="1200" y="2041"/>
                  </a:lnTo>
                  <a:lnTo>
                    <a:pt x="894" y="2143"/>
                  </a:lnTo>
                  <a:lnTo>
                    <a:pt x="587" y="2245"/>
                  </a:lnTo>
                  <a:lnTo>
                    <a:pt x="256" y="2321"/>
                  </a:lnTo>
                  <a:lnTo>
                    <a:pt x="154" y="2347"/>
                  </a:lnTo>
                  <a:lnTo>
                    <a:pt x="77" y="2423"/>
                  </a:lnTo>
                  <a:lnTo>
                    <a:pt x="26" y="2525"/>
                  </a:lnTo>
                  <a:lnTo>
                    <a:pt x="1" y="2628"/>
                  </a:lnTo>
                  <a:lnTo>
                    <a:pt x="52" y="3087"/>
                  </a:lnTo>
                  <a:lnTo>
                    <a:pt x="128" y="3495"/>
                  </a:lnTo>
                  <a:lnTo>
                    <a:pt x="205" y="3928"/>
                  </a:lnTo>
                  <a:lnTo>
                    <a:pt x="307" y="4311"/>
                  </a:lnTo>
                  <a:lnTo>
                    <a:pt x="434" y="4694"/>
                  </a:lnTo>
                  <a:lnTo>
                    <a:pt x="562" y="5076"/>
                  </a:lnTo>
                  <a:lnTo>
                    <a:pt x="817" y="5765"/>
                  </a:lnTo>
                  <a:lnTo>
                    <a:pt x="1123" y="6402"/>
                  </a:lnTo>
                  <a:lnTo>
                    <a:pt x="1429" y="6964"/>
                  </a:lnTo>
                  <a:lnTo>
                    <a:pt x="1761" y="7474"/>
                  </a:lnTo>
                  <a:lnTo>
                    <a:pt x="2067" y="7907"/>
                  </a:lnTo>
                  <a:lnTo>
                    <a:pt x="2373" y="8315"/>
                  </a:lnTo>
                  <a:lnTo>
                    <a:pt x="2705" y="8673"/>
                  </a:lnTo>
                  <a:lnTo>
                    <a:pt x="3011" y="9004"/>
                  </a:lnTo>
                  <a:lnTo>
                    <a:pt x="3317" y="9310"/>
                  </a:lnTo>
                  <a:lnTo>
                    <a:pt x="3623" y="9565"/>
                  </a:lnTo>
                  <a:lnTo>
                    <a:pt x="3903" y="9795"/>
                  </a:lnTo>
                  <a:lnTo>
                    <a:pt x="4158" y="9999"/>
                  </a:lnTo>
                  <a:lnTo>
                    <a:pt x="4388" y="10152"/>
                  </a:lnTo>
                  <a:lnTo>
                    <a:pt x="4439" y="10203"/>
                  </a:lnTo>
                  <a:lnTo>
                    <a:pt x="4592" y="10203"/>
                  </a:lnTo>
                  <a:lnTo>
                    <a:pt x="4669" y="10152"/>
                  </a:lnTo>
                  <a:lnTo>
                    <a:pt x="4898" y="9999"/>
                  </a:lnTo>
                  <a:lnTo>
                    <a:pt x="5153" y="9795"/>
                  </a:lnTo>
                  <a:lnTo>
                    <a:pt x="5434" y="9565"/>
                  </a:lnTo>
                  <a:lnTo>
                    <a:pt x="5740" y="9310"/>
                  </a:lnTo>
                  <a:lnTo>
                    <a:pt x="6046" y="9004"/>
                  </a:lnTo>
                  <a:lnTo>
                    <a:pt x="6352" y="8673"/>
                  </a:lnTo>
                  <a:lnTo>
                    <a:pt x="6658" y="8290"/>
                  </a:lnTo>
                  <a:lnTo>
                    <a:pt x="6990" y="7907"/>
                  </a:lnTo>
                  <a:lnTo>
                    <a:pt x="7296" y="7448"/>
                  </a:lnTo>
                  <a:lnTo>
                    <a:pt x="7602" y="6938"/>
                  </a:lnTo>
                  <a:lnTo>
                    <a:pt x="7933" y="6377"/>
                  </a:lnTo>
                  <a:lnTo>
                    <a:pt x="8239" y="5739"/>
                  </a:lnTo>
                  <a:lnTo>
                    <a:pt x="8495" y="5051"/>
                  </a:lnTo>
                  <a:lnTo>
                    <a:pt x="8622" y="4694"/>
                  </a:lnTo>
                  <a:lnTo>
                    <a:pt x="8724" y="4311"/>
                  </a:lnTo>
                  <a:lnTo>
                    <a:pt x="8826" y="3903"/>
                  </a:lnTo>
                  <a:lnTo>
                    <a:pt x="8928" y="3495"/>
                  </a:lnTo>
                  <a:lnTo>
                    <a:pt x="8979" y="3087"/>
                  </a:lnTo>
                  <a:lnTo>
                    <a:pt x="9030" y="2628"/>
                  </a:lnTo>
                  <a:lnTo>
                    <a:pt x="9030" y="2525"/>
                  </a:lnTo>
                  <a:lnTo>
                    <a:pt x="8979" y="2423"/>
                  </a:lnTo>
                  <a:lnTo>
                    <a:pt x="8903" y="2347"/>
                  </a:lnTo>
                  <a:lnTo>
                    <a:pt x="8801" y="2321"/>
                  </a:lnTo>
                  <a:lnTo>
                    <a:pt x="8469" y="2245"/>
                  </a:lnTo>
                  <a:lnTo>
                    <a:pt x="8163" y="2143"/>
                  </a:lnTo>
                  <a:lnTo>
                    <a:pt x="7857" y="2041"/>
                  </a:lnTo>
                  <a:lnTo>
                    <a:pt x="7576" y="1939"/>
                  </a:lnTo>
                  <a:lnTo>
                    <a:pt x="7015" y="1684"/>
                  </a:lnTo>
                  <a:lnTo>
                    <a:pt x="6505" y="1403"/>
                  </a:lnTo>
                  <a:lnTo>
                    <a:pt x="6046" y="1097"/>
                  </a:lnTo>
                  <a:lnTo>
                    <a:pt x="5612" y="791"/>
                  </a:lnTo>
                  <a:lnTo>
                    <a:pt x="4898" y="204"/>
                  </a:lnTo>
                  <a:lnTo>
                    <a:pt x="4720" y="51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6369250" y="1355450"/>
              <a:ext cx="81000" cy="144150"/>
            </a:xfrm>
            <a:custGeom>
              <a:avLst/>
              <a:gdLst/>
              <a:ahLst/>
              <a:cxnLst/>
              <a:rect l="l" t="t" r="r" b="b"/>
              <a:pathLst>
                <a:path w="3240" h="5766" extrusionOk="0">
                  <a:moveTo>
                    <a:pt x="1659" y="536"/>
                  </a:moveTo>
                  <a:lnTo>
                    <a:pt x="1863" y="562"/>
                  </a:lnTo>
                  <a:lnTo>
                    <a:pt x="2041" y="639"/>
                  </a:lnTo>
                  <a:lnTo>
                    <a:pt x="2220" y="741"/>
                  </a:lnTo>
                  <a:lnTo>
                    <a:pt x="2373" y="843"/>
                  </a:lnTo>
                  <a:lnTo>
                    <a:pt x="2500" y="996"/>
                  </a:lnTo>
                  <a:lnTo>
                    <a:pt x="2602" y="1174"/>
                  </a:lnTo>
                  <a:lnTo>
                    <a:pt x="2679" y="1378"/>
                  </a:lnTo>
                  <a:lnTo>
                    <a:pt x="2704" y="1582"/>
                  </a:lnTo>
                  <a:lnTo>
                    <a:pt x="2704" y="1735"/>
                  </a:lnTo>
                  <a:lnTo>
                    <a:pt x="2679" y="1888"/>
                  </a:lnTo>
                  <a:lnTo>
                    <a:pt x="2628" y="2041"/>
                  </a:lnTo>
                  <a:lnTo>
                    <a:pt x="2577" y="2169"/>
                  </a:lnTo>
                  <a:lnTo>
                    <a:pt x="2475" y="2296"/>
                  </a:lnTo>
                  <a:lnTo>
                    <a:pt x="2373" y="2424"/>
                  </a:lnTo>
                  <a:lnTo>
                    <a:pt x="2271" y="2526"/>
                  </a:lnTo>
                  <a:lnTo>
                    <a:pt x="2118" y="2603"/>
                  </a:lnTo>
                  <a:lnTo>
                    <a:pt x="2041" y="2679"/>
                  </a:lnTo>
                  <a:lnTo>
                    <a:pt x="1965" y="2756"/>
                  </a:lnTo>
                  <a:lnTo>
                    <a:pt x="1914" y="2883"/>
                  </a:lnTo>
                  <a:lnTo>
                    <a:pt x="1888" y="3011"/>
                  </a:lnTo>
                  <a:lnTo>
                    <a:pt x="1888" y="4975"/>
                  </a:lnTo>
                  <a:lnTo>
                    <a:pt x="1863" y="5077"/>
                  </a:lnTo>
                  <a:lnTo>
                    <a:pt x="1812" y="5153"/>
                  </a:lnTo>
                  <a:lnTo>
                    <a:pt x="1735" y="5204"/>
                  </a:lnTo>
                  <a:lnTo>
                    <a:pt x="1608" y="5230"/>
                  </a:lnTo>
                  <a:lnTo>
                    <a:pt x="1505" y="5204"/>
                  </a:lnTo>
                  <a:lnTo>
                    <a:pt x="1429" y="5153"/>
                  </a:lnTo>
                  <a:lnTo>
                    <a:pt x="1378" y="5077"/>
                  </a:lnTo>
                  <a:lnTo>
                    <a:pt x="1352" y="4975"/>
                  </a:lnTo>
                  <a:lnTo>
                    <a:pt x="1352" y="3011"/>
                  </a:lnTo>
                  <a:lnTo>
                    <a:pt x="1327" y="2883"/>
                  </a:lnTo>
                  <a:lnTo>
                    <a:pt x="1276" y="2781"/>
                  </a:lnTo>
                  <a:lnTo>
                    <a:pt x="1199" y="2679"/>
                  </a:lnTo>
                  <a:lnTo>
                    <a:pt x="1097" y="2603"/>
                  </a:lnTo>
                  <a:lnTo>
                    <a:pt x="970" y="2526"/>
                  </a:lnTo>
                  <a:lnTo>
                    <a:pt x="868" y="2424"/>
                  </a:lnTo>
                  <a:lnTo>
                    <a:pt x="766" y="2322"/>
                  </a:lnTo>
                  <a:lnTo>
                    <a:pt x="689" y="2194"/>
                  </a:lnTo>
                  <a:lnTo>
                    <a:pt x="613" y="2067"/>
                  </a:lnTo>
                  <a:lnTo>
                    <a:pt x="562" y="1939"/>
                  </a:lnTo>
                  <a:lnTo>
                    <a:pt x="536" y="1786"/>
                  </a:lnTo>
                  <a:lnTo>
                    <a:pt x="536" y="1633"/>
                  </a:lnTo>
                  <a:lnTo>
                    <a:pt x="536" y="1404"/>
                  </a:lnTo>
                  <a:lnTo>
                    <a:pt x="613" y="1200"/>
                  </a:lnTo>
                  <a:lnTo>
                    <a:pt x="715" y="1021"/>
                  </a:lnTo>
                  <a:lnTo>
                    <a:pt x="868" y="843"/>
                  </a:lnTo>
                  <a:lnTo>
                    <a:pt x="1021" y="715"/>
                  </a:lnTo>
                  <a:lnTo>
                    <a:pt x="1199" y="613"/>
                  </a:lnTo>
                  <a:lnTo>
                    <a:pt x="1403" y="562"/>
                  </a:lnTo>
                  <a:lnTo>
                    <a:pt x="1608" y="536"/>
                  </a:lnTo>
                  <a:close/>
                  <a:moveTo>
                    <a:pt x="1505" y="1"/>
                  </a:moveTo>
                  <a:lnTo>
                    <a:pt x="1327" y="26"/>
                  </a:lnTo>
                  <a:lnTo>
                    <a:pt x="1174" y="77"/>
                  </a:lnTo>
                  <a:lnTo>
                    <a:pt x="1021" y="103"/>
                  </a:lnTo>
                  <a:lnTo>
                    <a:pt x="868" y="179"/>
                  </a:lnTo>
                  <a:lnTo>
                    <a:pt x="740" y="256"/>
                  </a:lnTo>
                  <a:lnTo>
                    <a:pt x="613" y="358"/>
                  </a:lnTo>
                  <a:lnTo>
                    <a:pt x="485" y="460"/>
                  </a:lnTo>
                  <a:lnTo>
                    <a:pt x="358" y="588"/>
                  </a:lnTo>
                  <a:lnTo>
                    <a:pt x="281" y="715"/>
                  </a:lnTo>
                  <a:lnTo>
                    <a:pt x="179" y="843"/>
                  </a:lnTo>
                  <a:lnTo>
                    <a:pt x="128" y="996"/>
                  </a:lnTo>
                  <a:lnTo>
                    <a:pt x="52" y="1149"/>
                  </a:lnTo>
                  <a:lnTo>
                    <a:pt x="26" y="1302"/>
                  </a:lnTo>
                  <a:lnTo>
                    <a:pt x="1" y="1480"/>
                  </a:lnTo>
                  <a:lnTo>
                    <a:pt x="1" y="1633"/>
                  </a:lnTo>
                  <a:lnTo>
                    <a:pt x="1" y="1863"/>
                  </a:lnTo>
                  <a:lnTo>
                    <a:pt x="52" y="2067"/>
                  </a:lnTo>
                  <a:lnTo>
                    <a:pt x="103" y="2271"/>
                  </a:lnTo>
                  <a:lnTo>
                    <a:pt x="205" y="2449"/>
                  </a:lnTo>
                  <a:lnTo>
                    <a:pt x="332" y="2628"/>
                  </a:lnTo>
                  <a:lnTo>
                    <a:pt x="460" y="2781"/>
                  </a:lnTo>
                  <a:lnTo>
                    <a:pt x="638" y="2934"/>
                  </a:lnTo>
                  <a:lnTo>
                    <a:pt x="817" y="3062"/>
                  </a:lnTo>
                  <a:lnTo>
                    <a:pt x="817" y="4975"/>
                  </a:lnTo>
                  <a:lnTo>
                    <a:pt x="817" y="5128"/>
                  </a:lnTo>
                  <a:lnTo>
                    <a:pt x="868" y="5281"/>
                  </a:lnTo>
                  <a:lnTo>
                    <a:pt x="944" y="5408"/>
                  </a:lnTo>
                  <a:lnTo>
                    <a:pt x="1046" y="5536"/>
                  </a:lnTo>
                  <a:lnTo>
                    <a:pt x="1174" y="5638"/>
                  </a:lnTo>
                  <a:lnTo>
                    <a:pt x="1301" y="5714"/>
                  </a:lnTo>
                  <a:lnTo>
                    <a:pt x="1454" y="5765"/>
                  </a:lnTo>
                  <a:lnTo>
                    <a:pt x="1786" y="5765"/>
                  </a:lnTo>
                  <a:lnTo>
                    <a:pt x="1939" y="5714"/>
                  </a:lnTo>
                  <a:lnTo>
                    <a:pt x="2067" y="5638"/>
                  </a:lnTo>
                  <a:lnTo>
                    <a:pt x="2194" y="5536"/>
                  </a:lnTo>
                  <a:lnTo>
                    <a:pt x="2296" y="5408"/>
                  </a:lnTo>
                  <a:lnTo>
                    <a:pt x="2373" y="5281"/>
                  </a:lnTo>
                  <a:lnTo>
                    <a:pt x="2398" y="5128"/>
                  </a:lnTo>
                  <a:lnTo>
                    <a:pt x="2424" y="4975"/>
                  </a:lnTo>
                  <a:lnTo>
                    <a:pt x="2424" y="3062"/>
                  </a:lnTo>
                  <a:lnTo>
                    <a:pt x="2602" y="2934"/>
                  </a:lnTo>
                  <a:lnTo>
                    <a:pt x="2781" y="2781"/>
                  </a:lnTo>
                  <a:lnTo>
                    <a:pt x="2934" y="2603"/>
                  </a:lnTo>
                  <a:lnTo>
                    <a:pt x="3036" y="2424"/>
                  </a:lnTo>
                  <a:lnTo>
                    <a:pt x="3138" y="2220"/>
                  </a:lnTo>
                  <a:lnTo>
                    <a:pt x="3214" y="1990"/>
                  </a:lnTo>
                  <a:lnTo>
                    <a:pt x="3240" y="1761"/>
                  </a:lnTo>
                  <a:lnTo>
                    <a:pt x="3240" y="1531"/>
                  </a:lnTo>
                  <a:lnTo>
                    <a:pt x="3189" y="1225"/>
                  </a:lnTo>
                  <a:lnTo>
                    <a:pt x="3087" y="945"/>
                  </a:lnTo>
                  <a:lnTo>
                    <a:pt x="2934" y="690"/>
                  </a:lnTo>
                  <a:lnTo>
                    <a:pt x="2755" y="460"/>
                  </a:lnTo>
                  <a:lnTo>
                    <a:pt x="2526" y="281"/>
                  </a:lnTo>
                  <a:lnTo>
                    <a:pt x="2271" y="128"/>
                  </a:lnTo>
                  <a:lnTo>
                    <a:pt x="1965" y="52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41"/>
          <p:cNvPicPr preferRelativeResize="0"/>
          <p:nvPr/>
        </p:nvPicPr>
        <p:blipFill rotWithShape="1">
          <a:blip r:embed="rId3">
            <a:alphaModFix/>
          </a:blip>
          <a:srcRect l="11350" t="13930" r="11226" b="17037"/>
          <a:stretch/>
        </p:blipFill>
        <p:spPr>
          <a:xfrm>
            <a:off x="4915092" y="1262575"/>
            <a:ext cx="3506274" cy="31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1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body" idx="1"/>
          </p:nvPr>
        </p:nvSpPr>
        <p:spPr>
          <a:xfrm>
            <a:off x="742350" y="1520550"/>
            <a:ext cx="46113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know what helps you make your point clear? Lists like this one:</a:t>
            </a:r>
            <a:br>
              <a:rPr lang="en"/>
            </a:b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"/>
              <a:t>They’re simple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sp>
        <p:nvSpPr>
          <p:cNvPr id="778" name="Google Shape;778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</a:t>
            </a:r>
            <a:r>
              <a:rPr lang="en">
                <a:solidFill>
                  <a:schemeClr val="dk2"/>
                </a:solidFill>
              </a:rPr>
              <a:t>ENGINEERING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2"/>
          <p:cNvSpPr/>
          <p:nvPr/>
        </p:nvSpPr>
        <p:spPr>
          <a:xfrm>
            <a:off x="2396528" y="1722542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2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2"/>
          <p:cNvSpPr txBox="1">
            <a:spLocks noGrp="1"/>
          </p:cNvSpPr>
          <p:nvPr>
            <p:ph type="title"/>
          </p:nvPr>
        </p:nvSpPr>
        <p:spPr>
          <a:xfrm>
            <a:off x="1531328" y="2753896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86" name="Google Shape;786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</a:t>
            </a:r>
            <a:r>
              <a:rPr lang="en">
                <a:solidFill>
                  <a:schemeClr val="dk2"/>
                </a:solidFill>
              </a:rPr>
              <a:t>AND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SOFTWARE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7" name="Google Shape;787;p42"/>
          <p:cNvSpPr txBox="1">
            <a:spLocks noGrp="1"/>
          </p:cNvSpPr>
          <p:nvPr>
            <p:ph type="title" idx="2"/>
          </p:nvPr>
        </p:nvSpPr>
        <p:spPr>
          <a:xfrm>
            <a:off x="4871422" y="2753896"/>
            <a:ext cx="27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88" name="Google Shape;788;p42"/>
          <p:cNvSpPr txBox="1">
            <a:spLocks noGrp="1"/>
          </p:cNvSpPr>
          <p:nvPr>
            <p:ph type="subTitle" idx="1"/>
          </p:nvPr>
        </p:nvSpPr>
        <p:spPr>
          <a:xfrm>
            <a:off x="4854172" y="3204813"/>
            <a:ext cx="2777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the temperatures there are extremely high</a:t>
            </a:r>
            <a:endParaRPr/>
          </a:p>
        </p:txBody>
      </p:sp>
      <p:sp>
        <p:nvSpPr>
          <p:cNvPr id="789" name="Google Shape;789;p42"/>
          <p:cNvSpPr txBox="1">
            <a:spLocks noGrp="1"/>
          </p:cNvSpPr>
          <p:nvPr>
            <p:ph type="subTitle" idx="3"/>
          </p:nvPr>
        </p:nvSpPr>
        <p:spPr>
          <a:xfrm>
            <a:off x="1512728" y="3204813"/>
            <a:ext cx="2779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790" name="Google Shape;790;p42"/>
          <p:cNvSpPr/>
          <p:nvPr/>
        </p:nvSpPr>
        <p:spPr>
          <a:xfrm>
            <a:off x="5736622" y="1722542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42"/>
          <p:cNvGrpSpPr/>
          <p:nvPr/>
        </p:nvGrpSpPr>
        <p:grpSpPr>
          <a:xfrm>
            <a:off x="2659280" y="1985294"/>
            <a:ext cx="486698" cy="486698"/>
            <a:chOff x="238125" y="1272575"/>
            <a:chExt cx="458500" cy="458500"/>
          </a:xfrm>
        </p:grpSpPr>
        <p:sp>
          <p:nvSpPr>
            <p:cNvPr id="792" name="Google Shape;792;p42"/>
            <p:cNvSpPr/>
            <p:nvPr/>
          </p:nvSpPr>
          <p:spPr>
            <a:xfrm>
              <a:off x="361825" y="13427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31"/>
                  </a:lnTo>
                  <a:lnTo>
                    <a:pt x="1607" y="1608"/>
                  </a:lnTo>
                  <a:lnTo>
                    <a:pt x="1760" y="1659"/>
                  </a:lnTo>
                  <a:lnTo>
                    <a:pt x="1913" y="1684"/>
                  </a:lnTo>
                  <a:lnTo>
                    <a:pt x="2092" y="1659"/>
                  </a:lnTo>
                  <a:lnTo>
                    <a:pt x="2245" y="1608"/>
                  </a:lnTo>
                  <a:lnTo>
                    <a:pt x="2372" y="1531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31"/>
                  </a:lnTo>
                  <a:lnTo>
                    <a:pt x="3393" y="1608"/>
                  </a:lnTo>
                  <a:lnTo>
                    <a:pt x="3546" y="1659"/>
                  </a:lnTo>
                  <a:lnTo>
                    <a:pt x="3724" y="1684"/>
                  </a:lnTo>
                  <a:lnTo>
                    <a:pt x="3877" y="1659"/>
                  </a:lnTo>
                  <a:lnTo>
                    <a:pt x="4030" y="1608"/>
                  </a:lnTo>
                  <a:lnTo>
                    <a:pt x="4158" y="1531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6"/>
                  </a:lnTo>
                  <a:lnTo>
                    <a:pt x="8392" y="154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61825" y="1449825"/>
              <a:ext cx="210450" cy="67625"/>
            </a:xfrm>
            <a:custGeom>
              <a:avLst/>
              <a:gdLst/>
              <a:ahLst/>
              <a:cxnLst/>
              <a:rect l="l" t="t" r="r" b="b"/>
              <a:pathLst>
                <a:path w="8418" h="2705" extrusionOk="0">
                  <a:moveTo>
                    <a:pt x="2194" y="536"/>
                  </a:moveTo>
                  <a:lnTo>
                    <a:pt x="2194" y="894"/>
                  </a:lnTo>
                  <a:lnTo>
                    <a:pt x="2168" y="996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9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6"/>
                  </a:lnTo>
                  <a:lnTo>
                    <a:pt x="1658" y="894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94"/>
                  </a:lnTo>
                  <a:lnTo>
                    <a:pt x="3954" y="996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9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6"/>
                  </a:lnTo>
                  <a:lnTo>
                    <a:pt x="3444" y="894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69"/>
                  </a:lnTo>
                  <a:lnTo>
                    <a:pt x="536" y="2169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94"/>
                  </a:lnTo>
                  <a:lnTo>
                    <a:pt x="1123" y="1047"/>
                  </a:lnTo>
                  <a:lnTo>
                    <a:pt x="1174" y="1200"/>
                  </a:lnTo>
                  <a:lnTo>
                    <a:pt x="1250" y="1327"/>
                  </a:lnTo>
                  <a:lnTo>
                    <a:pt x="1352" y="1455"/>
                  </a:lnTo>
                  <a:lnTo>
                    <a:pt x="1480" y="1557"/>
                  </a:lnTo>
                  <a:lnTo>
                    <a:pt x="1607" y="1633"/>
                  </a:lnTo>
                  <a:lnTo>
                    <a:pt x="1760" y="1684"/>
                  </a:lnTo>
                  <a:lnTo>
                    <a:pt x="2092" y="1684"/>
                  </a:lnTo>
                  <a:lnTo>
                    <a:pt x="2245" y="1633"/>
                  </a:lnTo>
                  <a:lnTo>
                    <a:pt x="2372" y="1557"/>
                  </a:lnTo>
                  <a:lnTo>
                    <a:pt x="2500" y="1455"/>
                  </a:lnTo>
                  <a:lnTo>
                    <a:pt x="2602" y="1327"/>
                  </a:lnTo>
                  <a:lnTo>
                    <a:pt x="2653" y="1200"/>
                  </a:lnTo>
                  <a:lnTo>
                    <a:pt x="2704" y="1047"/>
                  </a:lnTo>
                  <a:lnTo>
                    <a:pt x="2729" y="894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94"/>
                  </a:lnTo>
                  <a:lnTo>
                    <a:pt x="2934" y="1047"/>
                  </a:lnTo>
                  <a:lnTo>
                    <a:pt x="2959" y="1200"/>
                  </a:lnTo>
                  <a:lnTo>
                    <a:pt x="3036" y="1327"/>
                  </a:lnTo>
                  <a:lnTo>
                    <a:pt x="3138" y="1455"/>
                  </a:lnTo>
                  <a:lnTo>
                    <a:pt x="3265" y="1557"/>
                  </a:lnTo>
                  <a:lnTo>
                    <a:pt x="3393" y="1633"/>
                  </a:lnTo>
                  <a:lnTo>
                    <a:pt x="3546" y="1684"/>
                  </a:lnTo>
                  <a:lnTo>
                    <a:pt x="3877" y="1684"/>
                  </a:lnTo>
                  <a:lnTo>
                    <a:pt x="4030" y="1633"/>
                  </a:lnTo>
                  <a:lnTo>
                    <a:pt x="4158" y="1557"/>
                  </a:lnTo>
                  <a:lnTo>
                    <a:pt x="4285" y="1455"/>
                  </a:lnTo>
                  <a:lnTo>
                    <a:pt x="4387" y="1327"/>
                  </a:lnTo>
                  <a:lnTo>
                    <a:pt x="4464" y="1200"/>
                  </a:lnTo>
                  <a:lnTo>
                    <a:pt x="4489" y="1047"/>
                  </a:lnTo>
                  <a:lnTo>
                    <a:pt x="4515" y="894"/>
                  </a:lnTo>
                  <a:lnTo>
                    <a:pt x="4515" y="536"/>
                  </a:lnTo>
                  <a:close/>
                  <a:moveTo>
                    <a:pt x="281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28"/>
                  </a:lnTo>
                  <a:lnTo>
                    <a:pt x="179" y="2679"/>
                  </a:lnTo>
                  <a:lnTo>
                    <a:pt x="281" y="2705"/>
                  </a:lnTo>
                  <a:lnTo>
                    <a:pt x="8162" y="2705"/>
                  </a:lnTo>
                  <a:lnTo>
                    <a:pt x="8264" y="2679"/>
                  </a:lnTo>
                  <a:lnTo>
                    <a:pt x="8341" y="2628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61825" y="155760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70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70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70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724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70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74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54"/>
                  </a:lnTo>
                  <a:lnTo>
                    <a:pt x="2602" y="1327"/>
                  </a:lnTo>
                  <a:lnTo>
                    <a:pt x="2653" y="1174"/>
                  </a:lnTo>
                  <a:lnTo>
                    <a:pt x="2704" y="1046"/>
                  </a:lnTo>
                  <a:lnTo>
                    <a:pt x="2729" y="868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34" y="1046"/>
                  </a:lnTo>
                  <a:lnTo>
                    <a:pt x="2959" y="1174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54"/>
                  </a:lnTo>
                  <a:lnTo>
                    <a:pt x="4387" y="1327"/>
                  </a:lnTo>
                  <a:lnTo>
                    <a:pt x="4464" y="1174"/>
                  </a:lnTo>
                  <a:lnTo>
                    <a:pt x="4489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9"/>
                  </a:lnTo>
                  <a:lnTo>
                    <a:pt x="8162" y="2679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7" y="2424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26"/>
                  </a:lnTo>
                  <a:lnTo>
                    <a:pt x="81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238125" y="1272575"/>
              <a:ext cx="458500" cy="458500"/>
            </a:xfrm>
            <a:custGeom>
              <a:avLst/>
              <a:gdLst/>
              <a:ahLst/>
              <a:cxnLst/>
              <a:rect l="l" t="t" r="r" b="b"/>
              <a:pathLst>
                <a:path w="18340" h="18340" extrusionOk="0">
                  <a:moveTo>
                    <a:pt x="13493" y="2270"/>
                  </a:moveTo>
                  <a:lnTo>
                    <a:pt x="13595" y="2296"/>
                  </a:lnTo>
                  <a:lnTo>
                    <a:pt x="13672" y="2347"/>
                  </a:lnTo>
                  <a:lnTo>
                    <a:pt x="13748" y="2423"/>
                  </a:lnTo>
                  <a:lnTo>
                    <a:pt x="13825" y="2500"/>
                  </a:lnTo>
                  <a:lnTo>
                    <a:pt x="13876" y="2576"/>
                  </a:lnTo>
                  <a:lnTo>
                    <a:pt x="13901" y="2678"/>
                  </a:lnTo>
                  <a:lnTo>
                    <a:pt x="13901" y="2780"/>
                  </a:lnTo>
                  <a:lnTo>
                    <a:pt x="13901" y="5509"/>
                  </a:lnTo>
                  <a:lnTo>
                    <a:pt x="13901" y="5611"/>
                  </a:lnTo>
                  <a:lnTo>
                    <a:pt x="13876" y="5713"/>
                  </a:lnTo>
                  <a:lnTo>
                    <a:pt x="13825" y="5790"/>
                  </a:lnTo>
                  <a:lnTo>
                    <a:pt x="13748" y="5867"/>
                  </a:lnTo>
                  <a:lnTo>
                    <a:pt x="13672" y="5943"/>
                  </a:lnTo>
                  <a:lnTo>
                    <a:pt x="13595" y="5994"/>
                  </a:lnTo>
                  <a:lnTo>
                    <a:pt x="13493" y="6020"/>
                  </a:lnTo>
                  <a:lnTo>
                    <a:pt x="4821" y="6020"/>
                  </a:lnTo>
                  <a:lnTo>
                    <a:pt x="4744" y="5994"/>
                  </a:lnTo>
                  <a:lnTo>
                    <a:pt x="4642" y="5943"/>
                  </a:lnTo>
                  <a:lnTo>
                    <a:pt x="4566" y="5867"/>
                  </a:lnTo>
                  <a:lnTo>
                    <a:pt x="4515" y="5790"/>
                  </a:lnTo>
                  <a:lnTo>
                    <a:pt x="4464" y="5713"/>
                  </a:lnTo>
                  <a:lnTo>
                    <a:pt x="4438" y="5611"/>
                  </a:lnTo>
                  <a:lnTo>
                    <a:pt x="4413" y="5509"/>
                  </a:lnTo>
                  <a:lnTo>
                    <a:pt x="4413" y="2780"/>
                  </a:lnTo>
                  <a:lnTo>
                    <a:pt x="4438" y="2678"/>
                  </a:lnTo>
                  <a:lnTo>
                    <a:pt x="4464" y="2576"/>
                  </a:lnTo>
                  <a:lnTo>
                    <a:pt x="4515" y="2500"/>
                  </a:lnTo>
                  <a:lnTo>
                    <a:pt x="4566" y="2423"/>
                  </a:lnTo>
                  <a:lnTo>
                    <a:pt x="4642" y="2347"/>
                  </a:lnTo>
                  <a:lnTo>
                    <a:pt x="4744" y="2296"/>
                  </a:lnTo>
                  <a:lnTo>
                    <a:pt x="4821" y="2270"/>
                  </a:lnTo>
                  <a:close/>
                  <a:moveTo>
                    <a:pt x="13493" y="10866"/>
                  </a:moveTo>
                  <a:lnTo>
                    <a:pt x="13595" y="10891"/>
                  </a:lnTo>
                  <a:lnTo>
                    <a:pt x="13672" y="10942"/>
                  </a:lnTo>
                  <a:lnTo>
                    <a:pt x="13748" y="11019"/>
                  </a:lnTo>
                  <a:lnTo>
                    <a:pt x="13825" y="11095"/>
                  </a:lnTo>
                  <a:lnTo>
                    <a:pt x="13876" y="11172"/>
                  </a:lnTo>
                  <a:lnTo>
                    <a:pt x="13901" y="11274"/>
                  </a:lnTo>
                  <a:lnTo>
                    <a:pt x="13901" y="11376"/>
                  </a:lnTo>
                  <a:lnTo>
                    <a:pt x="13901" y="14105"/>
                  </a:lnTo>
                  <a:lnTo>
                    <a:pt x="13901" y="14207"/>
                  </a:lnTo>
                  <a:lnTo>
                    <a:pt x="13876" y="14309"/>
                  </a:lnTo>
                  <a:lnTo>
                    <a:pt x="13825" y="14386"/>
                  </a:lnTo>
                  <a:lnTo>
                    <a:pt x="13748" y="14462"/>
                  </a:lnTo>
                  <a:lnTo>
                    <a:pt x="13672" y="14539"/>
                  </a:lnTo>
                  <a:lnTo>
                    <a:pt x="13595" y="14590"/>
                  </a:lnTo>
                  <a:lnTo>
                    <a:pt x="13493" y="14615"/>
                  </a:lnTo>
                  <a:lnTo>
                    <a:pt x="4821" y="14615"/>
                  </a:lnTo>
                  <a:lnTo>
                    <a:pt x="4744" y="14590"/>
                  </a:lnTo>
                  <a:lnTo>
                    <a:pt x="4642" y="14539"/>
                  </a:lnTo>
                  <a:lnTo>
                    <a:pt x="4566" y="14462"/>
                  </a:lnTo>
                  <a:lnTo>
                    <a:pt x="4515" y="14386"/>
                  </a:lnTo>
                  <a:lnTo>
                    <a:pt x="4464" y="14309"/>
                  </a:lnTo>
                  <a:lnTo>
                    <a:pt x="4438" y="14207"/>
                  </a:lnTo>
                  <a:lnTo>
                    <a:pt x="4413" y="14105"/>
                  </a:lnTo>
                  <a:lnTo>
                    <a:pt x="4413" y="11376"/>
                  </a:lnTo>
                  <a:lnTo>
                    <a:pt x="4438" y="11274"/>
                  </a:lnTo>
                  <a:lnTo>
                    <a:pt x="4464" y="11172"/>
                  </a:lnTo>
                  <a:lnTo>
                    <a:pt x="4515" y="11095"/>
                  </a:lnTo>
                  <a:lnTo>
                    <a:pt x="4566" y="11019"/>
                  </a:lnTo>
                  <a:lnTo>
                    <a:pt x="4642" y="10942"/>
                  </a:lnTo>
                  <a:lnTo>
                    <a:pt x="4744" y="10891"/>
                  </a:lnTo>
                  <a:lnTo>
                    <a:pt x="4821" y="10866"/>
                  </a:lnTo>
                  <a:close/>
                  <a:moveTo>
                    <a:pt x="9437" y="15151"/>
                  </a:moveTo>
                  <a:lnTo>
                    <a:pt x="9437" y="15661"/>
                  </a:lnTo>
                  <a:lnTo>
                    <a:pt x="8902" y="15661"/>
                  </a:lnTo>
                  <a:lnTo>
                    <a:pt x="8902" y="15151"/>
                  </a:lnTo>
                  <a:close/>
                  <a:moveTo>
                    <a:pt x="7269" y="17268"/>
                  </a:moveTo>
                  <a:lnTo>
                    <a:pt x="7269" y="17804"/>
                  </a:lnTo>
                  <a:lnTo>
                    <a:pt x="536" y="17804"/>
                  </a:lnTo>
                  <a:lnTo>
                    <a:pt x="536" y="17268"/>
                  </a:lnTo>
                  <a:close/>
                  <a:moveTo>
                    <a:pt x="9437" y="16197"/>
                  </a:moveTo>
                  <a:lnTo>
                    <a:pt x="9437" y="17013"/>
                  </a:lnTo>
                  <a:lnTo>
                    <a:pt x="9463" y="17115"/>
                  </a:lnTo>
                  <a:lnTo>
                    <a:pt x="9514" y="17191"/>
                  </a:lnTo>
                  <a:lnTo>
                    <a:pt x="9590" y="17242"/>
                  </a:lnTo>
                  <a:lnTo>
                    <a:pt x="9692" y="17268"/>
                  </a:lnTo>
                  <a:lnTo>
                    <a:pt x="10509" y="17268"/>
                  </a:lnTo>
                  <a:lnTo>
                    <a:pt x="10509" y="17804"/>
                  </a:lnTo>
                  <a:lnTo>
                    <a:pt x="7831" y="17804"/>
                  </a:lnTo>
                  <a:lnTo>
                    <a:pt x="7831" y="17268"/>
                  </a:lnTo>
                  <a:lnTo>
                    <a:pt x="8621" y="17268"/>
                  </a:lnTo>
                  <a:lnTo>
                    <a:pt x="8723" y="17242"/>
                  </a:lnTo>
                  <a:lnTo>
                    <a:pt x="8825" y="17191"/>
                  </a:lnTo>
                  <a:lnTo>
                    <a:pt x="8876" y="17115"/>
                  </a:lnTo>
                  <a:lnTo>
                    <a:pt x="8902" y="17013"/>
                  </a:lnTo>
                  <a:lnTo>
                    <a:pt x="8902" y="16197"/>
                  </a:lnTo>
                  <a:close/>
                  <a:moveTo>
                    <a:pt x="5331" y="0"/>
                  </a:moveTo>
                  <a:lnTo>
                    <a:pt x="5203" y="26"/>
                  </a:lnTo>
                  <a:lnTo>
                    <a:pt x="5076" y="51"/>
                  </a:lnTo>
                  <a:lnTo>
                    <a:pt x="4948" y="102"/>
                  </a:lnTo>
                  <a:lnTo>
                    <a:pt x="4846" y="153"/>
                  </a:lnTo>
                  <a:lnTo>
                    <a:pt x="4744" y="230"/>
                  </a:lnTo>
                  <a:lnTo>
                    <a:pt x="4668" y="332"/>
                  </a:lnTo>
                  <a:lnTo>
                    <a:pt x="4617" y="434"/>
                  </a:lnTo>
                  <a:lnTo>
                    <a:pt x="4566" y="561"/>
                  </a:lnTo>
                  <a:lnTo>
                    <a:pt x="3928" y="2423"/>
                  </a:lnTo>
                  <a:lnTo>
                    <a:pt x="3903" y="2576"/>
                  </a:lnTo>
                  <a:lnTo>
                    <a:pt x="3877" y="2780"/>
                  </a:lnTo>
                  <a:lnTo>
                    <a:pt x="3877" y="5509"/>
                  </a:lnTo>
                  <a:lnTo>
                    <a:pt x="3903" y="5739"/>
                  </a:lnTo>
                  <a:lnTo>
                    <a:pt x="3979" y="5943"/>
                  </a:lnTo>
                  <a:lnTo>
                    <a:pt x="4081" y="6122"/>
                  </a:lnTo>
                  <a:lnTo>
                    <a:pt x="4234" y="6300"/>
                  </a:lnTo>
                  <a:lnTo>
                    <a:pt x="4081" y="6453"/>
                  </a:lnTo>
                  <a:lnTo>
                    <a:pt x="3979" y="6632"/>
                  </a:lnTo>
                  <a:lnTo>
                    <a:pt x="3903" y="6861"/>
                  </a:lnTo>
                  <a:lnTo>
                    <a:pt x="3877" y="7091"/>
                  </a:lnTo>
                  <a:lnTo>
                    <a:pt x="3877" y="8009"/>
                  </a:lnTo>
                  <a:lnTo>
                    <a:pt x="3903" y="8111"/>
                  </a:lnTo>
                  <a:lnTo>
                    <a:pt x="3954" y="8213"/>
                  </a:lnTo>
                  <a:lnTo>
                    <a:pt x="4056" y="8264"/>
                  </a:lnTo>
                  <a:lnTo>
                    <a:pt x="4158" y="8290"/>
                  </a:lnTo>
                  <a:lnTo>
                    <a:pt x="4260" y="8264"/>
                  </a:lnTo>
                  <a:lnTo>
                    <a:pt x="4336" y="8213"/>
                  </a:lnTo>
                  <a:lnTo>
                    <a:pt x="4387" y="8111"/>
                  </a:lnTo>
                  <a:lnTo>
                    <a:pt x="4413" y="8009"/>
                  </a:lnTo>
                  <a:lnTo>
                    <a:pt x="4413" y="7091"/>
                  </a:lnTo>
                  <a:lnTo>
                    <a:pt x="4438" y="6989"/>
                  </a:lnTo>
                  <a:lnTo>
                    <a:pt x="4464" y="6887"/>
                  </a:lnTo>
                  <a:lnTo>
                    <a:pt x="4515" y="6785"/>
                  </a:lnTo>
                  <a:lnTo>
                    <a:pt x="4566" y="6708"/>
                  </a:lnTo>
                  <a:lnTo>
                    <a:pt x="4642" y="6657"/>
                  </a:lnTo>
                  <a:lnTo>
                    <a:pt x="4744" y="6606"/>
                  </a:lnTo>
                  <a:lnTo>
                    <a:pt x="4821" y="6581"/>
                  </a:lnTo>
                  <a:lnTo>
                    <a:pt x="4948" y="6555"/>
                  </a:lnTo>
                  <a:lnTo>
                    <a:pt x="13391" y="6555"/>
                  </a:lnTo>
                  <a:lnTo>
                    <a:pt x="13493" y="6581"/>
                  </a:lnTo>
                  <a:lnTo>
                    <a:pt x="13595" y="6606"/>
                  </a:lnTo>
                  <a:lnTo>
                    <a:pt x="13672" y="6657"/>
                  </a:lnTo>
                  <a:lnTo>
                    <a:pt x="13748" y="6708"/>
                  </a:lnTo>
                  <a:lnTo>
                    <a:pt x="13825" y="6785"/>
                  </a:lnTo>
                  <a:lnTo>
                    <a:pt x="13876" y="6887"/>
                  </a:lnTo>
                  <a:lnTo>
                    <a:pt x="13901" y="6989"/>
                  </a:lnTo>
                  <a:lnTo>
                    <a:pt x="13901" y="7091"/>
                  </a:lnTo>
                  <a:lnTo>
                    <a:pt x="13901" y="9795"/>
                  </a:lnTo>
                  <a:lnTo>
                    <a:pt x="13901" y="9897"/>
                  </a:lnTo>
                  <a:lnTo>
                    <a:pt x="13876" y="9999"/>
                  </a:lnTo>
                  <a:lnTo>
                    <a:pt x="13825" y="10101"/>
                  </a:lnTo>
                  <a:lnTo>
                    <a:pt x="13748" y="10177"/>
                  </a:lnTo>
                  <a:lnTo>
                    <a:pt x="13672" y="10228"/>
                  </a:lnTo>
                  <a:lnTo>
                    <a:pt x="13595" y="10279"/>
                  </a:lnTo>
                  <a:lnTo>
                    <a:pt x="13493" y="10305"/>
                  </a:lnTo>
                  <a:lnTo>
                    <a:pt x="13391" y="10330"/>
                  </a:lnTo>
                  <a:lnTo>
                    <a:pt x="4948" y="10330"/>
                  </a:lnTo>
                  <a:lnTo>
                    <a:pt x="4821" y="10305"/>
                  </a:lnTo>
                  <a:lnTo>
                    <a:pt x="4744" y="10279"/>
                  </a:lnTo>
                  <a:lnTo>
                    <a:pt x="4642" y="10228"/>
                  </a:lnTo>
                  <a:lnTo>
                    <a:pt x="4566" y="10177"/>
                  </a:lnTo>
                  <a:lnTo>
                    <a:pt x="4515" y="10101"/>
                  </a:lnTo>
                  <a:lnTo>
                    <a:pt x="4464" y="9999"/>
                  </a:lnTo>
                  <a:lnTo>
                    <a:pt x="4438" y="9897"/>
                  </a:lnTo>
                  <a:lnTo>
                    <a:pt x="4413" y="9795"/>
                  </a:lnTo>
                  <a:lnTo>
                    <a:pt x="4413" y="9182"/>
                  </a:lnTo>
                  <a:lnTo>
                    <a:pt x="4387" y="9080"/>
                  </a:lnTo>
                  <a:lnTo>
                    <a:pt x="4336" y="8978"/>
                  </a:lnTo>
                  <a:lnTo>
                    <a:pt x="4260" y="8927"/>
                  </a:lnTo>
                  <a:lnTo>
                    <a:pt x="4158" y="8902"/>
                  </a:lnTo>
                  <a:lnTo>
                    <a:pt x="4056" y="8927"/>
                  </a:lnTo>
                  <a:lnTo>
                    <a:pt x="3954" y="8978"/>
                  </a:lnTo>
                  <a:lnTo>
                    <a:pt x="3903" y="9080"/>
                  </a:lnTo>
                  <a:lnTo>
                    <a:pt x="3877" y="9182"/>
                  </a:lnTo>
                  <a:lnTo>
                    <a:pt x="3877" y="9795"/>
                  </a:lnTo>
                  <a:lnTo>
                    <a:pt x="3903" y="10024"/>
                  </a:lnTo>
                  <a:lnTo>
                    <a:pt x="3979" y="10254"/>
                  </a:lnTo>
                  <a:lnTo>
                    <a:pt x="4081" y="10432"/>
                  </a:lnTo>
                  <a:lnTo>
                    <a:pt x="4234" y="10585"/>
                  </a:lnTo>
                  <a:lnTo>
                    <a:pt x="4081" y="10764"/>
                  </a:lnTo>
                  <a:lnTo>
                    <a:pt x="3979" y="10942"/>
                  </a:lnTo>
                  <a:lnTo>
                    <a:pt x="3903" y="11146"/>
                  </a:lnTo>
                  <a:lnTo>
                    <a:pt x="3877" y="11376"/>
                  </a:lnTo>
                  <a:lnTo>
                    <a:pt x="3877" y="14105"/>
                  </a:lnTo>
                  <a:lnTo>
                    <a:pt x="3903" y="14309"/>
                  </a:lnTo>
                  <a:lnTo>
                    <a:pt x="3954" y="14513"/>
                  </a:lnTo>
                  <a:lnTo>
                    <a:pt x="4056" y="14692"/>
                  </a:lnTo>
                  <a:lnTo>
                    <a:pt x="4183" y="14845"/>
                  </a:lnTo>
                  <a:lnTo>
                    <a:pt x="4336" y="14972"/>
                  </a:lnTo>
                  <a:lnTo>
                    <a:pt x="4515" y="15074"/>
                  </a:lnTo>
                  <a:lnTo>
                    <a:pt x="4719" y="15125"/>
                  </a:lnTo>
                  <a:lnTo>
                    <a:pt x="4948" y="15151"/>
                  </a:lnTo>
                  <a:lnTo>
                    <a:pt x="8366" y="15151"/>
                  </a:lnTo>
                  <a:lnTo>
                    <a:pt x="8366" y="16732"/>
                  </a:lnTo>
                  <a:lnTo>
                    <a:pt x="255" y="16732"/>
                  </a:lnTo>
                  <a:lnTo>
                    <a:pt x="153" y="16758"/>
                  </a:lnTo>
                  <a:lnTo>
                    <a:pt x="77" y="16809"/>
                  </a:lnTo>
                  <a:lnTo>
                    <a:pt x="26" y="16885"/>
                  </a:lnTo>
                  <a:lnTo>
                    <a:pt x="0" y="17013"/>
                  </a:lnTo>
                  <a:lnTo>
                    <a:pt x="0" y="18084"/>
                  </a:lnTo>
                  <a:lnTo>
                    <a:pt x="26" y="18186"/>
                  </a:lnTo>
                  <a:lnTo>
                    <a:pt x="77" y="18263"/>
                  </a:lnTo>
                  <a:lnTo>
                    <a:pt x="153" y="18314"/>
                  </a:lnTo>
                  <a:lnTo>
                    <a:pt x="255" y="18339"/>
                  </a:lnTo>
                  <a:lnTo>
                    <a:pt x="18059" y="18339"/>
                  </a:lnTo>
                  <a:lnTo>
                    <a:pt x="18161" y="18314"/>
                  </a:lnTo>
                  <a:lnTo>
                    <a:pt x="18263" y="18263"/>
                  </a:lnTo>
                  <a:lnTo>
                    <a:pt x="18314" y="18186"/>
                  </a:lnTo>
                  <a:lnTo>
                    <a:pt x="18339" y="18084"/>
                  </a:lnTo>
                  <a:lnTo>
                    <a:pt x="18339" y="17013"/>
                  </a:lnTo>
                  <a:lnTo>
                    <a:pt x="18314" y="16885"/>
                  </a:lnTo>
                  <a:lnTo>
                    <a:pt x="18263" y="16809"/>
                  </a:lnTo>
                  <a:lnTo>
                    <a:pt x="18161" y="16758"/>
                  </a:lnTo>
                  <a:lnTo>
                    <a:pt x="18059" y="16732"/>
                  </a:lnTo>
                  <a:lnTo>
                    <a:pt x="13774" y="16732"/>
                  </a:lnTo>
                  <a:lnTo>
                    <a:pt x="13672" y="16758"/>
                  </a:lnTo>
                  <a:lnTo>
                    <a:pt x="13569" y="16809"/>
                  </a:lnTo>
                  <a:lnTo>
                    <a:pt x="13518" y="16885"/>
                  </a:lnTo>
                  <a:lnTo>
                    <a:pt x="13493" y="17013"/>
                  </a:lnTo>
                  <a:lnTo>
                    <a:pt x="13518" y="17115"/>
                  </a:lnTo>
                  <a:lnTo>
                    <a:pt x="13569" y="17191"/>
                  </a:lnTo>
                  <a:lnTo>
                    <a:pt x="13672" y="17242"/>
                  </a:lnTo>
                  <a:lnTo>
                    <a:pt x="13774" y="17268"/>
                  </a:lnTo>
                  <a:lnTo>
                    <a:pt x="17804" y="17268"/>
                  </a:lnTo>
                  <a:lnTo>
                    <a:pt x="17804" y="17804"/>
                  </a:lnTo>
                  <a:lnTo>
                    <a:pt x="11044" y="17804"/>
                  </a:lnTo>
                  <a:lnTo>
                    <a:pt x="11044" y="17268"/>
                  </a:lnTo>
                  <a:lnTo>
                    <a:pt x="12600" y="17268"/>
                  </a:lnTo>
                  <a:lnTo>
                    <a:pt x="12702" y="17242"/>
                  </a:lnTo>
                  <a:lnTo>
                    <a:pt x="12779" y="17191"/>
                  </a:lnTo>
                  <a:lnTo>
                    <a:pt x="12855" y="17115"/>
                  </a:lnTo>
                  <a:lnTo>
                    <a:pt x="12855" y="17013"/>
                  </a:lnTo>
                  <a:lnTo>
                    <a:pt x="12855" y="16885"/>
                  </a:lnTo>
                  <a:lnTo>
                    <a:pt x="12779" y="16809"/>
                  </a:lnTo>
                  <a:lnTo>
                    <a:pt x="12702" y="16758"/>
                  </a:lnTo>
                  <a:lnTo>
                    <a:pt x="12600" y="16732"/>
                  </a:lnTo>
                  <a:lnTo>
                    <a:pt x="9973" y="16732"/>
                  </a:lnTo>
                  <a:lnTo>
                    <a:pt x="9973" y="15151"/>
                  </a:lnTo>
                  <a:lnTo>
                    <a:pt x="13391" y="15151"/>
                  </a:lnTo>
                  <a:lnTo>
                    <a:pt x="13595" y="15125"/>
                  </a:lnTo>
                  <a:lnTo>
                    <a:pt x="13799" y="15074"/>
                  </a:lnTo>
                  <a:lnTo>
                    <a:pt x="13978" y="14972"/>
                  </a:lnTo>
                  <a:lnTo>
                    <a:pt x="14131" y="14845"/>
                  </a:lnTo>
                  <a:lnTo>
                    <a:pt x="14258" y="14692"/>
                  </a:lnTo>
                  <a:lnTo>
                    <a:pt x="14360" y="14513"/>
                  </a:lnTo>
                  <a:lnTo>
                    <a:pt x="14411" y="14309"/>
                  </a:lnTo>
                  <a:lnTo>
                    <a:pt x="14437" y="14105"/>
                  </a:lnTo>
                  <a:lnTo>
                    <a:pt x="14437" y="11376"/>
                  </a:lnTo>
                  <a:lnTo>
                    <a:pt x="14411" y="11146"/>
                  </a:lnTo>
                  <a:lnTo>
                    <a:pt x="14360" y="10942"/>
                  </a:lnTo>
                  <a:lnTo>
                    <a:pt x="14233" y="10764"/>
                  </a:lnTo>
                  <a:lnTo>
                    <a:pt x="14080" y="10585"/>
                  </a:lnTo>
                  <a:lnTo>
                    <a:pt x="14233" y="10432"/>
                  </a:lnTo>
                  <a:lnTo>
                    <a:pt x="14360" y="10254"/>
                  </a:lnTo>
                  <a:lnTo>
                    <a:pt x="14411" y="10024"/>
                  </a:lnTo>
                  <a:lnTo>
                    <a:pt x="14437" y="9795"/>
                  </a:lnTo>
                  <a:lnTo>
                    <a:pt x="14437" y="7091"/>
                  </a:lnTo>
                  <a:lnTo>
                    <a:pt x="14411" y="6861"/>
                  </a:lnTo>
                  <a:lnTo>
                    <a:pt x="14360" y="6632"/>
                  </a:lnTo>
                  <a:lnTo>
                    <a:pt x="14233" y="6453"/>
                  </a:lnTo>
                  <a:lnTo>
                    <a:pt x="14080" y="6300"/>
                  </a:lnTo>
                  <a:lnTo>
                    <a:pt x="14233" y="6122"/>
                  </a:lnTo>
                  <a:lnTo>
                    <a:pt x="14360" y="5943"/>
                  </a:lnTo>
                  <a:lnTo>
                    <a:pt x="14411" y="5739"/>
                  </a:lnTo>
                  <a:lnTo>
                    <a:pt x="14437" y="5509"/>
                  </a:lnTo>
                  <a:lnTo>
                    <a:pt x="14437" y="2780"/>
                  </a:lnTo>
                  <a:lnTo>
                    <a:pt x="14437" y="2602"/>
                  </a:lnTo>
                  <a:lnTo>
                    <a:pt x="14386" y="2423"/>
                  </a:lnTo>
                  <a:lnTo>
                    <a:pt x="13774" y="561"/>
                  </a:lnTo>
                  <a:lnTo>
                    <a:pt x="13723" y="434"/>
                  </a:lnTo>
                  <a:lnTo>
                    <a:pt x="13646" y="332"/>
                  </a:lnTo>
                  <a:lnTo>
                    <a:pt x="13569" y="230"/>
                  </a:lnTo>
                  <a:lnTo>
                    <a:pt x="13467" y="153"/>
                  </a:lnTo>
                  <a:lnTo>
                    <a:pt x="13365" y="102"/>
                  </a:lnTo>
                  <a:lnTo>
                    <a:pt x="13238" y="51"/>
                  </a:lnTo>
                  <a:lnTo>
                    <a:pt x="13136" y="26"/>
                  </a:lnTo>
                  <a:lnTo>
                    <a:pt x="12983" y="0"/>
                  </a:lnTo>
                  <a:lnTo>
                    <a:pt x="11427" y="0"/>
                  </a:lnTo>
                  <a:lnTo>
                    <a:pt x="11325" y="26"/>
                  </a:lnTo>
                  <a:lnTo>
                    <a:pt x="11248" y="77"/>
                  </a:lnTo>
                  <a:lnTo>
                    <a:pt x="11197" y="179"/>
                  </a:lnTo>
                  <a:lnTo>
                    <a:pt x="11172" y="281"/>
                  </a:lnTo>
                  <a:lnTo>
                    <a:pt x="11197" y="383"/>
                  </a:lnTo>
                  <a:lnTo>
                    <a:pt x="11248" y="459"/>
                  </a:lnTo>
                  <a:lnTo>
                    <a:pt x="11325" y="536"/>
                  </a:lnTo>
                  <a:lnTo>
                    <a:pt x="12983" y="536"/>
                  </a:lnTo>
                  <a:lnTo>
                    <a:pt x="13085" y="561"/>
                  </a:lnTo>
                  <a:lnTo>
                    <a:pt x="13161" y="587"/>
                  </a:lnTo>
                  <a:lnTo>
                    <a:pt x="13212" y="663"/>
                  </a:lnTo>
                  <a:lnTo>
                    <a:pt x="13263" y="740"/>
                  </a:lnTo>
                  <a:lnTo>
                    <a:pt x="13595" y="1760"/>
                  </a:lnTo>
                  <a:lnTo>
                    <a:pt x="13391" y="1734"/>
                  </a:lnTo>
                  <a:lnTo>
                    <a:pt x="4948" y="1734"/>
                  </a:lnTo>
                  <a:lnTo>
                    <a:pt x="4719" y="1760"/>
                  </a:lnTo>
                  <a:lnTo>
                    <a:pt x="5076" y="740"/>
                  </a:lnTo>
                  <a:lnTo>
                    <a:pt x="5101" y="663"/>
                  </a:lnTo>
                  <a:lnTo>
                    <a:pt x="5152" y="587"/>
                  </a:lnTo>
                  <a:lnTo>
                    <a:pt x="5254" y="561"/>
                  </a:lnTo>
                  <a:lnTo>
                    <a:pt x="5331" y="536"/>
                  </a:lnTo>
                  <a:lnTo>
                    <a:pt x="10407" y="536"/>
                  </a:lnTo>
                  <a:lnTo>
                    <a:pt x="10483" y="459"/>
                  </a:lnTo>
                  <a:lnTo>
                    <a:pt x="10534" y="383"/>
                  </a:lnTo>
                  <a:lnTo>
                    <a:pt x="10560" y="281"/>
                  </a:lnTo>
                  <a:lnTo>
                    <a:pt x="10534" y="179"/>
                  </a:lnTo>
                  <a:lnTo>
                    <a:pt x="10483" y="77"/>
                  </a:lnTo>
                  <a:lnTo>
                    <a:pt x="10407" y="26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42"/>
          <p:cNvGrpSpPr/>
          <p:nvPr/>
        </p:nvGrpSpPr>
        <p:grpSpPr>
          <a:xfrm>
            <a:off x="5999728" y="1994309"/>
            <a:ext cx="486008" cy="486698"/>
            <a:chOff x="1723875" y="1272575"/>
            <a:chExt cx="457850" cy="458500"/>
          </a:xfrm>
        </p:grpSpPr>
        <p:sp>
          <p:nvSpPr>
            <p:cNvPr id="797" name="Google Shape;797;p42"/>
            <p:cNvSpPr/>
            <p:nvPr/>
          </p:nvSpPr>
          <p:spPr>
            <a:xfrm>
              <a:off x="1723875" y="1272575"/>
              <a:ext cx="457850" cy="458500"/>
            </a:xfrm>
            <a:custGeom>
              <a:avLst/>
              <a:gdLst/>
              <a:ahLst/>
              <a:cxnLst/>
              <a:rect l="l" t="t" r="r" b="b"/>
              <a:pathLst>
                <a:path w="18314" h="18340" extrusionOk="0">
                  <a:moveTo>
                    <a:pt x="8877" y="561"/>
                  </a:moveTo>
                  <a:lnTo>
                    <a:pt x="8877" y="2168"/>
                  </a:lnTo>
                  <a:lnTo>
                    <a:pt x="8239" y="2219"/>
                  </a:lnTo>
                  <a:lnTo>
                    <a:pt x="7627" y="2321"/>
                  </a:lnTo>
                  <a:lnTo>
                    <a:pt x="7015" y="2500"/>
                  </a:lnTo>
                  <a:lnTo>
                    <a:pt x="6428" y="2704"/>
                  </a:lnTo>
                  <a:lnTo>
                    <a:pt x="5892" y="2959"/>
                  </a:lnTo>
                  <a:lnTo>
                    <a:pt x="5357" y="3290"/>
                  </a:lnTo>
                  <a:lnTo>
                    <a:pt x="4847" y="3622"/>
                  </a:lnTo>
                  <a:lnTo>
                    <a:pt x="4387" y="4030"/>
                  </a:lnTo>
                  <a:lnTo>
                    <a:pt x="3240" y="2882"/>
                  </a:lnTo>
                  <a:lnTo>
                    <a:pt x="3546" y="2627"/>
                  </a:lnTo>
                  <a:lnTo>
                    <a:pt x="3852" y="2372"/>
                  </a:lnTo>
                  <a:lnTo>
                    <a:pt x="4158" y="2143"/>
                  </a:lnTo>
                  <a:lnTo>
                    <a:pt x="4489" y="1913"/>
                  </a:lnTo>
                  <a:lnTo>
                    <a:pt x="4821" y="1709"/>
                  </a:lnTo>
                  <a:lnTo>
                    <a:pt x="5153" y="1530"/>
                  </a:lnTo>
                  <a:lnTo>
                    <a:pt x="5510" y="1352"/>
                  </a:lnTo>
                  <a:lnTo>
                    <a:pt x="5841" y="1199"/>
                  </a:lnTo>
                  <a:lnTo>
                    <a:pt x="6224" y="1046"/>
                  </a:lnTo>
                  <a:lnTo>
                    <a:pt x="6581" y="944"/>
                  </a:lnTo>
                  <a:lnTo>
                    <a:pt x="6964" y="816"/>
                  </a:lnTo>
                  <a:lnTo>
                    <a:pt x="7321" y="740"/>
                  </a:lnTo>
                  <a:lnTo>
                    <a:pt x="7703" y="663"/>
                  </a:lnTo>
                  <a:lnTo>
                    <a:pt x="8111" y="612"/>
                  </a:lnTo>
                  <a:lnTo>
                    <a:pt x="8494" y="561"/>
                  </a:lnTo>
                  <a:close/>
                  <a:moveTo>
                    <a:pt x="9820" y="561"/>
                  </a:moveTo>
                  <a:lnTo>
                    <a:pt x="10203" y="612"/>
                  </a:lnTo>
                  <a:lnTo>
                    <a:pt x="10611" y="663"/>
                  </a:lnTo>
                  <a:lnTo>
                    <a:pt x="10994" y="740"/>
                  </a:lnTo>
                  <a:lnTo>
                    <a:pt x="11376" y="842"/>
                  </a:lnTo>
                  <a:lnTo>
                    <a:pt x="11733" y="944"/>
                  </a:lnTo>
                  <a:lnTo>
                    <a:pt x="12116" y="1071"/>
                  </a:lnTo>
                  <a:lnTo>
                    <a:pt x="12473" y="1199"/>
                  </a:lnTo>
                  <a:lnTo>
                    <a:pt x="12830" y="1352"/>
                  </a:lnTo>
                  <a:lnTo>
                    <a:pt x="13162" y="1530"/>
                  </a:lnTo>
                  <a:lnTo>
                    <a:pt x="13519" y="1709"/>
                  </a:lnTo>
                  <a:lnTo>
                    <a:pt x="13850" y="1913"/>
                  </a:lnTo>
                  <a:lnTo>
                    <a:pt x="14156" y="2143"/>
                  </a:lnTo>
                  <a:lnTo>
                    <a:pt x="14463" y="2372"/>
                  </a:lnTo>
                  <a:lnTo>
                    <a:pt x="14769" y="2627"/>
                  </a:lnTo>
                  <a:lnTo>
                    <a:pt x="15075" y="2882"/>
                  </a:lnTo>
                  <a:lnTo>
                    <a:pt x="13927" y="4030"/>
                  </a:lnTo>
                  <a:lnTo>
                    <a:pt x="13468" y="3622"/>
                  </a:lnTo>
                  <a:lnTo>
                    <a:pt x="12958" y="3290"/>
                  </a:lnTo>
                  <a:lnTo>
                    <a:pt x="12422" y="2959"/>
                  </a:lnTo>
                  <a:lnTo>
                    <a:pt x="11886" y="2704"/>
                  </a:lnTo>
                  <a:lnTo>
                    <a:pt x="11300" y="2500"/>
                  </a:lnTo>
                  <a:lnTo>
                    <a:pt x="10688" y="2321"/>
                  </a:lnTo>
                  <a:lnTo>
                    <a:pt x="10075" y="2219"/>
                  </a:lnTo>
                  <a:lnTo>
                    <a:pt x="9438" y="2168"/>
                  </a:lnTo>
                  <a:lnTo>
                    <a:pt x="9438" y="561"/>
                  </a:lnTo>
                  <a:close/>
                  <a:moveTo>
                    <a:pt x="2857" y="3265"/>
                  </a:moveTo>
                  <a:lnTo>
                    <a:pt x="4005" y="4413"/>
                  </a:lnTo>
                  <a:lnTo>
                    <a:pt x="3622" y="4872"/>
                  </a:lnTo>
                  <a:lnTo>
                    <a:pt x="3265" y="5382"/>
                  </a:lnTo>
                  <a:lnTo>
                    <a:pt x="2959" y="5892"/>
                  </a:lnTo>
                  <a:lnTo>
                    <a:pt x="2678" y="6453"/>
                  </a:lnTo>
                  <a:lnTo>
                    <a:pt x="2474" y="7040"/>
                  </a:lnTo>
                  <a:lnTo>
                    <a:pt x="2296" y="7652"/>
                  </a:lnTo>
                  <a:lnTo>
                    <a:pt x="2194" y="8264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519"/>
                  </a:lnTo>
                  <a:lnTo>
                    <a:pt x="587" y="8111"/>
                  </a:lnTo>
                  <a:lnTo>
                    <a:pt x="638" y="7728"/>
                  </a:lnTo>
                  <a:lnTo>
                    <a:pt x="714" y="7346"/>
                  </a:lnTo>
                  <a:lnTo>
                    <a:pt x="817" y="6963"/>
                  </a:lnTo>
                  <a:lnTo>
                    <a:pt x="919" y="6606"/>
                  </a:lnTo>
                  <a:lnTo>
                    <a:pt x="1046" y="6224"/>
                  </a:lnTo>
                  <a:lnTo>
                    <a:pt x="1174" y="5867"/>
                  </a:lnTo>
                  <a:lnTo>
                    <a:pt x="1327" y="5509"/>
                  </a:lnTo>
                  <a:lnTo>
                    <a:pt x="1505" y="5178"/>
                  </a:lnTo>
                  <a:lnTo>
                    <a:pt x="1684" y="4821"/>
                  </a:lnTo>
                  <a:lnTo>
                    <a:pt x="1888" y="4489"/>
                  </a:lnTo>
                  <a:lnTo>
                    <a:pt x="2117" y="4183"/>
                  </a:lnTo>
                  <a:lnTo>
                    <a:pt x="2347" y="3877"/>
                  </a:lnTo>
                  <a:lnTo>
                    <a:pt x="2602" y="3571"/>
                  </a:lnTo>
                  <a:lnTo>
                    <a:pt x="2857" y="3265"/>
                  </a:lnTo>
                  <a:close/>
                  <a:moveTo>
                    <a:pt x="2143" y="9437"/>
                  </a:moveTo>
                  <a:lnTo>
                    <a:pt x="2194" y="9973"/>
                  </a:lnTo>
                  <a:lnTo>
                    <a:pt x="2270" y="10483"/>
                  </a:lnTo>
                  <a:lnTo>
                    <a:pt x="2372" y="10993"/>
                  </a:lnTo>
                  <a:lnTo>
                    <a:pt x="2525" y="11503"/>
                  </a:lnTo>
                  <a:lnTo>
                    <a:pt x="2729" y="11988"/>
                  </a:lnTo>
                  <a:lnTo>
                    <a:pt x="2959" y="12447"/>
                  </a:lnTo>
                  <a:lnTo>
                    <a:pt x="3214" y="12906"/>
                  </a:lnTo>
                  <a:lnTo>
                    <a:pt x="3520" y="13365"/>
                  </a:lnTo>
                  <a:lnTo>
                    <a:pt x="3750" y="13646"/>
                  </a:lnTo>
                  <a:lnTo>
                    <a:pt x="4005" y="13952"/>
                  </a:lnTo>
                  <a:lnTo>
                    <a:pt x="2857" y="15074"/>
                  </a:lnTo>
                  <a:lnTo>
                    <a:pt x="2602" y="14794"/>
                  </a:lnTo>
                  <a:lnTo>
                    <a:pt x="2347" y="14488"/>
                  </a:lnTo>
                  <a:lnTo>
                    <a:pt x="2117" y="14182"/>
                  </a:lnTo>
                  <a:lnTo>
                    <a:pt x="1888" y="13850"/>
                  </a:lnTo>
                  <a:lnTo>
                    <a:pt x="1684" y="13518"/>
                  </a:lnTo>
                  <a:lnTo>
                    <a:pt x="1505" y="13187"/>
                  </a:lnTo>
                  <a:lnTo>
                    <a:pt x="1327" y="12830"/>
                  </a:lnTo>
                  <a:lnTo>
                    <a:pt x="1174" y="12473"/>
                  </a:lnTo>
                  <a:lnTo>
                    <a:pt x="1046" y="12116"/>
                  </a:lnTo>
                  <a:lnTo>
                    <a:pt x="919" y="11759"/>
                  </a:lnTo>
                  <a:lnTo>
                    <a:pt x="817" y="11376"/>
                  </a:lnTo>
                  <a:lnTo>
                    <a:pt x="714" y="10993"/>
                  </a:lnTo>
                  <a:lnTo>
                    <a:pt x="638" y="10611"/>
                  </a:lnTo>
                  <a:lnTo>
                    <a:pt x="587" y="10228"/>
                  </a:lnTo>
                  <a:lnTo>
                    <a:pt x="561" y="9846"/>
                  </a:lnTo>
                  <a:lnTo>
                    <a:pt x="536" y="9437"/>
                  </a:lnTo>
                  <a:close/>
                  <a:moveTo>
                    <a:pt x="17778" y="9437"/>
                  </a:moveTo>
                  <a:lnTo>
                    <a:pt x="17753" y="9846"/>
                  </a:lnTo>
                  <a:lnTo>
                    <a:pt x="17727" y="10228"/>
                  </a:lnTo>
                  <a:lnTo>
                    <a:pt x="17676" y="10611"/>
                  </a:lnTo>
                  <a:lnTo>
                    <a:pt x="17600" y="10993"/>
                  </a:lnTo>
                  <a:lnTo>
                    <a:pt x="17498" y="11376"/>
                  </a:lnTo>
                  <a:lnTo>
                    <a:pt x="17396" y="11759"/>
                  </a:lnTo>
                  <a:lnTo>
                    <a:pt x="17268" y="12116"/>
                  </a:lnTo>
                  <a:lnTo>
                    <a:pt x="17141" y="12473"/>
                  </a:lnTo>
                  <a:lnTo>
                    <a:pt x="16988" y="12830"/>
                  </a:lnTo>
                  <a:lnTo>
                    <a:pt x="16809" y="13187"/>
                  </a:lnTo>
                  <a:lnTo>
                    <a:pt x="16631" y="13518"/>
                  </a:lnTo>
                  <a:lnTo>
                    <a:pt x="16427" y="13850"/>
                  </a:lnTo>
                  <a:lnTo>
                    <a:pt x="16197" y="14182"/>
                  </a:lnTo>
                  <a:lnTo>
                    <a:pt x="15967" y="14488"/>
                  </a:lnTo>
                  <a:lnTo>
                    <a:pt x="15712" y="14794"/>
                  </a:lnTo>
                  <a:lnTo>
                    <a:pt x="15457" y="15074"/>
                  </a:lnTo>
                  <a:lnTo>
                    <a:pt x="14309" y="13952"/>
                  </a:lnTo>
                  <a:lnTo>
                    <a:pt x="14692" y="13467"/>
                  </a:lnTo>
                  <a:lnTo>
                    <a:pt x="15049" y="12983"/>
                  </a:lnTo>
                  <a:lnTo>
                    <a:pt x="15355" y="12447"/>
                  </a:lnTo>
                  <a:lnTo>
                    <a:pt x="15636" y="11886"/>
                  </a:lnTo>
                  <a:lnTo>
                    <a:pt x="15840" y="11325"/>
                  </a:lnTo>
                  <a:lnTo>
                    <a:pt x="16018" y="10713"/>
                  </a:lnTo>
                  <a:lnTo>
                    <a:pt x="16120" y="10075"/>
                  </a:lnTo>
                  <a:lnTo>
                    <a:pt x="16171" y="9437"/>
                  </a:lnTo>
                  <a:close/>
                  <a:moveTo>
                    <a:pt x="9489" y="2704"/>
                  </a:moveTo>
                  <a:lnTo>
                    <a:pt x="9820" y="2729"/>
                  </a:lnTo>
                  <a:lnTo>
                    <a:pt x="10152" y="2780"/>
                  </a:lnTo>
                  <a:lnTo>
                    <a:pt x="10458" y="2831"/>
                  </a:lnTo>
                  <a:lnTo>
                    <a:pt x="10764" y="2908"/>
                  </a:lnTo>
                  <a:lnTo>
                    <a:pt x="11070" y="2984"/>
                  </a:lnTo>
                  <a:lnTo>
                    <a:pt x="11376" y="3086"/>
                  </a:lnTo>
                  <a:lnTo>
                    <a:pt x="11682" y="3214"/>
                  </a:lnTo>
                  <a:lnTo>
                    <a:pt x="11963" y="3341"/>
                  </a:lnTo>
                  <a:lnTo>
                    <a:pt x="12243" y="3469"/>
                  </a:lnTo>
                  <a:lnTo>
                    <a:pt x="12779" y="3800"/>
                  </a:lnTo>
                  <a:lnTo>
                    <a:pt x="13289" y="4183"/>
                  </a:lnTo>
                  <a:lnTo>
                    <a:pt x="13748" y="4591"/>
                  </a:lnTo>
                  <a:lnTo>
                    <a:pt x="14156" y="5050"/>
                  </a:lnTo>
                  <a:lnTo>
                    <a:pt x="14539" y="5560"/>
                  </a:lnTo>
                  <a:lnTo>
                    <a:pt x="14845" y="6096"/>
                  </a:lnTo>
                  <a:lnTo>
                    <a:pt x="14998" y="6377"/>
                  </a:lnTo>
                  <a:lnTo>
                    <a:pt x="15126" y="6657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2" y="7550"/>
                  </a:lnTo>
                  <a:lnTo>
                    <a:pt x="15508" y="7882"/>
                  </a:lnTo>
                  <a:lnTo>
                    <a:pt x="15559" y="8188"/>
                  </a:lnTo>
                  <a:lnTo>
                    <a:pt x="15610" y="8519"/>
                  </a:lnTo>
                  <a:lnTo>
                    <a:pt x="15636" y="8851"/>
                  </a:lnTo>
                  <a:lnTo>
                    <a:pt x="15636" y="9182"/>
                  </a:lnTo>
                  <a:lnTo>
                    <a:pt x="15636" y="9514"/>
                  </a:lnTo>
                  <a:lnTo>
                    <a:pt x="15610" y="9846"/>
                  </a:lnTo>
                  <a:lnTo>
                    <a:pt x="15559" y="10152"/>
                  </a:lnTo>
                  <a:lnTo>
                    <a:pt x="15508" y="10483"/>
                  </a:lnTo>
                  <a:lnTo>
                    <a:pt x="15432" y="10789"/>
                  </a:lnTo>
                  <a:lnTo>
                    <a:pt x="15355" y="11095"/>
                  </a:lnTo>
                  <a:lnTo>
                    <a:pt x="15253" y="11401"/>
                  </a:lnTo>
                  <a:lnTo>
                    <a:pt x="15126" y="11708"/>
                  </a:lnTo>
                  <a:lnTo>
                    <a:pt x="14998" y="11988"/>
                  </a:lnTo>
                  <a:lnTo>
                    <a:pt x="14845" y="12269"/>
                  </a:lnTo>
                  <a:lnTo>
                    <a:pt x="14539" y="12804"/>
                  </a:lnTo>
                  <a:lnTo>
                    <a:pt x="14156" y="13289"/>
                  </a:lnTo>
                  <a:lnTo>
                    <a:pt x="13748" y="13748"/>
                  </a:lnTo>
                  <a:lnTo>
                    <a:pt x="13289" y="14182"/>
                  </a:lnTo>
                  <a:lnTo>
                    <a:pt x="12779" y="14539"/>
                  </a:lnTo>
                  <a:lnTo>
                    <a:pt x="12243" y="14870"/>
                  </a:lnTo>
                  <a:lnTo>
                    <a:pt x="11963" y="15023"/>
                  </a:lnTo>
                  <a:lnTo>
                    <a:pt x="11682" y="15151"/>
                  </a:lnTo>
                  <a:lnTo>
                    <a:pt x="11376" y="15253"/>
                  </a:lnTo>
                  <a:lnTo>
                    <a:pt x="11070" y="15355"/>
                  </a:lnTo>
                  <a:lnTo>
                    <a:pt x="10764" y="15457"/>
                  </a:lnTo>
                  <a:lnTo>
                    <a:pt x="10458" y="15533"/>
                  </a:lnTo>
                  <a:lnTo>
                    <a:pt x="10152" y="15584"/>
                  </a:lnTo>
                  <a:lnTo>
                    <a:pt x="9820" y="15636"/>
                  </a:lnTo>
                  <a:lnTo>
                    <a:pt x="9489" y="15661"/>
                  </a:lnTo>
                  <a:lnTo>
                    <a:pt x="9157" y="15661"/>
                  </a:lnTo>
                  <a:lnTo>
                    <a:pt x="8698" y="15636"/>
                  </a:lnTo>
                  <a:lnTo>
                    <a:pt x="8264" y="15584"/>
                  </a:lnTo>
                  <a:lnTo>
                    <a:pt x="8162" y="15610"/>
                  </a:lnTo>
                  <a:lnTo>
                    <a:pt x="8060" y="15661"/>
                  </a:lnTo>
                  <a:lnTo>
                    <a:pt x="7984" y="15738"/>
                  </a:lnTo>
                  <a:lnTo>
                    <a:pt x="7958" y="15814"/>
                  </a:lnTo>
                  <a:lnTo>
                    <a:pt x="7958" y="15942"/>
                  </a:lnTo>
                  <a:lnTo>
                    <a:pt x="8009" y="16018"/>
                  </a:lnTo>
                  <a:lnTo>
                    <a:pt x="8086" y="16095"/>
                  </a:lnTo>
                  <a:lnTo>
                    <a:pt x="8188" y="16120"/>
                  </a:lnTo>
                  <a:lnTo>
                    <a:pt x="8545" y="16171"/>
                  </a:lnTo>
                  <a:lnTo>
                    <a:pt x="8877" y="16197"/>
                  </a:lnTo>
                  <a:lnTo>
                    <a:pt x="8877" y="17804"/>
                  </a:lnTo>
                  <a:lnTo>
                    <a:pt x="8494" y="17778"/>
                  </a:lnTo>
                  <a:lnTo>
                    <a:pt x="8111" y="17753"/>
                  </a:lnTo>
                  <a:lnTo>
                    <a:pt x="7703" y="17676"/>
                  </a:lnTo>
                  <a:lnTo>
                    <a:pt x="7321" y="17625"/>
                  </a:lnTo>
                  <a:lnTo>
                    <a:pt x="6964" y="17523"/>
                  </a:lnTo>
                  <a:lnTo>
                    <a:pt x="6581" y="17421"/>
                  </a:lnTo>
                  <a:lnTo>
                    <a:pt x="6224" y="17293"/>
                  </a:lnTo>
                  <a:lnTo>
                    <a:pt x="5841" y="17166"/>
                  </a:lnTo>
                  <a:lnTo>
                    <a:pt x="5510" y="16987"/>
                  </a:lnTo>
                  <a:lnTo>
                    <a:pt x="5153" y="16834"/>
                  </a:lnTo>
                  <a:lnTo>
                    <a:pt x="4821" y="16630"/>
                  </a:lnTo>
                  <a:lnTo>
                    <a:pt x="4489" y="16426"/>
                  </a:lnTo>
                  <a:lnTo>
                    <a:pt x="4158" y="16222"/>
                  </a:lnTo>
                  <a:lnTo>
                    <a:pt x="3852" y="15993"/>
                  </a:lnTo>
                  <a:lnTo>
                    <a:pt x="3546" y="15738"/>
                  </a:lnTo>
                  <a:lnTo>
                    <a:pt x="3240" y="15457"/>
                  </a:lnTo>
                  <a:lnTo>
                    <a:pt x="4387" y="14335"/>
                  </a:lnTo>
                  <a:lnTo>
                    <a:pt x="4668" y="14564"/>
                  </a:lnTo>
                  <a:lnTo>
                    <a:pt x="4974" y="14819"/>
                  </a:lnTo>
                  <a:lnTo>
                    <a:pt x="5306" y="15023"/>
                  </a:lnTo>
                  <a:lnTo>
                    <a:pt x="5637" y="15227"/>
                  </a:lnTo>
                  <a:lnTo>
                    <a:pt x="5969" y="15431"/>
                  </a:lnTo>
                  <a:lnTo>
                    <a:pt x="6300" y="15584"/>
                  </a:lnTo>
                  <a:lnTo>
                    <a:pt x="6658" y="15738"/>
                  </a:lnTo>
                  <a:lnTo>
                    <a:pt x="7015" y="15865"/>
                  </a:lnTo>
                  <a:lnTo>
                    <a:pt x="7142" y="15865"/>
                  </a:lnTo>
                  <a:lnTo>
                    <a:pt x="7219" y="15840"/>
                  </a:lnTo>
                  <a:lnTo>
                    <a:pt x="7321" y="15789"/>
                  </a:lnTo>
                  <a:lnTo>
                    <a:pt x="7372" y="15687"/>
                  </a:lnTo>
                  <a:lnTo>
                    <a:pt x="7372" y="15584"/>
                  </a:lnTo>
                  <a:lnTo>
                    <a:pt x="7346" y="15482"/>
                  </a:lnTo>
                  <a:lnTo>
                    <a:pt x="7270" y="15406"/>
                  </a:lnTo>
                  <a:lnTo>
                    <a:pt x="7193" y="15355"/>
                  </a:lnTo>
                  <a:lnTo>
                    <a:pt x="6709" y="15176"/>
                  </a:lnTo>
                  <a:lnTo>
                    <a:pt x="6249" y="14972"/>
                  </a:lnTo>
                  <a:lnTo>
                    <a:pt x="5816" y="14717"/>
                  </a:lnTo>
                  <a:lnTo>
                    <a:pt x="5382" y="14437"/>
                  </a:lnTo>
                  <a:lnTo>
                    <a:pt x="5000" y="14131"/>
                  </a:lnTo>
                  <a:lnTo>
                    <a:pt x="4617" y="13799"/>
                  </a:lnTo>
                  <a:lnTo>
                    <a:pt x="4260" y="13416"/>
                  </a:lnTo>
                  <a:lnTo>
                    <a:pt x="3954" y="13034"/>
                  </a:lnTo>
                  <a:lnTo>
                    <a:pt x="3648" y="12600"/>
                  </a:lnTo>
                  <a:lnTo>
                    <a:pt x="3393" y="12141"/>
                  </a:lnTo>
                  <a:lnTo>
                    <a:pt x="3189" y="11682"/>
                  </a:lnTo>
                  <a:lnTo>
                    <a:pt x="3010" y="11197"/>
                  </a:lnTo>
                  <a:lnTo>
                    <a:pt x="2857" y="10713"/>
                  </a:lnTo>
                  <a:lnTo>
                    <a:pt x="2755" y="10203"/>
                  </a:lnTo>
                  <a:lnTo>
                    <a:pt x="2704" y="9692"/>
                  </a:lnTo>
                  <a:lnTo>
                    <a:pt x="2678" y="9182"/>
                  </a:lnTo>
                  <a:lnTo>
                    <a:pt x="2678" y="8851"/>
                  </a:lnTo>
                  <a:lnTo>
                    <a:pt x="2704" y="8519"/>
                  </a:lnTo>
                  <a:lnTo>
                    <a:pt x="2755" y="8188"/>
                  </a:lnTo>
                  <a:lnTo>
                    <a:pt x="2806" y="7882"/>
                  </a:lnTo>
                  <a:lnTo>
                    <a:pt x="2883" y="7550"/>
                  </a:lnTo>
                  <a:lnTo>
                    <a:pt x="2959" y="7244"/>
                  </a:lnTo>
                  <a:lnTo>
                    <a:pt x="3061" y="6938"/>
                  </a:lnTo>
                  <a:lnTo>
                    <a:pt x="3189" y="6657"/>
                  </a:lnTo>
                  <a:lnTo>
                    <a:pt x="3316" y="6377"/>
                  </a:lnTo>
                  <a:lnTo>
                    <a:pt x="3469" y="6096"/>
                  </a:lnTo>
                  <a:lnTo>
                    <a:pt x="3775" y="5560"/>
                  </a:lnTo>
                  <a:lnTo>
                    <a:pt x="4158" y="5050"/>
                  </a:lnTo>
                  <a:lnTo>
                    <a:pt x="4566" y="4591"/>
                  </a:lnTo>
                  <a:lnTo>
                    <a:pt x="5025" y="4183"/>
                  </a:lnTo>
                  <a:lnTo>
                    <a:pt x="5535" y="3800"/>
                  </a:lnTo>
                  <a:lnTo>
                    <a:pt x="6071" y="3469"/>
                  </a:lnTo>
                  <a:lnTo>
                    <a:pt x="6351" y="3341"/>
                  </a:lnTo>
                  <a:lnTo>
                    <a:pt x="6632" y="3214"/>
                  </a:lnTo>
                  <a:lnTo>
                    <a:pt x="6938" y="3086"/>
                  </a:lnTo>
                  <a:lnTo>
                    <a:pt x="7244" y="2984"/>
                  </a:lnTo>
                  <a:lnTo>
                    <a:pt x="7550" y="2908"/>
                  </a:lnTo>
                  <a:lnTo>
                    <a:pt x="7856" y="2831"/>
                  </a:lnTo>
                  <a:lnTo>
                    <a:pt x="8162" y="2780"/>
                  </a:lnTo>
                  <a:lnTo>
                    <a:pt x="8494" y="2729"/>
                  </a:lnTo>
                  <a:lnTo>
                    <a:pt x="8826" y="2704"/>
                  </a:lnTo>
                  <a:close/>
                  <a:moveTo>
                    <a:pt x="13927" y="14335"/>
                  </a:moveTo>
                  <a:lnTo>
                    <a:pt x="15075" y="15457"/>
                  </a:lnTo>
                  <a:lnTo>
                    <a:pt x="14769" y="15738"/>
                  </a:lnTo>
                  <a:lnTo>
                    <a:pt x="14463" y="15993"/>
                  </a:lnTo>
                  <a:lnTo>
                    <a:pt x="14156" y="16222"/>
                  </a:lnTo>
                  <a:lnTo>
                    <a:pt x="13825" y="16426"/>
                  </a:lnTo>
                  <a:lnTo>
                    <a:pt x="13493" y="16630"/>
                  </a:lnTo>
                  <a:lnTo>
                    <a:pt x="13162" y="16834"/>
                  </a:lnTo>
                  <a:lnTo>
                    <a:pt x="12805" y="16987"/>
                  </a:lnTo>
                  <a:lnTo>
                    <a:pt x="12473" y="17166"/>
                  </a:lnTo>
                  <a:lnTo>
                    <a:pt x="12090" y="17293"/>
                  </a:lnTo>
                  <a:lnTo>
                    <a:pt x="11733" y="17421"/>
                  </a:lnTo>
                  <a:lnTo>
                    <a:pt x="11351" y="17523"/>
                  </a:lnTo>
                  <a:lnTo>
                    <a:pt x="10994" y="17625"/>
                  </a:lnTo>
                  <a:lnTo>
                    <a:pt x="10611" y="17676"/>
                  </a:lnTo>
                  <a:lnTo>
                    <a:pt x="10203" y="17753"/>
                  </a:lnTo>
                  <a:lnTo>
                    <a:pt x="9820" y="17778"/>
                  </a:lnTo>
                  <a:lnTo>
                    <a:pt x="9438" y="17804"/>
                  </a:lnTo>
                  <a:lnTo>
                    <a:pt x="9438" y="16197"/>
                  </a:lnTo>
                  <a:lnTo>
                    <a:pt x="10075" y="16146"/>
                  </a:lnTo>
                  <a:lnTo>
                    <a:pt x="10688" y="16018"/>
                  </a:lnTo>
                  <a:lnTo>
                    <a:pt x="11300" y="15865"/>
                  </a:lnTo>
                  <a:lnTo>
                    <a:pt x="11886" y="15636"/>
                  </a:lnTo>
                  <a:lnTo>
                    <a:pt x="12422" y="15380"/>
                  </a:lnTo>
                  <a:lnTo>
                    <a:pt x="12958" y="15074"/>
                  </a:lnTo>
                  <a:lnTo>
                    <a:pt x="13468" y="14717"/>
                  </a:lnTo>
                  <a:lnTo>
                    <a:pt x="13927" y="1433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39" y="51"/>
                  </a:lnTo>
                  <a:lnTo>
                    <a:pt x="7805" y="102"/>
                  </a:lnTo>
                  <a:lnTo>
                    <a:pt x="7346" y="179"/>
                  </a:lnTo>
                  <a:lnTo>
                    <a:pt x="6913" y="281"/>
                  </a:lnTo>
                  <a:lnTo>
                    <a:pt x="6479" y="408"/>
                  </a:lnTo>
                  <a:lnTo>
                    <a:pt x="6071" y="536"/>
                  </a:lnTo>
                  <a:lnTo>
                    <a:pt x="5637" y="689"/>
                  </a:lnTo>
                  <a:lnTo>
                    <a:pt x="5229" y="893"/>
                  </a:lnTo>
                  <a:lnTo>
                    <a:pt x="4847" y="1071"/>
                  </a:lnTo>
                  <a:lnTo>
                    <a:pt x="4464" y="1301"/>
                  </a:lnTo>
                  <a:lnTo>
                    <a:pt x="4081" y="1530"/>
                  </a:lnTo>
                  <a:lnTo>
                    <a:pt x="3699" y="1811"/>
                  </a:lnTo>
                  <a:lnTo>
                    <a:pt x="3342" y="2092"/>
                  </a:lnTo>
                  <a:lnTo>
                    <a:pt x="3010" y="2372"/>
                  </a:lnTo>
                  <a:lnTo>
                    <a:pt x="2678" y="2704"/>
                  </a:lnTo>
                  <a:lnTo>
                    <a:pt x="2347" y="3035"/>
                  </a:lnTo>
                  <a:lnTo>
                    <a:pt x="2066" y="3367"/>
                  </a:lnTo>
                  <a:lnTo>
                    <a:pt x="1786" y="3724"/>
                  </a:lnTo>
                  <a:lnTo>
                    <a:pt x="1531" y="4081"/>
                  </a:lnTo>
                  <a:lnTo>
                    <a:pt x="1276" y="4464"/>
                  </a:lnTo>
                  <a:lnTo>
                    <a:pt x="1072" y="4872"/>
                  </a:lnTo>
                  <a:lnTo>
                    <a:pt x="868" y="5254"/>
                  </a:lnTo>
                  <a:lnTo>
                    <a:pt x="689" y="5662"/>
                  </a:lnTo>
                  <a:lnTo>
                    <a:pt x="510" y="6071"/>
                  </a:lnTo>
                  <a:lnTo>
                    <a:pt x="383" y="6504"/>
                  </a:lnTo>
                  <a:lnTo>
                    <a:pt x="255" y="6938"/>
                  </a:lnTo>
                  <a:lnTo>
                    <a:pt x="153" y="7371"/>
                  </a:lnTo>
                  <a:lnTo>
                    <a:pt x="77" y="7805"/>
                  </a:lnTo>
                  <a:lnTo>
                    <a:pt x="26" y="8264"/>
                  </a:lnTo>
                  <a:lnTo>
                    <a:pt x="0" y="8723"/>
                  </a:lnTo>
                  <a:lnTo>
                    <a:pt x="0" y="9182"/>
                  </a:lnTo>
                  <a:lnTo>
                    <a:pt x="0" y="9641"/>
                  </a:lnTo>
                  <a:lnTo>
                    <a:pt x="26" y="10075"/>
                  </a:lnTo>
                  <a:lnTo>
                    <a:pt x="77" y="10534"/>
                  </a:lnTo>
                  <a:lnTo>
                    <a:pt x="153" y="10968"/>
                  </a:lnTo>
                  <a:lnTo>
                    <a:pt x="255" y="11427"/>
                  </a:lnTo>
                  <a:lnTo>
                    <a:pt x="383" y="11835"/>
                  </a:lnTo>
                  <a:lnTo>
                    <a:pt x="510" y="12269"/>
                  </a:lnTo>
                  <a:lnTo>
                    <a:pt x="689" y="12677"/>
                  </a:lnTo>
                  <a:lnTo>
                    <a:pt x="868" y="13085"/>
                  </a:lnTo>
                  <a:lnTo>
                    <a:pt x="1072" y="13493"/>
                  </a:lnTo>
                  <a:lnTo>
                    <a:pt x="1276" y="13876"/>
                  </a:lnTo>
                  <a:lnTo>
                    <a:pt x="1531" y="14258"/>
                  </a:lnTo>
                  <a:lnTo>
                    <a:pt x="1786" y="14615"/>
                  </a:lnTo>
                  <a:lnTo>
                    <a:pt x="2066" y="14972"/>
                  </a:lnTo>
                  <a:lnTo>
                    <a:pt x="2347" y="15329"/>
                  </a:lnTo>
                  <a:lnTo>
                    <a:pt x="2678" y="15661"/>
                  </a:lnTo>
                  <a:lnTo>
                    <a:pt x="3010" y="15967"/>
                  </a:lnTo>
                  <a:lnTo>
                    <a:pt x="3342" y="16273"/>
                  </a:lnTo>
                  <a:lnTo>
                    <a:pt x="3699" y="16554"/>
                  </a:lnTo>
                  <a:lnTo>
                    <a:pt x="4081" y="16809"/>
                  </a:lnTo>
                  <a:lnTo>
                    <a:pt x="4464" y="17038"/>
                  </a:lnTo>
                  <a:lnTo>
                    <a:pt x="4847" y="17268"/>
                  </a:lnTo>
                  <a:lnTo>
                    <a:pt x="5229" y="17472"/>
                  </a:lnTo>
                  <a:lnTo>
                    <a:pt x="5637" y="17651"/>
                  </a:lnTo>
                  <a:lnTo>
                    <a:pt x="6071" y="17804"/>
                  </a:lnTo>
                  <a:lnTo>
                    <a:pt x="6479" y="17957"/>
                  </a:lnTo>
                  <a:lnTo>
                    <a:pt x="6913" y="18059"/>
                  </a:lnTo>
                  <a:lnTo>
                    <a:pt x="7346" y="18161"/>
                  </a:lnTo>
                  <a:lnTo>
                    <a:pt x="7805" y="18237"/>
                  </a:lnTo>
                  <a:lnTo>
                    <a:pt x="8239" y="18288"/>
                  </a:lnTo>
                  <a:lnTo>
                    <a:pt x="8698" y="18339"/>
                  </a:lnTo>
                  <a:lnTo>
                    <a:pt x="9616" y="18339"/>
                  </a:lnTo>
                  <a:lnTo>
                    <a:pt x="10075" y="18288"/>
                  </a:lnTo>
                  <a:lnTo>
                    <a:pt x="10509" y="18237"/>
                  </a:lnTo>
                  <a:lnTo>
                    <a:pt x="10968" y="18161"/>
                  </a:lnTo>
                  <a:lnTo>
                    <a:pt x="11402" y="18059"/>
                  </a:lnTo>
                  <a:lnTo>
                    <a:pt x="11835" y="17957"/>
                  </a:lnTo>
                  <a:lnTo>
                    <a:pt x="12243" y="17804"/>
                  </a:lnTo>
                  <a:lnTo>
                    <a:pt x="12677" y="17651"/>
                  </a:lnTo>
                  <a:lnTo>
                    <a:pt x="13085" y="17472"/>
                  </a:lnTo>
                  <a:lnTo>
                    <a:pt x="13468" y="17268"/>
                  </a:lnTo>
                  <a:lnTo>
                    <a:pt x="13850" y="17038"/>
                  </a:lnTo>
                  <a:lnTo>
                    <a:pt x="14233" y="16809"/>
                  </a:lnTo>
                  <a:lnTo>
                    <a:pt x="14616" y="16554"/>
                  </a:lnTo>
                  <a:lnTo>
                    <a:pt x="14973" y="16273"/>
                  </a:lnTo>
                  <a:lnTo>
                    <a:pt x="15304" y="15967"/>
                  </a:lnTo>
                  <a:lnTo>
                    <a:pt x="15636" y="15661"/>
                  </a:lnTo>
                  <a:lnTo>
                    <a:pt x="15967" y="15329"/>
                  </a:lnTo>
                  <a:lnTo>
                    <a:pt x="16248" y="14972"/>
                  </a:lnTo>
                  <a:lnTo>
                    <a:pt x="16529" y="14615"/>
                  </a:lnTo>
                  <a:lnTo>
                    <a:pt x="16784" y="14258"/>
                  </a:lnTo>
                  <a:lnTo>
                    <a:pt x="17039" y="13876"/>
                  </a:lnTo>
                  <a:lnTo>
                    <a:pt x="17243" y="13493"/>
                  </a:lnTo>
                  <a:lnTo>
                    <a:pt x="17447" y="13085"/>
                  </a:lnTo>
                  <a:lnTo>
                    <a:pt x="17625" y="12677"/>
                  </a:lnTo>
                  <a:lnTo>
                    <a:pt x="17804" y="12269"/>
                  </a:lnTo>
                  <a:lnTo>
                    <a:pt x="17931" y="11835"/>
                  </a:lnTo>
                  <a:lnTo>
                    <a:pt x="18059" y="11427"/>
                  </a:lnTo>
                  <a:lnTo>
                    <a:pt x="18161" y="10968"/>
                  </a:lnTo>
                  <a:lnTo>
                    <a:pt x="18237" y="10534"/>
                  </a:lnTo>
                  <a:lnTo>
                    <a:pt x="18288" y="10075"/>
                  </a:lnTo>
                  <a:lnTo>
                    <a:pt x="18314" y="9641"/>
                  </a:lnTo>
                  <a:lnTo>
                    <a:pt x="18314" y="9182"/>
                  </a:lnTo>
                  <a:lnTo>
                    <a:pt x="18314" y="8545"/>
                  </a:lnTo>
                  <a:lnTo>
                    <a:pt x="18237" y="7907"/>
                  </a:lnTo>
                  <a:lnTo>
                    <a:pt x="18135" y="7269"/>
                  </a:lnTo>
                  <a:lnTo>
                    <a:pt x="17982" y="6657"/>
                  </a:lnTo>
                  <a:lnTo>
                    <a:pt x="17778" y="6071"/>
                  </a:lnTo>
                  <a:lnTo>
                    <a:pt x="17549" y="5484"/>
                  </a:lnTo>
                  <a:lnTo>
                    <a:pt x="17268" y="4897"/>
                  </a:lnTo>
                  <a:lnTo>
                    <a:pt x="16962" y="4362"/>
                  </a:lnTo>
                  <a:lnTo>
                    <a:pt x="16886" y="4285"/>
                  </a:lnTo>
                  <a:lnTo>
                    <a:pt x="16784" y="4234"/>
                  </a:lnTo>
                  <a:lnTo>
                    <a:pt x="16682" y="4234"/>
                  </a:lnTo>
                  <a:lnTo>
                    <a:pt x="16580" y="4260"/>
                  </a:lnTo>
                  <a:lnTo>
                    <a:pt x="16503" y="4336"/>
                  </a:lnTo>
                  <a:lnTo>
                    <a:pt x="16478" y="4438"/>
                  </a:lnTo>
                  <a:lnTo>
                    <a:pt x="16452" y="4540"/>
                  </a:lnTo>
                  <a:lnTo>
                    <a:pt x="16503" y="4642"/>
                  </a:lnTo>
                  <a:lnTo>
                    <a:pt x="16784" y="5127"/>
                  </a:lnTo>
                  <a:lnTo>
                    <a:pt x="17039" y="5637"/>
                  </a:lnTo>
                  <a:lnTo>
                    <a:pt x="17243" y="6147"/>
                  </a:lnTo>
                  <a:lnTo>
                    <a:pt x="17421" y="6683"/>
                  </a:lnTo>
                  <a:lnTo>
                    <a:pt x="17574" y="7218"/>
                  </a:lnTo>
                  <a:lnTo>
                    <a:pt x="17676" y="7779"/>
                  </a:lnTo>
                  <a:lnTo>
                    <a:pt x="17753" y="8341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4"/>
                  </a:lnTo>
                  <a:lnTo>
                    <a:pt x="16018" y="7652"/>
                  </a:lnTo>
                  <a:lnTo>
                    <a:pt x="15840" y="7040"/>
                  </a:lnTo>
                  <a:lnTo>
                    <a:pt x="15636" y="6453"/>
                  </a:lnTo>
                  <a:lnTo>
                    <a:pt x="15355" y="5892"/>
                  </a:lnTo>
                  <a:lnTo>
                    <a:pt x="15049" y="5382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lnTo>
                    <a:pt x="15865" y="3724"/>
                  </a:lnTo>
                  <a:lnTo>
                    <a:pt x="15942" y="3800"/>
                  </a:lnTo>
                  <a:lnTo>
                    <a:pt x="16044" y="3826"/>
                  </a:lnTo>
                  <a:lnTo>
                    <a:pt x="16146" y="3826"/>
                  </a:lnTo>
                  <a:lnTo>
                    <a:pt x="16222" y="3775"/>
                  </a:lnTo>
                  <a:lnTo>
                    <a:pt x="16299" y="3698"/>
                  </a:lnTo>
                  <a:lnTo>
                    <a:pt x="16324" y="3596"/>
                  </a:lnTo>
                  <a:lnTo>
                    <a:pt x="16324" y="3494"/>
                  </a:lnTo>
                  <a:lnTo>
                    <a:pt x="16273" y="3392"/>
                  </a:lnTo>
                  <a:lnTo>
                    <a:pt x="15942" y="3010"/>
                  </a:lnTo>
                  <a:lnTo>
                    <a:pt x="15585" y="2627"/>
                  </a:lnTo>
                  <a:lnTo>
                    <a:pt x="15202" y="2270"/>
                  </a:lnTo>
                  <a:lnTo>
                    <a:pt x="14820" y="1964"/>
                  </a:lnTo>
                  <a:lnTo>
                    <a:pt x="14411" y="1658"/>
                  </a:lnTo>
                  <a:lnTo>
                    <a:pt x="13978" y="1377"/>
                  </a:lnTo>
                  <a:lnTo>
                    <a:pt x="13544" y="1122"/>
                  </a:lnTo>
                  <a:lnTo>
                    <a:pt x="13085" y="893"/>
                  </a:lnTo>
                  <a:lnTo>
                    <a:pt x="12626" y="689"/>
                  </a:lnTo>
                  <a:lnTo>
                    <a:pt x="12167" y="510"/>
                  </a:lnTo>
                  <a:lnTo>
                    <a:pt x="11682" y="357"/>
                  </a:lnTo>
                  <a:lnTo>
                    <a:pt x="11198" y="230"/>
                  </a:lnTo>
                  <a:lnTo>
                    <a:pt x="10688" y="128"/>
                  </a:lnTo>
                  <a:lnTo>
                    <a:pt x="10177" y="77"/>
                  </a:lnTo>
                  <a:lnTo>
                    <a:pt x="9667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1825250" y="1361200"/>
              <a:ext cx="255100" cy="281875"/>
            </a:xfrm>
            <a:custGeom>
              <a:avLst/>
              <a:gdLst/>
              <a:ahLst/>
              <a:cxnLst/>
              <a:rect l="l" t="t" r="r" b="b"/>
              <a:pathLst>
                <a:path w="10204" h="11275" extrusionOk="0">
                  <a:moveTo>
                    <a:pt x="2705" y="4464"/>
                  </a:moveTo>
                  <a:lnTo>
                    <a:pt x="2577" y="4745"/>
                  </a:lnTo>
                  <a:lnTo>
                    <a:pt x="2500" y="5025"/>
                  </a:lnTo>
                  <a:lnTo>
                    <a:pt x="2449" y="5331"/>
                  </a:lnTo>
                  <a:lnTo>
                    <a:pt x="2424" y="5637"/>
                  </a:lnTo>
                  <a:lnTo>
                    <a:pt x="2449" y="5943"/>
                  </a:lnTo>
                  <a:lnTo>
                    <a:pt x="2500" y="6250"/>
                  </a:lnTo>
                  <a:lnTo>
                    <a:pt x="2577" y="6530"/>
                  </a:lnTo>
                  <a:lnTo>
                    <a:pt x="2705" y="6785"/>
                  </a:lnTo>
                  <a:lnTo>
                    <a:pt x="1633" y="6785"/>
                  </a:lnTo>
                  <a:lnTo>
                    <a:pt x="1608" y="6734"/>
                  </a:lnTo>
                  <a:lnTo>
                    <a:pt x="1608" y="4515"/>
                  </a:lnTo>
                  <a:lnTo>
                    <a:pt x="1633" y="4490"/>
                  </a:lnTo>
                  <a:lnTo>
                    <a:pt x="1659" y="4464"/>
                  </a:lnTo>
                  <a:close/>
                  <a:moveTo>
                    <a:pt x="8546" y="4464"/>
                  </a:moveTo>
                  <a:lnTo>
                    <a:pt x="8571" y="4490"/>
                  </a:lnTo>
                  <a:lnTo>
                    <a:pt x="8597" y="4515"/>
                  </a:lnTo>
                  <a:lnTo>
                    <a:pt x="8597" y="6734"/>
                  </a:lnTo>
                  <a:lnTo>
                    <a:pt x="8571" y="6785"/>
                  </a:lnTo>
                  <a:lnTo>
                    <a:pt x="7500" y="6785"/>
                  </a:lnTo>
                  <a:lnTo>
                    <a:pt x="7627" y="6530"/>
                  </a:lnTo>
                  <a:lnTo>
                    <a:pt x="7704" y="6250"/>
                  </a:lnTo>
                  <a:lnTo>
                    <a:pt x="7755" y="5943"/>
                  </a:lnTo>
                  <a:lnTo>
                    <a:pt x="7780" y="5637"/>
                  </a:lnTo>
                  <a:lnTo>
                    <a:pt x="7755" y="5331"/>
                  </a:lnTo>
                  <a:lnTo>
                    <a:pt x="7704" y="5025"/>
                  </a:lnTo>
                  <a:lnTo>
                    <a:pt x="7627" y="4745"/>
                  </a:lnTo>
                  <a:lnTo>
                    <a:pt x="7500" y="4464"/>
                  </a:lnTo>
                  <a:close/>
                  <a:moveTo>
                    <a:pt x="5102" y="3495"/>
                  </a:moveTo>
                  <a:lnTo>
                    <a:pt x="5332" y="3520"/>
                  </a:lnTo>
                  <a:lnTo>
                    <a:pt x="5536" y="3546"/>
                  </a:lnTo>
                  <a:lnTo>
                    <a:pt x="5740" y="3597"/>
                  </a:lnTo>
                  <a:lnTo>
                    <a:pt x="5918" y="3673"/>
                  </a:lnTo>
                  <a:lnTo>
                    <a:pt x="6122" y="3750"/>
                  </a:lnTo>
                  <a:lnTo>
                    <a:pt x="6301" y="3877"/>
                  </a:lnTo>
                  <a:lnTo>
                    <a:pt x="6454" y="3979"/>
                  </a:lnTo>
                  <a:lnTo>
                    <a:pt x="6607" y="4132"/>
                  </a:lnTo>
                  <a:lnTo>
                    <a:pt x="6735" y="4286"/>
                  </a:lnTo>
                  <a:lnTo>
                    <a:pt x="6862" y="4439"/>
                  </a:lnTo>
                  <a:lnTo>
                    <a:pt x="6964" y="4617"/>
                  </a:lnTo>
                  <a:lnTo>
                    <a:pt x="7066" y="4796"/>
                  </a:lnTo>
                  <a:lnTo>
                    <a:pt x="7143" y="5000"/>
                  </a:lnTo>
                  <a:lnTo>
                    <a:pt x="7194" y="5204"/>
                  </a:lnTo>
                  <a:lnTo>
                    <a:pt x="7219" y="5408"/>
                  </a:lnTo>
                  <a:lnTo>
                    <a:pt x="7245" y="5637"/>
                  </a:lnTo>
                  <a:lnTo>
                    <a:pt x="7219" y="5841"/>
                  </a:lnTo>
                  <a:lnTo>
                    <a:pt x="7194" y="6071"/>
                  </a:lnTo>
                  <a:lnTo>
                    <a:pt x="7143" y="6275"/>
                  </a:lnTo>
                  <a:lnTo>
                    <a:pt x="7066" y="6454"/>
                  </a:lnTo>
                  <a:lnTo>
                    <a:pt x="6964" y="6658"/>
                  </a:lnTo>
                  <a:lnTo>
                    <a:pt x="6862" y="6811"/>
                  </a:lnTo>
                  <a:lnTo>
                    <a:pt x="6735" y="6989"/>
                  </a:lnTo>
                  <a:lnTo>
                    <a:pt x="6607" y="7142"/>
                  </a:lnTo>
                  <a:lnTo>
                    <a:pt x="6454" y="7270"/>
                  </a:lnTo>
                  <a:lnTo>
                    <a:pt x="6301" y="7397"/>
                  </a:lnTo>
                  <a:lnTo>
                    <a:pt x="6122" y="7499"/>
                  </a:lnTo>
                  <a:lnTo>
                    <a:pt x="5918" y="7601"/>
                  </a:lnTo>
                  <a:lnTo>
                    <a:pt x="5740" y="7678"/>
                  </a:lnTo>
                  <a:lnTo>
                    <a:pt x="5536" y="7729"/>
                  </a:lnTo>
                  <a:lnTo>
                    <a:pt x="5332" y="7754"/>
                  </a:lnTo>
                  <a:lnTo>
                    <a:pt x="4873" y="7754"/>
                  </a:lnTo>
                  <a:lnTo>
                    <a:pt x="4669" y="7729"/>
                  </a:lnTo>
                  <a:lnTo>
                    <a:pt x="4464" y="7678"/>
                  </a:lnTo>
                  <a:lnTo>
                    <a:pt x="4286" y="7601"/>
                  </a:lnTo>
                  <a:lnTo>
                    <a:pt x="4082" y="7499"/>
                  </a:lnTo>
                  <a:lnTo>
                    <a:pt x="3903" y="7397"/>
                  </a:lnTo>
                  <a:lnTo>
                    <a:pt x="3750" y="7270"/>
                  </a:lnTo>
                  <a:lnTo>
                    <a:pt x="3597" y="7142"/>
                  </a:lnTo>
                  <a:lnTo>
                    <a:pt x="3470" y="6989"/>
                  </a:lnTo>
                  <a:lnTo>
                    <a:pt x="3342" y="6811"/>
                  </a:lnTo>
                  <a:lnTo>
                    <a:pt x="3240" y="6658"/>
                  </a:lnTo>
                  <a:lnTo>
                    <a:pt x="3138" y="6454"/>
                  </a:lnTo>
                  <a:lnTo>
                    <a:pt x="3062" y="6275"/>
                  </a:lnTo>
                  <a:lnTo>
                    <a:pt x="3011" y="6071"/>
                  </a:lnTo>
                  <a:lnTo>
                    <a:pt x="2985" y="5841"/>
                  </a:lnTo>
                  <a:lnTo>
                    <a:pt x="2960" y="5637"/>
                  </a:lnTo>
                  <a:lnTo>
                    <a:pt x="2985" y="5408"/>
                  </a:lnTo>
                  <a:lnTo>
                    <a:pt x="3011" y="5204"/>
                  </a:lnTo>
                  <a:lnTo>
                    <a:pt x="3062" y="5000"/>
                  </a:lnTo>
                  <a:lnTo>
                    <a:pt x="3138" y="4796"/>
                  </a:lnTo>
                  <a:lnTo>
                    <a:pt x="3240" y="4617"/>
                  </a:lnTo>
                  <a:lnTo>
                    <a:pt x="3342" y="4439"/>
                  </a:lnTo>
                  <a:lnTo>
                    <a:pt x="3470" y="4286"/>
                  </a:lnTo>
                  <a:lnTo>
                    <a:pt x="3597" y="4132"/>
                  </a:lnTo>
                  <a:lnTo>
                    <a:pt x="3750" y="3979"/>
                  </a:lnTo>
                  <a:lnTo>
                    <a:pt x="3903" y="3877"/>
                  </a:lnTo>
                  <a:lnTo>
                    <a:pt x="4082" y="3750"/>
                  </a:lnTo>
                  <a:lnTo>
                    <a:pt x="4286" y="3673"/>
                  </a:lnTo>
                  <a:lnTo>
                    <a:pt x="4464" y="3597"/>
                  </a:lnTo>
                  <a:lnTo>
                    <a:pt x="4669" y="3546"/>
                  </a:lnTo>
                  <a:lnTo>
                    <a:pt x="4873" y="3520"/>
                  </a:lnTo>
                  <a:lnTo>
                    <a:pt x="5102" y="3495"/>
                  </a:lnTo>
                  <a:close/>
                  <a:moveTo>
                    <a:pt x="9311" y="3393"/>
                  </a:moveTo>
                  <a:lnTo>
                    <a:pt x="9387" y="3418"/>
                  </a:lnTo>
                  <a:lnTo>
                    <a:pt x="9464" y="3469"/>
                  </a:lnTo>
                  <a:lnTo>
                    <a:pt x="9540" y="3520"/>
                  </a:lnTo>
                  <a:lnTo>
                    <a:pt x="9591" y="3597"/>
                  </a:lnTo>
                  <a:lnTo>
                    <a:pt x="9642" y="3673"/>
                  </a:lnTo>
                  <a:lnTo>
                    <a:pt x="9668" y="3750"/>
                  </a:lnTo>
                  <a:lnTo>
                    <a:pt x="9668" y="3852"/>
                  </a:lnTo>
                  <a:lnTo>
                    <a:pt x="9668" y="7423"/>
                  </a:lnTo>
                  <a:lnTo>
                    <a:pt x="9668" y="7499"/>
                  </a:lnTo>
                  <a:lnTo>
                    <a:pt x="9642" y="7601"/>
                  </a:lnTo>
                  <a:lnTo>
                    <a:pt x="9591" y="7678"/>
                  </a:lnTo>
                  <a:lnTo>
                    <a:pt x="9540" y="7729"/>
                  </a:lnTo>
                  <a:lnTo>
                    <a:pt x="9464" y="7805"/>
                  </a:lnTo>
                  <a:lnTo>
                    <a:pt x="9387" y="7831"/>
                  </a:lnTo>
                  <a:lnTo>
                    <a:pt x="9311" y="7856"/>
                  </a:lnTo>
                  <a:lnTo>
                    <a:pt x="9209" y="7882"/>
                  </a:lnTo>
                  <a:lnTo>
                    <a:pt x="6556" y="7882"/>
                  </a:lnTo>
                  <a:lnTo>
                    <a:pt x="6862" y="7627"/>
                  </a:lnTo>
                  <a:lnTo>
                    <a:pt x="7015" y="7474"/>
                  </a:lnTo>
                  <a:lnTo>
                    <a:pt x="7168" y="7321"/>
                  </a:lnTo>
                  <a:lnTo>
                    <a:pt x="8648" y="7321"/>
                  </a:lnTo>
                  <a:lnTo>
                    <a:pt x="8775" y="7295"/>
                  </a:lnTo>
                  <a:lnTo>
                    <a:pt x="8877" y="7219"/>
                  </a:lnTo>
                  <a:lnTo>
                    <a:pt x="8954" y="7168"/>
                  </a:lnTo>
                  <a:lnTo>
                    <a:pt x="9030" y="7066"/>
                  </a:lnTo>
                  <a:lnTo>
                    <a:pt x="9081" y="6964"/>
                  </a:lnTo>
                  <a:lnTo>
                    <a:pt x="9107" y="6862"/>
                  </a:lnTo>
                  <a:lnTo>
                    <a:pt x="9132" y="6734"/>
                  </a:lnTo>
                  <a:lnTo>
                    <a:pt x="9132" y="4515"/>
                  </a:lnTo>
                  <a:lnTo>
                    <a:pt x="9107" y="4413"/>
                  </a:lnTo>
                  <a:lnTo>
                    <a:pt x="9081" y="4286"/>
                  </a:lnTo>
                  <a:lnTo>
                    <a:pt x="9030" y="4183"/>
                  </a:lnTo>
                  <a:lnTo>
                    <a:pt x="8954" y="4107"/>
                  </a:lnTo>
                  <a:lnTo>
                    <a:pt x="8877" y="4030"/>
                  </a:lnTo>
                  <a:lnTo>
                    <a:pt x="8775" y="3979"/>
                  </a:lnTo>
                  <a:lnTo>
                    <a:pt x="8648" y="3954"/>
                  </a:lnTo>
                  <a:lnTo>
                    <a:pt x="8546" y="3928"/>
                  </a:lnTo>
                  <a:lnTo>
                    <a:pt x="7168" y="3928"/>
                  </a:lnTo>
                  <a:lnTo>
                    <a:pt x="7015" y="3775"/>
                  </a:lnTo>
                  <a:lnTo>
                    <a:pt x="6862" y="3648"/>
                  </a:lnTo>
                  <a:lnTo>
                    <a:pt x="6556" y="3393"/>
                  </a:lnTo>
                  <a:close/>
                  <a:moveTo>
                    <a:pt x="5000" y="0"/>
                  </a:moveTo>
                  <a:lnTo>
                    <a:pt x="4924" y="77"/>
                  </a:lnTo>
                  <a:lnTo>
                    <a:pt x="4847" y="153"/>
                  </a:lnTo>
                  <a:lnTo>
                    <a:pt x="4822" y="255"/>
                  </a:lnTo>
                  <a:lnTo>
                    <a:pt x="4822" y="2857"/>
                  </a:lnTo>
                  <a:lnTo>
                    <a:pt x="3215" y="2857"/>
                  </a:lnTo>
                  <a:lnTo>
                    <a:pt x="3215" y="1990"/>
                  </a:lnTo>
                  <a:lnTo>
                    <a:pt x="3189" y="1862"/>
                  </a:lnTo>
                  <a:lnTo>
                    <a:pt x="3138" y="1786"/>
                  </a:lnTo>
                  <a:lnTo>
                    <a:pt x="3062" y="1735"/>
                  </a:lnTo>
                  <a:lnTo>
                    <a:pt x="2960" y="1709"/>
                  </a:lnTo>
                  <a:lnTo>
                    <a:pt x="2858" y="1735"/>
                  </a:lnTo>
                  <a:lnTo>
                    <a:pt x="2756" y="1786"/>
                  </a:lnTo>
                  <a:lnTo>
                    <a:pt x="2705" y="1862"/>
                  </a:lnTo>
                  <a:lnTo>
                    <a:pt x="2679" y="1990"/>
                  </a:lnTo>
                  <a:lnTo>
                    <a:pt x="2679" y="2857"/>
                  </a:lnTo>
                  <a:lnTo>
                    <a:pt x="996" y="2857"/>
                  </a:lnTo>
                  <a:lnTo>
                    <a:pt x="792" y="2883"/>
                  </a:lnTo>
                  <a:lnTo>
                    <a:pt x="613" y="2934"/>
                  </a:lnTo>
                  <a:lnTo>
                    <a:pt x="434" y="3036"/>
                  </a:lnTo>
                  <a:lnTo>
                    <a:pt x="281" y="3138"/>
                  </a:lnTo>
                  <a:lnTo>
                    <a:pt x="179" y="3291"/>
                  </a:lnTo>
                  <a:lnTo>
                    <a:pt x="77" y="3469"/>
                  </a:lnTo>
                  <a:lnTo>
                    <a:pt x="26" y="3648"/>
                  </a:lnTo>
                  <a:lnTo>
                    <a:pt x="1" y="3852"/>
                  </a:lnTo>
                  <a:lnTo>
                    <a:pt x="1" y="4464"/>
                  </a:lnTo>
                  <a:lnTo>
                    <a:pt x="26" y="4566"/>
                  </a:lnTo>
                  <a:lnTo>
                    <a:pt x="77" y="4643"/>
                  </a:lnTo>
                  <a:lnTo>
                    <a:pt x="154" y="4719"/>
                  </a:lnTo>
                  <a:lnTo>
                    <a:pt x="383" y="4719"/>
                  </a:lnTo>
                  <a:lnTo>
                    <a:pt x="460" y="4643"/>
                  </a:lnTo>
                  <a:lnTo>
                    <a:pt x="511" y="4566"/>
                  </a:lnTo>
                  <a:lnTo>
                    <a:pt x="536" y="4464"/>
                  </a:lnTo>
                  <a:lnTo>
                    <a:pt x="536" y="3852"/>
                  </a:lnTo>
                  <a:lnTo>
                    <a:pt x="536" y="3750"/>
                  </a:lnTo>
                  <a:lnTo>
                    <a:pt x="562" y="3673"/>
                  </a:lnTo>
                  <a:lnTo>
                    <a:pt x="613" y="3597"/>
                  </a:lnTo>
                  <a:lnTo>
                    <a:pt x="664" y="3520"/>
                  </a:lnTo>
                  <a:lnTo>
                    <a:pt x="741" y="3469"/>
                  </a:lnTo>
                  <a:lnTo>
                    <a:pt x="817" y="3418"/>
                  </a:lnTo>
                  <a:lnTo>
                    <a:pt x="894" y="3393"/>
                  </a:lnTo>
                  <a:lnTo>
                    <a:pt x="3648" y="3393"/>
                  </a:lnTo>
                  <a:lnTo>
                    <a:pt x="3342" y="3648"/>
                  </a:lnTo>
                  <a:lnTo>
                    <a:pt x="3189" y="3775"/>
                  </a:lnTo>
                  <a:lnTo>
                    <a:pt x="3036" y="3928"/>
                  </a:lnTo>
                  <a:lnTo>
                    <a:pt x="1659" y="3928"/>
                  </a:lnTo>
                  <a:lnTo>
                    <a:pt x="1557" y="3954"/>
                  </a:lnTo>
                  <a:lnTo>
                    <a:pt x="1429" y="3979"/>
                  </a:lnTo>
                  <a:lnTo>
                    <a:pt x="1327" y="4030"/>
                  </a:lnTo>
                  <a:lnTo>
                    <a:pt x="1251" y="4107"/>
                  </a:lnTo>
                  <a:lnTo>
                    <a:pt x="1174" y="4183"/>
                  </a:lnTo>
                  <a:lnTo>
                    <a:pt x="1123" y="4286"/>
                  </a:lnTo>
                  <a:lnTo>
                    <a:pt x="1098" y="4413"/>
                  </a:lnTo>
                  <a:lnTo>
                    <a:pt x="1072" y="4515"/>
                  </a:lnTo>
                  <a:lnTo>
                    <a:pt x="1072" y="6734"/>
                  </a:lnTo>
                  <a:lnTo>
                    <a:pt x="1098" y="6862"/>
                  </a:lnTo>
                  <a:lnTo>
                    <a:pt x="1123" y="6964"/>
                  </a:lnTo>
                  <a:lnTo>
                    <a:pt x="1174" y="7066"/>
                  </a:lnTo>
                  <a:lnTo>
                    <a:pt x="1251" y="7168"/>
                  </a:lnTo>
                  <a:lnTo>
                    <a:pt x="1327" y="7219"/>
                  </a:lnTo>
                  <a:lnTo>
                    <a:pt x="1429" y="7295"/>
                  </a:lnTo>
                  <a:lnTo>
                    <a:pt x="1557" y="7321"/>
                  </a:lnTo>
                  <a:lnTo>
                    <a:pt x="3036" y="7321"/>
                  </a:lnTo>
                  <a:lnTo>
                    <a:pt x="3189" y="7474"/>
                  </a:lnTo>
                  <a:lnTo>
                    <a:pt x="3342" y="7627"/>
                  </a:lnTo>
                  <a:lnTo>
                    <a:pt x="3648" y="7882"/>
                  </a:lnTo>
                  <a:lnTo>
                    <a:pt x="996" y="7882"/>
                  </a:lnTo>
                  <a:lnTo>
                    <a:pt x="894" y="7856"/>
                  </a:lnTo>
                  <a:lnTo>
                    <a:pt x="817" y="7831"/>
                  </a:lnTo>
                  <a:lnTo>
                    <a:pt x="741" y="7805"/>
                  </a:lnTo>
                  <a:lnTo>
                    <a:pt x="664" y="7729"/>
                  </a:lnTo>
                  <a:lnTo>
                    <a:pt x="613" y="7678"/>
                  </a:lnTo>
                  <a:lnTo>
                    <a:pt x="562" y="7601"/>
                  </a:lnTo>
                  <a:lnTo>
                    <a:pt x="536" y="7499"/>
                  </a:lnTo>
                  <a:lnTo>
                    <a:pt x="536" y="7423"/>
                  </a:lnTo>
                  <a:lnTo>
                    <a:pt x="536" y="5637"/>
                  </a:lnTo>
                  <a:lnTo>
                    <a:pt x="511" y="5535"/>
                  </a:lnTo>
                  <a:lnTo>
                    <a:pt x="460" y="5433"/>
                  </a:lnTo>
                  <a:lnTo>
                    <a:pt x="383" y="5382"/>
                  </a:lnTo>
                  <a:lnTo>
                    <a:pt x="256" y="5357"/>
                  </a:lnTo>
                  <a:lnTo>
                    <a:pt x="154" y="5382"/>
                  </a:lnTo>
                  <a:lnTo>
                    <a:pt x="77" y="5433"/>
                  </a:lnTo>
                  <a:lnTo>
                    <a:pt x="26" y="5535"/>
                  </a:lnTo>
                  <a:lnTo>
                    <a:pt x="1" y="5637"/>
                  </a:lnTo>
                  <a:lnTo>
                    <a:pt x="1" y="7423"/>
                  </a:lnTo>
                  <a:lnTo>
                    <a:pt x="26" y="7627"/>
                  </a:lnTo>
                  <a:lnTo>
                    <a:pt x="77" y="7805"/>
                  </a:lnTo>
                  <a:lnTo>
                    <a:pt x="179" y="7984"/>
                  </a:lnTo>
                  <a:lnTo>
                    <a:pt x="281" y="8111"/>
                  </a:lnTo>
                  <a:lnTo>
                    <a:pt x="434" y="8239"/>
                  </a:lnTo>
                  <a:lnTo>
                    <a:pt x="613" y="8341"/>
                  </a:lnTo>
                  <a:lnTo>
                    <a:pt x="792" y="8392"/>
                  </a:lnTo>
                  <a:lnTo>
                    <a:pt x="996" y="8418"/>
                  </a:lnTo>
                  <a:lnTo>
                    <a:pt x="2679" y="8418"/>
                  </a:lnTo>
                  <a:lnTo>
                    <a:pt x="2679" y="9285"/>
                  </a:lnTo>
                  <a:lnTo>
                    <a:pt x="2705" y="9387"/>
                  </a:lnTo>
                  <a:lnTo>
                    <a:pt x="2756" y="9463"/>
                  </a:lnTo>
                  <a:lnTo>
                    <a:pt x="2858" y="9540"/>
                  </a:lnTo>
                  <a:lnTo>
                    <a:pt x="2960" y="9565"/>
                  </a:lnTo>
                  <a:lnTo>
                    <a:pt x="3062" y="9540"/>
                  </a:lnTo>
                  <a:lnTo>
                    <a:pt x="3138" y="9463"/>
                  </a:lnTo>
                  <a:lnTo>
                    <a:pt x="3189" y="9387"/>
                  </a:lnTo>
                  <a:lnTo>
                    <a:pt x="3215" y="9285"/>
                  </a:lnTo>
                  <a:lnTo>
                    <a:pt x="3215" y="8418"/>
                  </a:lnTo>
                  <a:lnTo>
                    <a:pt x="4822" y="8418"/>
                  </a:lnTo>
                  <a:lnTo>
                    <a:pt x="4822" y="10994"/>
                  </a:lnTo>
                  <a:lnTo>
                    <a:pt x="4847" y="11096"/>
                  </a:lnTo>
                  <a:lnTo>
                    <a:pt x="4924" y="11198"/>
                  </a:lnTo>
                  <a:lnTo>
                    <a:pt x="5000" y="11249"/>
                  </a:lnTo>
                  <a:lnTo>
                    <a:pt x="5102" y="11274"/>
                  </a:lnTo>
                  <a:lnTo>
                    <a:pt x="5204" y="11249"/>
                  </a:lnTo>
                  <a:lnTo>
                    <a:pt x="5281" y="11198"/>
                  </a:lnTo>
                  <a:lnTo>
                    <a:pt x="5357" y="11096"/>
                  </a:lnTo>
                  <a:lnTo>
                    <a:pt x="5383" y="10994"/>
                  </a:lnTo>
                  <a:lnTo>
                    <a:pt x="5383" y="8418"/>
                  </a:lnTo>
                  <a:lnTo>
                    <a:pt x="6990" y="8418"/>
                  </a:lnTo>
                  <a:lnTo>
                    <a:pt x="6990" y="9285"/>
                  </a:lnTo>
                  <a:lnTo>
                    <a:pt x="7015" y="9387"/>
                  </a:lnTo>
                  <a:lnTo>
                    <a:pt x="7066" y="9463"/>
                  </a:lnTo>
                  <a:lnTo>
                    <a:pt x="7143" y="9540"/>
                  </a:lnTo>
                  <a:lnTo>
                    <a:pt x="7245" y="9565"/>
                  </a:lnTo>
                  <a:lnTo>
                    <a:pt x="7347" y="9540"/>
                  </a:lnTo>
                  <a:lnTo>
                    <a:pt x="7449" y="9463"/>
                  </a:lnTo>
                  <a:lnTo>
                    <a:pt x="7500" y="9387"/>
                  </a:lnTo>
                  <a:lnTo>
                    <a:pt x="7525" y="9285"/>
                  </a:lnTo>
                  <a:lnTo>
                    <a:pt x="7525" y="8418"/>
                  </a:lnTo>
                  <a:lnTo>
                    <a:pt x="9209" y="8418"/>
                  </a:lnTo>
                  <a:lnTo>
                    <a:pt x="9413" y="8392"/>
                  </a:lnTo>
                  <a:lnTo>
                    <a:pt x="9591" y="8341"/>
                  </a:lnTo>
                  <a:lnTo>
                    <a:pt x="9770" y="8239"/>
                  </a:lnTo>
                  <a:lnTo>
                    <a:pt x="9923" y="8111"/>
                  </a:lnTo>
                  <a:lnTo>
                    <a:pt x="10025" y="7984"/>
                  </a:lnTo>
                  <a:lnTo>
                    <a:pt x="10127" y="7805"/>
                  </a:lnTo>
                  <a:lnTo>
                    <a:pt x="10178" y="7627"/>
                  </a:lnTo>
                  <a:lnTo>
                    <a:pt x="10203" y="7423"/>
                  </a:lnTo>
                  <a:lnTo>
                    <a:pt x="10203" y="3852"/>
                  </a:lnTo>
                  <a:lnTo>
                    <a:pt x="10178" y="3648"/>
                  </a:lnTo>
                  <a:lnTo>
                    <a:pt x="10127" y="3469"/>
                  </a:lnTo>
                  <a:lnTo>
                    <a:pt x="10025" y="3291"/>
                  </a:lnTo>
                  <a:lnTo>
                    <a:pt x="9923" y="3138"/>
                  </a:lnTo>
                  <a:lnTo>
                    <a:pt x="9770" y="3036"/>
                  </a:lnTo>
                  <a:lnTo>
                    <a:pt x="9591" y="2934"/>
                  </a:lnTo>
                  <a:lnTo>
                    <a:pt x="9413" y="2883"/>
                  </a:lnTo>
                  <a:lnTo>
                    <a:pt x="9209" y="2857"/>
                  </a:lnTo>
                  <a:lnTo>
                    <a:pt x="7525" y="2857"/>
                  </a:lnTo>
                  <a:lnTo>
                    <a:pt x="7525" y="1990"/>
                  </a:lnTo>
                  <a:lnTo>
                    <a:pt x="7500" y="1862"/>
                  </a:lnTo>
                  <a:lnTo>
                    <a:pt x="7449" y="1786"/>
                  </a:lnTo>
                  <a:lnTo>
                    <a:pt x="7347" y="1735"/>
                  </a:lnTo>
                  <a:lnTo>
                    <a:pt x="7245" y="1709"/>
                  </a:lnTo>
                  <a:lnTo>
                    <a:pt x="7143" y="1735"/>
                  </a:lnTo>
                  <a:lnTo>
                    <a:pt x="7066" y="1786"/>
                  </a:lnTo>
                  <a:lnTo>
                    <a:pt x="7015" y="1862"/>
                  </a:lnTo>
                  <a:lnTo>
                    <a:pt x="6990" y="1990"/>
                  </a:lnTo>
                  <a:lnTo>
                    <a:pt x="6990" y="2857"/>
                  </a:lnTo>
                  <a:lnTo>
                    <a:pt x="5383" y="2857"/>
                  </a:lnTo>
                  <a:lnTo>
                    <a:pt x="5383" y="255"/>
                  </a:lnTo>
                  <a:lnTo>
                    <a:pt x="5357" y="153"/>
                  </a:lnTo>
                  <a:lnTo>
                    <a:pt x="5281" y="77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1926000" y="147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174" y="536"/>
                  </a:moveTo>
                  <a:lnTo>
                    <a:pt x="1276" y="587"/>
                  </a:lnTo>
                  <a:lnTo>
                    <a:pt x="1378" y="638"/>
                  </a:lnTo>
                  <a:lnTo>
                    <a:pt x="1455" y="689"/>
                  </a:lnTo>
                  <a:lnTo>
                    <a:pt x="1506" y="765"/>
                  </a:lnTo>
                  <a:lnTo>
                    <a:pt x="1557" y="867"/>
                  </a:lnTo>
                  <a:lnTo>
                    <a:pt x="1582" y="969"/>
                  </a:lnTo>
                  <a:lnTo>
                    <a:pt x="1608" y="1071"/>
                  </a:lnTo>
                  <a:lnTo>
                    <a:pt x="1582" y="1173"/>
                  </a:lnTo>
                  <a:lnTo>
                    <a:pt x="1557" y="1275"/>
                  </a:lnTo>
                  <a:lnTo>
                    <a:pt x="1506" y="1352"/>
                  </a:lnTo>
                  <a:lnTo>
                    <a:pt x="1455" y="1428"/>
                  </a:lnTo>
                  <a:lnTo>
                    <a:pt x="1378" y="1505"/>
                  </a:lnTo>
                  <a:lnTo>
                    <a:pt x="1276" y="1556"/>
                  </a:lnTo>
                  <a:lnTo>
                    <a:pt x="1174" y="1581"/>
                  </a:lnTo>
                  <a:lnTo>
                    <a:pt x="970" y="1581"/>
                  </a:lnTo>
                  <a:lnTo>
                    <a:pt x="868" y="1556"/>
                  </a:lnTo>
                  <a:lnTo>
                    <a:pt x="766" y="1505"/>
                  </a:lnTo>
                  <a:lnTo>
                    <a:pt x="690" y="1428"/>
                  </a:lnTo>
                  <a:lnTo>
                    <a:pt x="639" y="1352"/>
                  </a:lnTo>
                  <a:lnTo>
                    <a:pt x="588" y="1275"/>
                  </a:lnTo>
                  <a:lnTo>
                    <a:pt x="562" y="1173"/>
                  </a:lnTo>
                  <a:lnTo>
                    <a:pt x="537" y="1071"/>
                  </a:lnTo>
                  <a:lnTo>
                    <a:pt x="562" y="969"/>
                  </a:lnTo>
                  <a:lnTo>
                    <a:pt x="588" y="867"/>
                  </a:lnTo>
                  <a:lnTo>
                    <a:pt x="639" y="765"/>
                  </a:lnTo>
                  <a:lnTo>
                    <a:pt x="690" y="689"/>
                  </a:lnTo>
                  <a:lnTo>
                    <a:pt x="766" y="638"/>
                  </a:lnTo>
                  <a:lnTo>
                    <a:pt x="868" y="587"/>
                  </a:lnTo>
                  <a:lnTo>
                    <a:pt x="970" y="536"/>
                  </a:lnTo>
                  <a:close/>
                  <a:moveTo>
                    <a:pt x="1072" y="0"/>
                  </a:moveTo>
                  <a:lnTo>
                    <a:pt x="868" y="26"/>
                  </a:lnTo>
                  <a:lnTo>
                    <a:pt x="664" y="77"/>
                  </a:lnTo>
                  <a:lnTo>
                    <a:pt x="485" y="179"/>
                  </a:lnTo>
                  <a:lnTo>
                    <a:pt x="307" y="306"/>
                  </a:lnTo>
                  <a:lnTo>
                    <a:pt x="179" y="459"/>
                  </a:lnTo>
                  <a:lnTo>
                    <a:pt x="103" y="663"/>
                  </a:lnTo>
                  <a:lnTo>
                    <a:pt x="26" y="842"/>
                  </a:lnTo>
                  <a:lnTo>
                    <a:pt x="1" y="1071"/>
                  </a:lnTo>
                  <a:lnTo>
                    <a:pt x="26" y="1275"/>
                  </a:lnTo>
                  <a:lnTo>
                    <a:pt x="103" y="1479"/>
                  </a:lnTo>
                  <a:lnTo>
                    <a:pt x="179" y="1658"/>
                  </a:lnTo>
                  <a:lnTo>
                    <a:pt x="307" y="1811"/>
                  </a:lnTo>
                  <a:lnTo>
                    <a:pt x="485" y="1939"/>
                  </a:lnTo>
                  <a:lnTo>
                    <a:pt x="664" y="2041"/>
                  </a:lnTo>
                  <a:lnTo>
                    <a:pt x="868" y="2117"/>
                  </a:lnTo>
                  <a:lnTo>
                    <a:pt x="1072" y="2143"/>
                  </a:lnTo>
                  <a:lnTo>
                    <a:pt x="1276" y="2117"/>
                  </a:lnTo>
                  <a:lnTo>
                    <a:pt x="1480" y="2041"/>
                  </a:lnTo>
                  <a:lnTo>
                    <a:pt x="1659" y="1939"/>
                  </a:lnTo>
                  <a:lnTo>
                    <a:pt x="1837" y="1811"/>
                  </a:lnTo>
                  <a:lnTo>
                    <a:pt x="1965" y="1658"/>
                  </a:lnTo>
                  <a:lnTo>
                    <a:pt x="2041" y="1479"/>
                  </a:lnTo>
                  <a:lnTo>
                    <a:pt x="2118" y="1275"/>
                  </a:lnTo>
                  <a:lnTo>
                    <a:pt x="2143" y="1071"/>
                  </a:lnTo>
                  <a:lnTo>
                    <a:pt x="2118" y="842"/>
                  </a:lnTo>
                  <a:lnTo>
                    <a:pt x="2041" y="663"/>
                  </a:lnTo>
                  <a:lnTo>
                    <a:pt x="1965" y="459"/>
                  </a:lnTo>
                  <a:lnTo>
                    <a:pt x="1837" y="306"/>
                  </a:lnTo>
                  <a:lnTo>
                    <a:pt x="1659" y="179"/>
                  </a:lnTo>
                  <a:lnTo>
                    <a:pt x="1480" y="77"/>
                  </a:lnTo>
                  <a:lnTo>
                    <a:pt x="1276" y="2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3"/>
          <p:cNvSpPr/>
          <p:nvPr/>
        </p:nvSpPr>
        <p:spPr>
          <a:xfrm>
            <a:off x="1858500" y="562368"/>
            <a:ext cx="5427000" cy="477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3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</a:t>
            </a:r>
            <a:r>
              <a:rPr lang="en">
                <a:solidFill>
                  <a:schemeClr val="dk2"/>
                </a:solidFill>
              </a:rPr>
              <a:t>SYSTEMS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6" name="Google Shape;806;p43"/>
          <p:cNvSpPr txBox="1">
            <a:spLocks noGrp="1"/>
          </p:cNvSpPr>
          <p:nvPr>
            <p:ph type="title"/>
          </p:nvPr>
        </p:nvSpPr>
        <p:spPr>
          <a:xfrm>
            <a:off x="2363411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07" name="Google Shape;807;p43"/>
          <p:cNvSpPr txBox="1">
            <a:spLocks noGrp="1"/>
          </p:cNvSpPr>
          <p:nvPr>
            <p:ph type="subTitle" idx="1"/>
          </p:nvPr>
        </p:nvSpPr>
        <p:spPr>
          <a:xfrm>
            <a:off x="2363411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808" name="Google Shape;808;p43"/>
          <p:cNvSpPr txBox="1">
            <a:spLocks noGrp="1"/>
          </p:cNvSpPr>
          <p:nvPr>
            <p:ph type="title" idx="2"/>
          </p:nvPr>
        </p:nvSpPr>
        <p:spPr>
          <a:xfrm>
            <a:off x="5873140" y="1379650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09" name="Google Shape;809;p43"/>
          <p:cNvSpPr txBox="1">
            <a:spLocks noGrp="1"/>
          </p:cNvSpPr>
          <p:nvPr>
            <p:ph type="subTitle" idx="3"/>
          </p:nvPr>
        </p:nvSpPr>
        <p:spPr>
          <a:xfrm>
            <a:off x="5873135" y="1661376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second planet from the Sun</a:t>
            </a:r>
            <a:endParaRPr/>
          </a:p>
        </p:txBody>
      </p:sp>
      <p:sp>
        <p:nvSpPr>
          <p:cNvPr id="810" name="Google Shape;810;p43"/>
          <p:cNvSpPr txBox="1">
            <a:spLocks noGrp="1"/>
          </p:cNvSpPr>
          <p:nvPr>
            <p:ph type="title" idx="4"/>
          </p:nvPr>
        </p:nvSpPr>
        <p:spPr>
          <a:xfrm>
            <a:off x="2363415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11" name="Google Shape;811;p43"/>
          <p:cNvSpPr txBox="1">
            <a:spLocks noGrp="1"/>
          </p:cNvSpPr>
          <p:nvPr>
            <p:ph type="subTitle" idx="5"/>
          </p:nvPr>
        </p:nvSpPr>
        <p:spPr>
          <a:xfrm>
            <a:off x="2363415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of them all</a:t>
            </a:r>
            <a:endParaRPr/>
          </a:p>
        </p:txBody>
      </p:sp>
      <p:sp>
        <p:nvSpPr>
          <p:cNvPr id="812" name="Google Shape;812;p43"/>
          <p:cNvSpPr txBox="1">
            <a:spLocks noGrp="1"/>
          </p:cNvSpPr>
          <p:nvPr>
            <p:ph type="title" idx="6"/>
          </p:nvPr>
        </p:nvSpPr>
        <p:spPr>
          <a:xfrm>
            <a:off x="5879211" y="3321284"/>
            <a:ext cx="200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13" name="Google Shape;813;p43"/>
          <p:cNvSpPr txBox="1">
            <a:spLocks noGrp="1"/>
          </p:cNvSpPr>
          <p:nvPr>
            <p:ph type="subTitle" idx="7"/>
          </p:nvPr>
        </p:nvSpPr>
        <p:spPr>
          <a:xfrm>
            <a:off x="5879206" y="3603010"/>
            <a:ext cx="2001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rings</a:t>
            </a:r>
            <a:endParaRPr/>
          </a:p>
        </p:txBody>
      </p:sp>
      <p:sp>
        <p:nvSpPr>
          <p:cNvPr id="814" name="Google Shape;814;p43"/>
          <p:cNvSpPr/>
          <p:nvPr/>
        </p:nvSpPr>
        <p:spPr>
          <a:xfrm>
            <a:off x="1263189" y="1347125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3"/>
          <p:cNvSpPr/>
          <p:nvPr/>
        </p:nvSpPr>
        <p:spPr>
          <a:xfrm>
            <a:off x="1263189" y="328875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3"/>
          <p:cNvSpPr/>
          <p:nvPr/>
        </p:nvSpPr>
        <p:spPr>
          <a:xfrm>
            <a:off x="4768389" y="1347125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3"/>
          <p:cNvSpPr/>
          <p:nvPr/>
        </p:nvSpPr>
        <p:spPr>
          <a:xfrm>
            <a:off x="4768389" y="3288750"/>
            <a:ext cx="1012200" cy="1012200"/>
          </a:xfrm>
          <a:prstGeom prst="ellipse">
            <a:avLst/>
          </a:prstGeom>
          <a:solidFill>
            <a:srgbClr val="4A0A6F">
              <a:alpha val="586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3"/>
          <p:cNvGrpSpPr/>
          <p:nvPr/>
        </p:nvGrpSpPr>
        <p:grpSpPr>
          <a:xfrm>
            <a:off x="1525955" y="1609870"/>
            <a:ext cx="486698" cy="486698"/>
            <a:chOff x="238125" y="1950400"/>
            <a:chExt cx="458500" cy="458500"/>
          </a:xfrm>
        </p:grpSpPr>
        <p:sp>
          <p:nvSpPr>
            <p:cNvPr id="819" name="Google Shape;819;p43"/>
            <p:cNvSpPr/>
            <p:nvPr/>
          </p:nvSpPr>
          <p:spPr>
            <a:xfrm>
              <a:off x="335025" y="2245000"/>
              <a:ext cx="264025" cy="163900"/>
            </a:xfrm>
            <a:custGeom>
              <a:avLst/>
              <a:gdLst/>
              <a:ahLst/>
              <a:cxnLst/>
              <a:rect l="l" t="t" r="r" b="b"/>
              <a:pathLst>
                <a:path w="10561" h="6556" extrusionOk="0">
                  <a:moveTo>
                    <a:pt x="1327" y="0"/>
                  </a:moveTo>
                  <a:lnTo>
                    <a:pt x="1200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2" y="332"/>
                  </a:lnTo>
                  <a:lnTo>
                    <a:pt x="741" y="434"/>
                  </a:lnTo>
                  <a:lnTo>
                    <a:pt x="690" y="562"/>
                  </a:lnTo>
                  <a:lnTo>
                    <a:pt x="52" y="2398"/>
                  </a:lnTo>
                  <a:lnTo>
                    <a:pt x="52" y="2475"/>
                  </a:lnTo>
                  <a:lnTo>
                    <a:pt x="27" y="2628"/>
                  </a:lnTo>
                  <a:lnTo>
                    <a:pt x="1" y="2781"/>
                  </a:lnTo>
                  <a:lnTo>
                    <a:pt x="1" y="5510"/>
                  </a:lnTo>
                  <a:lnTo>
                    <a:pt x="27" y="5714"/>
                  </a:lnTo>
                  <a:lnTo>
                    <a:pt x="78" y="5918"/>
                  </a:lnTo>
                  <a:lnTo>
                    <a:pt x="180" y="6097"/>
                  </a:lnTo>
                  <a:lnTo>
                    <a:pt x="307" y="6250"/>
                  </a:lnTo>
                  <a:lnTo>
                    <a:pt x="460" y="6377"/>
                  </a:lnTo>
                  <a:lnTo>
                    <a:pt x="639" y="6479"/>
                  </a:lnTo>
                  <a:lnTo>
                    <a:pt x="843" y="6530"/>
                  </a:lnTo>
                  <a:lnTo>
                    <a:pt x="1072" y="6556"/>
                  </a:lnTo>
                  <a:lnTo>
                    <a:pt x="9515" y="6556"/>
                  </a:lnTo>
                  <a:lnTo>
                    <a:pt x="9719" y="6530"/>
                  </a:lnTo>
                  <a:lnTo>
                    <a:pt x="9923" y="6479"/>
                  </a:lnTo>
                  <a:lnTo>
                    <a:pt x="10102" y="6377"/>
                  </a:lnTo>
                  <a:lnTo>
                    <a:pt x="10255" y="6250"/>
                  </a:lnTo>
                  <a:lnTo>
                    <a:pt x="10382" y="6097"/>
                  </a:lnTo>
                  <a:lnTo>
                    <a:pt x="10484" y="5918"/>
                  </a:lnTo>
                  <a:lnTo>
                    <a:pt x="10535" y="5714"/>
                  </a:lnTo>
                  <a:lnTo>
                    <a:pt x="10561" y="5510"/>
                  </a:lnTo>
                  <a:lnTo>
                    <a:pt x="10561" y="5102"/>
                  </a:lnTo>
                  <a:lnTo>
                    <a:pt x="10535" y="5000"/>
                  </a:lnTo>
                  <a:lnTo>
                    <a:pt x="10484" y="4923"/>
                  </a:lnTo>
                  <a:lnTo>
                    <a:pt x="10408" y="4872"/>
                  </a:lnTo>
                  <a:lnTo>
                    <a:pt x="10306" y="4847"/>
                  </a:lnTo>
                  <a:lnTo>
                    <a:pt x="10204" y="4872"/>
                  </a:lnTo>
                  <a:lnTo>
                    <a:pt x="10102" y="4923"/>
                  </a:lnTo>
                  <a:lnTo>
                    <a:pt x="10051" y="5000"/>
                  </a:lnTo>
                  <a:lnTo>
                    <a:pt x="10025" y="5102"/>
                  </a:lnTo>
                  <a:lnTo>
                    <a:pt x="10025" y="5510"/>
                  </a:lnTo>
                  <a:lnTo>
                    <a:pt x="10025" y="5612"/>
                  </a:lnTo>
                  <a:lnTo>
                    <a:pt x="10000" y="5714"/>
                  </a:lnTo>
                  <a:lnTo>
                    <a:pt x="9949" y="5790"/>
                  </a:lnTo>
                  <a:lnTo>
                    <a:pt x="9872" y="5867"/>
                  </a:lnTo>
                  <a:lnTo>
                    <a:pt x="9796" y="5918"/>
                  </a:lnTo>
                  <a:lnTo>
                    <a:pt x="9719" y="5969"/>
                  </a:lnTo>
                  <a:lnTo>
                    <a:pt x="9617" y="6020"/>
                  </a:lnTo>
                  <a:lnTo>
                    <a:pt x="945" y="6020"/>
                  </a:lnTo>
                  <a:lnTo>
                    <a:pt x="868" y="5969"/>
                  </a:lnTo>
                  <a:lnTo>
                    <a:pt x="766" y="5918"/>
                  </a:lnTo>
                  <a:lnTo>
                    <a:pt x="690" y="5867"/>
                  </a:lnTo>
                  <a:lnTo>
                    <a:pt x="639" y="5790"/>
                  </a:lnTo>
                  <a:lnTo>
                    <a:pt x="588" y="5714"/>
                  </a:lnTo>
                  <a:lnTo>
                    <a:pt x="562" y="5612"/>
                  </a:lnTo>
                  <a:lnTo>
                    <a:pt x="537" y="5510"/>
                  </a:lnTo>
                  <a:lnTo>
                    <a:pt x="537" y="2781"/>
                  </a:lnTo>
                  <a:lnTo>
                    <a:pt x="562" y="2679"/>
                  </a:lnTo>
                  <a:lnTo>
                    <a:pt x="588" y="2577"/>
                  </a:lnTo>
                  <a:lnTo>
                    <a:pt x="639" y="2500"/>
                  </a:lnTo>
                  <a:lnTo>
                    <a:pt x="690" y="2424"/>
                  </a:lnTo>
                  <a:lnTo>
                    <a:pt x="766" y="2347"/>
                  </a:lnTo>
                  <a:lnTo>
                    <a:pt x="868" y="2296"/>
                  </a:lnTo>
                  <a:lnTo>
                    <a:pt x="945" y="2271"/>
                  </a:lnTo>
                  <a:lnTo>
                    <a:pt x="9617" y="2271"/>
                  </a:lnTo>
                  <a:lnTo>
                    <a:pt x="9719" y="2296"/>
                  </a:lnTo>
                  <a:lnTo>
                    <a:pt x="9796" y="2347"/>
                  </a:lnTo>
                  <a:lnTo>
                    <a:pt x="9872" y="2424"/>
                  </a:lnTo>
                  <a:lnTo>
                    <a:pt x="9949" y="2500"/>
                  </a:lnTo>
                  <a:lnTo>
                    <a:pt x="10000" y="2577"/>
                  </a:lnTo>
                  <a:lnTo>
                    <a:pt x="10025" y="2679"/>
                  </a:lnTo>
                  <a:lnTo>
                    <a:pt x="10025" y="2781"/>
                  </a:lnTo>
                  <a:lnTo>
                    <a:pt x="10025" y="3954"/>
                  </a:lnTo>
                  <a:lnTo>
                    <a:pt x="10051" y="4056"/>
                  </a:lnTo>
                  <a:lnTo>
                    <a:pt x="10102" y="4158"/>
                  </a:lnTo>
                  <a:lnTo>
                    <a:pt x="10204" y="4209"/>
                  </a:lnTo>
                  <a:lnTo>
                    <a:pt x="10306" y="4235"/>
                  </a:lnTo>
                  <a:lnTo>
                    <a:pt x="10408" y="4209"/>
                  </a:lnTo>
                  <a:lnTo>
                    <a:pt x="10484" y="4158"/>
                  </a:lnTo>
                  <a:lnTo>
                    <a:pt x="10535" y="4056"/>
                  </a:lnTo>
                  <a:lnTo>
                    <a:pt x="10561" y="3954"/>
                  </a:lnTo>
                  <a:lnTo>
                    <a:pt x="10561" y="2781"/>
                  </a:lnTo>
                  <a:lnTo>
                    <a:pt x="10561" y="2577"/>
                  </a:lnTo>
                  <a:lnTo>
                    <a:pt x="10510" y="2398"/>
                  </a:lnTo>
                  <a:lnTo>
                    <a:pt x="9898" y="562"/>
                  </a:lnTo>
                  <a:lnTo>
                    <a:pt x="9847" y="434"/>
                  </a:lnTo>
                  <a:lnTo>
                    <a:pt x="9770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2" y="51"/>
                  </a:lnTo>
                  <a:lnTo>
                    <a:pt x="9260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7" y="77"/>
                  </a:lnTo>
                  <a:lnTo>
                    <a:pt x="2756" y="179"/>
                  </a:lnTo>
                  <a:lnTo>
                    <a:pt x="2730" y="281"/>
                  </a:lnTo>
                  <a:lnTo>
                    <a:pt x="2756" y="383"/>
                  </a:lnTo>
                  <a:lnTo>
                    <a:pt x="2807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7" y="536"/>
                  </a:lnTo>
                  <a:lnTo>
                    <a:pt x="9209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9" y="1735"/>
                  </a:lnTo>
                  <a:lnTo>
                    <a:pt x="9515" y="1709"/>
                  </a:lnTo>
                  <a:lnTo>
                    <a:pt x="1072" y="1709"/>
                  </a:lnTo>
                  <a:lnTo>
                    <a:pt x="843" y="1735"/>
                  </a:lnTo>
                  <a:lnTo>
                    <a:pt x="1200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78" y="562"/>
                  </a:lnTo>
                  <a:lnTo>
                    <a:pt x="1455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2" y="460"/>
                  </a:lnTo>
                  <a:lnTo>
                    <a:pt x="2093" y="383"/>
                  </a:lnTo>
                  <a:lnTo>
                    <a:pt x="2118" y="281"/>
                  </a:lnTo>
                  <a:lnTo>
                    <a:pt x="2093" y="179"/>
                  </a:lnTo>
                  <a:lnTo>
                    <a:pt x="2042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36182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8" y="969"/>
                  </a:lnTo>
                  <a:lnTo>
                    <a:pt x="2117" y="1046"/>
                  </a:lnTo>
                  <a:lnTo>
                    <a:pt x="2015" y="1122"/>
                  </a:lnTo>
                  <a:lnTo>
                    <a:pt x="1913" y="1148"/>
                  </a:lnTo>
                  <a:lnTo>
                    <a:pt x="1811" y="1122"/>
                  </a:lnTo>
                  <a:lnTo>
                    <a:pt x="1735" y="1046"/>
                  </a:lnTo>
                  <a:lnTo>
                    <a:pt x="1684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26" y="1122"/>
                  </a:lnTo>
                  <a:lnTo>
                    <a:pt x="3724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80" y="1531"/>
                  </a:lnTo>
                  <a:lnTo>
                    <a:pt x="1607" y="1607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07"/>
                  </a:lnTo>
                  <a:lnTo>
                    <a:pt x="2372" y="1531"/>
                  </a:lnTo>
                  <a:lnTo>
                    <a:pt x="2500" y="1429"/>
                  </a:lnTo>
                  <a:lnTo>
                    <a:pt x="2602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29" y="867"/>
                  </a:lnTo>
                  <a:lnTo>
                    <a:pt x="2729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34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724" y="1684"/>
                  </a:lnTo>
                  <a:lnTo>
                    <a:pt x="3877" y="1658"/>
                  </a:lnTo>
                  <a:lnTo>
                    <a:pt x="4030" y="1607"/>
                  </a:lnTo>
                  <a:lnTo>
                    <a:pt x="4158" y="1531"/>
                  </a:lnTo>
                  <a:lnTo>
                    <a:pt x="4285" y="1429"/>
                  </a:lnTo>
                  <a:lnTo>
                    <a:pt x="4387" y="1327"/>
                  </a:lnTo>
                  <a:lnTo>
                    <a:pt x="4464" y="1173"/>
                  </a:lnTo>
                  <a:lnTo>
                    <a:pt x="4489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5"/>
                  </a:lnTo>
                  <a:lnTo>
                    <a:pt x="0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79" y="2653"/>
                  </a:lnTo>
                  <a:lnTo>
                    <a:pt x="281" y="2678"/>
                  </a:lnTo>
                  <a:lnTo>
                    <a:pt x="8162" y="2678"/>
                  </a:lnTo>
                  <a:lnTo>
                    <a:pt x="8264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7" y="2398"/>
                  </a:lnTo>
                  <a:lnTo>
                    <a:pt x="8417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431950" y="2065825"/>
              <a:ext cx="149250" cy="149225"/>
            </a:xfrm>
            <a:custGeom>
              <a:avLst/>
              <a:gdLst/>
              <a:ahLst/>
              <a:cxnLst/>
              <a:rect l="l" t="t" r="r" b="b"/>
              <a:pathLst>
                <a:path w="5970" h="5969" extrusionOk="0">
                  <a:moveTo>
                    <a:pt x="5153" y="536"/>
                  </a:moveTo>
                  <a:lnTo>
                    <a:pt x="5255" y="561"/>
                  </a:lnTo>
                  <a:lnTo>
                    <a:pt x="5332" y="612"/>
                  </a:lnTo>
                  <a:lnTo>
                    <a:pt x="5408" y="714"/>
                  </a:lnTo>
                  <a:lnTo>
                    <a:pt x="5408" y="816"/>
                  </a:lnTo>
                  <a:lnTo>
                    <a:pt x="5408" y="918"/>
                  </a:lnTo>
                  <a:lnTo>
                    <a:pt x="5332" y="995"/>
                  </a:lnTo>
                  <a:lnTo>
                    <a:pt x="2577" y="3750"/>
                  </a:lnTo>
                  <a:lnTo>
                    <a:pt x="2399" y="3546"/>
                  </a:lnTo>
                  <a:lnTo>
                    <a:pt x="2195" y="3393"/>
                  </a:lnTo>
                  <a:lnTo>
                    <a:pt x="4975" y="612"/>
                  </a:lnTo>
                  <a:lnTo>
                    <a:pt x="5051" y="561"/>
                  </a:lnTo>
                  <a:lnTo>
                    <a:pt x="5153" y="536"/>
                  </a:lnTo>
                  <a:close/>
                  <a:moveTo>
                    <a:pt x="1404" y="3673"/>
                  </a:moveTo>
                  <a:lnTo>
                    <a:pt x="1582" y="3699"/>
                  </a:lnTo>
                  <a:lnTo>
                    <a:pt x="1761" y="3750"/>
                  </a:lnTo>
                  <a:lnTo>
                    <a:pt x="1888" y="3826"/>
                  </a:lnTo>
                  <a:lnTo>
                    <a:pt x="2042" y="3928"/>
                  </a:lnTo>
                  <a:lnTo>
                    <a:pt x="2144" y="4056"/>
                  </a:lnTo>
                  <a:lnTo>
                    <a:pt x="2220" y="4209"/>
                  </a:lnTo>
                  <a:lnTo>
                    <a:pt x="2271" y="4387"/>
                  </a:lnTo>
                  <a:lnTo>
                    <a:pt x="2297" y="4566"/>
                  </a:lnTo>
                  <a:lnTo>
                    <a:pt x="2271" y="4744"/>
                  </a:lnTo>
                  <a:lnTo>
                    <a:pt x="2220" y="4897"/>
                  </a:lnTo>
                  <a:lnTo>
                    <a:pt x="2144" y="5050"/>
                  </a:lnTo>
                  <a:lnTo>
                    <a:pt x="2042" y="5178"/>
                  </a:lnTo>
                  <a:lnTo>
                    <a:pt x="1888" y="5280"/>
                  </a:lnTo>
                  <a:lnTo>
                    <a:pt x="1761" y="5357"/>
                  </a:lnTo>
                  <a:lnTo>
                    <a:pt x="1582" y="5408"/>
                  </a:lnTo>
                  <a:lnTo>
                    <a:pt x="1404" y="5433"/>
                  </a:lnTo>
                  <a:lnTo>
                    <a:pt x="1225" y="5408"/>
                  </a:lnTo>
                  <a:lnTo>
                    <a:pt x="1072" y="5357"/>
                  </a:lnTo>
                  <a:lnTo>
                    <a:pt x="919" y="5280"/>
                  </a:lnTo>
                  <a:lnTo>
                    <a:pt x="792" y="5178"/>
                  </a:lnTo>
                  <a:lnTo>
                    <a:pt x="690" y="5050"/>
                  </a:lnTo>
                  <a:lnTo>
                    <a:pt x="613" y="4897"/>
                  </a:lnTo>
                  <a:lnTo>
                    <a:pt x="537" y="4744"/>
                  </a:lnTo>
                  <a:lnTo>
                    <a:pt x="537" y="4566"/>
                  </a:lnTo>
                  <a:lnTo>
                    <a:pt x="537" y="4387"/>
                  </a:lnTo>
                  <a:lnTo>
                    <a:pt x="613" y="4209"/>
                  </a:lnTo>
                  <a:lnTo>
                    <a:pt x="690" y="4056"/>
                  </a:lnTo>
                  <a:lnTo>
                    <a:pt x="792" y="3928"/>
                  </a:lnTo>
                  <a:lnTo>
                    <a:pt x="919" y="3826"/>
                  </a:lnTo>
                  <a:lnTo>
                    <a:pt x="1072" y="3750"/>
                  </a:lnTo>
                  <a:lnTo>
                    <a:pt x="1225" y="3699"/>
                  </a:lnTo>
                  <a:lnTo>
                    <a:pt x="1404" y="3673"/>
                  </a:lnTo>
                  <a:close/>
                  <a:moveTo>
                    <a:pt x="5153" y="0"/>
                  </a:moveTo>
                  <a:lnTo>
                    <a:pt x="5000" y="26"/>
                  </a:lnTo>
                  <a:lnTo>
                    <a:pt x="4847" y="51"/>
                  </a:lnTo>
                  <a:lnTo>
                    <a:pt x="4694" y="128"/>
                  </a:lnTo>
                  <a:lnTo>
                    <a:pt x="4592" y="230"/>
                  </a:lnTo>
                  <a:lnTo>
                    <a:pt x="1659" y="3163"/>
                  </a:lnTo>
                  <a:lnTo>
                    <a:pt x="1404" y="3137"/>
                  </a:lnTo>
                  <a:lnTo>
                    <a:pt x="1123" y="3163"/>
                  </a:lnTo>
                  <a:lnTo>
                    <a:pt x="868" y="3239"/>
                  </a:lnTo>
                  <a:lnTo>
                    <a:pt x="613" y="3393"/>
                  </a:lnTo>
                  <a:lnTo>
                    <a:pt x="409" y="3546"/>
                  </a:lnTo>
                  <a:lnTo>
                    <a:pt x="231" y="3775"/>
                  </a:lnTo>
                  <a:lnTo>
                    <a:pt x="103" y="4005"/>
                  </a:lnTo>
                  <a:lnTo>
                    <a:pt x="27" y="4260"/>
                  </a:lnTo>
                  <a:lnTo>
                    <a:pt x="1" y="4566"/>
                  </a:lnTo>
                  <a:lnTo>
                    <a:pt x="27" y="4846"/>
                  </a:lnTo>
                  <a:lnTo>
                    <a:pt x="103" y="5101"/>
                  </a:lnTo>
                  <a:lnTo>
                    <a:pt x="231" y="5357"/>
                  </a:lnTo>
                  <a:lnTo>
                    <a:pt x="409" y="5561"/>
                  </a:lnTo>
                  <a:lnTo>
                    <a:pt x="613" y="5739"/>
                  </a:lnTo>
                  <a:lnTo>
                    <a:pt x="868" y="5867"/>
                  </a:lnTo>
                  <a:lnTo>
                    <a:pt x="1123" y="5943"/>
                  </a:lnTo>
                  <a:lnTo>
                    <a:pt x="1404" y="5969"/>
                  </a:lnTo>
                  <a:lnTo>
                    <a:pt x="1684" y="5943"/>
                  </a:lnTo>
                  <a:lnTo>
                    <a:pt x="1965" y="5867"/>
                  </a:lnTo>
                  <a:lnTo>
                    <a:pt x="2195" y="5739"/>
                  </a:lnTo>
                  <a:lnTo>
                    <a:pt x="2399" y="5561"/>
                  </a:lnTo>
                  <a:lnTo>
                    <a:pt x="2577" y="5357"/>
                  </a:lnTo>
                  <a:lnTo>
                    <a:pt x="2705" y="5101"/>
                  </a:lnTo>
                  <a:lnTo>
                    <a:pt x="2807" y="4846"/>
                  </a:lnTo>
                  <a:lnTo>
                    <a:pt x="2832" y="4566"/>
                  </a:lnTo>
                  <a:lnTo>
                    <a:pt x="2807" y="4311"/>
                  </a:lnTo>
                  <a:lnTo>
                    <a:pt x="5714" y="1377"/>
                  </a:lnTo>
                  <a:lnTo>
                    <a:pt x="5816" y="1250"/>
                  </a:lnTo>
                  <a:lnTo>
                    <a:pt x="5893" y="1122"/>
                  </a:lnTo>
                  <a:lnTo>
                    <a:pt x="5944" y="969"/>
                  </a:lnTo>
                  <a:lnTo>
                    <a:pt x="5970" y="816"/>
                  </a:lnTo>
                  <a:lnTo>
                    <a:pt x="5944" y="638"/>
                  </a:lnTo>
                  <a:lnTo>
                    <a:pt x="5893" y="510"/>
                  </a:lnTo>
                  <a:lnTo>
                    <a:pt x="5816" y="357"/>
                  </a:lnTo>
                  <a:lnTo>
                    <a:pt x="5714" y="230"/>
                  </a:lnTo>
                  <a:lnTo>
                    <a:pt x="5587" y="128"/>
                  </a:lnTo>
                  <a:lnTo>
                    <a:pt x="5459" y="51"/>
                  </a:lnTo>
                  <a:lnTo>
                    <a:pt x="5306" y="26"/>
                  </a:lnTo>
                  <a:lnTo>
                    <a:pt x="5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38125" y="1950400"/>
              <a:ext cx="458500" cy="235950"/>
            </a:xfrm>
            <a:custGeom>
              <a:avLst/>
              <a:gdLst/>
              <a:ahLst/>
              <a:cxnLst/>
              <a:rect l="l" t="t" r="r" b="b"/>
              <a:pathLst>
                <a:path w="18340" h="9438" extrusionOk="0">
                  <a:moveTo>
                    <a:pt x="15457" y="3265"/>
                  </a:moveTo>
                  <a:lnTo>
                    <a:pt x="15712" y="3546"/>
                  </a:lnTo>
                  <a:lnTo>
                    <a:pt x="15967" y="3852"/>
                  </a:lnTo>
                  <a:lnTo>
                    <a:pt x="16197" y="4158"/>
                  </a:lnTo>
                  <a:lnTo>
                    <a:pt x="16426" y="4490"/>
                  </a:lnTo>
                  <a:lnTo>
                    <a:pt x="16630" y="4821"/>
                  </a:lnTo>
                  <a:lnTo>
                    <a:pt x="16809" y="5153"/>
                  </a:lnTo>
                  <a:lnTo>
                    <a:pt x="16987" y="5510"/>
                  </a:lnTo>
                  <a:lnTo>
                    <a:pt x="17140" y="5867"/>
                  </a:lnTo>
                  <a:lnTo>
                    <a:pt x="17268" y="6224"/>
                  </a:lnTo>
                  <a:lnTo>
                    <a:pt x="17395" y="6581"/>
                  </a:lnTo>
                  <a:lnTo>
                    <a:pt x="17498" y="6964"/>
                  </a:lnTo>
                  <a:lnTo>
                    <a:pt x="17600" y="7346"/>
                  </a:lnTo>
                  <a:lnTo>
                    <a:pt x="17676" y="7729"/>
                  </a:lnTo>
                  <a:lnTo>
                    <a:pt x="17727" y="8112"/>
                  </a:lnTo>
                  <a:lnTo>
                    <a:pt x="17778" y="8494"/>
                  </a:lnTo>
                  <a:lnTo>
                    <a:pt x="17778" y="8902"/>
                  </a:lnTo>
                  <a:lnTo>
                    <a:pt x="16171" y="8902"/>
                  </a:lnTo>
                  <a:lnTo>
                    <a:pt x="16120" y="8265"/>
                  </a:lnTo>
                  <a:lnTo>
                    <a:pt x="16018" y="7627"/>
                  </a:lnTo>
                  <a:lnTo>
                    <a:pt x="15840" y="7040"/>
                  </a:lnTo>
                  <a:lnTo>
                    <a:pt x="15636" y="6454"/>
                  </a:lnTo>
                  <a:lnTo>
                    <a:pt x="15380" y="5892"/>
                  </a:lnTo>
                  <a:lnTo>
                    <a:pt x="15049" y="5357"/>
                  </a:lnTo>
                  <a:lnTo>
                    <a:pt x="14692" y="4872"/>
                  </a:lnTo>
                  <a:lnTo>
                    <a:pt x="14309" y="4413"/>
                  </a:lnTo>
                  <a:lnTo>
                    <a:pt x="15457" y="3265"/>
                  </a:lnTo>
                  <a:close/>
                  <a:moveTo>
                    <a:pt x="9157" y="0"/>
                  </a:moveTo>
                  <a:lnTo>
                    <a:pt x="8698" y="26"/>
                  </a:lnTo>
                  <a:lnTo>
                    <a:pt x="8264" y="51"/>
                  </a:lnTo>
                  <a:lnTo>
                    <a:pt x="7805" y="102"/>
                  </a:lnTo>
                  <a:lnTo>
                    <a:pt x="7371" y="179"/>
                  </a:lnTo>
                  <a:lnTo>
                    <a:pt x="6938" y="281"/>
                  </a:lnTo>
                  <a:lnTo>
                    <a:pt x="6504" y="409"/>
                  </a:lnTo>
                  <a:lnTo>
                    <a:pt x="6071" y="536"/>
                  </a:lnTo>
                  <a:lnTo>
                    <a:pt x="5662" y="689"/>
                  </a:lnTo>
                  <a:lnTo>
                    <a:pt x="5254" y="868"/>
                  </a:lnTo>
                  <a:lnTo>
                    <a:pt x="4846" y="1072"/>
                  </a:lnTo>
                  <a:lnTo>
                    <a:pt x="4464" y="1301"/>
                  </a:lnTo>
                  <a:lnTo>
                    <a:pt x="4081" y="1531"/>
                  </a:lnTo>
                  <a:lnTo>
                    <a:pt x="3724" y="1786"/>
                  </a:lnTo>
                  <a:lnTo>
                    <a:pt x="3367" y="2066"/>
                  </a:lnTo>
                  <a:lnTo>
                    <a:pt x="3010" y="2373"/>
                  </a:lnTo>
                  <a:lnTo>
                    <a:pt x="2678" y="2679"/>
                  </a:lnTo>
                  <a:lnTo>
                    <a:pt x="2372" y="3010"/>
                  </a:lnTo>
                  <a:lnTo>
                    <a:pt x="2066" y="3367"/>
                  </a:lnTo>
                  <a:lnTo>
                    <a:pt x="1785" y="3724"/>
                  </a:lnTo>
                  <a:lnTo>
                    <a:pt x="1530" y="4081"/>
                  </a:lnTo>
                  <a:lnTo>
                    <a:pt x="1301" y="4464"/>
                  </a:lnTo>
                  <a:lnTo>
                    <a:pt x="1071" y="4847"/>
                  </a:lnTo>
                  <a:lnTo>
                    <a:pt x="867" y="5255"/>
                  </a:lnTo>
                  <a:lnTo>
                    <a:pt x="689" y="5663"/>
                  </a:lnTo>
                  <a:lnTo>
                    <a:pt x="536" y="6071"/>
                  </a:lnTo>
                  <a:lnTo>
                    <a:pt x="383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2" y="7805"/>
                  </a:lnTo>
                  <a:lnTo>
                    <a:pt x="26" y="8265"/>
                  </a:lnTo>
                  <a:lnTo>
                    <a:pt x="0" y="8724"/>
                  </a:lnTo>
                  <a:lnTo>
                    <a:pt x="0" y="9183"/>
                  </a:lnTo>
                  <a:lnTo>
                    <a:pt x="26" y="9285"/>
                  </a:lnTo>
                  <a:lnTo>
                    <a:pt x="77" y="9361"/>
                  </a:lnTo>
                  <a:lnTo>
                    <a:pt x="153" y="9412"/>
                  </a:lnTo>
                  <a:lnTo>
                    <a:pt x="255" y="9438"/>
                  </a:lnTo>
                  <a:lnTo>
                    <a:pt x="2423" y="9438"/>
                  </a:lnTo>
                  <a:lnTo>
                    <a:pt x="2525" y="9412"/>
                  </a:lnTo>
                  <a:lnTo>
                    <a:pt x="2602" y="9361"/>
                  </a:lnTo>
                  <a:lnTo>
                    <a:pt x="2653" y="9285"/>
                  </a:lnTo>
                  <a:lnTo>
                    <a:pt x="2678" y="9183"/>
                  </a:lnTo>
                  <a:lnTo>
                    <a:pt x="2678" y="8851"/>
                  </a:lnTo>
                  <a:lnTo>
                    <a:pt x="2704" y="8520"/>
                  </a:lnTo>
                  <a:lnTo>
                    <a:pt x="2755" y="8188"/>
                  </a:lnTo>
                  <a:lnTo>
                    <a:pt x="2806" y="7856"/>
                  </a:lnTo>
                  <a:lnTo>
                    <a:pt x="2882" y="7550"/>
                  </a:lnTo>
                  <a:lnTo>
                    <a:pt x="2984" y="7244"/>
                  </a:lnTo>
                  <a:lnTo>
                    <a:pt x="3086" y="6938"/>
                  </a:lnTo>
                  <a:lnTo>
                    <a:pt x="3188" y="6658"/>
                  </a:lnTo>
                  <a:lnTo>
                    <a:pt x="3316" y="6377"/>
                  </a:lnTo>
                  <a:lnTo>
                    <a:pt x="3469" y="6097"/>
                  </a:lnTo>
                  <a:lnTo>
                    <a:pt x="3800" y="5561"/>
                  </a:lnTo>
                  <a:lnTo>
                    <a:pt x="4158" y="5051"/>
                  </a:lnTo>
                  <a:lnTo>
                    <a:pt x="4591" y="4592"/>
                  </a:lnTo>
                  <a:lnTo>
                    <a:pt x="5050" y="4184"/>
                  </a:lnTo>
                  <a:lnTo>
                    <a:pt x="5535" y="3801"/>
                  </a:lnTo>
                  <a:lnTo>
                    <a:pt x="6071" y="3469"/>
                  </a:lnTo>
                  <a:lnTo>
                    <a:pt x="6351" y="3342"/>
                  </a:lnTo>
                  <a:lnTo>
                    <a:pt x="6632" y="3189"/>
                  </a:lnTo>
                  <a:lnTo>
                    <a:pt x="6938" y="3087"/>
                  </a:lnTo>
                  <a:lnTo>
                    <a:pt x="7244" y="2985"/>
                  </a:lnTo>
                  <a:lnTo>
                    <a:pt x="7550" y="2883"/>
                  </a:lnTo>
                  <a:lnTo>
                    <a:pt x="7856" y="2832"/>
                  </a:lnTo>
                  <a:lnTo>
                    <a:pt x="8188" y="2755"/>
                  </a:lnTo>
                  <a:lnTo>
                    <a:pt x="8494" y="2730"/>
                  </a:lnTo>
                  <a:lnTo>
                    <a:pt x="8825" y="2704"/>
                  </a:lnTo>
                  <a:lnTo>
                    <a:pt x="9157" y="2679"/>
                  </a:lnTo>
                  <a:lnTo>
                    <a:pt x="9488" y="2704"/>
                  </a:lnTo>
                  <a:lnTo>
                    <a:pt x="9820" y="2730"/>
                  </a:lnTo>
                  <a:lnTo>
                    <a:pt x="10152" y="2755"/>
                  </a:lnTo>
                  <a:lnTo>
                    <a:pt x="10458" y="2832"/>
                  </a:lnTo>
                  <a:lnTo>
                    <a:pt x="10789" y="2883"/>
                  </a:lnTo>
                  <a:lnTo>
                    <a:pt x="11095" y="2985"/>
                  </a:lnTo>
                  <a:lnTo>
                    <a:pt x="11376" y="3087"/>
                  </a:lnTo>
                  <a:lnTo>
                    <a:pt x="11682" y="3189"/>
                  </a:lnTo>
                  <a:lnTo>
                    <a:pt x="11963" y="3342"/>
                  </a:lnTo>
                  <a:lnTo>
                    <a:pt x="12243" y="3469"/>
                  </a:lnTo>
                  <a:lnTo>
                    <a:pt x="12779" y="3801"/>
                  </a:lnTo>
                  <a:lnTo>
                    <a:pt x="13289" y="4184"/>
                  </a:lnTo>
                  <a:lnTo>
                    <a:pt x="13748" y="4592"/>
                  </a:lnTo>
                  <a:lnTo>
                    <a:pt x="14156" y="5051"/>
                  </a:lnTo>
                  <a:lnTo>
                    <a:pt x="14539" y="5561"/>
                  </a:lnTo>
                  <a:lnTo>
                    <a:pt x="14870" y="6097"/>
                  </a:lnTo>
                  <a:lnTo>
                    <a:pt x="14998" y="6377"/>
                  </a:lnTo>
                  <a:lnTo>
                    <a:pt x="15125" y="6658"/>
                  </a:lnTo>
                  <a:lnTo>
                    <a:pt x="15253" y="6938"/>
                  </a:lnTo>
                  <a:lnTo>
                    <a:pt x="15355" y="7244"/>
                  </a:lnTo>
                  <a:lnTo>
                    <a:pt x="15431" y="7550"/>
                  </a:lnTo>
                  <a:lnTo>
                    <a:pt x="15508" y="7856"/>
                  </a:lnTo>
                  <a:lnTo>
                    <a:pt x="15559" y="8188"/>
                  </a:lnTo>
                  <a:lnTo>
                    <a:pt x="15610" y="8520"/>
                  </a:lnTo>
                  <a:lnTo>
                    <a:pt x="15636" y="8851"/>
                  </a:lnTo>
                  <a:lnTo>
                    <a:pt x="15636" y="9183"/>
                  </a:lnTo>
                  <a:lnTo>
                    <a:pt x="15661" y="9285"/>
                  </a:lnTo>
                  <a:lnTo>
                    <a:pt x="15712" y="9361"/>
                  </a:lnTo>
                  <a:lnTo>
                    <a:pt x="15814" y="9412"/>
                  </a:lnTo>
                  <a:lnTo>
                    <a:pt x="15916" y="9438"/>
                  </a:lnTo>
                  <a:lnTo>
                    <a:pt x="18059" y="9438"/>
                  </a:lnTo>
                  <a:lnTo>
                    <a:pt x="18161" y="9412"/>
                  </a:lnTo>
                  <a:lnTo>
                    <a:pt x="18263" y="9361"/>
                  </a:lnTo>
                  <a:lnTo>
                    <a:pt x="18314" y="9285"/>
                  </a:lnTo>
                  <a:lnTo>
                    <a:pt x="18339" y="9183"/>
                  </a:lnTo>
                  <a:lnTo>
                    <a:pt x="18314" y="8647"/>
                  </a:lnTo>
                  <a:lnTo>
                    <a:pt x="18263" y="8112"/>
                  </a:lnTo>
                  <a:lnTo>
                    <a:pt x="18186" y="7576"/>
                  </a:lnTo>
                  <a:lnTo>
                    <a:pt x="18084" y="7066"/>
                  </a:lnTo>
                  <a:lnTo>
                    <a:pt x="17957" y="6556"/>
                  </a:lnTo>
                  <a:lnTo>
                    <a:pt x="17778" y="6071"/>
                  </a:lnTo>
                  <a:lnTo>
                    <a:pt x="17600" y="5561"/>
                  </a:lnTo>
                  <a:lnTo>
                    <a:pt x="17370" y="5076"/>
                  </a:lnTo>
                  <a:lnTo>
                    <a:pt x="17140" y="4643"/>
                  </a:lnTo>
                  <a:lnTo>
                    <a:pt x="16860" y="4209"/>
                  </a:lnTo>
                  <a:lnTo>
                    <a:pt x="16579" y="3775"/>
                  </a:lnTo>
                  <a:lnTo>
                    <a:pt x="16273" y="3367"/>
                  </a:lnTo>
                  <a:lnTo>
                    <a:pt x="15916" y="2985"/>
                  </a:lnTo>
                  <a:lnTo>
                    <a:pt x="15559" y="2628"/>
                  </a:lnTo>
                  <a:lnTo>
                    <a:pt x="15202" y="2271"/>
                  </a:lnTo>
                  <a:lnTo>
                    <a:pt x="14794" y="1939"/>
                  </a:lnTo>
                  <a:lnTo>
                    <a:pt x="14717" y="1888"/>
                  </a:lnTo>
                  <a:lnTo>
                    <a:pt x="14590" y="1888"/>
                  </a:lnTo>
                  <a:lnTo>
                    <a:pt x="14513" y="1913"/>
                  </a:lnTo>
                  <a:lnTo>
                    <a:pt x="14411" y="1990"/>
                  </a:lnTo>
                  <a:lnTo>
                    <a:pt x="14386" y="2092"/>
                  </a:lnTo>
                  <a:lnTo>
                    <a:pt x="14360" y="2194"/>
                  </a:lnTo>
                  <a:lnTo>
                    <a:pt x="14411" y="2296"/>
                  </a:lnTo>
                  <a:lnTo>
                    <a:pt x="14462" y="2373"/>
                  </a:lnTo>
                  <a:lnTo>
                    <a:pt x="14768" y="2628"/>
                  </a:lnTo>
                  <a:lnTo>
                    <a:pt x="15074" y="2883"/>
                  </a:lnTo>
                  <a:lnTo>
                    <a:pt x="13927" y="4030"/>
                  </a:lnTo>
                  <a:lnTo>
                    <a:pt x="13442" y="3622"/>
                  </a:lnTo>
                  <a:lnTo>
                    <a:pt x="12906" y="3240"/>
                  </a:lnTo>
                  <a:lnTo>
                    <a:pt x="12345" y="2934"/>
                  </a:lnTo>
                  <a:lnTo>
                    <a:pt x="11759" y="2653"/>
                  </a:lnTo>
                  <a:lnTo>
                    <a:pt x="11452" y="2551"/>
                  </a:lnTo>
                  <a:lnTo>
                    <a:pt x="11146" y="2449"/>
                  </a:lnTo>
                  <a:lnTo>
                    <a:pt x="10840" y="2347"/>
                  </a:lnTo>
                  <a:lnTo>
                    <a:pt x="10509" y="2271"/>
                  </a:lnTo>
                  <a:lnTo>
                    <a:pt x="10177" y="2220"/>
                  </a:lnTo>
                  <a:lnTo>
                    <a:pt x="9846" y="2194"/>
                  </a:lnTo>
                  <a:lnTo>
                    <a:pt x="9514" y="2169"/>
                  </a:lnTo>
                  <a:lnTo>
                    <a:pt x="9157" y="2143"/>
                  </a:lnTo>
                  <a:lnTo>
                    <a:pt x="8800" y="2169"/>
                  </a:lnTo>
                  <a:lnTo>
                    <a:pt x="8468" y="2194"/>
                  </a:lnTo>
                  <a:lnTo>
                    <a:pt x="8111" y="2220"/>
                  </a:lnTo>
                  <a:lnTo>
                    <a:pt x="7780" y="2296"/>
                  </a:lnTo>
                  <a:lnTo>
                    <a:pt x="7448" y="2373"/>
                  </a:lnTo>
                  <a:lnTo>
                    <a:pt x="7116" y="2449"/>
                  </a:lnTo>
                  <a:lnTo>
                    <a:pt x="6810" y="2551"/>
                  </a:lnTo>
                  <a:lnTo>
                    <a:pt x="6479" y="2679"/>
                  </a:lnTo>
                  <a:lnTo>
                    <a:pt x="6198" y="2806"/>
                  </a:lnTo>
                  <a:lnTo>
                    <a:pt x="5892" y="2959"/>
                  </a:lnTo>
                  <a:lnTo>
                    <a:pt x="5611" y="3138"/>
                  </a:lnTo>
                  <a:lnTo>
                    <a:pt x="5331" y="3291"/>
                  </a:lnTo>
                  <a:lnTo>
                    <a:pt x="5050" y="3495"/>
                  </a:lnTo>
                  <a:lnTo>
                    <a:pt x="4795" y="3699"/>
                  </a:lnTo>
                  <a:lnTo>
                    <a:pt x="4540" y="3903"/>
                  </a:lnTo>
                  <a:lnTo>
                    <a:pt x="4285" y="4133"/>
                  </a:lnTo>
                  <a:lnTo>
                    <a:pt x="4056" y="4362"/>
                  </a:lnTo>
                  <a:lnTo>
                    <a:pt x="3826" y="4592"/>
                  </a:lnTo>
                  <a:lnTo>
                    <a:pt x="3622" y="4847"/>
                  </a:lnTo>
                  <a:lnTo>
                    <a:pt x="3443" y="5127"/>
                  </a:lnTo>
                  <a:lnTo>
                    <a:pt x="3239" y="5408"/>
                  </a:lnTo>
                  <a:lnTo>
                    <a:pt x="3086" y="5688"/>
                  </a:lnTo>
                  <a:lnTo>
                    <a:pt x="2908" y="5969"/>
                  </a:lnTo>
                  <a:lnTo>
                    <a:pt x="2780" y="6275"/>
                  </a:lnTo>
                  <a:lnTo>
                    <a:pt x="2653" y="6581"/>
                  </a:lnTo>
                  <a:lnTo>
                    <a:pt x="2525" y="6887"/>
                  </a:lnTo>
                  <a:lnTo>
                    <a:pt x="2423" y="7219"/>
                  </a:lnTo>
                  <a:lnTo>
                    <a:pt x="2347" y="7550"/>
                  </a:lnTo>
                  <a:lnTo>
                    <a:pt x="2270" y="7882"/>
                  </a:lnTo>
                  <a:lnTo>
                    <a:pt x="2219" y="8214"/>
                  </a:lnTo>
                  <a:lnTo>
                    <a:pt x="2168" y="8545"/>
                  </a:lnTo>
                  <a:lnTo>
                    <a:pt x="2143" y="8902"/>
                  </a:lnTo>
                  <a:lnTo>
                    <a:pt x="536" y="8902"/>
                  </a:lnTo>
                  <a:lnTo>
                    <a:pt x="561" y="8469"/>
                  </a:lnTo>
                  <a:lnTo>
                    <a:pt x="612" y="8035"/>
                  </a:lnTo>
                  <a:lnTo>
                    <a:pt x="663" y="7627"/>
                  </a:lnTo>
                  <a:lnTo>
                    <a:pt x="765" y="7219"/>
                  </a:lnTo>
                  <a:lnTo>
                    <a:pt x="867" y="6811"/>
                  </a:lnTo>
                  <a:lnTo>
                    <a:pt x="995" y="6403"/>
                  </a:lnTo>
                  <a:lnTo>
                    <a:pt x="1122" y="6020"/>
                  </a:lnTo>
                  <a:lnTo>
                    <a:pt x="1275" y="5637"/>
                  </a:lnTo>
                  <a:lnTo>
                    <a:pt x="1454" y="5280"/>
                  </a:lnTo>
                  <a:lnTo>
                    <a:pt x="1658" y="4898"/>
                  </a:lnTo>
                  <a:lnTo>
                    <a:pt x="1862" y="4566"/>
                  </a:lnTo>
                  <a:lnTo>
                    <a:pt x="2092" y="4209"/>
                  </a:lnTo>
                  <a:lnTo>
                    <a:pt x="2347" y="3903"/>
                  </a:lnTo>
                  <a:lnTo>
                    <a:pt x="2602" y="3571"/>
                  </a:lnTo>
                  <a:lnTo>
                    <a:pt x="2857" y="3265"/>
                  </a:lnTo>
                  <a:lnTo>
                    <a:pt x="3163" y="2985"/>
                  </a:lnTo>
                  <a:lnTo>
                    <a:pt x="3443" y="2704"/>
                  </a:lnTo>
                  <a:lnTo>
                    <a:pt x="3749" y="2449"/>
                  </a:lnTo>
                  <a:lnTo>
                    <a:pt x="4081" y="2194"/>
                  </a:lnTo>
                  <a:lnTo>
                    <a:pt x="4413" y="1964"/>
                  </a:lnTo>
                  <a:lnTo>
                    <a:pt x="4770" y="1760"/>
                  </a:lnTo>
                  <a:lnTo>
                    <a:pt x="5127" y="1556"/>
                  </a:lnTo>
                  <a:lnTo>
                    <a:pt x="5484" y="1352"/>
                  </a:lnTo>
                  <a:lnTo>
                    <a:pt x="5867" y="1199"/>
                  </a:lnTo>
                  <a:lnTo>
                    <a:pt x="6249" y="1046"/>
                  </a:lnTo>
                  <a:lnTo>
                    <a:pt x="6632" y="919"/>
                  </a:lnTo>
                  <a:lnTo>
                    <a:pt x="7040" y="791"/>
                  </a:lnTo>
                  <a:lnTo>
                    <a:pt x="7448" y="715"/>
                  </a:lnTo>
                  <a:lnTo>
                    <a:pt x="7882" y="638"/>
                  </a:lnTo>
                  <a:lnTo>
                    <a:pt x="8290" y="587"/>
                  </a:lnTo>
                  <a:lnTo>
                    <a:pt x="8723" y="562"/>
                  </a:lnTo>
                  <a:lnTo>
                    <a:pt x="9157" y="536"/>
                  </a:lnTo>
                  <a:lnTo>
                    <a:pt x="9744" y="562"/>
                  </a:lnTo>
                  <a:lnTo>
                    <a:pt x="10305" y="613"/>
                  </a:lnTo>
                  <a:lnTo>
                    <a:pt x="10891" y="715"/>
                  </a:lnTo>
                  <a:lnTo>
                    <a:pt x="11452" y="842"/>
                  </a:lnTo>
                  <a:lnTo>
                    <a:pt x="11988" y="1021"/>
                  </a:lnTo>
                  <a:lnTo>
                    <a:pt x="12524" y="1225"/>
                  </a:lnTo>
                  <a:lnTo>
                    <a:pt x="13059" y="1454"/>
                  </a:lnTo>
                  <a:lnTo>
                    <a:pt x="13544" y="1735"/>
                  </a:lnTo>
                  <a:lnTo>
                    <a:pt x="13646" y="1786"/>
                  </a:lnTo>
                  <a:lnTo>
                    <a:pt x="13748" y="1760"/>
                  </a:lnTo>
                  <a:lnTo>
                    <a:pt x="13850" y="1735"/>
                  </a:lnTo>
                  <a:lnTo>
                    <a:pt x="13927" y="1658"/>
                  </a:lnTo>
                  <a:lnTo>
                    <a:pt x="13952" y="1556"/>
                  </a:lnTo>
                  <a:lnTo>
                    <a:pt x="13952" y="1454"/>
                  </a:lnTo>
                  <a:lnTo>
                    <a:pt x="13901" y="1352"/>
                  </a:lnTo>
                  <a:lnTo>
                    <a:pt x="13825" y="1276"/>
                  </a:lnTo>
                  <a:lnTo>
                    <a:pt x="13289" y="995"/>
                  </a:lnTo>
                  <a:lnTo>
                    <a:pt x="12728" y="715"/>
                  </a:lnTo>
                  <a:lnTo>
                    <a:pt x="12167" y="511"/>
                  </a:lnTo>
                  <a:lnTo>
                    <a:pt x="11580" y="332"/>
                  </a:lnTo>
                  <a:lnTo>
                    <a:pt x="10993" y="179"/>
                  </a:lnTo>
                  <a:lnTo>
                    <a:pt x="10381" y="77"/>
                  </a:lnTo>
                  <a:lnTo>
                    <a:pt x="9769" y="2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43"/>
          <p:cNvGrpSpPr/>
          <p:nvPr/>
        </p:nvGrpSpPr>
        <p:grpSpPr>
          <a:xfrm>
            <a:off x="5031141" y="1634584"/>
            <a:ext cx="486698" cy="437285"/>
            <a:chOff x="981000" y="1974000"/>
            <a:chExt cx="458500" cy="411950"/>
          </a:xfrm>
        </p:grpSpPr>
        <p:sp>
          <p:nvSpPr>
            <p:cNvPr id="824" name="Google Shape;824;p43"/>
            <p:cNvSpPr/>
            <p:nvPr/>
          </p:nvSpPr>
          <p:spPr>
            <a:xfrm>
              <a:off x="1077925" y="222205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6" y="0"/>
                  </a:moveTo>
                  <a:lnTo>
                    <a:pt x="1199" y="26"/>
                  </a:lnTo>
                  <a:lnTo>
                    <a:pt x="1071" y="77"/>
                  </a:lnTo>
                  <a:lnTo>
                    <a:pt x="969" y="153"/>
                  </a:lnTo>
                  <a:lnTo>
                    <a:pt x="867" y="230"/>
                  </a:lnTo>
                  <a:lnTo>
                    <a:pt x="791" y="306"/>
                  </a:lnTo>
                  <a:lnTo>
                    <a:pt x="714" y="434"/>
                  </a:lnTo>
                  <a:lnTo>
                    <a:pt x="663" y="536"/>
                  </a:lnTo>
                  <a:lnTo>
                    <a:pt x="51" y="2398"/>
                  </a:lnTo>
                  <a:lnTo>
                    <a:pt x="51" y="2449"/>
                  </a:lnTo>
                  <a:lnTo>
                    <a:pt x="0" y="2602"/>
                  </a:lnTo>
                  <a:lnTo>
                    <a:pt x="0" y="2755"/>
                  </a:lnTo>
                  <a:lnTo>
                    <a:pt x="0" y="5484"/>
                  </a:lnTo>
                  <a:lnTo>
                    <a:pt x="26" y="5688"/>
                  </a:lnTo>
                  <a:lnTo>
                    <a:pt x="77" y="5892"/>
                  </a:lnTo>
                  <a:lnTo>
                    <a:pt x="179" y="6071"/>
                  </a:lnTo>
                  <a:lnTo>
                    <a:pt x="306" y="6224"/>
                  </a:lnTo>
                  <a:lnTo>
                    <a:pt x="459" y="6351"/>
                  </a:lnTo>
                  <a:lnTo>
                    <a:pt x="638" y="6453"/>
                  </a:lnTo>
                  <a:lnTo>
                    <a:pt x="842" y="6530"/>
                  </a:lnTo>
                  <a:lnTo>
                    <a:pt x="1046" y="6555"/>
                  </a:lnTo>
                  <a:lnTo>
                    <a:pt x="9514" y="6555"/>
                  </a:lnTo>
                  <a:lnTo>
                    <a:pt x="9718" y="6530"/>
                  </a:lnTo>
                  <a:lnTo>
                    <a:pt x="9922" y="6453"/>
                  </a:lnTo>
                  <a:lnTo>
                    <a:pt x="10101" y="6351"/>
                  </a:lnTo>
                  <a:lnTo>
                    <a:pt x="10254" y="6224"/>
                  </a:lnTo>
                  <a:lnTo>
                    <a:pt x="10381" y="6071"/>
                  </a:lnTo>
                  <a:lnTo>
                    <a:pt x="10483" y="5892"/>
                  </a:lnTo>
                  <a:lnTo>
                    <a:pt x="10534" y="5688"/>
                  </a:lnTo>
                  <a:lnTo>
                    <a:pt x="10560" y="5484"/>
                  </a:lnTo>
                  <a:lnTo>
                    <a:pt x="10560" y="5204"/>
                  </a:lnTo>
                  <a:lnTo>
                    <a:pt x="10534" y="5102"/>
                  </a:lnTo>
                  <a:lnTo>
                    <a:pt x="10483" y="5000"/>
                  </a:lnTo>
                  <a:lnTo>
                    <a:pt x="10407" y="4949"/>
                  </a:lnTo>
                  <a:lnTo>
                    <a:pt x="10305" y="4923"/>
                  </a:lnTo>
                  <a:lnTo>
                    <a:pt x="10203" y="4949"/>
                  </a:lnTo>
                  <a:lnTo>
                    <a:pt x="10101" y="5000"/>
                  </a:lnTo>
                  <a:lnTo>
                    <a:pt x="10050" y="5102"/>
                  </a:lnTo>
                  <a:lnTo>
                    <a:pt x="10024" y="5204"/>
                  </a:lnTo>
                  <a:lnTo>
                    <a:pt x="10024" y="5484"/>
                  </a:lnTo>
                  <a:lnTo>
                    <a:pt x="10024" y="5586"/>
                  </a:lnTo>
                  <a:lnTo>
                    <a:pt x="9999" y="5688"/>
                  </a:lnTo>
                  <a:lnTo>
                    <a:pt x="9948" y="5765"/>
                  </a:lnTo>
                  <a:lnTo>
                    <a:pt x="9871" y="5841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5994"/>
                  </a:lnTo>
                  <a:lnTo>
                    <a:pt x="944" y="5994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41"/>
                  </a:lnTo>
                  <a:lnTo>
                    <a:pt x="638" y="5765"/>
                  </a:lnTo>
                  <a:lnTo>
                    <a:pt x="587" y="5688"/>
                  </a:lnTo>
                  <a:lnTo>
                    <a:pt x="536" y="5586"/>
                  </a:lnTo>
                  <a:lnTo>
                    <a:pt x="536" y="5484"/>
                  </a:lnTo>
                  <a:lnTo>
                    <a:pt x="536" y="2755"/>
                  </a:lnTo>
                  <a:lnTo>
                    <a:pt x="536" y="2653"/>
                  </a:lnTo>
                  <a:lnTo>
                    <a:pt x="587" y="2551"/>
                  </a:lnTo>
                  <a:lnTo>
                    <a:pt x="638" y="2474"/>
                  </a:lnTo>
                  <a:lnTo>
                    <a:pt x="689" y="2398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45"/>
                  </a:lnTo>
                  <a:lnTo>
                    <a:pt x="9616" y="2245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398"/>
                  </a:lnTo>
                  <a:lnTo>
                    <a:pt x="9948" y="2474"/>
                  </a:lnTo>
                  <a:lnTo>
                    <a:pt x="9999" y="2551"/>
                  </a:lnTo>
                  <a:lnTo>
                    <a:pt x="10024" y="2653"/>
                  </a:lnTo>
                  <a:lnTo>
                    <a:pt x="10024" y="2755"/>
                  </a:lnTo>
                  <a:lnTo>
                    <a:pt x="10024" y="4030"/>
                  </a:lnTo>
                  <a:lnTo>
                    <a:pt x="10050" y="4132"/>
                  </a:lnTo>
                  <a:lnTo>
                    <a:pt x="10101" y="4209"/>
                  </a:lnTo>
                  <a:lnTo>
                    <a:pt x="10203" y="4285"/>
                  </a:lnTo>
                  <a:lnTo>
                    <a:pt x="10407" y="4285"/>
                  </a:lnTo>
                  <a:lnTo>
                    <a:pt x="10483" y="4209"/>
                  </a:lnTo>
                  <a:lnTo>
                    <a:pt x="10534" y="4132"/>
                  </a:lnTo>
                  <a:lnTo>
                    <a:pt x="10560" y="4030"/>
                  </a:lnTo>
                  <a:lnTo>
                    <a:pt x="10560" y="2755"/>
                  </a:lnTo>
                  <a:lnTo>
                    <a:pt x="10560" y="2576"/>
                  </a:lnTo>
                  <a:lnTo>
                    <a:pt x="10509" y="2398"/>
                  </a:lnTo>
                  <a:lnTo>
                    <a:pt x="9897" y="536"/>
                  </a:lnTo>
                  <a:lnTo>
                    <a:pt x="9846" y="434"/>
                  </a:lnTo>
                  <a:lnTo>
                    <a:pt x="9769" y="306"/>
                  </a:lnTo>
                  <a:lnTo>
                    <a:pt x="9693" y="230"/>
                  </a:lnTo>
                  <a:lnTo>
                    <a:pt x="9591" y="153"/>
                  </a:lnTo>
                  <a:lnTo>
                    <a:pt x="9489" y="77"/>
                  </a:lnTo>
                  <a:lnTo>
                    <a:pt x="9361" y="26"/>
                  </a:lnTo>
                  <a:lnTo>
                    <a:pt x="9234" y="0"/>
                  </a:lnTo>
                  <a:lnTo>
                    <a:pt x="4056" y="0"/>
                  </a:lnTo>
                  <a:lnTo>
                    <a:pt x="3979" y="77"/>
                  </a:lnTo>
                  <a:lnTo>
                    <a:pt x="3903" y="153"/>
                  </a:lnTo>
                  <a:lnTo>
                    <a:pt x="3877" y="255"/>
                  </a:lnTo>
                  <a:lnTo>
                    <a:pt x="3903" y="357"/>
                  </a:lnTo>
                  <a:lnTo>
                    <a:pt x="3979" y="459"/>
                  </a:lnTo>
                  <a:lnTo>
                    <a:pt x="4056" y="510"/>
                  </a:lnTo>
                  <a:lnTo>
                    <a:pt x="4158" y="536"/>
                  </a:lnTo>
                  <a:lnTo>
                    <a:pt x="9208" y="536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4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3" y="714"/>
                  </a:lnTo>
                  <a:lnTo>
                    <a:pt x="1224" y="638"/>
                  </a:lnTo>
                  <a:lnTo>
                    <a:pt x="1275" y="587"/>
                  </a:lnTo>
                  <a:lnTo>
                    <a:pt x="1352" y="536"/>
                  </a:lnTo>
                  <a:lnTo>
                    <a:pt x="2984" y="536"/>
                  </a:lnTo>
                  <a:lnTo>
                    <a:pt x="3086" y="510"/>
                  </a:lnTo>
                  <a:lnTo>
                    <a:pt x="3188" y="459"/>
                  </a:lnTo>
                  <a:lnTo>
                    <a:pt x="3239" y="357"/>
                  </a:lnTo>
                  <a:lnTo>
                    <a:pt x="3265" y="255"/>
                  </a:lnTo>
                  <a:lnTo>
                    <a:pt x="3239" y="153"/>
                  </a:lnTo>
                  <a:lnTo>
                    <a:pt x="3188" y="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1104700" y="22915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8"/>
                  </a:lnTo>
                  <a:lnTo>
                    <a:pt x="2168" y="995"/>
                  </a:lnTo>
                  <a:lnTo>
                    <a:pt x="2117" y="1072"/>
                  </a:lnTo>
                  <a:lnTo>
                    <a:pt x="2015" y="1123"/>
                  </a:lnTo>
                  <a:lnTo>
                    <a:pt x="1913" y="1148"/>
                  </a:lnTo>
                  <a:lnTo>
                    <a:pt x="1811" y="1123"/>
                  </a:lnTo>
                  <a:lnTo>
                    <a:pt x="1735" y="1072"/>
                  </a:lnTo>
                  <a:lnTo>
                    <a:pt x="1684" y="995"/>
                  </a:lnTo>
                  <a:lnTo>
                    <a:pt x="1658" y="868"/>
                  </a:lnTo>
                  <a:lnTo>
                    <a:pt x="1658" y="536"/>
                  </a:lnTo>
                  <a:close/>
                  <a:moveTo>
                    <a:pt x="3979" y="536"/>
                  </a:moveTo>
                  <a:lnTo>
                    <a:pt x="3979" y="868"/>
                  </a:lnTo>
                  <a:lnTo>
                    <a:pt x="3954" y="995"/>
                  </a:lnTo>
                  <a:lnTo>
                    <a:pt x="3903" y="1072"/>
                  </a:lnTo>
                  <a:lnTo>
                    <a:pt x="3826" y="1123"/>
                  </a:lnTo>
                  <a:lnTo>
                    <a:pt x="3699" y="1148"/>
                  </a:lnTo>
                  <a:lnTo>
                    <a:pt x="3597" y="1123"/>
                  </a:lnTo>
                  <a:lnTo>
                    <a:pt x="3520" y="1072"/>
                  </a:lnTo>
                  <a:lnTo>
                    <a:pt x="3469" y="995"/>
                  </a:lnTo>
                  <a:lnTo>
                    <a:pt x="3444" y="868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8"/>
                  </a:lnTo>
                  <a:lnTo>
                    <a:pt x="1123" y="1046"/>
                  </a:lnTo>
                  <a:lnTo>
                    <a:pt x="1174" y="1199"/>
                  </a:lnTo>
                  <a:lnTo>
                    <a:pt x="1250" y="1327"/>
                  </a:lnTo>
                  <a:lnTo>
                    <a:pt x="1352" y="1454"/>
                  </a:lnTo>
                  <a:lnTo>
                    <a:pt x="1480" y="1556"/>
                  </a:lnTo>
                  <a:lnTo>
                    <a:pt x="1607" y="1633"/>
                  </a:lnTo>
                  <a:lnTo>
                    <a:pt x="1760" y="1658"/>
                  </a:lnTo>
                  <a:lnTo>
                    <a:pt x="1913" y="1684"/>
                  </a:lnTo>
                  <a:lnTo>
                    <a:pt x="2092" y="1658"/>
                  </a:lnTo>
                  <a:lnTo>
                    <a:pt x="2245" y="1633"/>
                  </a:lnTo>
                  <a:lnTo>
                    <a:pt x="2373" y="1556"/>
                  </a:lnTo>
                  <a:lnTo>
                    <a:pt x="2500" y="1454"/>
                  </a:lnTo>
                  <a:lnTo>
                    <a:pt x="2577" y="1327"/>
                  </a:lnTo>
                  <a:lnTo>
                    <a:pt x="2653" y="1199"/>
                  </a:lnTo>
                  <a:lnTo>
                    <a:pt x="2704" y="1046"/>
                  </a:lnTo>
                  <a:lnTo>
                    <a:pt x="2730" y="868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8"/>
                  </a:lnTo>
                  <a:lnTo>
                    <a:pt x="2908" y="1046"/>
                  </a:lnTo>
                  <a:lnTo>
                    <a:pt x="2959" y="1199"/>
                  </a:lnTo>
                  <a:lnTo>
                    <a:pt x="3036" y="1327"/>
                  </a:lnTo>
                  <a:lnTo>
                    <a:pt x="3138" y="1454"/>
                  </a:lnTo>
                  <a:lnTo>
                    <a:pt x="3265" y="1556"/>
                  </a:lnTo>
                  <a:lnTo>
                    <a:pt x="3393" y="1633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7" y="1658"/>
                  </a:lnTo>
                  <a:lnTo>
                    <a:pt x="4030" y="1633"/>
                  </a:lnTo>
                  <a:lnTo>
                    <a:pt x="4158" y="1556"/>
                  </a:lnTo>
                  <a:lnTo>
                    <a:pt x="4286" y="1454"/>
                  </a:lnTo>
                  <a:lnTo>
                    <a:pt x="4388" y="1327"/>
                  </a:lnTo>
                  <a:lnTo>
                    <a:pt x="4464" y="1199"/>
                  </a:lnTo>
                  <a:lnTo>
                    <a:pt x="4490" y="1046"/>
                  </a:lnTo>
                  <a:lnTo>
                    <a:pt x="4515" y="868"/>
                  </a:lnTo>
                  <a:lnTo>
                    <a:pt x="4515" y="536"/>
                  </a:lnTo>
                  <a:close/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2424"/>
                  </a:lnTo>
                  <a:lnTo>
                    <a:pt x="26" y="2526"/>
                  </a:lnTo>
                  <a:lnTo>
                    <a:pt x="77" y="2602"/>
                  </a:lnTo>
                  <a:lnTo>
                    <a:pt x="179" y="2679"/>
                  </a:lnTo>
                  <a:lnTo>
                    <a:pt x="8265" y="2679"/>
                  </a:lnTo>
                  <a:lnTo>
                    <a:pt x="8341" y="2602"/>
                  </a:lnTo>
                  <a:lnTo>
                    <a:pt x="8392" y="2526"/>
                  </a:lnTo>
                  <a:lnTo>
                    <a:pt x="8418" y="2424"/>
                  </a:lnTo>
                  <a:lnTo>
                    <a:pt x="8418" y="281"/>
                  </a:lnTo>
                  <a:lnTo>
                    <a:pt x="8392" y="179"/>
                  </a:lnTo>
                  <a:lnTo>
                    <a:pt x="8341" y="77"/>
                  </a:lnTo>
                  <a:lnTo>
                    <a:pt x="8265" y="26"/>
                  </a:lnTo>
                  <a:lnTo>
                    <a:pt x="8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981000" y="1974000"/>
              <a:ext cx="458500" cy="235325"/>
            </a:xfrm>
            <a:custGeom>
              <a:avLst/>
              <a:gdLst/>
              <a:ahLst/>
              <a:cxnLst/>
              <a:rect l="l" t="t" r="r" b="b"/>
              <a:pathLst>
                <a:path w="18340" h="9413" extrusionOk="0">
                  <a:moveTo>
                    <a:pt x="7040" y="536"/>
                  </a:moveTo>
                  <a:lnTo>
                    <a:pt x="7116" y="561"/>
                  </a:lnTo>
                  <a:lnTo>
                    <a:pt x="7219" y="612"/>
                  </a:lnTo>
                  <a:lnTo>
                    <a:pt x="7270" y="663"/>
                  </a:lnTo>
                  <a:lnTo>
                    <a:pt x="7346" y="740"/>
                  </a:lnTo>
                  <a:lnTo>
                    <a:pt x="7397" y="816"/>
                  </a:lnTo>
                  <a:lnTo>
                    <a:pt x="7423" y="918"/>
                  </a:lnTo>
                  <a:lnTo>
                    <a:pt x="7423" y="1020"/>
                  </a:lnTo>
                  <a:lnTo>
                    <a:pt x="7423" y="1097"/>
                  </a:lnTo>
                  <a:lnTo>
                    <a:pt x="7397" y="1199"/>
                  </a:lnTo>
                  <a:lnTo>
                    <a:pt x="7346" y="1276"/>
                  </a:lnTo>
                  <a:lnTo>
                    <a:pt x="7270" y="1352"/>
                  </a:lnTo>
                  <a:lnTo>
                    <a:pt x="7219" y="1403"/>
                  </a:lnTo>
                  <a:lnTo>
                    <a:pt x="7116" y="1454"/>
                  </a:lnTo>
                  <a:lnTo>
                    <a:pt x="7040" y="1480"/>
                  </a:lnTo>
                  <a:lnTo>
                    <a:pt x="6938" y="1505"/>
                  </a:lnTo>
                  <a:lnTo>
                    <a:pt x="6836" y="1480"/>
                  </a:lnTo>
                  <a:lnTo>
                    <a:pt x="6759" y="1454"/>
                  </a:lnTo>
                  <a:lnTo>
                    <a:pt x="6657" y="1403"/>
                  </a:lnTo>
                  <a:lnTo>
                    <a:pt x="6606" y="1352"/>
                  </a:lnTo>
                  <a:lnTo>
                    <a:pt x="6530" y="1276"/>
                  </a:lnTo>
                  <a:lnTo>
                    <a:pt x="6504" y="1199"/>
                  </a:lnTo>
                  <a:lnTo>
                    <a:pt x="6453" y="1097"/>
                  </a:lnTo>
                  <a:lnTo>
                    <a:pt x="6453" y="1020"/>
                  </a:lnTo>
                  <a:lnTo>
                    <a:pt x="6453" y="918"/>
                  </a:lnTo>
                  <a:lnTo>
                    <a:pt x="6504" y="816"/>
                  </a:lnTo>
                  <a:lnTo>
                    <a:pt x="6530" y="740"/>
                  </a:lnTo>
                  <a:lnTo>
                    <a:pt x="6606" y="663"/>
                  </a:lnTo>
                  <a:lnTo>
                    <a:pt x="6657" y="612"/>
                  </a:lnTo>
                  <a:lnTo>
                    <a:pt x="6759" y="561"/>
                  </a:lnTo>
                  <a:lnTo>
                    <a:pt x="6836" y="536"/>
                  </a:lnTo>
                  <a:close/>
                  <a:moveTo>
                    <a:pt x="1020" y="1786"/>
                  </a:moveTo>
                  <a:lnTo>
                    <a:pt x="1097" y="1811"/>
                  </a:lnTo>
                  <a:lnTo>
                    <a:pt x="1199" y="1837"/>
                  </a:lnTo>
                  <a:lnTo>
                    <a:pt x="1275" y="1888"/>
                  </a:lnTo>
                  <a:lnTo>
                    <a:pt x="1352" y="1939"/>
                  </a:lnTo>
                  <a:lnTo>
                    <a:pt x="1403" y="2015"/>
                  </a:lnTo>
                  <a:lnTo>
                    <a:pt x="1454" y="2092"/>
                  </a:lnTo>
                  <a:lnTo>
                    <a:pt x="1480" y="2194"/>
                  </a:lnTo>
                  <a:lnTo>
                    <a:pt x="1505" y="2270"/>
                  </a:lnTo>
                  <a:lnTo>
                    <a:pt x="1480" y="2372"/>
                  </a:lnTo>
                  <a:lnTo>
                    <a:pt x="1454" y="2474"/>
                  </a:lnTo>
                  <a:lnTo>
                    <a:pt x="1403" y="2551"/>
                  </a:lnTo>
                  <a:lnTo>
                    <a:pt x="1352" y="2627"/>
                  </a:lnTo>
                  <a:lnTo>
                    <a:pt x="1275" y="2678"/>
                  </a:lnTo>
                  <a:lnTo>
                    <a:pt x="1199" y="2729"/>
                  </a:lnTo>
                  <a:lnTo>
                    <a:pt x="1097" y="2755"/>
                  </a:lnTo>
                  <a:lnTo>
                    <a:pt x="918" y="2755"/>
                  </a:lnTo>
                  <a:lnTo>
                    <a:pt x="816" y="2729"/>
                  </a:lnTo>
                  <a:lnTo>
                    <a:pt x="740" y="2678"/>
                  </a:lnTo>
                  <a:lnTo>
                    <a:pt x="663" y="2627"/>
                  </a:lnTo>
                  <a:lnTo>
                    <a:pt x="612" y="2551"/>
                  </a:lnTo>
                  <a:lnTo>
                    <a:pt x="561" y="2474"/>
                  </a:lnTo>
                  <a:lnTo>
                    <a:pt x="536" y="2372"/>
                  </a:lnTo>
                  <a:lnTo>
                    <a:pt x="536" y="2270"/>
                  </a:lnTo>
                  <a:lnTo>
                    <a:pt x="536" y="2194"/>
                  </a:lnTo>
                  <a:lnTo>
                    <a:pt x="561" y="2092"/>
                  </a:lnTo>
                  <a:lnTo>
                    <a:pt x="612" y="2015"/>
                  </a:lnTo>
                  <a:lnTo>
                    <a:pt x="663" y="1939"/>
                  </a:lnTo>
                  <a:lnTo>
                    <a:pt x="740" y="1888"/>
                  </a:lnTo>
                  <a:lnTo>
                    <a:pt x="816" y="1837"/>
                  </a:lnTo>
                  <a:lnTo>
                    <a:pt x="918" y="1811"/>
                  </a:lnTo>
                  <a:lnTo>
                    <a:pt x="1020" y="1786"/>
                  </a:lnTo>
                  <a:close/>
                  <a:moveTo>
                    <a:pt x="11198" y="1786"/>
                  </a:moveTo>
                  <a:lnTo>
                    <a:pt x="11300" y="1811"/>
                  </a:lnTo>
                  <a:lnTo>
                    <a:pt x="11402" y="1837"/>
                  </a:lnTo>
                  <a:lnTo>
                    <a:pt x="11478" y="1862"/>
                  </a:lnTo>
                  <a:lnTo>
                    <a:pt x="11555" y="1939"/>
                  </a:lnTo>
                  <a:lnTo>
                    <a:pt x="11606" y="2015"/>
                  </a:lnTo>
                  <a:lnTo>
                    <a:pt x="11657" y="2092"/>
                  </a:lnTo>
                  <a:lnTo>
                    <a:pt x="11682" y="2168"/>
                  </a:lnTo>
                  <a:lnTo>
                    <a:pt x="11682" y="2270"/>
                  </a:lnTo>
                  <a:lnTo>
                    <a:pt x="11682" y="2372"/>
                  </a:lnTo>
                  <a:lnTo>
                    <a:pt x="11657" y="2474"/>
                  </a:lnTo>
                  <a:lnTo>
                    <a:pt x="11606" y="2551"/>
                  </a:lnTo>
                  <a:lnTo>
                    <a:pt x="11555" y="2627"/>
                  </a:lnTo>
                  <a:lnTo>
                    <a:pt x="11478" y="2678"/>
                  </a:lnTo>
                  <a:lnTo>
                    <a:pt x="11402" y="2729"/>
                  </a:lnTo>
                  <a:lnTo>
                    <a:pt x="11300" y="2755"/>
                  </a:lnTo>
                  <a:lnTo>
                    <a:pt x="11095" y="2755"/>
                  </a:lnTo>
                  <a:lnTo>
                    <a:pt x="11019" y="2729"/>
                  </a:lnTo>
                  <a:lnTo>
                    <a:pt x="10942" y="2678"/>
                  </a:lnTo>
                  <a:lnTo>
                    <a:pt x="10866" y="2627"/>
                  </a:lnTo>
                  <a:lnTo>
                    <a:pt x="10789" y="2551"/>
                  </a:lnTo>
                  <a:lnTo>
                    <a:pt x="10764" y="2474"/>
                  </a:lnTo>
                  <a:lnTo>
                    <a:pt x="10738" y="2372"/>
                  </a:lnTo>
                  <a:lnTo>
                    <a:pt x="10713" y="2270"/>
                  </a:lnTo>
                  <a:lnTo>
                    <a:pt x="10738" y="2168"/>
                  </a:lnTo>
                  <a:lnTo>
                    <a:pt x="10764" y="2092"/>
                  </a:lnTo>
                  <a:lnTo>
                    <a:pt x="10789" y="2015"/>
                  </a:lnTo>
                  <a:lnTo>
                    <a:pt x="10866" y="1939"/>
                  </a:lnTo>
                  <a:lnTo>
                    <a:pt x="10942" y="1862"/>
                  </a:lnTo>
                  <a:lnTo>
                    <a:pt x="11019" y="1837"/>
                  </a:lnTo>
                  <a:lnTo>
                    <a:pt x="11095" y="1811"/>
                  </a:lnTo>
                  <a:lnTo>
                    <a:pt x="11198" y="1786"/>
                  </a:lnTo>
                  <a:close/>
                  <a:moveTo>
                    <a:pt x="17396" y="3291"/>
                  </a:moveTo>
                  <a:lnTo>
                    <a:pt x="17498" y="3316"/>
                  </a:lnTo>
                  <a:lnTo>
                    <a:pt x="17574" y="3367"/>
                  </a:lnTo>
                  <a:lnTo>
                    <a:pt x="17651" y="3418"/>
                  </a:lnTo>
                  <a:lnTo>
                    <a:pt x="17702" y="3495"/>
                  </a:lnTo>
                  <a:lnTo>
                    <a:pt x="17753" y="3571"/>
                  </a:lnTo>
                  <a:lnTo>
                    <a:pt x="17778" y="3673"/>
                  </a:lnTo>
                  <a:lnTo>
                    <a:pt x="17778" y="3775"/>
                  </a:lnTo>
                  <a:lnTo>
                    <a:pt x="17778" y="3877"/>
                  </a:lnTo>
                  <a:lnTo>
                    <a:pt x="17753" y="3954"/>
                  </a:lnTo>
                  <a:lnTo>
                    <a:pt x="17702" y="4030"/>
                  </a:lnTo>
                  <a:lnTo>
                    <a:pt x="17651" y="4107"/>
                  </a:lnTo>
                  <a:lnTo>
                    <a:pt x="17574" y="4158"/>
                  </a:lnTo>
                  <a:lnTo>
                    <a:pt x="17498" y="4209"/>
                  </a:lnTo>
                  <a:lnTo>
                    <a:pt x="17396" y="4234"/>
                  </a:lnTo>
                  <a:lnTo>
                    <a:pt x="17319" y="4260"/>
                  </a:lnTo>
                  <a:lnTo>
                    <a:pt x="17217" y="4234"/>
                  </a:lnTo>
                  <a:lnTo>
                    <a:pt x="17115" y="4209"/>
                  </a:lnTo>
                  <a:lnTo>
                    <a:pt x="17039" y="4158"/>
                  </a:lnTo>
                  <a:lnTo>
                    <a:pt x="16962" y="4107"/>
                  </a:lnTo>
                  <a:lnTo>
                    <a:pt x="16911" y="4030"/>
                  </a:lnTo>
                  <a:lnTo>
                    <a:pt x="16860" y="3954"/>
                  </a:lnTo>
                  <a:lnTo>
                    <a:pt x="16834" y="3877"/>
                  </a:lnTo>
                  <a:lnTo>
                    <a:pt x="16834" y="3775"/>
                  </a:lnTo>
                  <a:lnTo>
                    <a:pt x="16834" y="3673"/>
                  </a:lnTo>
                  <a:lnTo>
                    <a:pt x="16860" y="3571"/>
                  </a:lnTo>
                  <a:lnTo>
                    <a:pt x="16911" y="3495"/>
                  </a:lnTo>
                  <a:lnTo>
                    <a:pt x="16962" y="3418"/>
                  </a:lnTo>
                  <a:lnTo>
                    <a:pt x="17039" y="3367"/>
                  </a:lnTo>
                  <a:lnTo>
                    <a:pt x="17115" y="3316"/>
                  </a:lnTo>
                  <a:lnTo>
                    <a:pt x="17217" y="3291"/>
                  </a:lnTo>
                  <a:close/>
                  <a:moveTo>
                    <a:pt x="1097" y="5050"/>
                  </a:moveTo>
                  <a:lnTo>
                    <a:pt x="1199" y="5076"/>
                  </a:lnTo>
                  <a:lnTo>
                    <a:pt x="1275" y="5127"/>
                  </a:lnTo>
                  <a:lnTo>
                    <a:pt x="1352" y="5178"/>
                  </a:lnTo>
                  <a:lnTo>
                    <a:pt x="1403" y="5255"/>
                  </a:lnTo>
                  <a:lnTo>
                    <a:pt x="1454" y="5331"/>
                  </a:lnTo>
                  <a:lnTo>
                    <a:pt x="1480" y="5433"/>
                  </a:lnTo>
                  <a:lnTo>
                    <a:pt x="1505" y="5535"/>
                  </a:lnTo>
                  <a:lnTo>
                    <a:pt x="1480" y="5612"/>
                  </a:lnTo>
                  <a:lnTo>
                    <a:pt x="1454" y="5714"/>
                  </a:lnTo>
                  <a:lnTo>
                    <a:pt x="1403" y="5790"/>
                  </a:lnTo>
                  <a:lnTo>
                    <a:pt x="1352" y="5867"/>
                  </a:lnTo>
                  <a:lnTo>
                    <a:pt x="1275" y="5918"/>
                  </a:lnTo>
                  <a:lnTo>
                    <a:pt x="1199" y="5969"/>
                  </a:lnTo>
                  <a:lnTo>
                    <a:pt x="1097" y="5994"/>
                  </a:lnTo>
                  <a:lnTo>
                    <a:pt x="1020" y="6020"/>
                  </a:lnTo>
                  <a:lnTo>
                    <a:pt x="918" y="5994"/>
                  </a:lnTo>
                  <a:lnTo>
                    <a:pt x="816" y="5969"/>
                  </a:lnTo>
                  <a:lnTo>
                    <a:pt x="740" y="5918"/>
                  </a:lnTo>
                  <a:lnTo>
                    <a:pt x="663" y="5867"/>
                  </a:lnTo>
                  <a:lnTo>
                    <a:pt x="612" y="5790"/>
                  </a:lnTo>
                  <a:lnTo>
                    <a:pt x="561" y="5714"/>
                  </a:lnTo>
                  <a:lnTo>
                    <a:pt x="536" y="5612"/>
                  </a:lnTo>
                  <a:lnTo>
                    <a:pt x="536" y="5535"/>
                  </a:lnTo>
                  <a:lnTo>
                    <a:pt x="536" y="5433"/>
                  </a:lnTo>
                  <a:lnTo>
                    <a:pt x="561" y="5331"/>
                  </a:lnTo>
                  <a:lnTo>
                    <a:pt x="612" y="5255"/>
                  </a:lnTo>
                  <a:lnTo>
                    <a:pt x="663" y="5178"/>
                  </a:lnTo>
                  <a:lnTo>
                    <a:pt x="740" y="5127"/>
                  </a:lnTo>
                  <a:lnTo>
                    <a:pt x="816" y="5076"/>
                  </a:lnTo>
                  <a:lnTo>
                    <a:pt x="918" y="5050"/>
                  </a:lnTo>
                  <a:close/>
                  <a:moveTo>
                    <a:pt x="6683" y="1990"/>
                  </a:moveTo>
                  <a:lnTo>
                    <a:pt x="6810" y="2015"/>
                  </a:lnTo>
                  <a:lnTo>
                    <a:pt x="6938" y="2041"/>
                  </a:lnTo>
                  <a:lnTo>
                    <a:pt x="7142" y="2015"/>
                  </a:lnTo>
                  <a:lnTo>
                    <a:pt x="8417" y="4744"/>
                  </a:lnTo>
                  <a:lnTo>
                    <a:pt x="6198" y="7040"/>
                  </a:lnTo>
                  <a:lnTo>
                    <a:pt x="5969" y="6963"/>
                  </a:lnTo>
                  <a:lnTo>
                    <a:pt x="5867" y="6938"/>
                  </a:lnTo>
                  <a:lnTo>
                    <a:pt x="5739" y="6912"/>
                  </a:lnTo>
                  <a:lnTo>
                    <a:pt x="5127" y="4489"/>
                  </a:lnTo>
                  <a:lnTo>
                    <a:pt x="6683" y="1990"/>
                  </a:lnTo>
                  <a:close/>
                  <a:moveTo>
                    <a:pt x="17396" y="6402"/>
                  </a:moveTo>
                  <a:lnTo>
                    <a:pt x="17498" y="6428"/>
                  </a:lnTo>
                  <a:lnTo>
                    <a:pt x="17574" y="6479"/>
                  </a:lnTo>
                  <a:lnTo>
                    <a:pt x="17651" y="6555"/>
                  </a:lnTo>
                  <a:lnTo>
                    <a:pt x="17702" y="6606"/>
                  </a:lnTo>
                  <a:lnTo>
                    <a:pt x="17753" y="6708"/>
                  </a:lnTo>
                  <a:lnTo>
                    <a:pt x="17778" y="6785"/>
                  </a:lnTo>
                  <a:lnTo>
                    <a:pt x="17778" y="6887"/>
                  </a:lnTo>
                  <a:lnTo>
                    <a:pt x="17778" y="6989"/>
                  </a:lnTo>
                  <a:lnTo>
                    <a:pt x="17753" y="7066"/>
                  </a:lnTo>
                  <a:lnTo>
                    <a:pt x="17702" y="7168"/>
                  </a:lnTo>
                  <a:lnTo>
                    <a:pt x="17651" y="7219"/>
                  </a:lnTo>
                  <a:lnTo>
                    <a:pt x="17574" y="7295"/>
                  </a:lnTo>
                  <a:lnTo>
                    <a:pt x="17498" y="7321"/>
                  </a:lnTo>
                  <a:lnTo>
                    <a:pt x="17396" y="7372"/>
                  </a:lnTo>
                  <a:lnTo>
                    <a:pt x="17217" y="7372"/>
                  </a:lnTo>
                  <a:lnTo>
                    <a:pt x="17115" y="7321"/>
                  </a:lnTo>
                  <a:lnTo>
                    <a:pt x="17039" y="7295"/>
                  </a:lnTo>
                  <a:lnTo>
                    <a:pt x="16962" y="7219"/>
                  </a:lnTo>
                  <a:lnTo>
                    <a:pt x="16911" y="7168"/>
                  </a:lnTo>
                  <a:lnTo>
                    <a:pt x="16860" y="7066"/>
                  </a:lnTo>
                  <a:lnTo>
                    <a:pt x="16834" y="6989"/>
                  </a:lnTo>
                  <a:lnTo>
                    <a:pt x="16834" y="6887"/>
                  </a:lnTo>
                  <a:lnTo>
                    <a:pt x="16834" y="6785"/>
                  </a:lnTo>
                  <a:lnTo>
                    <a:pt x="16860" y="6708"/>
                  </a:lnTo>
                  <a:lnTo>
                    <a:pt x="16911" y="6606"/>
                  </a:lnTo>
                  <a:lnTo>
                    <a:pt x="16962" y="6555"/>
                  </a:lnTo>
                  <a:lnTo>
                    <a:pt x="17039" y="6479"/>
                  </a:lnTo>
                  <a:lnTo>
                    <a:pt x="17115" y="6428"/>
                  </a:lnTo>
                  <a:lnTo>
                    <a:pt x="17217" y="6402"/>
                  </a:lnTo>
                  <a:close/>
                  <a:moveTo>
                    <a:pt x="5714" y="7448"/>
                  </a:moveTo>
                  <a:lnTo>
                    <a:pt x="5816" y="7474"/>
                  </a:lnTo>
                  <a:lnTo>
                    <a:pt x="5892" y="7499"/>
                  </a:lnTo>
                  <a:lnTo>
                    <a:pt x="5969" y="7550"/>
                  </a:lnTo>
                  <a:lnTo>
                    <a:pt x="6045" y="7601"/>
                  </a:lnTo>
                  <a:lnTo>
                    <a:pt x="6122" y="7678"/>
                  </a:lnTo>
                  <a:lnTo>
                    <a:pt x="6147" y="7754"/>
                  </a:lnTo>
                  <a:lnTo>
                    <a:pt x="6173" y="7856"/>
                  </a:lnTo>
                  <a:lnTo>
                    <a:pt x="6198" y="7933"/>
                  </a:lnTo>
                  <a:lnTo>
                    <a:pt x="6173" y="8035"/>
                  </a:lnTo>
                  <a:lnTo>
                    <a:pt x="6147" y="8137"/>
                  </a:lnTo>
                  <a:lnTo>
                    <a:pt x="6122" y="8213"/>
                  </a:lnTo>
                  <a:lnTo>
                    <a:pt x="6045" y="8290"/>
                  </a:lnTo>
                  <a:lnTo>
                    <a:pt x="5969" y="8341"/>
                  </a:lnTo>
                  <a:lnTo>
                    <a:pt x="5892" y="8392"/>
                  </a:lnTo>
                  <a:lnTo>
                    <a:pt x="5816" y="8417"/>
                  </a:lnTo>
                  <a:lnTo>
                    <a:pt x="5612" y="8417"/>
                  </a:lnTo>
                  <a:lnTo>
                    <a:pt x="5510" y="8392"/>
                  </a:lnTo>
                  <a:lnTo>
                    <a:pt x="5433" y="8341"/>
                  </a:lnTo>
                  <a:lnTo>
                    <a:pt x="5357" y="8290"/>
                  </a:lnTo>
                  <a:lnTo>
                    <a:pt x="5306" y="8213"/>
                  </a:lnTo>
                  <a:lnTo>
                    <a:pt x="5254" y="8137"/>
                  </a:lnTo>
                  <a:lnTo>
                    <a:pt x="5229" y="8035"/>
                  </a:lnTo>
                  <a:lnTo>
                    <a:pt x="5229" y="7933"/>
                  </a:lnTo>
                  <a:lnTo>
                    <a:pt x="5229" y="7856"/>
                  </a:lnTo>
                  <a:lnTo>
                    <a:pt x="5254" y="7754"/>
                  </a:lnTo>
                  <a:lnTo>
                    <a:pt x="5306" y="7678"/>
                  </a:lnTo>
                  <a:lnTo>
                    <a:pt x="5357" y="7601"/>
                  </a:lnTo>
                  <a:lnTo>
                    <a:pt x="5433" y="7550"/>
                  </a:lnTo>
                  <a:lnTo>
                    <a:pt x="5510" y="7499"/>
                  </a:lnTo>
                  <a:lnTo>
                    <a:pt x="5612" y="7474"/>
                  </a:lnTo>
                  <a:lnTo>
                    <a:pt x="5714" y="7448"/>
                  </a:lnTo>
                  <a:close/>
                  <a:moveTo>
                    <a:pt x="10534" y="7907"/>
                  </a:moveTo>
                  <a:lnTo>
                    <a:pt x="10636" y="7933"/>
                  </a:lnTo>
                  <a:lnTo>
                    <a:pt x="10713" y="7984"/>
                  </a:lnTo>
                  <a:lnTo>
                    <a:pt x="10789" y="8060"/>
                  </a:lnTo>
                  <a:lnTo>
                    <a:pt x="10840" y="8111"/>
                  </a:lnTo>
                  <a:lnTo>
                    <a:pt x="10891" y="8213"/>
                  </a:lnTo>
                  <a:lnTo>
                    <a:pt x="10917" y="8290"/>
                  </a:lnTo>
                  <a:lnTo>
                    <a:pt x="10942" y="8392"/>
                  </a:lnTo>
                  <a:lnTo>
                    <a:pt x="10917" y="8494"/>
                  </a:lnTo>
                  <a:lnTo>
                    <a:pt x="10891" y="8570"/>
                  </a:lnTo>
                  <a:lnTo>
                    <a:pt x="10840" y="8647"/>
                  </a:lnTo>
                  <a:lnTo>
                    <a:pt x="10789" y="8723"/>
                  </a:lnTo>
                  <a:lnTo>
                    <a:pt x="10713" y="8800"/>
                  </a:lnTo>
                  <a:lnTo>
                    <a:pt x="10636" y="8825"/>
                  </a:lnTo>
                  <a:lnTo>
                    <a:pt x="10534" y="8851"/>
                  </a:lnTo>
                  <a:lnTo>
                    <a:pt x="10458" y="8876"/>
                  </a:lnTo>
                  <a:lnTo>
                    <a:pt x="10356" y="8851"/>
                  </a:lnTo>
                  <a:lnTo>
                    <a:pt x="10254" y="8825"/>
                  </a:lnTo>
                  <a:lnTo>
                    <a:pt x="10177" y="8800"/>
                  </a:lnTo>
                  <a:lnTo>
                    <a:pt x="10101" y="8723"/>
                  </a:lnTo>
                  <a:lnTo>
                    <a:pt x="10050" y="8647"/>
                  </a:lnTo>
                  <a:lnTo>
                    <a:pt x="9999" y="8570"/>
                  </a:lnTo>
                  <a:lnTo>
                    <a:pt x="9973" y="8494"/>
                  </a:lnTo>
                  <a:lnTo>
                    <a:pt x="9973" y="8392"/>
                  </a:lnTo>
                  <a:lnTo>
                    <a:pt x="9973" y="8290"/>
                  </a:lnTo>
                  <a:lnTo>
                    <a:pt x="9999" y="8213"/>
                  </a:lnTo>
                  <a:lnTo>
                    <a:pt x="10050" y="8111"/>
                  </a:lnTo>
                  <a:lnTo>
                    <a:pt x="10101" y="8060"/>
                  </a:lnTo>
                  <a:lnTo>
                    <a:pt x="10177" y="7984"/>
                  </a:lnTo>
                  <a:lnTo>
                    <a:pt x="10254" y="7933"/>
                  </a:lnTo>
                  <a:lnTo>
                    <a:pt x="10356" y="7907"/>
                  </a:lnTo>
                  <a:close/>
                  <a:moveTo>
                    <a:pt x="6734" y="0"/>
                  </a:moveTo>
                  <a:lnTo>
                    <a:pt x="6530" y="77"/>
                  </a:lnTo>
                  <a:lnTo>
                    <a:pt x="6377" y="153"/>
                  </a:lnTo>
                  <a:lnTo>
                    <a:pt x="6224" y="281"/>
                  </a:lnTo>
                  <a:lnTo>
                    <a:pt x="6096" y="434"/>
                  </a:lnTo>
                  <a:lnTo>
                    <a:pt x="5994" y="612"/>
                  </a:lnTo>
                  <a:lnTo>
                    <a:pt x="5943" y="816"/>
                  </a:lnTo>
                  <a:lnTo>
                    <a:pt x="5918" y="1020"/>
                  </a:lnTo>
                  <a:lnTo>
                    <a:pt x="5943" y="1225"/>
                  </a:lnTo>
                  <a:lnTo>
                    <a:pt x="5994" y="1403"/>
                  </a:lnTo>
                  <a:lnTo>
                    <a:pt x="6096" y="1582"/>
                  </a:lnTo>
                  <a:lnTo>
                    <a:pt x="6224" y="1735"/>
                  </a:lnTo>
                  <a:lnTo>
                    <a:pt x="4948" y="3775"/>
                  </a:lnTo>
                  <a:lnTo>
                    <a:pt x="4540" y="2219"/>
                  </a:lnTo>
                  <a:lnTo>
                    <a:pt x="4515" y="2143"/>
                  </a:lnTo>
                  <a:lnTo>
                    <a:pt x="4464" y="2066"/>
                  </a:lnTo>
                  <a:lnTo>
                    <a:pt x="4387" y="2015"/>
                  </a:lnTo>
                  <a:lnTo>
                    <a:pt x="1990" y="2015"/>
                  </a:lnTo>
                  <a:lnTo>
                    <a:pt x="1939" y="1862"/>
                  </a:lnTo>
                  <a:lnTo>
                    <a:pt x="1862" y="1709"/>
                  </a:lnTo>
                  <a:lnTo>
                    <a:pt x="1760" y="1582"/>
                  </a:lnTo>
                  <a:lnTo>
                    <a:pt x="1633" y="1480"/>
                  </a:lnTo>
                  <a:lnTo>
                    <a:pt x="1505" y="1378"/>
                  </a:lnTo>
                  <a:lnTo>
                    <a:pt x="1352" y="1327"/>
                  </a:lnTo>
                  <a:lnTo>
                    <a:pt x="1173" y="1276"/>
                  </a:lnTo>
                  <a:lnTo>
                    <a:pt x="1020" y="1250"/>
                  </a:lnTo>
                  <a:lnTo>
                    <a:pt x="816" y="1276"/>
                  </a:lnTo>
                  <a:lnTo>
                    <a:pt x="612" y="1352"/>
                  </a:lnTo>
                  <a:lnTo>
                    <a:pt x="434" y="1429"/>
                  </a:lnTo>
                  <a:lnTo>
                    <a:pt x="281" y="1556"/>
                  </a:lnTo>
                  <a:lnTo>
                    <a:pt x="153" y="1709"/>
                  </a:lnTo>
                  <a:lnTo>
                    <a:pt x="77" y="1888"/>
                  </a:lnTo>
                  <a:lnTo>
                    <a:pt x="0" y="2066"/>
                  </a:lnTo>
                  <a:lnTo>
                    <a:pt x="0" y="2270"/>
                  </a:lnTo>
                  <a:lnTo>
                    <a:pt x="0" y="2474"/>
                  </a:lnTo>
                  <a:lnTo>
                    <a:pt x="77" y="2678"/>
                  </a:lnTo>
                  <a:lnTo>
                    <a:pt x="153" y="2857"/>
                  </a:lnTo>
                  <a:lnTo>
                    <a:pt x="281" y="3010"/>
                  </a:lnTo>
                  <a:lnTo>
                    <a:pt x="434" y="3137"/>
                  </a:lnTo>
                  <a:lnTo>
                    <a:pt x="612" y="3214"/>
                  </a:lnTo>
                  <a:lnTo>
                    <a:pt x="816" y="3291"/>
                  </a:lnTo>
                  <a:lnTo>
                    <a:pt x="1173" y="3291"/>
                  </a:lnTo>
                  <a:lnTo>
                    <a:pt x="1352" y="3240"/>
                  </a:lnTo>
                  <a:lnTo>
                    <a:pt x="1505" y="3189"/>
                  </a:lnTo>
                  <a:lnTo>
                    <a:pt x="1633" y="3086"/>
                  </a:lnTo>
                  <a:lnTo>
                    <a:pt x="1760" y="2984"/>
                  </a:lnTo>
                  <a:lnTo>
                    <a:pt x="1862" y="2857"/>
                  </a:lnTo>
                  <a:lnTo>
                    <a:pt x="1939" y="2704"/>
                  </a:lnTo>
                  <a:lnTo>
                    <a:pt x="1990" y="2551"/>
                  </a:lnTo>
                  <a:lnTo>
                    <a:pt x="4081" y="2551"/>
                  </a:lnTo>
                  <a:lnTo>
                    <a:pt x="4540" y="4413"/>
                  </a:lnTo>
                  <a:lnTo>
                    <a:pt x="4005" y="5255"/>
                  </a:lnTo>
                  <a:lnTo>
                    <a:pt x="1990" y="5255"/>
                  </a:lnTo>
                  <a:lnTo>
                    <a:pt x="1939" y="5102"/>
                  </a:lnTo>
                  <a:lnTo>
                    <a:pt x="1862" y="4948"/>
                  </a:lnTo>
                  <a:lnTo>
                    <a:pt x="1760" y="4821"/>
                  </a:lnTo>
                  <a:lnTo>
                    <a:pt x="1633" y="4719"/>
                  </a:lnTo>
                  <a:lnTo>
                    <a:pt x="1505" y="4617"/>
                  </a:lnTo>
                  <a:lnTo>
                    <a:pt x="1352" y="4566"/>
                  </a:lnTo>
                  <a:lnTo>
                    <a:pt x="1173" y="4515"/>
                  </a:lnTo>
                  <a:lnTo>
                    <a:pt x="816" y="4515"/>
                  </a:lnTo>
                  <a:lnTo>
                    <a:pt x="612" y="4591"/>
                  </a:lnTo>
                  <a:lnTo>
                    <a:pt x="434" y="4668"/>
                  </a:lnTo>
                  <a:lnTo>
                    <a:pt x="281" y="4795"/>
                  </a:lnTo>
                  <a:lnTo>
                    <a:pt x="153" y="4948"/>
                  </a:lnTo>
                  <a:lnTo>
                    <a:pt x="77" y="5127"/>
                  </a:lnTo>
                  <a:lnTo>
                    <a:pt x="0" y="5331"/>
                  </a:lnTo>
                  <a:lnTo>
                    <a:pt x="0" y="5535"/>
                  </a:lnTo>
                  <a:lnTo>
                    <a:pt x="0" y="5739"/>
                  </a:lnTo>
                  <a:lnTo>
                    <a:pt x="77" y="5918"/>
                  </a:lnTo>
                  <a:lnTo>
                    <a:pt x="153" y="6096"/>
                  </a:lnTo>
                  <a:lnTo>
                    <a:pt x="281" y="6249"/>
                  </a:lnTo>
                  <a:lnTo>
                    <a:pt x="434" y="6377"/>
                  </a:lnTo>
                  <a:lnTo>
                    <a:pt x="612" y="6453"/>
                  </a:lnTo>
                  <a:lnTo>
                    <a:pt x="816" y="6530"/>
                  </a:lnTo>
                  <a:lnTo>
                    <a:pt x="1020" y="6555"/>
                  </a:lnTo>
                  <a:lnTo>
                    <a:pt x="1173" y="6530"/>
                  </a:lnTo>
                  <a:lnTo>
                    <a:pt x="1352" y="6479"/>
                  </a:lnTo>
                  <a:lnTo>
                    <a:pt x="1505" y="6428"/>
                  </a:lnTo>
                  <a:lnTo>
                    <a:pt x="1633" y="6326"/>
                  </a:lnTo>
                  <a:lnTo>
                    <a:pt x="1760" y="6224"/>
                  </a:lnTo>
                  <a:lnTo>
                    <a:pt x="1862" y="6096"/>
                  </a:lnTo>
                  <a:lnTo>
                    <a:pt x="1939" y="5969"/>
                  </a:lnTo>
                  <a:lnTo>
                    <a:pt x="1990" y="5790"/>
                  </a:lnTo>
                  <a:lnTo>
                    <a:pt x="4209" y="5790"/>
                  </a:lnTo>
                  <a:lnTo>
                    <a:pt x="4285" y="5765"/>
                  </a:lnTo>
                  <a:lnTo>
                    <a:pt x="4336" y="5739"/>
                  </a:lnTo>
                  <a:lnTo>
                    <a:pt x="4362" y="5688"/>
                  </a:lnTo>
                  <a:lnTo>
                    <a:pt x="4719" y="5127"/>
                  </a:lnTo>
                  <a:lnTo>
                    <a:pt x="5203" y="7040"/>
                  </a:lnTo>
                  <a:lnTo>
                    <a:pt x="5101" y="7117"/>
                  </a:lnTo>
                  <a:lnTo>
                    <a:pt x="4999" y="7219"/>
                  </a:lnTo>
                  <a:lnTo>
                    <a:pt x="4897" y="7321"/>
                  </a:lnTo>
                  <a:lnTo>
                    <a:pt x="4821" y="7423"/>
                  </a:lnTo>
                  <a:lnTo>
                    <a:pt x="4770" y="7550"/>
                  </a:lnTo>
                  <a:lnTo>
                    <a:pt x="4719" y="7678"/>
                  </a:lnTo>
                  <a:lnTo>
                    <a:pt x="4693" y="7805"/>
                  </a:lnTo>
                  <a:lnTo>
                    <a:pt x="4693" y="7933"/>
                  </a:lnTo>
                  <a:lnTo>
                    <a:pt x="4719" y="8137"/>
                  </a:lnTo>
                  <a:lnTo>
                    <a:pt x="4770" y="8341"/>
                  </a:lnTo>
                  <a:lnTo>
                    <a:pt x="4872" y="8519"/>
                  </a:lnTo>
                  <a:lnTo>
                    <a:pt x="4999" y="8672"/>
                  </a:lnTo>
                  <a:lnTo>
                    <a:pt x="5127" y="8800"/>
                  </a:lnTo>
                  <a:lnTo>
                    <a:pt x="5306" y="8876"/>
                  </a:lnTo>
                  <a:lnTo>
                    <a:pt x="5510" y="8953"/>
                  </a:lnTo>
                  <a:lnTo>
                    <a:pt x="5918" y="8953"/>
                  </a:lnTo>
                  <a:lnTo>
                    <a:pt x="6096" y="8876"/>
                  </a:lnTo>
                  <a:lnTo>
                    <a:pt x="6275" y="8800"/>
                  </a:lnTo>
                  <a:lnTo>
                    <a:pt x="6428" y="8672"/>
                  </a:lnTo>
                  <a:lnTo>
                    <a:pt x="6555" y="8519"/>
                  </a:lnTo>
                  <a:lnTo>
                    <a:pt x="6657" y="8341"/>
                  </a:lnTo>
                  <a:lnTo>
                    <a:pt x="6708" y="8137"/>
                  </a:lnTo>
                  <a:lnTo>
                    <a:pt x="6734" y="7933"/>
                  </a:lnTo>
                  <a:lnTo>
                    <a:pt x="6708" y="7805"/>
                  </a:lnTo>
                  <a:lnTo>
                    <a:pt x="6683" y="7678"/>
                  </a:lnTo>
                  <a:lnTo>
                    <a:pt x="6657" y="7550"/>
                  </a:lnTo>
                  <a:lnTo>
                    <a:pt x="6581" y="7423"/>
                  </a:lnTo>
                  <a:lnTo>
                    <a:pt x="8672" y="5255"/>
                  </a:lnTo>
                  <a:lnTo>
                    <a:pt x="9795" y="7601"/>
                  </a:lnTo>
                  <a:lnTo>
                    <a:pt x="9642" y="7780"/>
                  </a:lnTo>
                  <a:lnTo>
                    <a:pt x="9514" y="7958"/>
                  </a:lnTo>
                  <a:lnTo>
                    <a:pt x="9463" y="8162"/>
                  </a:lnTo>
                  <a:lnTo>
                    <a:pt x="9438" y="8392"/>
                  </a:lnTo>
                  <a:lnTo>
                    <a:pt x="9438" y="8596"/>
                  </a:lnTo>
                  <a:lnTo>
                    <a:pt x="9514" y="8774"/>
                  </a:lnTo>
                  <a:lnTo>
                    <a:pt x="9591" y="8953"/>
                  </a:lnTo>
                  <a:lnTo>
                    <a:pt x="9718" y="9106"/>
                  </a:lnTo>
                  <a:lnTo>
                    <a:pt x="9871" y="9234"/>
                  </a:lnTo>
                  <a:lnTo>
                    <a:pt x="10050" y="9336"/>
                  </a:lnTo>
                  <a:lnTo>
                    <a:pt x="10254" y="9387"/>
                  </a:lnTo>
                  <a:lnTo>
                    <a:pt x="10458" y="9412"/>
                  </a:lnTo>
                  <a:lnTo>
                    <a:pt x="10662" y="9387"/>
                  </a:lnTo>
                  <a:lnTo>
                    <a:pt x="10840" y="9336"/>
                  </a:lnTo>
                  <a:lnTo>
                    <a:pt x="11019" y="9234"/>
                  </a:lnTo>
                  <a:lnTo>
                    <a:pt x="11172" y="9106"/>
                  </a:lnTo>
                  <a:lnTo>
                    <a:pt x="11300" y="8953"/>
                  </a:lnTo>
                  <a:lnTo>
                    <a:pt x="11402" y="8774"/>
                  </a:lnTo>
                  <a:lnTo>
                    <a:pt x="11453" y="8596"/>
                  </a:lnTo>
                  <a:lnTo>
                    <a:pt x="11478" y="8392"/>
                  </a:lnTo>
                  <a:lnTo>
                    <a:pt x="11453" y="8162"/>
                  </a:lnTo>
                  <a:lnTo>
                    <a:pt x="11376" y="7984"/>
                  </a:lnTo>
                  <a:lnTo>
                    <a:pt x="11274" y="7780"/>
                  </a:lnTo>
                  <a:lnTo>
                    <a:pt x="11147" y="7627"/>
                  </a:lnTo>
                  <a:lnTo>
                    <a:pt x="11759" y="6632"/>
                  </a:lnTo>
                  <a:lnTo>
                    <a:pt x="11810" y="6530"/>
                  </a:lnTo>
                  <a:lnTo>
                    <a:pt x="11784" y="6428"/>
                  </a:lnTo>
                  <a:lnTo>
                    <a:pt x="11759" y="6351"/>
                  </a:lnTo>
                  <a:lnTo>
                    <a:pt x="11682" y="6275"/>
                  </a:lnTo>
                  <a:lnTo>
                    <a:pt x="11580" y="6224"/>
                  </a:lnTo>
                  <a:lnTo>
                    <a:pt x="11478" y="6249"/>
                  </a:lnTo>
                  <a:lnTo>
                    <a:pt x="11376" y="6275"/>
                  </a:lnTo>
                  <a:lnTo>
                    <a:pt x="11300" y="6351"/>
                  </a:lnTo>
                  <a:lnTo>
                    <a:pt x="10662" y="7397"/>
                  </a:lnTo>
                  <a:lnTo>
                    <a:pt x="10458" y="7372"/>
                  </a:lnTo>
                  <a:lnTo>
                    <a:pt x="10279" y="7372"/>
                  </a:lnTo>
                  <a:lnTo>
                    <a:pt x="9080" y="4846"/>
                  </a:lnTo>
                  <a:lnTo>
                    <a:pt x="10713" y="3163"/>
                  </a:lnTo>
                  <a:lnTo>
                    <a:pt x="10815" y="3214"/>
                  </a:lnTo>
                  <a:lnTo>
                    <a:pt x="10942" y="3265"/>
                  </a:lnTo>
                  <a:lnTo>
                    <a:pt x="11070" y="3291"/>
                  </a:lnTo>
                  <a:lnTo>
                    <a:pt x="11351" y="3291"/>
                  </a:lnTo>
                  <a:lnTo>
                    <a:pt x="11504" y="3240"/>
                  </a:lnTo>
                  <a:lnTo>
                    <a:pt x="12396" y="4617"/>
                  </a:lnTo>
                  <a:lnTo>
                    <a:pt x="11912" y="5382"/>
                  </a:lnTo>
                  <a:lnTo>
                    <a:pt x="11886" y="5484"/>
                  </a:lnTo>
                  <a:lnTo>
                    <a:pt x="11886" y="5586"/>
                  </a:lnTo>
                  <a:lnTo>
                    <a:pt x="11912" y="5688"/>
                  </a:lnTo>
                  <a:lnTo>
                    <a:pt x="11988" y="5765"/>
                  </a:lnTo>
                  <a:lnTo>
                    <a:pt x="12065" y="5790"/>
                  </a:lnTo>
                  <a:lnTo>
                    <a:pt x="12218" y="5790"/>
                  </a:lnTo>
                  <a:lnTo>
                    <a:pt x="12269" y="5765"/>
                  </a:lnTo>
                  <a:lnTo>
                    <a:pt x="12320" y="5714"/>
                  </a:lnTo>
                  <a:lnTo>
                    <a:pt x="12371" y="5663"/>
                  </a:lnTo>
                  <a:lnTo>
                    <a:pt x="12728" y="5127"/>
                  </a:lnTo>
                  <a:lnTo>
                    <a:pt x="13952" y="7040"/>
                  </a:lnTo>
                  <a:lnTo>
                    <a:pt x="14003" y="7091"/>
                  </a:lnTo>
                  <a:lnTo>
                    <a:pt x="14054" y="7117"/>
                  </a:lnTo>
                  <a:lnTo>
                    <a:pt x="14105" y="7142"/>
                  </a:lnTo>
                  <a:lnTo>
                    <a:pt x="16324" y="7142"/>
                  </a:lnTo>
                  <a:lnTo>
                    <a:pt x="16375" y="7321"/>
                  </a:lnTo>
                  <a:lnTo>
                    <a:pt x="16452" y="7448"/>
                  </a:lnTo>
                  <a:lnTo>
                    <a:pt x="16554" y="7576"/>
                  </a:lnTo>
                  <a:lnTo>
                    <a:pt x="16681" y="7703"/>
                  </a:lnTo>
                  <a:lnTo>
                    <a:pt x="16809" y="7780"/>
                  </a:lnTo>
                  <a:lnTo>
                    <a:pt x="16962" y="7856"/>
                  </a:lnTo>
                  <a:lnTo>
                    <a:pt x="17141" y="7882"/>
                  </a:lnTo>
                  <a:lnTo>
                    <a:pt x="17319" y="7907"/>
                  </a:lnTo>
                  <a:lnTo>
                    <a:pt x="17523" y="7882"/>
                  </a:lnTo>
                  <a:lnTo>
                    <a:pt x="17702" y="7831"/>
                  </a:lnTo>
                  <a:lnTo>
                    <a:pt x="17880" y="7729"/>
                  </a:lnTo>
                  <a:lnTo>
                    <a:pt x="18033" y="7601"/>
                  </a:lnTo>
                  <a:lnTo>
                    <a:pt x="18161" y="7448"/>
                  </a:lnTo>
                  <a:lnTo>
                    <a:pt x="18237" y="7270"/>
                  </a:lnTo>
                  <a:lnTo>
                    <a:pt x="18314" y="7091"/>
                  </a:lnTo>
                  <a:lnTo>
                    <a:pt x="18339" y="6887"/>
                  </a:lnTo>
                  <a:lnTo>
                    <a:pt x="18314" y="6683"/>
                  </a:lnTo>
                  <a:lnTo>
                    <a:pt x="18237" y="6479"/>
                  </a:lnTo>
                  <a:lnTo>
                    <a:pt x="18161" y="6326"/>
                  </a:lnTo>
                  <a:lnTo>
                    <a:pt x="18033" y="6173"/>
                  </a:lnTo>
                  <a:lnTo>
                    <a:pt x="17880" y="6045"/>
                  </a:lnTo>
                  <a:lnTo>
                    <a:pt x="17702" y="5943"/>
                  </a:lnTo>
                  <a:lnTo>
                    <a:pt x="17523" y="5892"/>
                  </a:lnTo>
                  <a:lnTo>
                    <a:pt x="17319" y="5867"/>
                  </a:lnTo>
                  <a:lnTo>
                    <a:pt x="17141" y="5867"/>
                  </a:lnTo>
                  <a:lnTo>
                    <a:pt x="16962" y="5918"/>
                  </a:lnTo>
                  <a:lnTo>
                    <a:pt x="16809" y="5994"/>
                  </a:lnTo>
                  <a:lnTo>
                    <a:pt x="16681" y="6071"/>
                  </a:lnTo>
                  <a:lnTo>
                    <a:pt x="16554" y="6198"/>
                  </a:lnTo>
                  <a:lnTo>
                    <a:pt x="16452" y="6326"/>
                  </a:lnTo>
                  <a:lnTo>
                    <a:pt x="16375" y="6453"/>
                  </a:lnTo>
                  <a:lnTo>
                    <a:pt x="16324" y="6606"/>
                  </a:lnTo>
                  <a:lnTo>
                    <a:pt x="14309" y="6606"/>
                  </a:lnTo>
                  <a:lnTo>
                    <a:pt x="13034" y="4617"/>
                  </a:lnTo>
                  <a:lnTo>
                    <a:pt x="13391" y="4056"/>
                  </a:lnTo>
                  <a:lnTo>
                    <a:pt x="16324" y="4056"/>
                  </a:lnTo>
                  <a:lnTo>
                    <a:pt x="16375" y="4209"/>
                  </a:lnTo>
                  <a:lnTo>
                    <a:pt x="16452" y="4336"/>
                  </a:lnTo>
                  <a:lnTo>
                    <a:pt x="16554" y="4464"/>
                  </a:lnTo>
                  <a:lnTo>
                    <a:pt x="16681" y="4566"/>
                  </a:lnTo>
                  <a:lnTo>
                    <a:pt x="16834" y="4668"/>
                  </a:lnTo>
                  <a:lnTo>
                    <a:pt x="16962" y="4744"/>
                  </a:lnTo>
                  <a:lnTo>
                    <a:pt x="17141" y="4770"/>
                  </a:lnTo>
                  <a:lnTo>
                    <a:pt x="17319" y="4795"/>
                  </a:lnTo>
                  <a:lnTo>
                    <a:pt x="17523" y="4770"/>
                  </a:lnTo>
                  <a:lnTo>
                    <a:pt x="17702" y="4719"/>
                  </a:lnTo>
                  <a:lnTo>
                    <a:pt x="17880" y="4617"/>
                  </a:lnTo>
                  <a:lnTo>
                    <a:pt x="18033" y="4489"/>
                  </a:lnTo>
                  <a:lnTo>
                    <a:pt x="18161" y="4336"/>
                  </a:lnTo>
                  <a:lnTo>
                    <a:pt x="18237" y="4158"/>
                  </a:lnTo>
                  <a:lnTo>
                    <a:pt x="18314" y="3979"/>
                  </a:lnTo>
                  <a:lnTo>
                    <a:pt x="18339" y="3775"/>
                  </a:lnTo>
                  <a:lnTo>
                    <a:pt x="18314" y="3571"/>
                  </a:lnTo>
                  <a:lnTo>
                    <a:pt x="18237" y="3367"/>
                  </a:lnTo>
                  <a:lnTo>
                    <a:pt x="18161" y="3189"/>
                  </a:lnTo>
                  <a:lnTo>
                    <a:pt x="18033" y="3035"/>
                  </a:lnTo>
                  <a:lnTo>
                    <a:pt x="17880" y="2933"/>
                  </a:lnTo>
                  <a:lnTo>
                    <a:pt x="17702" y="2831"/>
                  </a:lnTo>
                  <a:lnTo>
                    <a:pt x="17523" y="2780"/>
                  </a:lnTo>
                  <a:lnTo>
                    <a:pt x="17319" y="2755"/>
                  </a:lnTo>
                  <a:lnTo>
                    <a:pt x="17141" y="2755"/>
                  </a:lnTo>
                  <a:lnTo>
                    <a:pt x="16962" y="2806"/>
                  </a:lnTo>
                  <a:lnTo>
                    <a:pt x="16809" y="2882"/>
                  </a:lnTo>
                  <a:lnTo>
                    <a:pt x="16681" y="2959"/>
                  </a:lnTo>
                  <a:lnTo>
                    <a:pt x="16554" y="3086"/>
                  </a:lnTo>
                  <a:lnTo>
                    <a:pt x="16452" y="3214"/>
                  </a:lnTo>
                  <a:lnTo>
                    <a:pt x="16375" y="3342"/>
                  </a:lnTo>
                  <a:lnTo>
                    <a:pt x="16324" y="3495"/>
                  </a:lnTo>
                  <a:lnTo>
                    <a:pt x="13238" y="3495"/>
                  </a:lnTo>
                  <a:lnTo>
                    <a:pt x="13187" y="3520"/>
                  </a:lnTo>
                  <a:lnTo>
                    <a:pt x="13111" y="3546"/>
                  </a:lnTo>
                  <a:lnTo>
                    <a:pt x="13060" y="3571"/>
                  </a:lnTo>
                  <a:lnTo>
                    <a:pt x="13008" y="3622"/>
                  </a:lnTo>
                  <a:lnTo>
                    <a:pt x="12702" y="4107"/>
                  </a:lnTo>
                  <a:lnTo>
                    <a:pt x="11963" y="2959"/>
                  </a:lnTo>
                  <a:lnTo>
                    <a:pt x="12065" y="2806"/>
                  </a:lnTo>
                  <a:lnTo>
                    <a:pt x="12141" y="2653"/>
                  </a:lnTo>
                  <a:lnTo>
                    <a:pt x="12192" y="2474"/>
                  </a:lnTo>
                  <a:lnTo>
                    <a:pt x="12218" y="2270"/>
                  </a:lnTo>
                  <a:lnTo>
                    <a:pt x="12192" y="2066"/>
                  </a:lnTo>
                  <a:lnTo>
                    <a:pt x="12141" y="1888"/>
                  </a:lnTo>
                  <a:lnTo>
                    <a:pt x="12039" y="1709"/>
                  </a:lnTo>
                  <a:lnTo>
                    <a:pt x="11912" y="1556"/>
                  </a:lnTo>
                  <a:lnTo>
                    <a:pt x="11759" y="1429"/>
                  </a:lnTo>
                  <a:lnTo>
                    <a:pt x="11606" y="1327"/>
                  </a:lnTo>
                  <a:lnTo>
                    <a:pt x="11402" y="1276"/>
                  </a:lnTo>
                  <a:lnTo>
                    <a:pt x="11198" y="1250"/>
                  </a:lnTo>
                  <a:lnTo>
                    <a:pt x="10993" y="1276"/>
                  </a:lnTo>
                  <a:lnTo>
                    <a:pt x="10815" y="1327"/>
                  </a:lnTo>
                  <a:lnTo>
                    <a:pt x="10636" y="1429"/>
                  </a:lnTo>
                  <a:lnTo>
                    <a:pt x="10483" y="1556"/>
                  </a:lnTo>
                  <a:lnTo>
                    <a:pt x="10356" y="1709"/>
                  </a:lnTo>
                  <a:lnTo>
                    <a:pt x="10254" y="1888"/>
                  </a:lnTo>
                  <a:lnTo>
                    <a:pt x="10203" y="2066"/>
                  </a:lnTo>
                  <a:lnTo>
                    <a:pt x="10177" y="2270"/>
                  </a:lnTo>
                  <a:lnTo>
                    <a:pt x="10177" y="2423"/>
                  </a:lnTo>
                  <a:lnTo>
                    <a:pt x="10228" y="2551"/>
                  </a:lnTo>
                  <a:lnTo>
                    <a:pt x="10254" y="2678"/>
                  </a:lnTo>
                  <a:lnTo>
                    <a:pt x="10330" y="2806"/>
                  </a:lnTo>
                  <a:lnTo>
                    <a:pt x="8825" y="4336"/>
                  </a:lnTo>
                  <a:lnTo>
                    <a:pt x="7627" y="1786"/>
                  </a:lnTo>
                  <a:lnTo>
                    <a:pt x="7754" y="1633"/>
                  </a:lnTo>
                  <a:lnTo>
                    <a:pt x="7856" y="1429"/>
                  </a:lnTo>
                  <a:lnTo>
                    <a:pt x="7933" y="1225"/>
                  </a:lnTo>
                  <a:lnTo>
                    <a:pt x="7958" y="1020"/>
                  </a:lnTo>
                  <a:lnTo>
                    <a:pt x="7933" y="816"/>
                  </a:lnTo>
                  <a:lnTo>
                    <a:pt x="7882" y="612"/>
                  </a:lnTo>
                  <a:lnTo>
                    <a:pt x="7780" y="434"/>
                  </a:lnTo>
                  <a:lnTo>
                    <a:pt x="7652" y="281"/>
                  </a:lnTo>
                  <a:lnTo>
                    <a:pt x="7499" y="153"/>
                  </a:lnTo>
                  <a:lnTo>
                    <a:pt x="7346" y="77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43"/>
          <p:cNvGrpSpPr/>
          <p:nvPr/>
        </p:nvGrpSpPr>
        <p:grpSpPr>
          <a:xfrm>
            <a:off x="1614953" y="3551495"/>
            <a:ext cx="308684" cy="486698"/>
            <a:chOff x="1807400" y="1950400"/>
            <a:chExt cx="290800" cy="458500"/>
          </a:xfrm>
        </p:grpSpPr>
        <p:sp>
          <p:nvSpPr>
            <p:cNvPr id="828" name="Google Shape;828;p43"/>
            <p:cNvSpPr/>
            <p:nvPr/>
          </p:nvSpPr>
          <p:spPr>
            <a:xfrm>
              <a:off x="1820800" y="2245000"/>
              <a:ext cx="264000" cy="163900"/>
            </a:xfrm>
            <a:custGeom>
              <a:avLst/>
              <a:gdLst/>
              <a:ahLst/>
              <a:cxnLst/>
              <a:rect l="l" t="t" r="r" b="b"/>
              <a:pathLst>
                <a:path w="10560" h="6556" extrusionOk="0">
                  <a:moveTo>
                    <a:pt x="1327" y="0"/>
                  </a:moveTo>
                  <a:lnTo>
                    <a:pt x="1199" y="51"/>
                  </a:lnTo>
                  <a:lnTo>
                    <a:pt x="1072" y="103"/>
                  </a:lnTo>
                  <a:lnTo>
                    <a:pt x="970" y="154"/>
                  </a:lnTo>
                  <a:lnTo>
                    <a:pt x="868" y="230"/>
                  </a:lnTo>
                  <a:lnTo>
                    <a:pt x="791" y="332"/>
                  </a:lnTo>
                  <a:lnTo>
                    <a:pt x="714" y="434"/>
                  </a:lnTo>
                  <a:lnTo>
                    <a:pt x="663" y="562"/>
                  </a:lnTo>
                  <a:lnTo>
                    <a:pt x="51" y="2398"/>
                  </a:lnTo>
                  <a:lnTo>
                    <a:pt x="26" y="2551"/>
                  </a:lnTo>
                  <a:lnTo>
                    <a:pt x="0" y="2781"/>
                  </a:lnTo>
                  <a:lnTo>
                    <a:pt x="0" y="5510"/>
                  </a:lnTo>
                  <a:lnTo>
                    <a:pt x="26" y="5714"/>
                  </a:lnTo>
                  <a:lnTo>
                    <a:pt x="77" y="5918"/>
                  </a:lnTo>
                  <a:lnTo>
                    <a:pt x="179" y="6097"/>
                  </a:lnTo>
                  <a:lnTo>
                    <a:pt x="306" y="6250"/>
                  </a:lnTo>
                  <a:lnTo>
                    <a:pt x="459" y="6377"/>
                  </a:lnTo>
                  <a:lnTo>
                    <a:pt x="638" y="6479"/>
                  </a:lnTo>
                  <a:lnTo>
                    <a:pt x="842" y="6530"/>
                  </a:lnTo>
                  <a:lnTo>
                    <a:pt x="1046" y="6556"/>
                  </a:lnTo>
                  <a:lnTo>
                    <a:pt x="9514" y="6556"/>
                  </a:lnTo>
                  <a:lnTo>
                    <a:pt x="9718" y="6530"/>
                  </a:lnTo>
                  <a:lnTo>
                    <a:pt x="9922" y="6479"/>
                  </a:lnTo>
                  <a:lnTo>
                    <a:pt x="10101" y="6377"/>
                  </a:lnTo>
                  <a:lnTo>
                    <a:pt x="10254" y="6250"/>
                  </a:lnTo>
                  <a:lnTo>
                    <a:pt x="10381" y="6097"/>
                  </a:lnTo>
                  <a:lnTo>
                    <a:pt x="10483" y="5918"/>
                  </a:lnTo>
                  <a:lnTo>
                    <a:pt x="10534" y="5714"/>
                  </a:lnTo>
                  <a:lnTo>
                    <a:pt x="10560" y="5510"/>
                  </a:lnTo>
                  <a:lnTo>
                    <a:pt x="10560" y="5127"/>
                  </a:lnTo>
                  <a:lnTo>
                    <a:pt x="10534" y="5025"/>
                  </a:lnTo>
                  <a:lnTo>
                    <a:pt x="10483" y="4949"/>
                  </a:lnTo>
                  <a:lnTo>
                    <a:pt x="10407" y="4872"/>
                  </a:lnTo>
                  <a:lnTo>
                    <a:pt x="10305" y="4847"/>
                  </a:lnTo>
                  <a:lnTo>
                    <a:pt x="10177" y="4872"/>
                  </a:lnTo>
                  <a:lnTo>
                    <a:pt x="10101" y="4949"/>
                  </a:lnTo>
                  <a:lnTo>
                    <a:pt x="10050" y="5025"/>
                  </a:lnTo>
                  <a:lnTo>
                    <a:pt x="10024" y="5127"/>
                  </a:lnTo>
                  <a:lnTo>
                    <a:pt x="10024" y="5510"/>
                  </a:lnTo>
                  <a:lnTo>
                    <a:pt x="10024" y="5612"/>
                  </a:lnTo>
                  <a:lnTo>
                    <a:pt x="9973" y="5714"/>
                  </a:lnTo>
                  <a:lnTo>
                    <a:pt x="9948" y="5790"/>
                  </a:lnTo>
                  <a:lnTo>
                    <a:pt x="9871" y="5867"/>
                  </a:lnTo>
                  <a:lnTo>
                    <a:pt x="9795" y="5918"/>
                  </a:lnTo>
                  <a:lnTo>
                    <a:pt x="9718" y="5969"/>
                  </a:lnTo>
                  <a:lnTo>
                    <a:pt x="9616" y="6020"/>
                  </a:lnTo>
                  <a:lnTo>
                    <a:pt x="944" y="6020"/>
                  </a:lnTo>
                  <a:lnTo>
                    <a:pt x="842" y="5969"/>
                  </a:lnTo>
                  <a:lnTo>
                    <a:pt x="765" y="5918"/>
                  </a:lnTo>
                  <a:lnTo>
                    <a:pt x="689" y="5867"/>
                  </a:lnTo>
                  <a:lnTo>
                    <a:pt x="612" y="5790"/>
                  </a:lnTo>
                  <a:lnTo>
                    <a:pt x="587" y="5714"/>
                  </a:lnTo>
                  <a:lnTo>
                    <a:pt x="536" y="5612"/>
                  </a:lnTo>
                  <a:lnTo>
                    <a:pt x="536" y="5510"/>
                  </a:lnTo>
                  <a:lnTo>
                    <a:pt x="536" y="2781"/>
                  </a:lnTo>
                  <a:lnTo>
                    <a:pt x="536" y="2679"/>
                  </a:lnTo>
                  <a:lnTo>
                    <a:pt x="587" y="2577"/>
                  </a:lnTo>
                  <a:lnTo>
                    <a:pt x="612" y="2500"/>
                  </a:lnTo>
                  <a:lnTo>
                    <a:pt x="689" y="2424"/>
                  </a:lnTo>
                  <a:lnTo>
                    <a:pt x="765" y="2347"/>
                  </a:lnTo>
                  <a:lnTo>
                    <a:pt x="842" y="2296"/>
                  </a:lnTo>
                  <a:lnTo>
                    <a:pt x="944" y="2271"/>
                  </a:lnTo>
                  <a:lnTo>
                    <a:pt x="9616" y="2271"/>
                  </a:lnTo>
                  <a:lnTo>
                    <a:pt x="9718" y="2296"/>
                  </a:lnTo>
                  <a:lnTo>
                    <a:pt x="9795" y="2347"/>
                  </a:lnTo>
                  <a:lnTo>
                    <a:pt x="9871" y="2424"/>
                  </a:lnTo>
                  <a:lnTo>
                    <a:pt x="9948" y="2500"/>
                  </a:lnTo>
                  <a:lnTo>
                    <a:pt x="9973" y="2577"/>
                  </a:lnTo>
                  <a:lnTo>
                    <a:pt x="10024" y="2679"/>
                  </a:lnTo>
                  <a:lnTo>
                    <a:pt x="10024" y="2781"/>
                  </a:lnTo>
                  <a:lnTo>
                    <a:pt x="10024" y="3954"/>
                  </a:lnTo>
                  <a:lnTo>
                    <a:pt x="10050" y="4056"/>
                  </a:lnTo>
                  <a:lnTo>
                    <a:pt x="10101" y="4133"/>
                  </a:lnTo>
                  <a:lnTo>
                    <a:pt x="10177" y="4209"/>
                  </a:lnTo>
                  <a:lnTo>
                    <a:pt x="10407" y="4209"/>
                  </a:lnTo>
                  <a:lnTo>
                    <a:pt x="10483" y="4133"/>
                  </a:lnTo>
                  <a:lnTo>
                    <a:pt x="10534" y="4056"/>
                  </a:lnTo>
                  <a:lnTo>
                    <a:pt x="10560" y="3954"/>
                  </a:lnTo>
                  <a:lnTo>
                    <a:pt x="10560" y="2781"/>
                  </a:lnTo>
                  <a:lnTo>
                    <a:pt x="10534" y="2577"/>
                  </a:lnTo>
                  <a:lnTo>
                    <a:pt x="10509" y="2398"/>
                  </a:lnTo>
                  <a:lnTo>
                    <a:pt x="10483" y="2398"/>
                  </a:lnTo>
                  <a:lnTo>
                    <a:pt x="9897" y="562"/>
                  </a:lnTo>
                  <a:lnTo>
                    <a:pt x="9846" y="434"/>
                  </a:lnTo>
                  <a:lnTo>
                    <a:pt x="9769" y="332"/>
                  </a:lnTo>
                  <a:lnTo>
                    <a:pt x="9693" y="230"/>
                  </a:lnTo>
                  <a:lnTo>
                    <a:pt x="9591" y="154"/>
                  </a:lnTo>
                  <a:lnTo>
                    <a:pt x="9489" y="103"/>
                  </a:lnTo>
                  <a:lnTo>
                    <a:pt x="9361" y="51"/>
                  </a:lnTo>
                  <a:lnTo>
                    <a:pt x="9234" y="0"/>
                  </a:lnTo>
                  <a:lnTo>
                    <a:pt x="2985" y="0"/>
                  </a:lnTo>
                  <a:lnTo>
                    <a:pt x="2883" y="26"/>
                  </a:lnTo>
                  <a:lnTo>
                    <a:pt x="2806" y="77"/>
                  </a:lnTo>
                  <a:lnTo>
                    <a:pt x="2755" y="179"/>
                  </a:lnTo>
                  <a:lnTo>
                    <a:pt x="2729" y="281"/>
                  </a:lnTo>
                  <a:lnTo>
                    <a:pt x="2755" y="383"/>
                  </a:lnTo>
                  <a:lnTo>
                    <a:pt x="2806" y="460"/>
                  </a:lnTo>
                  <a:lnTo>
                    <a:pt x="2883" y="511"/>
                  </a:lnTo>
                  <a:lnTo>
                    <a:pt x="2985" y="536"/>
                  </a:lnTo>
                  <a:lnTo>
                    <a:pt x="9106" y="536"/>
                  </a:lnTo>
                  <a:lnTo>
                    <a:pt x="9208" y="562"/>
                  </a:lnTo>
                  <a:lnTo>
                    <a:pt x="9285" y="587"/>
                  </a:lnTo>
                  <a:lnTo>
                    <a:pt x="9336" y="638"/>
                  </a:lnTo>
                  <a:lnTo>
                    <a:pt x="9387" y="715"/>
                  </a:lnTo>
                  <a:lnTo>
                    <a:pt x="9718" y="1735"/>
                  </a:lnTo>
                  <a:lnTo>
                    <a:pt x="9514" y="1709"/>
                  </a:lnTo>
                  <a:lnTo>
                    <a:pt x="1046" y="1709"/>
                  </a:lnTo>
                  <a:lnTo>
                    <a:pt x="842" y="1735"/>
                  </a:lnTo>
                  <a:lnTo>
                    <a:pt x="1174" y="715"/>
                  </a:lnTo>
                  <a:lnTo>
                    <a:pt x="1225" y="638"/>
                  </a:lnTo>
                  <a:lnTo>
                    <a:pt x="1276" y="587"/>
                  </a:lnTo>
                  <a:lnTo>
                    <a:pt x="1352" y="562"/>
                  </a:lnTo>
                  <a:lnTo>
                    <a:pt x="1454" y="536"/>
                  </a:lnTo>
                  <a:lnTo>
                    <a:pt x="1837" y="536"/>
                  </a:lnTo>
                  <a:lnTo>
                    <a:pt x="1939" y="511"/>
                  </a:lnTo>
                  <a:lnTo>
                    <a:pt x="2041" y="460"/>
                  </a:lnTo>
                  <a:lnTo>
                    <a:pt x="2092" y="383"/>
                  </a:lnTo>
                  <a:lnTo>
                    <a:pt x="2117" y="281"/>
                  </a:lnTo>
                  <a:lnTo>
                    <a:pt x="2092" y="179"/>
                  </a:lnTo>
                  <a:lnTo>
                    <a:pt x="2041" y="77"/>
                  </a:lnTo>
                  <a:lnTo>
                    <a:pt x="1939" y="26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1847575" y="23151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118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8" y="969"/>
                  </a:lnTo>
                  <a:lnTo>
                    <a:pt x="1658" y="867"/>
                  </a:lnTo>
                  <a:lnTo>
                    <a:pt x="1658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0" y="1046"/>
                  </a:lnTo>
                  <a:lnTo>
                    <a:pt x="3469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123" y="536"/>
                  </a:lnTo>
                  <a:lnTo>
                    <a:pt x="1123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0" y="1327"/>
                  </a:lnTo>
                  <a:lnTo>
                    <a:pt x="1352" y="1429"/>
                  </a:lnTo>
                  <a:lnTo>
                    <a:pt x="1454" y="1531"/>
                  </a:lnTo>
                  <a:lnTo>
                    <a:pt x="1607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5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88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00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81" y="2678"/>
                  </a:lnTo>
                  <a:lnTo>
                    <a:pt x="8137" y="2678"/>
                  </a:lnTo>
                  <a:lnTo>
                    <a:pt x="8265" y="2653"/>
                  </a:lnTo>
                  <a:lnTo>
                    <a:pt x="8341" y="2602"/>
                  </a:lnTo>
                  <a:lnTo>
                    <a:pt x="8392" y="2500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807400" y="1950400"/>
              <a:ext cx="290800" cy="290800"/>
            </a:xfrm>
            <a:custGeom>
              <a:avLst/>
              <a:gdLst/>
              <a:ahLst/>
              <a:cxnLst/>
              <a:rect l="l" t="t" r="r" b="b"/>
              <a:pathLst>
                <a:path w="11632" h="11632" extrusionOk="0">
                  <a:moveTo>
                    <a:pt x="5816" y="0"/>
                  </a:moveTo>
                  <a:lnTo>
                    <a:pt x="5689" y="26"/>
                  </a:lnTo>
                  <a:lnTo>
                    <a:pt x="5561" y="51"/>
                  </a:lnTo>
                  <a:lnTo>
                    <a:pt x="5332" y="153"/>
                  </a:lnTo>
                  <a:lnTo>
                    <a:pt x="5102" y="281"/>
                  </a:lnTo>
                  <a:lnTo>
                    <a:pt x="4923" y="434"/>
                  </a:lnTo>
                  <a:lnTo>
                    <a:pt x="4668" y="638"/>
                  </a:lnTo>
                  <a:lnTo>
                    <a:pt x="4566" y="689"/>
                  </a:lnTo>
                  <a:lnTo>
                    <a:pt x="4464" y="740"/>
                  </a:lnTo>
                  <a:lnTo>
                    <a:pt x="4337" y="766"/>
                  </a:lnTo>
                  <a:lnTo>
                    <a:pt x="4184" y="766"/>
                  </a:lnTo>
                  <a:lnTo>
                    <a:pt x="3878" y="715"/>
                  </a:lnTo>
                  <a:lnTo>
                    <a:pt x="3648" y="689"/>
                  </a:lnTo>
                  <a:lnTo>
                    <a:pt x="3393" y="664"/>
                  </a:lnTo>
                  <a:lnTo>
                    <a:pt x="3138" y="689"/>
                  </a:lnTo>
                  <a:lnTo>
                    <a:pt x="3010" y="740"/>
                  </a:lnTo>
                  <a:lnTo>
                    <a:pt x="2908" y="791"/>
                  </a:lnTo>
                  <a:lnTo>
                    <a:pt x="2806" y="868"/>
                  </a:lnTo>
                  <a:lnTo>
                    <a:pt x="2704" y="944"/>
                  </a:lnTo>
                  <a:lnTo>
                    <a:pt x="2551" y="1148"/>
                  </a:lnTo>
                  <a:lnTo>
                    <a:pt x="2449" y="1378"/>
                  </a:lnTo>
                  <a:lnTo>
                    <a:pt x="2347" y="1607"/>
                  </a:lnTo>
                  <a:lnTo>
                    <a:pt x="2245" y="1888"/>
                  </a:lnTo>
                  <a:lnTo>
                    <a:pt x="2169" y="2015"/>
                  </a:lnTo>
                  <a:lnTo>
                    <a:pt x="2092" y="2117"/>
                  </a:lnTo>
                  <a:lnTo>
                    <a:pt x="2016" y="2169"/>
                  </a:lnTo>
                  <a:lnTo>
                    <a:pt x="1888" y="2245"/>
                  </a:lnTo>
                  <a:lnTo>
                    <a:pt x="1608" y="2373"/>
                  </a:lnTo>
                  <a:lnTo>
                    <a:pt x="1378" y="2449"/>
                  </a:lnTo>
                  <a:lnTo>
                    <a:pt x="1148" y="2577"/>
                  </a:lnTo>
                  <a:lnTo>
                    <a:pt x="944" y="2704"/>
                  </a:lnTo>
                  <a:lnTo>
                    <a:pt x="842" y="2806"/>
                  </a:lnTo>
                  <a:lnTo>
                    <a:pt x="766" y="2908"/>
                  </a:lnTo>
                  <a:lnTo>
                    <a:pt x="715" y="3036"/>
                  </a:lnTo>
                  <a:lnTo>
                    <a:pt x="689" y="3138"/>
                  </a:lnTo>
                  <a:lnTo>
                    <a:pt x="664" y="3393"/>
                  </a:lnTo>
                  <a:lnTo>
                    <a:pt x="664" y="3648"/>
                  </a:lnTo>
                  <a:lnTo>
                    <a:pt x="715" y="3903"/>
                  </a:lnTo>
                  <a:lnTo>
                    <a:pt x="740" y="4209"/>
                  </a:lnTo>
                  <a:lnTo>
                    <a:pt x="766" y="4337"/>
                  </a:lnTo>
                  <a:lnTo>
                    <a:pt x="740" y="4464"/>
                  </a:lnTo>
                  <a:lnTo>
                    <a:pt x="689" y="4566"/>
                  </a:lnTo>
                  <a:lnTo>
                    <a:pt x="613" y="4694"/>
                  </a:lnTo>
                  <a:lnTo>
                    <a:pt x="434" y="4923"/>
                  </a:lnTo>
                  <a:lnTo>
                    <a:pt x="281" y="5127"/>
                  </a:lnTo>
                  <a:lnTo>
                    <a:pt x="128" y="5331"/>
                  </a:lnTo>
                  <a:lnTo>
                    <a:pt x="26" y="5561"/>
                  </a:lnTo>
                  <a:lnTo>
                    <a:pt x="1" y="5688"/>
                  </a:lnTo>
                  <a:lnTo>
                    <a:pt x="1" y="5816"/>
                  </a:lnTo>
                  <a:lnTo>
                    <a:pt x="1" y="5943"/>
                  </a:lnTo>
                  <a:lnTo>
                    <a:pt x="26" y="6071"/>
                  </a:lnTo>
                  <a:lnTo>
                    <a:pt x="128" y="6326"/>
                  </a:lnTo>
                  <a:lnTo>
                    <a:pt x="281" y="6530"/>
                  </a:lnTo>
                  <a:lnTo>
                    <a:pt x="434" y="6734"/>
                  </a:lnTo>
                  <a:lnTo>
                    <a:pt x="613" y="6964"/>
                  </a:lnTo>
                  <a:lnTo>
                    <a:pt x="689" y="7066"/>
                  </a:lnTo>
                  <a:lnTo>
                    <a:pt x="740" y="7193"/>
                  </a:lnTo>
                  <a:lnTo>
                    <a:pt x="766" y="7295"/>
                  </a:lnTo>
                  <a:lnTo>
                    <a:pt x="740" y="7448"/>
                  </a:lnTo>
                  <a:lnTo>
                    <a:pt x="715" y="7754"/>
                  </a:lnTo>
                  <a:lnTo>
                    <a:pt x="664" y="8010"/>
                  </a:lnTo>
                  <a:lnTo>
                    <a:pt x="664" y="8239"/>
                  </a:lnTo>
                  <a:lnTo>
                    <a:pt x="689" y="8494"/>
                  </a:lnTo>
                  <a:lnTo>
                    <a:pt x="715" y="8622"/>
                  </a:lnTo>
                  <a:lnTo>
                    <a:pt x="766" y="8724"/>
                  </a:lnTo>
                  <a:lnTo>
                    <a:pt x="842" y="8851"/>
                  </a:lnTo>
                  <a:lnTo>
                    <a:pt x="944" y="8928"/>
                  </a:lnTo>
                  <a:lnTo>
                    <a:pt x="1148" y="9081"/>
                  </a:lnTo>
                  <a:lnTo>
                    <a:pt x="1378" y="9183"/>
                  </a:lnTo>
                  <a:lnTo>
                    <a:pt x="1608" y="9285"/>
                  </a:lnTo>
                  <a:lnTo>
                    <a:pt x="1888" y="9412"/>
                  </a:lnTo>
                  <a:lnTo>
                    <a:pt x="2016" y="9463"/>
                  </a:lnTo>
                  <a:lnTo>
                    <a:pt x="2092" y="9540"/>
                  </a:lnTo>
                  <a:lnTo>
                    <a:pt x="2169" y="9642"/>
                  </a:lnTo>
                  <a:lnTo>
                    <a:pt x="2245" y="9769"/>
                  </a:lnTo>
                  <a:lnTo>
                    <a:pt x="2347" y="10050"/>
                  </a:lnTo>
                  <a:lnTo>
                    <a:pt x="2449" y="10280"/>
                  </a:lnTo>
                  <a:lnTo>
                    <a:pt x="2551" y="10509"/>
                  </a:lnTo>
                  <a:lnTo>
                    <a:pt x="2704" y="10713"/>
                  </a:lnTo>
                  <a:lnTo>
                    <a:pt x="2806" y="10790"/>
                  </a:lnTo>
                  <a:lnTo>
                    <a:pt x="2908" y="10866"/>
                  </a:lnTo>
                  <a:lnTo>
                    <a:pt x="3010" y="10917"/>
                  </a:lnTo>
                  <a:lnTo>
                    <a:pt x="3138" y="10943"/>
                  </a:lnTo>
                  <a:lnTo>
                    <a:pt x="3393" y="10994"/>
                  </a:lnTo>
                  <a:lnTo>
                    <a:pt x="3648" y="10968"/>
                  </a:lnTo>
                  <a:lnTo>
                    <a:pt x="3878" y="10943"/>
                  </a:lnTo>
                  <a:lnTo>
                    <a:pt x="4184" y="10892"/>
                  </a:lnTo>
                  <a:lnTo>
                    <a:pt x="4464" y="10892"/>
                  </a:lnTo>
                  <a:lnTo>
                    <a:pt x="4566" y="10943"/>
                  </a:lnTo>
                  <a:lnTo>
                    <a:pt x="4668" y="11019"/>
                  </a:lnTo>
                  <a:lnTo>
                    <a:pt x="4923" y="11198"/>
                  </a:lnTo>
                  <a:lnTo>
                    <a:pt x="5102" y="11351"/>
                  </a:lnTo>
                  <a:lnTo>
                    <a:pt x="5332" y="11504"/>
                  </a:lnTo>
                  <a:lnTo>
                    <a:pt x="5561" y="11606"/>
                  </a:lnTo>
                  <a:lnTo>
                    <a:pt x="5689" y="11631"/>
                  </a:lnTo>
                  <a:lnTo>
                    <a:pt x="5944" y="11631"/>
                  </a:lnTo>
                  <a:lnTo>
                    <a:pt x="6071" y="11606"/>
                  </a:lnTo>
                  <a:lnTo>
                    <a:pt x="6301" y="11504"/>
                  </a:lnTo>
                  <a:lnTo>
                    <a:pt x="6530" y="11351"/>
                  </a:lnTo>
                  <a:lnTo>
                    <a:pt x="6709" y="11198"/>
                  </a:lnTo>
                  <a:lnTo>
                    <a:pt x="6964" y="11019"/>
                  </a:lnTo>
                  <a:lnTo>
                    <a:pt x="7066" y="10943"/>
                  </a:lnTo>
                  <a:lnTo>
                    <a:pt x="7168" y="10892"/>
                  </a:lnTo>
                  <a:lnTo>
                    <a:pt x="7449" y="10892"/>
                  </a:lnTo>
                  <a:lnTo>
                    <a:pt x="7755" y="10943"/>
                  </a:lnTo>
                  <a:lnTo>
                    <a:pt x="7984" y="10968"/>
                  </a:lnTo>
                  <a:lnTo>
                    <a:pt x="8239" y="10994"/>
                  </a:lnTo>
                  <a:lnTo>
                    <a:pt x="8494" y="10943"/>
                  </a:lnTo>
                  <a:lnTo>
                    <a:pt x="8622" y="10917"/>
                  </a:lnTo>
                  <a:lnTo>
                    <a:pt x="8724" y="10866"/>
                  </a:lnTo>
                  <a:lnTo>
                    <a:pt x="8826" y="10790"/>
                  </a:lnTo>
                  <a:lnTo>
                    <a:pt x="8928" y="10713"/>
                  </a:lnTo>
                  <a:lnTo>
                    <a:pt x="9081" y="10509"/>
                  </a:lnTo>
                  <a:lnTo>
                    <a:pt x="9183" y="10280"/>
                  </a:lnTo>
                  <a:lnTo>
                    <a:pt x="9285" y="10050"/>
                  </a:lnTo>
                  <a:lnTo>
                    <a:pt x="9387" y="9769"/>
                  </a:lnTo>
                  <a:lnTo>
                    <a:pt x="9464" y="9642"/>
                  </a:lnTo>
                  <a:lnTo>
                    <a:pt x="9540" y="9540"/>
                  </a:lnTo>
                  <a:lnTo>
                    <a:pt x="9617" y="9463"/>
                  </a:lnTo>
                  <a:lnTo>
                    <a:pt x="9744" y="9412"/>
                  </a:lnTo>
                  <a:lnTo>
                    <a:pt x="10025" y="9285"/>
                  </a:lnTo>
                  <a:lnTo>
                    <a:pt x="10254" y="9183"/>
                  </a:lnTo>
                  <a:lnTo>
                    <a:pt x="10484" y="9081"/>
                  </a:lnTo>
                  <a:lnTo>
                    <a:pt x="10688" y="8928"/>
                  </a:lnTo>
                  <a:lnTo>
                    <a:pt x="10790" y="8851"/>
                  </a:lnTo>
                  <a:lnTo>
                    <a:pt x="10866" y="8724"/>
                  </a:lnTo>
                  <a:lnTo>
                    <a:pt x="10917" y="8622"/>
                  </a:lnTo>
                  <a:lnTo>
                    <a:pt x="10943" y="8494"/>
                  </a:lnTo>
                  <a:lnTo>
                    <a:pt x="10968" y="8239"/>
                  </a:lnTo>
                  <a:lnTo>
                    <a:pt x="10968" y="8010"/>
                  </a:lnTo>
                  <a:lnTo>
                    <a:pt x="10917" y="7754"/>
                  </a:lnTo>
                  <a:lnTo>
                    <a:pt x="10892" y="7448"/>
                  </a:lnTo>
                  <a:lnTo>
                    <a:pt x="10866" y="7295"/>
                  </a:lnTo>
                  <a:lnTo>
                    <a:pt x="10892" y="7193"/>
                  </a:lnTo>
                  <a:lnTo>
                    <a:pt x="10943" y="7066"/>
                  </a:lnTo>
                  <a:lnTo>
                    <a:pt x="11019" y="6964"/>
                  </a:lnTo>
                  <a:lnTo>
                    <a:pt x="11198" y="6734"/>
                  </a:lnTo>
                  <a:lnTo>
                    <a:pt x="11351" y="6530"/>
                  </a:lnTo>
                  <a:lnTo>
                    <a:pt x="11504" y="6326"/>
                  </a:lnTo>
                  <a:lnTo>
                    <a:pt x="11606" y="6071"/>
                  </a:lnTo>
                  <a:lnTo>
                    <a:pt x="11632" y="5943"/>
                  </a:lnTo>
                  <a:lnTo>
                    <a:pt x="11632" y="5816"/>
                  </a:lnTo>
                  <a:lnTo>
                    <a:pt x="11632" y="5688"/>
                  </a:lnTo>
                  <a:lnTo>
                    <a:pt x="11606" y="5561"/>
                  </a:lnTo>
                  <a:lnTo>
                    <a:pt x="11504" y="5331"/>
                  </a:lnTo>
                  <a:lnTo>
                    <a:pt x="11351" y="5127"/>
                  </a:lnTo>
                  <a:lnTo>
                    <a:pt x="11198" y="4923"/>
                  </a:lnTo>
                  <a:lnTo>
                    <a:pt x="11019" y="4694"/>
                  </a:lnTo>
                  <a:lnTo>
                    <a:pt x="10943" y="4566"/>
                  </a:lnTo>
                  <a:lnTo>
                    <a:pt x="10892" y="4464"/>
                  </a:lnTo>
                  <a:lnTo>
                    <a:pt x="10866" y="4337"/>
                  </a:lnTo>
                  <a:lnTo>
                    <a:pt x="10892" y="4209"/>
                  </a:lnTo>
                  <a:lnTo>
                    <a:pt x="10917" y="3903"/>
                  </a:lnTo>
                  <a:lnTo>
                    <a:pt x="10968" y="3648"/>
                  </a:lnTo>
                  <a:lnTo>
                    <a:pt x="10968" y="3393"/>
                  </a:lnTo>
                  <a:lnTo>
                    <a:pt x="10943" y="3138"/>
                  </a:lnTo>
                  <a:lnTo>
                    <a:pt x="10917" y="3036"/>
                  </a:lnTo>
                  <a:lnTo>
                    <a:pt x="10866" y="2908"/>
                  </a:lnTo>
                  <a:lnTo>
                    <a:pt x="10790" y="2806"/>
                  </a:lnTo>
                  <a:lnTo>
                    <a:pt x="10688" y="2704"/>
                  </a:lnTo>
                  <a:lnTo>
                    <a:pt x="10586" y="2628"/>
                  </a:lnTo>
                  <a:lnTo>
                    <a:pt x="10458" y="2551"/>
                  </a:lnTo>
                  <a:lnTo>
                    <a:pt x="10356" y="2526"/>
                  </a:lnTo>
                  <a:lnTo>
                    <a:pt x="10254" y="2526"/>
                  </a:lnTo>
                  <a:lnTo>
                    <a:pt x="10152" y="2577"/>
                  </a:lnTo>
                  <a:lnTo>
                    <a:pt x="10101" y="2653"/>
                  </a:lnTo>
                  <a:lnTo>
                    <a:pt x="10050" y="2755"/>
                  </a:lnTo>
                  <a:lnTo>
                    <a:pt x="10076" y="2857"/>
                  </a:lnTo>
                  <a:lnTo>
                    <a:pt x="10127" y="2959"/>
                  </a:lnTo>
                  <a:lnTo>
                    <a:pt x="10203" y="3010"/>
                  </a:lnTo>
                  <a:lnTo>
                    <a:pt x="10331" y="3087"/>
                  </a:lnTo>
                  <a:lnTo>
                    <a:pt x="10382" y="3189"/>
                  </a:lnTo>
                  <a:lnTo>
                    <a:pt x="10433" y="3291"/>
                  </a:lnTo>
                  <a:lnTo>
                    <a:pt x="10433" y="3444"/>
                  </a:lnTo>
                  <a:lnTo>
                    <a:pt x="10382" y="3801"/>
                  </a:lnTo>
                  <a:lnTo>
                    <a:pt x="10331" y="4209"/>
                  </a:lnTo>
                  <a:lnTo>
                    <a:pt x="10356" y="4413"/>
                  </a:lnTo>
                  <a:lnTo>
                    <a:pt x="10382" y="4592"/>
                  </a:lnTo>
                  <a:lnTo>
                    <a:pt x="10433" y="4770"/>
                  </a:lnTo>
                  <a:lnTo>
                    <a:pt x="10535" y="4949"/>
                  </a:lnTo>
                  <a:lnTo>
                    <a:pt x="10764" y="5255"/>
                  </a:lnTo>
                  <a:lnTo>
                    <a:pt x="10994" y="5561"/>
                  </a:lnTo>
                  <a:lnTo>
                    <a:pt x="11070" y="5688"/>
                  </a:lnTo>
                  <a:lnTo>
                    <a:pt x="11096" y="5816"/>
                  </a:lnTo>
                  <a:lnTo>
                    <a:pt x="11070" y="5943"/>
                  </a:lnTo>
                  <a:lnTo>
                    <a:pt x="10994" y="6097"/>
                  </a:lnTo>
                  <a:lnTo>
                    <a:pt x="10764" y="6377"/>
                  </a:lnTo>
                  <a:lnTo>
                    <a:pt x="10535" y="6709"/>
                  </a:lnTo>
                  <a:lnTo>
                    <a:pt x="10433" y="6862"/>
                  </a:lnTo>
                  <a:lnTo>
                    <a:pt x="10382" y="7040"/>
                  </a:lnTo>
                  <a:lnTo>
                    <a:pt x="10356" y="7244"/>
                  </a:lnTo>
                  <a:lnTo>
                    <a:pt x="10331" y="7448"/>
                  </a:lnTo>
                  <a:lnTo>
                    <a:pt x="10382" y="7831"/>
                  </a:lnTo>
                  <a:lnTo>
                    <a:pt x="10433" y="8188"/>
                  </a:lnTo>
                  <a:lnTo>
                    <a:pt x="10433" y="8341"/>
                  </a:lnTo>
                  <a:lnTo>
                    <a:pt x="10382" y="8469"/>
                  </a:lnTo>
                  <a:lnTo>
                    <a:pt x="10305" y="8571"/>
                  </a:lnTo>
                  <a:lnTo>
                    <a:pt x="10178" y="8647"/>
                  </a:lnTo>
                  <a:lnTo>
                    <a:pt x="9846" y="8775"/>
                  </a:lnTo>
                  <a:lnTo>
                    <a:pt x="9464" y="8928"/>
                  </a:lnTo>
                  <a:lnTo>
                    <a:pt x="9311" y="9030"/>
                  </a:lnTo>
                  <a:lnTo>
                    <a:pt x="9158" y="9157"/>
                  </a:lnTo>
                  <a:lnTo>
                    <a:pt x="9030" y="9310"/>
                  </a:lnTo>
                  <a:lnTo>
                    <a:pt x="8928" y="9489"/>
                  </a:lnTo>
                  <a:lnTo>
                    <a:pt x="8775" y="9846"/>
                  </a:lnTo>
                  <a:lnTo>
                    <a:pt x="8647" y="10178"/>
                  </a:lnTo>
                  <a:lnTo>
                    <a:pt x="8545" y="10305"/>
                  </a:lnTo>
                  <a:lnTo>
                    <a:pt x="8469" y="10407"/>
                  </a:lnTo>
                  <a:lnTo>
                    <a:pt x="8341" y="10433"/>
                  </a:lnTo>
                  <a:lnTo>
                    <a:pt x="8188" y="10433"/>
                  </a:lnTo>
                  <a:lnTo>
                    <a:pt x="7831" y="10407"/>
                  </a:lnTo>
                  <a:lnTo>
                    <a:pt x="7423" y="10356"/>
                  </a:lnTo>
                  <a:lnTo>
                    <a:pt x="7245" y="10356"/>
                  </a:lnTo>
                  <a:lnTo>
                    <a:pt x="7040" y="10382"/>
                  </a:lnTo>
                  <a:lnTo>
                    <a:pt x="6862" y="10458"/>
                  </a:lnTo>
                  <a:lnTo>
                    <a:pt x="6683" y="10560"/>
                  </a:lnTo>
                  <a:lnTo>
                    <a:pt x="6377" y="10790"/>
                  </a:lnTo>
                  <a:lnTo>
                    <a:pt x="6097" y="10994"/>
                  </a:lnTo>
                  <a:lnTo>
                    <a:pt x="5944" y="11070"/>
                  </a:lnTo>
                  <a:lnTo>
                    <a:pt x="5816" y="11096"/>
                  </a:lnTo>
                  <a:lnTo>
                    <a:pt x="5689" y="11070"/>
                  </a:lnTo>
                  <a:lnTo>
                    <a:pt x="5536" y="10994"/>
                  </a:lnTo>
                  <a:lnTo>
                    <a:pt x="5255" y="10790"/>
                  </a:lnTo>
                  <a:lnTo>
                    <a:pt x="4949" y="10560"/>
                  </a:lnTo>
                  <a:lnTo>
                    <a:pt x="4770" y="10458"/>
                  </a:lnTo>
                  <a:lnTo>
                    <a:pt x="4592" y="10382"/>
                  </a:lnTo>
                  <a:lnTo>
                    <a:pt x="4388" y="10356"/>
                  </a:lnTo>
                  <a:lnTo>
                    <a:pt x="4209" y="10356"/>
                  </a:lnTo>
                  <a:lnTo>
                    <a:pt x="3801" y="10407"/>
                  </a:lnTo>
                  <a:lnTo>
                    <a:pt x="3444" y="10433"/>
                  </a:lnTo>
                  <a:lnTo>
                    <a:pt x="3291" y="10433"/>
                  </a:lnTo>
                  <a:lnTo>
                    <a:pt x="3163" y="10407"/>
                  </a:lnTo>
                  <a:lnTo>
                    <a:pt x="3087" y="10305"/>
                  </a:lnTo>
                  <a:lnTo>
                    <a:pt x="2985" y="10178"/>
                  </a:lnTo>
                  <a:lnTo>
                    <a:pt x="2857" y="9846"/>
                  </a:lnTo>
                  <a:lnTo>
                    <a:pt x="2704" y="9489"/>
                  </a:lnTo>
                  <a:lnTo>
                    <a:pt x="2602" y="9310"/>
                  </a:lnTo>
                  <a:lnTo>
                    <a:pt x="2475" y="9157"/>
                  </a:lnTo>
                  <a:lnTo>
                    <a:pt x="2322" y="9030"/>
                  </a:lnTo>
                  <a:lnTo>
                    <a:pt x="2169" y="8928"/>
                  </a:lnTo>
                  <a:lnTo>
                    <a:pt x="1786" y="8775"/>
                  </a:lnTo>
                  <a:lnTo>
                    <a:pt x="1455" y="8647"/>
                  </a:lnTo>
                  <a:lnTo>
                    <a:pt x="1327" y="8571"/>
                  </a:lnTo>
                  <a:lnTo>
                    <a:pt x="1250" y="8469"/>
                  </a:lnTo>
                  <a:lnTo>
                    <a:pt x="1199" y="8341"/>
                  </a:lnTo>
                  <a:lnTo>
                    <a:pt x="1199" y="8188"/>
                  </a:lnTo>
                  <a:lnTo>
                    <a:pt x="1250" y="7831"/>
                  </a:lnTo>
                  <a:lnTo>
                    <a:pt x="1301" y="7448"/>
                  </a:lnTo>
                  <a:lnTo>
                    <a:pt x="1276" y="7244"/>
                  </a:lnTo>
                  <a:lnTo>
                    <a:pt x="1250" y="7040"/>
                  </a:lnTo>
                  <a:lnTo>
                    <a:pt x="1199" y="6862"/>
                  </a:lnTo>
                  <a:lnTo>
                    <a:pt x="1097" y="6709"/>
                  </a:lnTo>
                  <a:lnTo>
                    <a:pt x="868" y="6377"/>
                  </a:lnTo>
                  <a:lnTo>
                    <a:pt x="638" y="6097"/>
                  </a:lnTo>
                  <a:lnTo>
                    <a:pt x="562" y="5943"/>
                  </a:lnTo>
                  <a:lnTo>
                    <a:pt x="536" y="5816"/>
                  </a:lnTo>
                  <a:lnTo>
                    <a:pt x="562" y="5688"/>
                  </a:lnTo>
                  <a:lnTo>
                    <a:pt x="638" y="5561"/>
                  </a:lnTo>
                  <a:lnTo>
                    <a:pt x="868" y="5255"/>
                  </a:lnTo>
                  <a:lnTo>
                    <a:pt x="1097" y="4949"/>
                  </a:lnTo>
                  <a:lnTo>
                    <a:pt x="1199" y="4770"/>
                  </a:lnTo>
                  <a:lnTo>
                    <a:pt x="1250" y="4592"/>
                  </a:lnTo>
                  <a:lnTo>
                    <a:pt x="1276" y="4413"/>
                  </a:lnTo>
                  <a:lnTo>
                    <a:pt x="1301" y="4209"/>
                  </a:lnTo>
                  <a:lnTo>
                    <a:pt x="1250" y="3801"/>
                  </a:lnTo>
                  <a:lnTo>
                    <a:pt x="1199" y="3444"/>
                  </a:lnTo>
                  <a:lnTo>
                    <a:pt x="1199" y="3291"/>
                  </a:lnTo>
                  <a:lnTo>
                    <a:pt x="1250" y="3189"/>
                  </a:lnTo>
                  <a:lnTo>
                    <a:pt x="1327" y="3087"/>
                  </a:lnTo>
                  <a:lnTo>
                    <a:pt x="1455" y="3010"/>
                  </a:lnTo>
                  <a:lnTo>
                    <a:pt x="1786" y="2857"/>
                  </a:lnTo>
                  <a:lnTo>
                    <a:pt x="2169" y="2704"/>
                  </a:lnTo>
                  <a:lnTo>
                    <a:pt x="2322" y="2602"/>
                  </a:lnTo>
                  <a:lnTo>
                    <a:pt x="2475" y="2475"/>
                  </a:lnTo>
                  <a:lnTo>
                    <a:pt x="2602" y="2347"/>
                  </a:lnTo>
                  <a:lnTo>
                    <a:pt x="2704" y="2169"/>
                  </a:lnTo>
                  <a:lnTo>
                    <a:pt x="2857" y="1811"/>
                  </a:lnTo>
                  <a:lnTo>
                    <a:pt x="2985" y="1480"/>
                  </a:lnTo>
                  <a:lnTo>
                    <a:pt x="3087" y="1327"/>
                  </a:lnTo>
                  <a:lnTo>
                    <a:pt x="3163" y="1250"/>
                  </a:lnTo>
                  <a:lnTo>
                    <a:pt x="3291" y="1199"/>
                  </a:lnTo>
                  <a:lnTo>
                    <a:pt x="3444" y="1199"/>
                  </a:lnTo>
                  <a:lnTo>
                    <a:pt x="3801" y="1250"/>
                  </a:lnTo>
                  <a:lnTo>
                    <a:pt x="4209" y="1301"/>
                  </a:lnTo>
                  <a:lnTo>
                    <a:pt x="4388" y="1301"/>
                  </a:lnTo>
                  <a:lnTo>
                    <a:pt x="4592" y="1276"/>
                  </a:lnTo>
                  <a:lnTo>
                    <a:pt x="4770" y="1199"/>
                  </a:lnTo>
                  <a:lnTo>
                    <a:pt x="4949" y="1097"/>
                  </a:lnTo>
                  <a:lnTo>
                    <a:pt x="5255" y="868"/>
                  </a:lnTo>
                  <a:lnTo>
                    <a:pt x="5536" y="638"/>
                  </a:lnTo>
                  <a:lnTo>
                    <a:pt x="5689" y="562"/>
                  </a:lnTo>
                  <a:lnTo>
                    <a:pt x="5816" y="536"/>
                  </a:lnTo>
                  <a:lnTo>
                    <a:pt x="5944" y="562"/>
                  </a:lnTo>
                  <a:lnTo>
                    <a:pt x="6097" y="638"/>
                  </a:lnTo>
                  <a:lnTo>
                    <a:pt x="6377" y="868"/>
                  </a:lnTo>
                  <a:lnTo>
                    <a:pt x="6683" y="1097"/>
                  </a:lnTo>
                  <a:lnTo>
                    <a:pt x="6862" y="1199"/>
                  </a:lnTo>
                  <a:lnTo>
                    <a:pt x="7040" y="1276"/>
                  </a:lnTo>
                  <a:lnTo>
                    <a:pt x="7245" y="1301"/>
                  </a:lnTo>
                  <a:lnTo>
                    <a:pt x="7423" y="1301"/>
                  </a:lnTo>
                  <a:lnTo>
                    <a:pt x="7831" y="1250"/>
                  </a:lnTo>
                  <a:lnTo>
                    <a:pt x="8188" y="1199"/>
                  </a:lnTo>
                  <a:lnTo>
                    <a:pt x="8341" y="1199"/>
                  </a:lnTo>
                  <a:lnTo>
                    <a:pt x="8469" y="1250"/>
                  </a:lnTo>
                  <a:lnTo>
                    <a:pt x="8545" y="1327"/>
                  </a:lnTo>
                  <a:lnTo>
                    <a:pt x="8647" y="1480"/>
                  </a:lnTo>
                  <a:lnTo>
                    <a:pt x="8775" y="1811"/>
                  </a:lnTo>
                  <a:lnTo>
                    <a:pt x="8902" y="2117"/>
                  </a:lnTo>
                  <a:lnTo>
                    <a:pt x="8979" y="2271"/>
                  </a:lnTo>
                  <a:lnTo>
                    <a:pt x="9081" y="2398"/>
                  </a:lnTo>
                  <a:lnTo>
                    <a:pt x="9158" y="2475"/>
                  </a:lnTo>
                  <a:lnTo>
                    <a:pt x="9260" y="2500"/>
                  </a:lnTo>
                  <a:lnTo>
                    <a:pt x="9362" y="2500"/>
                  </a:lnTo>
                  <a:lnTo>
                    <a:pt x="9464" y="2449"/>
                  </a:lnTo>
                  <a:lnTo>
                    <a:pt x="9515" y="2373"/>
                  </a:lnTo>
                  <a:lnTo>
                    <a:pt x="9566" y="2271"/>
                  </a:lnTo>
                  <a:lnTo>
                    <a:pt x="9540" y="2169"/>
                  </a:lnTo>
                  <a:lnTo>
                    <a:pt x="9489" y="2066"/>
                  </a:lnTo>
                  <a:lnTo>
                    <a:pt x="9387" y="1862"/>
                  </a:lnTo>
                  <a:lnTo>
                    <a:pt x="9285" y="1607"/>
                  </a:lnTo>
                  <a:lnTo>
                    <a:pt x="9183" y="1378"/>
                  </a:lnTo>
                  <a:lnTo>
                    <a:pt x="9081" y="1148"/>
                  </a:lnTo>
                  <a:lnTo>
                    <a:pt x="8928" y="944"/>
                  </a:lnTo>
                  <a:lnTo>
                    <a:pt x="8826" y="868"/>
                  </a:lnTo>
                  <a:lnTo>
                    <a:pt x="8724" y="791"/>
                  </a:lnTo>
                  <a:lnTo>
                    <a:pt x="8622" y="740"/>
                  </a:lnTo>
                  <a:lnTo>
                    <a:pt x="8494" y="689"/>
                  </a:lnTo>
                  <a:lnTo>
                    <a:pt x="8239" y="664"/>
                  </a:lnTo>
                  <a:lnTo>
                    <a:pt x="7984" y="689"/>
                  </a:lnTo>
                  <a:lnTo>
                    <a:pt x="7755" y="715"/>
                  </a:lnTo>
                  <a:lnTo>
                    <a:pt x="7449" y="766"/>
                  </a:lnTo>
                  <a:lnTo>
                    <a:pt x="7296" y="766"/>
                  </a:lnTo>
                  <a:lnTo>
                    <a:pt x="7168" y="740"/>
                  </a:lnTo>
                  <a:lnTo>
                    <a:pt x="7066" y="689"/>
                  </a:lnTo>
                  <a:lnTo>
                    <a:pt x="6964" y="638"/>
                  </a:lnTo>
                  <a:lnTo>
                    <a:pt x="6709" y="434"/>
                  </a:lnTo>
                  <a:lnTo>
                    <a:pt x="6530" y="281"/>
                  </a:lnTo>
                  <a:lnTo>
                    <a:pt x="6301" y="153"/>
                  </a:lnTo>
                  <a:lnTo>
                    <a:pt x="6071" y="51"/>
                  </a:lnTo>
                  <a:lnTo>
                    <a:pt x="5944" y="2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874350" y="2019900"/>
              <a:ext cx="156900" cy="150525"/>
            </a:xfrm>
            <a:custGeom>
              <a:avLst/>
              <a:gdLst/>
              <a:ahLst/>
              <a:cxnLst/>
              <a:rect l="l" t="t" r="r" b="b"/>
              <a:pathLst>
                <a:path w="6276" h="6021" extrusionOk="0">
                  <a:moveTo>
                    <a:pt x="3164" y="536"/>
                  </a:moveTo>
                  <a:lnTo>
                    <a:pt x="3189" y="562"/>
                  </a:lnTo>
                  <a:lnTo>
                    <a:pt x="3827" y="1863"/>
                  </a:lnTo>
                  <a:lnTo>
                    <a:pt x="3903" y="1990"/>
                  </a:lnTo>
                  <a:lnTo>
                    <a:pt x="4005" y="2067"/>
                  </a:lnTo>
                  <a:lnTo>
                    <a:pt x="4133" y="2143"/>
                  </a:lnTo>
                  <a:lnTo>
                    <a:pt x="4260" y="2169"/>
                  </a:lnTo>
                  <a:lnTo>
                    <a:pt x="5689" y="2398"/>
                  </a:lnTo>
                  <a:lnTo>
                    <a:pt x="5714" y="2398"/>
                  </a:lnTo>
                  <a:lnTo>
                    <a:pt x="5740" y="2424"/>
                  </a:lnTo>
                  <a:lnTo>
                    <a:pt x="5740" y="2449"/>
                  </a:lnTo>
                  <a:lnTo>
                    <a:pt x="5714" y="2475"/>
                  </a:lnTo>
                  <a:lnTo>
                    <a:pt x="4694" y="3470"/>
                  </a:lnTo>
                  <a:lnTo>
                    <a:pt x="4592" y="3597"/>
                  </a:lnTo>
                  <a:lnTo>
                    <a:pt x="4541" y="3725"/>
                  </a:lnTo>
                  <a:lnTo>
                    <a:pt x="4516" y="3852"/>
                  </a:lnTo>
                  <a:lnTo>
                    <a:pt x="4516" y="4005"/>
                  </a:lnTo>
                  <a:lnTo>
                    <a:pt x="4771" y="5434"/>
                  </a:lnTo>
                  <a:lnTo>
                    <a:pt x="4745" y="5459"/>
                  </a:lnTo>
                  <a:lnTo>
                    <a:pt x="4720" y="5485"/>
                  </a:lnTo>
                  <a:lnTo>
                    <a:pt x="4694" y="5485"/>
                  </a:lnTo>
                  <a:lnTo>
                    <a:pt x="3419" y="4796"/>
                  </a:lnTo>
                  <a:lnTo>
                    <a:pt x="3266" y="4745"/>
                  </a:lnTo>
                  <a:lnTo>
                    <a:pt x="3138" y="4719"/>
                  </a:lnTo>
                  <a:lnTo>
                    <a:pt x="3011" y="4745"/>
                  </a:lnTo>
                  <a:lnTo>
                    <a:pt x="2858" y="4796"/>
                  </a:lnTo>
                  <a:lnTo>
                    <a:pt x="1582" y="5485"/>
                  </a:lnTo>
                  <a:lnTo>
                    <a:pt x="1557" y="5485"/>
                  </a:lnTo>
                  <a:lnTo>
                    <a:pt x="1531" y="5459"/>
                  </a:lnTo>
                  <a:lnTo>
                    <a:pt x="1506" y="5434"/>
                  </a:lnTo>
                  <a:lnTo>
                    <a:pt x="1761" y="4005"/>
                  </a:lnTo>
                  <a:lnTo>
                    <a:pt x="1761" y="3852"/>
                  </a:lnTo>
                  <a:lnTo>
                    <a:pt x="1735" y="3725"/>
                  </a:lnTo>
                  <a:lnTo>
                    <a:pt x="1684" y="3597"/>
                  </a:lnTo>
                  <a:lnTo>
                    <a:pt x="1582" y="3470"/>
                  </a:lnTo>
                  <a:lnTo>
                    <a:pt x="562" y="2475"/>
                  </a:lnTo>
                  <a:lnTo>
                    <a:pt x="536" y="2449"/>
                  </a:lnTo>
                  <a:lnTo>
                    <a:pt x="536" y="2424"/>
                  </a:lnTo>
                  <a:lnTo>
                    <a:pt x="562" y="2398"/>
                  </a:lnTo>
                  <a:lnTo>
                    <a:pt x="587" y="2398"/>
                  </a:lnTo>
                  <a:lnTo>
                    <a:pt x="2016" y="2169"/>
                  </a:lnTo>
                  <a:lnTo>
                    <a:pt x="2143" y="2143"/>
                  </a:lnTo>
                  <a:lnTo>
                    <a:pt x="2271" y="2067"/>
                  </a:lnTo>
                  <a:lnTo>
                    <a:pt x="2373" y="1990"/>
                  </a:lnTo>
                  <a:lnTo>
                    <a:pt x="2449" y="1863"/>
                  </a:lnTo>
                  <a:lnTo>
                    <a:pt x="3087" y="562"/>
                  </a:lnTo>
                  <a:lnTo>
                    <a:pt x="3113" y="536"/>
                  </a:lnTo>
                  <a:close/>
                  <a:moveTo>
                    <a:pt x="3138" y="1"/>
                  </a:moveTo>
                  <a:lnTo>
                    <a:pt x="2985" y="26"/>
                  </a:lnTo>
                  <a:lnTo>
                    <a:pt x="2832" y="77"/>
                  </a:lnTo>
                  <a:lnTo>
                    <a:pt x="2705" y="179"/>
                  </a:lnTo>
                  <a:lnTo>
                    <a:pt x="2603" y="332"/>
                  </a:lnTo>
                  <a:lnTo>
                    <a:pt x="1965" y="1633"/>
                  </a:lnTo>
                  <a:lnTo>
                    <a:pt x="1939" y="1659"/>
                  </a:lnTo>
                  <a:lnTo>
                    <a:pt x="511" y="1863"/>
                  </a:lnTo>
                  <a:lnTo>
                    <a:pt x="358" y="1914"/>
                  </a:lnTo>
                  <a:lnTo>
                    <a:pt x="205" y="1990"/>
                  </a:lnTo>
                  <a:lnTo>
                    <a:pt x="103" y="2118"/>
                  </a:lnTo>
                  <a:lnTo>
                    <a:pt x="26" y="2245"/>
                  </a:lnTo>
                  <a:lnTo>
                    <a:pt x="1" y="2424"/>
                  </a:lnTo>
                  <a:lnTo>
                    <a:pt x="26" y="2577"/>
                  </a:lnTo>
                  <a:lnTo>
                    <a:pt x="77" y="2730"/>
                  </a:lnTo>
                  <a:lnTo>
                    <a:pt x="179" y="2857"/>
                  </a:lnTo>
                  <a:lnTo>
                    <a:pt x="1225" y="3852"/>
                  </a:lnTo>
                  <a:lnTo>
                    <a:pt x="1225" y="3903"/>
                  </a:lnTo>
                  <a:lnTo>
                    <a:pt x="996" y="5332"/>
                  </a:lnTo>
                  <a:lnTo>
                    <a:pt x="970" y="5485"/>
                  </a:lnTo>
                  <a:lnTo>
                    <a:pt x="1021" y="5663"/>
                  </a:lnTo>
                  <a:lnTo>
                    <a:pt x="1098" y="5791"/>
                  </a:lnTo>
                  <a:lnTo>
                    <a:pt x="1225" y="5893"/>
                  </a:lnTo>
                  <a:lnTo>
                    <a:pt x="1378" y="5995"/>
                  </a:lnTo>
                  <a:lnTo>
                    <a:pt x="1557" y="6020"/>
                  </a:lnTo>
                  <a:lnTo>
                    <a:pt x="1710" y="5995"/>
                  </a:lnTo>
                  <a:lnTo>
                    <a:pt x="1837" y="5944"/>
                  </a:lnTo>
                  <a:lnTo>
                    <a:pt x="3113" y="5281"/>
                  </a:lnTo>
                  <a:lnTo>
                    <a:pt x="3164" y="5281"/>
                  </a:lnTo>
                  <a:lnTo>
                    <a:pt x="4439" y="5944"/>
                  </a:lnTo>
                  <a:lnTo>
                    <a:pt x="4592" y="5995"/>
                  </a:lnTo>
                  <a:lnTo>
                    <a:pt x="4745" y="6020"/>
                  </a:lnTo>
                  <a:lnTo>
                    <a:pt x="4924" y="5969"/>
                  </a:lnTo>
                  <a:lnTo>
                    <a:pt x="5051" y="5893"/>
                  </a:lnTo>
                  <a:lnTo>
                    <a:pt x="5179" y="5791"/>
                  </a:lnTo>
                  <a:lnTo>
                    <a:pt x="5255" y="5663"/>
                  </a:lnTo>
                  <a:lnTo>
                    <a:pt x="5306" y="5485"/>
                  </a:lnTo>
                  <a:lnTo>
                    <a:pt x="5281" y="5332"/>
                  </a:lnTo>
                  <a:lnTo>
                    <a:pt x="5051" y="3903"/>
                  </a:lnTo>
                  <a:lnTo>
                    <a:pt x="5051" y="3852"/>
                  </a:lnTo>
                  <a:lnTo>
                    <a:pt x="6097" y="2857"/>
                  </a:lnTo>
                  <a:lnTo>
                    <a:pt x="6199" y="2730"/>
                  </a:lnTo>
                  <a:lnTo>
                    <a:pt x="6250" y="2577"/>
                  </a:lnTo>
                  <a:lnTo>
                    <a:pt x="6275" y="2424"/>
                  </a:lnTo>
                  <a:lnTo>
                    <a:pt x="6250" y="2245"/>
                  </a:lnTo>
                  <a:lnTo>
                    <a:pt x="6173" y="2118"/>
                  </a:lnTo>
                  <a:lnTo>
                    <a:pt x="6071" y="1990"/>
                  </a:lnTo>
                  <a:lnTo>
                    <a:pt x="5918" y="1914"/>
                  </a:lnTo>
                  <a:lnTo>
                    <a:pt x="5765" y="1863"/>
                  </a:lnTo>
                  <a:lnTo>
                    <a:pt x="4337" y="1659"/>
                  </a:lnTo>
                  <a:lnTo>
                    <a:pt x="4311" y="1633"/>
                  </a:lnTo>
                  <a:lnTo>
                    <a:pt x="3674" y="332"/>
                  </a:lnTo>
                  <a:lnTo>
                    <a:pt x="3572" y="179"/>
                  </a:lnTo>
                  <a:lnTo>
                    <a:pt x="3444" y="77"/>
                  </a:lnTo>
                  <a:lnTo>
                    <a:pt x="3291" y="26"/>
                  </a:lnTo>
                  <a:lnTo>
                    <a:pt x="31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3"/>
          <p:cNvGrpSpPr/>
          <p:nvPr/>
        </p:nvGrpSpPr>
        <p:grpSpPr>
          <a:xfrm>
            <a:off x="5031138" y="3551495"/>
            <a:ext cx="486724" cy="486698"/>
            <a:chOff x="2466100" y="1950400"/>
            <a:chExt cx="458525" cy="458500"/>
          </a:xfrm>
        </p:grpSpPr>
        <p:sp>
          <p:nvSpPr>
            <p:cNvPr id="833" name="Google Shape;833;p43"/>
            <p:cNvSpPr/>
            <p:nvPr/>
          </p:nvSpPr>
          <p:spPr>
            <a:xfrm>
              <a:off x="2546450" y="2097700"/>
              <a:ext cx="298450" cy="163900"/>
            </a:xfrm>
            <a:custGeom>
              <a:avLst/>
              <a:gdLst/>
              <a:ahLst/>
              <a:cxnLst/>
              <a:rect l="l" t="t" r="r" b="b"/>
              <a:pathLst>
                <a:path w="11938" h="6556" extrusionOk="0">
                  <a:moveTo>
                    <a:pt x="10305" y="2271"/>
                  </a:moveTo>
                  <a:lnTo>
                    <a:pt x="10407" y="2296"/>
                  </a:lnTo>
                  <a:lnTo>
                    <a:pt x="10484" y="2347"/>
                  </a:lnTo>
                  <a:lnTo>
                    <a:pt x="10560" y="2424"/>
                  </a:lnTo>
                  <a:lnTo>
                    <a:pt x="10611" y="2500"/>
                  </a:lnTo>
                  <a:lnTo>
                    <a:pt x="10662" y="2577"/>
                  </a:lnTo>
                  <a:lnTo>
                    <a:pt x="10714" y="2679"/>
                  </a:lnTo>
                  <a:lnTo>
                    <a:pt x="10714" y="2781"/>
                  </a:lnTo>
                  <a:lnTo>
                    <a:pt x="10714" y="5510"/>
                  </a:lnTo>
                  <a:lnTo>
                    <a:pt x="10714" y="5612"/>
                  </a:lnTo>
                  <a:lnTo>
                    <a:pt x="10662" y="5714"/>
                  </a:lnTo>
                  <a:lnTo>
                    <a:pt x="10611" y="5790"/>
                  </a:lnTo>
                  <a:lnTo>
                    <a:pt x="10560" y="5867"/>
                  </a:lnTo>
                  <a:lnTo>
                    <a:pt x="10484" y="5943"/>
                  </a:lnTo>
                  <a:lnTo>
                    <a:pt x="10407" y="5969"/>
                  </a:lnTo>
                  <a:lnTo>
                    <a:pt x="10305" y="6020"/>
                  </a:lnTo>
                  <a:lnTo>
                    <a:pt x="1633" y="6020"/>
                  </a:lnTo>
                  <a:lnTo>
                    <a:pt x="1531" y="5969"/>
                  </a:lnTo>
                  <a:lnTo>
                    <a:pt x="1455" y="5943"/>
                  </a:lnTo>
                  <a:lnTo>
                    <a:pt x="1378" y="5867"/>
                  </a:lnTo>
                  <a:lnTo>
                    <a:pt x="1302" y="5790"/>
                  </a:lnTo>
                  <a:lnTo>
                    <a:pt x="1251" y="5714"/>
                  </a:lnTo>
                  <a:lnTo>
                    <a:pt x="1225" y="5612"/>
                  </a:lnTo>
                  <a:lnTo>
                    <a:pt x="1225" y="5510"/>
                  </a:lnTo>
                  <a:lnTo>
                    <a:pt x="1225" y="2781"/>
                  </a:lnTo>
                  <a:lnTo>
                    <a:pt x="1225" y="2679"/>
                  </a:lnTo>
                  <a:lnTo>
                    <a:pt x="1251" y="2577"/>
                  </a:lnTo>
                  <a:lnTo>
                    <a:pt x="1302" y="2500"/>
                  </a:lnTo>
                  <a:lnTo>
                    <a:pt x="1378" y="2424"/>
                  </a:lnTo>
                  <a:lnTo>
                    <a:pt x="1455" y="2347"/>
                  </a:lnTo>
                  <a:lnTo>
                    <a:pt x="1531" y="2296"/>
                  </a:lnTo>
                  <a:lnTo>
                    <a:pt x="1633" y="2271"/>
                  </a:lnTo>
                  <a:close/>
                  <a:moveTo>
                    <a:pt x="2143" y="0"/>
                  </a:moveTo>
                  <a:lnTo>
                    <a:pt x="2016" y="26"/>
                  </a:lnTo>
                  <a:lnTo>
                    <a:pt x="1888" y="51"/>
                  </a:lnTo>
                  <a:lnTo>
                    <a:pt x="1761" y="102"/>
                  </a:lnTo>
                  <a:lnTo>
                    <a:pt x="1659" y="154"/>
                  </a:lnTo>
                  <a:lnTo>
                    <a:pt x="1557" y="230"/>
                  </a:lnTo>
                  <a:lnTo>
                    <a:pt x="1480" y="332"/>
                  </a:lnTo>
                  <a:lnTo>
                    <a:pt x="1404" y="434"/>
                  </a:lnTo>
                  <a:lnTo>
                    <a:pt x="1353" y="562"/>
                  </a:lnTo>
                  <a:lnTo>
                    <a:pt x="740" y="2398"/>
                  </a:lnTo>
                  <a:lnTo>
                    <a:pt x="715" y="2551"/>
                  </a:lnTo>
                  <a:lnTo>
                    <a:pt x="689" y="2781"/>
                  </a:lnTo>
                  <a:lnTo>
                    <a:pt x="689" y="3010"/>
                  </a:lnTo>
                  <a:lnTo>
                    <a:pt x="281" y="3010"/>
                  </a:lnTo>
                  <a:lnTo>
                    <a:pt x="179" y="3036"/>
                  </a:lnTo>
                  <a:lnTo>
                    <a:pt x="77" y="3087"/>
                  </a:lnTo>
                  <a:lnTo>
                    <a:pt x="26" y="3163"/>
                  </a:lnTo>
                  <a:lnTo>
                    <a:pt x="1" y="3291"/>
                  </a:lnTo>
                  <a:lnTo>
                    <a:pt x="26" y="3393"/>
                  </a:lnTo>
                  <a:lnTo>
                    <a:pt x="77" y="3469"/>
                  </a:lnTo>
                  <a:lnTo>
                    <a:pt x="179" y="3520"/>
                  </a:lnTo>
                  <a:lnTo>
                    <a:pt x="281" y="3546"/>
                  </a:lnTo>
                  <a:lnTo>
                    <a:pt x="689" y="3546"/>
                  </a:lnTo>
                  <a:lnTo>
                    <a:pt x="689" y="5510"/>
                  </a:lnTo>
                  <a:lnTo>
                    <a:pt x="715" y="5714"/>
                  </a:lnTo>
                  <a:lnTo>
                    <a:pt x="766" y="5918"/>
                  </a:lnTo>
                  <a:lnTo>
                    <a:pt x="868" y="6097"/>
                  </a:lnTo>
                  <a:lnTo>
                    <a:pt x="996" y="6250"/>
                  </a:lnTo>
                  <a:lnTo>
                    <a:pt x="1149" y="6377"/>
                  </a:lnTo>
                  <a:lnTo>
                    <a:pt x="1327" y="6479"/>
                  </a:lnTo>
                  <a:lnTo>
                    <a:pt x="1531" y="6530"/>
                  </a:lnTo>
                  <a:lnTo>
                    <a:pt x="1735" y="6556"/>
                  </a:lnTo>
                  <a:lnTo>
                    <a:pt x="10203" y="6556"/>
                  </a:lnTo>
                  <a:lnTo>
                    <a:pt x="10407" y="6530"/>
                  </a:lnTo>
                  <a:lnTo>
                    <a:pt x="10611" y="6479"/>
                  </a:lnTo>
                  <a:lnTo>
                    <a:pt x="10790" y="6377"/>
                  </a:lnTo>
                  <a:lnTo>
                    <a:pt x="10943" y="6250"/>
                  </a:lnTo>
                  <a:lnTo>
                    <a:pt x="11071" y="6097"/>
                  </a:lnTo>
                  <a:lnTo>
                    <a:pt x="11173" y="5918"/>
                  </a:lnTo>
                  <a:lnTo>
                    <a:pt x="11224" y="5714"/>
                  </a:lnTo>
                  <a:lnTo>
                    <a:pt x="11249" y="5510"/>
                  </a:lnTo>
                  <a:lnTo>
                    <a:pt x="11249" y="3546"/>
                  </a:lnTo>
                  <a:lnTo>
                    <a:pt x="11657" y="3546"/>
                  </a:lnTo>
                  <a:lnTo>
                    <a:pt x="11759" y="3520"/>
                  </a:lnTo>
                  <a:lnTo>
                    <a:pt x="11861" y="3469"/>
                  </a:lnTo>
                  <a:lnTo>
                    <a:pt x="11912" y="3393"/>
                  </a:lnTo>
                  <a:lnTo>
                    <a:pt x="11938" y="3291"/>
                  </a:lnTo>
                  <a:lnTo>
                    <a:pt x="11912" y="3163"/>
                  </a:lnTo>
                  <a:lnTo>
                    <a:pt x="11861" y="3087"/>
                  </a:lnTo>
                  <a:lnTo>
                    <a:pt x="11759" y="3036"/>
                  </a:lnTo>
                  <a:lnTo>
                    <a:pt x="11657" y="3010"/>
                  </a:lnTo>
                  <a:lnTo>
                    <a:pt x="11249" y="3010"/>
                  </a:lnTo>
                  <a:lnTo>
                    <a:pt x="11249" y="2781"/>
                  </a:lnTo>
                  <a:lnTo>
                    <a:pt x="11224" y="2577"/>
                  </a:lnTo>
                  <a:lnTo>
                    <a:pt x="11173" y="2424"/>
                  </a:lnTo>
                  <a:lnTo>
                    <a:pt x="11173" y="2398"/>
                  </a:lnTo>
                  <a:lnTo>
                    <a:pt x="10586" y="562"/>
                  </a:lnTo>
                  <a:lnTo>
                    <a:pt x="10535" y="434"/>
                  </a:lnTo>
                  <a:lnTo>
                    <a:pt x="10458" y="332"/>
                  </a:lnTo>
                  <a:lnTo>
                    <a:pt x="10382" y="230"/>
                  </a:lnTo>
                  <a:lnTo>
                    <a:pt x="10280" y="154"/>
                  </a:lnTo>
                  <a:lnTo>
                    <a:pt x="10178" y="102"/>
                  </a:lnTo>
                  <a:lnTo>
                    <a:pt x="10050" y="51"/>
                  </a:lnTo>
                  <a:lnTo>
                    <a:pt x="9923" y="26"/>
                  </a:lnTo>
                  <a:lnTo>
                    <a:pt x="9795" y="0"/>
                  </a:lnTo>
                  <a:lnTo>
                    <a:pt x="4821" y="0"/>
                  </a:lnTo>
                  <a:lnTo>
                    <a:pt x="4719" y="26"/>
                  </a:lnTo>
                  <a:lnTo>
                    <a:pt x="4643" y="77"/>
                  </a:lnTo>
                  <a:lnTo>
                    <a:pt x="4566" y="179"/>
                  </a:lnTo>
                  <a:lnTo>
                    <a:pt x="4566" y="281"/>
                  </a:lnTo>
                  <a:lnTo>
                    <a:pt x="4566" y="383"/>
                  </a:lnTo>
                  <a:lnTo>
                    <a:pt x="4643" y="460"/>
                  </a:lnTo>
                  <a:lnTo>
                    <a:pt x="4719" y="511"/>
                  </a:lnTo>
                  <a:lnTo>
                    <a:pt x="4821" y="536"/>
                  </a:lnTo>
                  <a:lnTo>
                    <a:pt x="9795" y="536"/>
                  </a:lnTo>
                  <a:lnTo>
                    <a:pt x="9897" y="562"/>
                  </a:lnTo>
                  <a:lnTo>
                    <a:pt x="9974" y="587"/>
                  </a:lnTo>
                  <a:lnTo>
                    <a:pt x="10025" y="638"/>
                  </a:lnTo>
                  <a:lnTo>
                    <a:pt x="10076" y="715"/>
                  </a:lnTo>
                  <a:lnTo>
                    <a:pt x="10407" y="1735"/>
                  </a:lnTo>
                  <a:lnTo>
                    <a:pt x="1531" y="1735"/>
                  </a:lnTo>
                  <a:lnTo>
                    <a:pt x="1863" y="715"/>
                  </a:lnTo>
                  <a:lnTo>
                    <a:pt x="1914" y="638"/>
                  </a:lnTo>
                  <a:lnTo>
                    <a:pt x="1965" y="587"/>
                  </a:lnTo>
                  <a:lnTo>
                    <a:pt x="2041" y="562"/>
                  </a:lnTo>
                  <a:lnTo>
                    <a:pt x="2143" y="536"/>
                  </a:lnTo>
                  <a:lnTo>
                    <a:pt x="3674" y="536"/>
                  </a:lnTo>
                  <a:lnTo>
                    <a:pt x="3776" y="511"/>
                  </a:lnTo>
                  <a:lnTo>
                    <a:pt x="3852" y="460"/>
                  </a:lnTo>
                  <a:lnTo>
                    <a:pt x="3929" y="383"/>
                  </a:lnTo>
                  <a:lnTo>
                    <a:pt x="3954" y="281"/>
                  </a:lnTo>
                  <a:lnTo>
                    <a:pt x="3929" y="179"/>
                  </a:lnTo>
                  <a:lnTo>
                    <a:pt x="3852" y="77"/>
                  </a:lnTo>
                  <a:lnTo>
                    <a:pt x="3776" y="26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590450" y="2167850"/>
              <a:ext cx="210450" cy="66975"/>
            </a:xfrm>
            <a:custGeom>
              <a:avLst/>
              <a:gdLst/>
              <a:ahLst/>
              <a:cxnLst/>
              <a:rect l="l" t="t" r="r" b="b"/>
              <a:pathLst>
                <a:path w="8418" h="2679" extrusionOk="0">
                  <a:moveTo>
                    <a:pt x="2194" y="536"/>
                  </a:moveTo>
                  <a:lnTo>
                    <a:pt x="2194" y="867"/>
                  </a:lnTo>
                  <a:lnTo>
                    <a:pt x="2169" y="969"/>
                  </a:lnTo>
                  <a:lnTo>
                    <a:pt x="2092" y="1046"/>
                  </a:lnTo>
                  <a:lnTo>
                    <a:pt x="2016" y="1122"/>
                  </a:lnTo>
                  <a:lnTo>
                    <a:pt x="1914" y="1148"/>
                  </a:lnTo>
                  <a:lnTo>
                    <a:pt x="1812" y="1122"/>
                  </a:lnTo>
                  <a:lnTo>
                    <a:pt x="1735" y="1046"/>
                  </a:lnTo>
                  <a:lnTo>
                    <a:pt x="1659" y="969"/>
                  </a:lnTo>
                  <a:lnTo>
                    <a:pt x="1659" y="867"/>
                  </a:lnTo>
                  <a:lnTo>
                    <a:pt x="1659" y="536"/>
                  </a:lnTo>
                  <a:close/>
                  <a:moveTo>
                    <a:pt x="3980" y="536"/>
                  </a:moveTo>
                  <a:lnTo>
                    <a:pt x="3980" y="867"/>
                  </a:lnTo>
                  <a:lnTo>
                    <a:pt x="3954" y="969"/>
                  </a:lnTo>
                  <a:lnTo>
                    <a:pt x="3903" y="1046"/>
                  </a:lnTo>
                  <a:lnTo>
                    <a:pt x="3801" y="1122"/>
                  </a:lnTo>
                  <a:lnTo>
                    <a:pt x="3699" y="1148"/>
                  </a:lnTo>
                  <a:lnTo>
                    <a:pt x="3597" y="1122"/>
                  </a:lnTo>
                  <a:lnTo>
                    <a:pt x="3521" y="1046"/>
                  </a:lnTo>
                  <a:lnTo>
                    <a:pt x="3470" y="969"/>
                  </a:lnTo>
                  <a:lnTo>
                    <a:pt x="3444" y="867"/>
                  </a:lnTo>
                  <a:lnTo>
                    <a:pt x="3444" y="536"/>
                  </a:lnTo>
                  <a:close/>
                  <a:moveTo>
                    <a:pt x="7882" y="536"/>
                  </a:moveTo>
                  <a:lnTo>
                    <a:pt x="7882" y="2143"/>
                  </a:lnTo>
                  <a:lnTo>
                    <a:pt x="536" y="2143"/>
                  </a:lnTo>
                  <a:lnTo>
                    <a:pt x="536" y="536"/>
                  </a:lnTo>
                  <a:lnTo>
                    <a:pt x="1097" y="536"/>
                  </a:lnTo>
                  <a:lnTo>
                    <a:pt x="1097" y="867"/>
                  </a:lnTo>
                  <a:lnTo>
                    <a:pt x="1123" y="1020"/>
                  </a:lnTo>
                  <a:lnTo>
                    <a:pt x="1174" y="1173"/>
                  </a:lnTo>
                  <a:lnTo>
                    <a:pt x="1251" y="1327"/>
                  </a:lnTo>
                  <a:lnTo>
                    <a:pt x="1353" y="1429"/>
                  </a:lnTo>
                  <a:lnTo>
                    <a:pt x="1455" y="1531"/>
                  </a:lnTo>
                  <a:lnTo>
                    <a:pt x="1608" y="1607"/>
                  </a:lnTo>
                  <a:lnTo>
                    <a:pt x="1761" y="1658"/>
                  </a:lnTo>
                  <a:lnTo>
                    <a:pt x="1914" y="1684"/>
                  </a:lnTo>
                  <a:lnTo>
                    <a:pt x="2067" y="1658"/>
                  </a:lnTo>
                  <a:lnTo>
                    <a:pt x="2220" y="1607"/>
                  </a:lnTo>
                  <a:lnTo>
                    <a:pt x="2373" y="1531"/>
                  </a:lnTo>
                  <a:lnTo>
                    <a:pt x="2475" y="1429"/>
                  </a:lnTo>
                  <a:lnTo>
                    <a:pt x="2577" y="1327"/>
                  </a:lnTo>
                  <a:lnTo>
                    <a:pt x="2653" y="1173"/>
                  </a:lnTo>
                  <a:lnTo>
                    <a:pt x="2704" y="1020"/>
                  </a:lnTo>
                  <a:lnTo>
                    <a:pt x="2730" y="867"/>
                  </a:lnTo>
                  <a:lnTo>
                    <a:pt x="2730" y="536"/>
                  </a:lnTo>
                  <a:lnTo>
                    <a:pt x="2908" y="536"/>
                  </a:lnTo>
                  <a:lnTo>
                    <a:pt x="2908" y="867"/>
                  </a:lnTo>
                  <a:lnTo>
                    <a:pt x="2908" y="1020"/>
                  </a:lnTo>
                  <a:lnTo>
                    <a:pt x="2959" y="1173"/>
                  </a:lnTo>
                  <a:lnTo>
                    <a:pt x="3036" y="1327"/>
                  </a:lnTo>
                  <a:lnTo>
                    <a:pt x="3138" y="1429"/>
                  </a:lnTo>
                  <a:lnTo>
                    <a:pt x="3266" y="1531"/>
                  </a:lnTo>
                  <a:lnTo>
                    <a:pt x="3393" y="1607"/>
                  </a:lnTo>
                  <a:lnTo>
                    <a:pt x="3546" y="1658"/>
                  </a:lnTo>
                  <a:lnTo>
                    <a:pt x="3699" y="1684"/>
                  </a:lnTo>
                  <a:lnTo>
                    <a:pt x="3878" y="1658"/>
                  </a:lnTo>
                  <a:lnTo>
                    <a:pt x="4031" y="1607"/>
                  </a:lnTo>
                  <a:lnTo>
                    <a:pt x="4158" y="1531"/>
                  </a:lnTo>
                  <a:lnTo>
                    <a:pt x="4286" y="1429"/>
                  </a:lnTo>
                  <a:lnTo>
                    <a:pt x="4362" y="1327"/>
                  </a:lnTo>
                  <a:lnTo>
                    <a:pt x="4439" y="1173"/>
                  </a:lnTo>
                  <a:lnTo>
                    <a:pt x="4490" y="1020"/>
                  </a:lnTo>
                  <a:lnTo>
                    <a:pt x="4515" y="867"/>
                  </a:lnTo>
                  <a:lnTo>
                    <a:pt x="4515" y="536"/>
                  </a:lnTo>
                  <a:close/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2398"/>
                  </a:lnTo>
                  <a:lnTo>
                    <a:pt x="26" y="2525"/>
                  </a:lnTo>
                  <a:lnTo>
                    <a:pt x="77" y="2602"/>
                  </a:lnTo>
                  <a:lnTo>
                    <a:pt x="154" y="2653"/>
                  </a:lnTo>
                  <a:lnTo>
                    <a:pt x="256" y="2678"/>
                  </a:lnTo>
                  <a:lnTo>
                    <a:pt x="8137" y="2678"/>
                  </a:lnTo>
                  <a:lnTo>
                    <a:pt x="8239" y="2653"/>
                  </a:lnTo>
                  <a:lnTo>
                    <a:pt x="8341" y="2602"/>
                  </a:lnTo>
                  <a:lnTo>
                    <a:pt x="8392" y="2525"/>
                  </a:lnTo>
                  <a:lnTo>
                    <a:pt x="8418" y="2398"/>
                  </a:lnTo>
                  <a:lnTo>
                    <a:pt x="8418" y="255"/>
                  </a:lnTo>
                  <a:lnTo>
                    <a:pt x="8392" y="153"/>
                  </a:lnTo>
                  <a:lnTo>
                    <a:pt x="8341" y="77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466100" y="1950400"/>
              <a:ext cx="458525" cy="458500"/>
            </a:xfrm>
            <a:custGeom>
              <a:avLst/>
              <a:gdLst/>
              <a:ahLst/>
              <a:cxnLst/>
              <a:rect l="l" t="t" r="r" b="b"/>
              <a:pathLst>
                <a:path w="18341" h="18340" extrusionOk="0">
                  <a:moveTo>
                    <a:pt x="9183" y="0"/>
                  </a:moveTo>
                  <a:lnTo>
                    <a:pt x="8724" y="26"/>
                  </a:lnTo>
                  <a:lnTo>
                    <a:pt x="8265" y="51"/>
                  </a:lnTo>
                  <a:lnTo>
                    <a:pt x="7831" y="102"/>
                  </a:lnTo>
                  <a:lnTo>
                    <a:pt x="7372" y="179"/>
                  </a:lnTo>
                  <a:lnTo>
                    <a:pt x="6939" y="281"/>
                  </a:lnTo>
                  <a:lnTo>
                    <a:pt x="6505" y="409"/>
                  </a:lnTo>
                  <a:lnTo>
                    <a:pt x="6097" y="536"/>
                  </a:lnTo>
                  <a:lnTo>
                    <a:pt x="5663" y="689"/>
                  </a:lnTo>
                  <a:lnTo>
                    <a:pt x="5255" y="868"/>
                  </a:lnTo>
                  <a:lnTo>
                    <a:pt x="4873" y="1072"/>
                  </a:lnTo>
                  <a:lnTo>
                    <a:pt x="4465" y="1301"/>
                  </a:lnTo>
                  <a:lnTo>
                    <a:pt x="4107" y="1531"/>
                  </a:lnTo>
                  <a:lnTo>
                    <a:pt x="3725" y="1786"/>
                  </a:lnTo>
                  <a:lnTo>
                    <a:pt x="3368" y="2066"/>
                  </a:lnTo>
                  <a:lnTo>
                    <a:pt x="3036" y="2373"/>
                  </a:lnTo>
                  <a:lnTo>
                    <a:pt x="2705" y="2679"/>
                  </a:lnTo>
                  <a:lnTo>
                    <a:pt x="2373" y="3010"/>
                  </a:lnTo>
                  <a:lnTo>
                    <a:pt x="2092" y="3367"/>
                  </a:lnTo>
                  <a:lnTo>
                    <a:pt x="1812" y="3724"/>
                  </a:lnTo>
                  <a:lnTo>
                    <a:pt x="1557" y="4081"/>
                  </a:lnTo>
                  <a:lnTo>
                    <a:pt x="1302" y="4464"/>
                  </a:lnTo>
                  <a:lnTo>
                    <a:pt x="1098" y="4847"/>
                  </a:lnTo>
                  <a:lnTo>
                    <a:pt x="894" y="5255"/>
                  </a:lnTo>
                  <a:lnTo>
                    <a:pt x="715" y="5663"/>
                  </a:lnTo>
                  <a:lnTo>
                    <a:pt x="537" y="6071"/>
                  </a:lnTo>
                  <a:lnTo>
                    <a:pt x="409" y="6505"/>
                  </a:lnTo>
                  <a:lnTo>
                    <a:pt x="281" y="6938"/>
                  </a:lnTo>
                  <a:lnTo>
                    <a:pt x="179" y="7372"/>
                  </a:lnTo>
                  <a:lnTo>
                    <a:pt x="103" y="7805"/>
                  </a:lnTo>
                  <a:lnTo>
                    <a:pt x="52" y="8265"/>
                  </a:lnTo>
                  <a:lnTo>
                    <a:pt x="26" y="8724"/>
                  </a:lnTo>
                  <a:lnTo>
                    <a:pt x="1" y="9183"/>
                  </a:lnTo>
                  <a:lnTo>
                    <a:pt x="26" y="9642"/>
                  </a:lnTo>
                  <a:lnTo>
                    <a:pt x="52" y="10076"/>
                  </a:lnTo>
                  <a:lnTo>
                    <a:pt x="103" y="10535"/>
                  </a:lnTo>
                  <a:lnTo>
                    <a:pt x="179" y="10968"/>
                  </a:lnTo>
                  <a:lnTo>
                    <a:pt x="281" y="11402"/>
                  </a:lnTo>
                  <a:lnTo>
                    <a:pt x="409" y="11835"/>
                  </a:lnTo>
                  <a:lnTo>
                    <a:pt x="537" y="12269"/>
                  </a:lnTo>
                  <a:lnTo>
                    <a:pt x="715" y="12677"/>
                  </a:lnTo>
                  <a:lnTo>
                    <a:pt x="894" y="13085"/>
                  </a:lnTo>
                  <a:lnTo>
                    <a:pt x="1098" y="13493"/>
                  </a:lnTo>
                  <a:lnTo>
                    <a:pt x="1302" y="13876"/>
                  </a:lnTo>
                  <a:lnTo>
                    <a:pt x="1557" y="14259"/>
                  </a:lnTo>
                  <a:lnTo>
                    <a:pt x="1812" y="14616"/>
                  </a:lnTo>
                  <a:lnTo>
                    <a:pt x="2092" y="14973"/>
                  </a:lnTo>
                  <a:lnTo>
                    <a:pt x="2373" y="15330"/>
                  </a:lnTo>
                  <a:lnTo>
                    <a:pt x="2705" y="15661"/>
                  </a:lnTo>
                  <a:lnTo>
                    <a:pt x="3036" y="15968"/>
                  </a:lnTo>
                  <a:lnTo>
                    <a:pt x="3368" y="16274"/>
                  </a:lnTo>
                  <a:lnTo>
                    <a:pt x="3725" y="16554"/>
                  </a:lnTo>
                  <a:lnTo>
                    <a:pt x="4107" y="16809"/>
                  </a:lnTo>
                  <a:lnTo>
                    <a:pt x="4465" y="17039"/>
                  </a:lnTo>
                  <a:lnTo>
                    <a:pt x="4873" y="17268"/>
                  </a:lnTo>
                  <a:lnTo>
                    <a:pt x="5255" y="17472"/>
                  </a:lnTo>
                  <a:lnTo>
                    <a:pt x="5663" y="17651"/>
                  </a:lnTo>
                  <a:lnTo>
                    <a:pt x="6097" y="17804"/>
                  </a:lnTo>
                  <a:lnTo>
                    <a:pt x="6505" y="17957"/>
                  </a:lnTo>
                  <a:lnTo>
                    <a:pt x="6939" y="18059"/>
                  </a:lnTo>
                  <a:lnTo>
                    <a:pt x="7372" y="18161"/>
                  </a:lnTo>
                  <a:lnTo>
                    <a:pt x="7831" y="18238"/>
                  </a:lnTo>
                  <a:lnTo>
                    <a:pt x="8265" y="18289"/>
                  </a:lnTo>
                  <a:lnTo>
                    <a:pt x="8724" y="18340"/>
                  </a:lnTo>
                  <a:lnTo>
                    <a:pt x="9642" y="18340"/>
                  </a:lnTo>
                  <a:lnTo>
                    <a:pt x="10102" y="18289"/>
                  </a:lnTo>
                  <a:lnTo>
                    <a:pt x="10535" y="18238"/>
                  </a:lnTo>
                  <a:lnTo>
                    <a:pt x="10994" y="18161"/>
                  </a:lnTo>
                  <a:lnTo>
                    <a:pt x="11428" y="18059"/>
                  </a:lnTo>
                  <a:lnTo>
                    <a:pt x="11861" y="17957"/>
                  </a:lnTo>
                  <a:lnTo>
                    <a:pt x="12270" y="17804"/>
                  </a:lnTo>
                  <a:lnTo>
                    <a:pt x="12703" y="17651"/>
                  </a:lnTo>
                  <a:lnTo>
                    <a:pt x="13111" y="17472"/>
                  </a:lnTo>
                  <a:lnTo>
                    <a:pt x="13494" y="17268"/>
                  </a:lnTo>
                  <a:lnTo>
                    <a:pt x="13876" y="17039"/>
                  </a:lnTo>
                  <a:lnTo>
                    <a:pt x="14259" y="16809"/>
                  </a:lnTo>
                  <a:lnTo>
                    <a:pt x="14642" y="16554"/>
                  </a:lnTo>
                  <a:lnTo>
                    <a:pt x="14999" y="16274"/>
                  </a:lnTo>
                  <a:lnTo>
                    <a:pt x="15330" y="15968"/>
                  </a:lnTo>
                  <a:lnTo>
                    <a:pt x="15662" y="15661"/>
                  </a:lnTo>
                  <a:lnTo>
                    <a:pt x="15968" y="15330"/>
                  </a:lnTo>
                  <a:lnTo>
                    <a:pt x="16274" y="14973"/>
                  </a:lnTo>
                  <a:lnTo>
                    <a:pt x="16555" y="14616"/>
                  </a:lnTo>
                  <a:lnTo>
                    <a:pt x="16810" y="14259"/>
                  </a:lnTo>
                  <a:lnTo>
                    <a:pt x="17065" y="13876"/>
                  </a:lnTo>
                  <a:lnTo>
                    <a:pt x="17269" y="13493"/>
                  </a:lnTo>
                  <a:lnTo>
                    <a:pt x="17473" y="13085"/>
                  </a:lnTo>
                  <a:lnTo>
                    <a:pt x="17651" y="12677"/>
                  </a:lnTo>
                  <a:lnTo>
                    <a:pt x="17805" y="12269"/>
                  </a:lnTo>
                  <a:lnTo>
                    <a:pt x="17958" y="11835"/>
                  </a:lnTo>
                  <a:lnTo>
                    <a:pt x="18085" y="11402"/>
                  </a:lnTo>
                  <a:lnTo>
                    <a:pt x="18162" y="10968"/>
                  </a:lnTo>
                  <a:lnTo>
                    <a:pt x="18238" y="10535"/>
                  </a:lnTo>
                  <a:lnTo>
                    <a:pt x="18315" y="10076"/>
                  </a:lnTo>
                  <a:lnTo>
                    <a:pt x="18340" y="9642"/>
                  </a:lnTo>
                  <a:lnTo>
                    <a:pt x="18340" y="9183"/>
                  </a:lnTo>
                  <a:lnTo>
                    <a:pt x="18340" y="8724"/>
                  </a:lnTo>
                  <a:lnTo>
                    <a:pt x="18315" y="8290"/>
                  </a:lnTo>
                  <a:lnTo>
                    <a:pt x="18264" y="7856"/>
                  </a:lnTo>
                  <a:lnTo>
                    <a:pt x="18187" y="7423"/>
                  </a:lnTo>
                  <a:lnTo>
                    <a:pt x="18085" y="7015"/>
                  </a:lnTo>
                  <a:lnTo>
                    <a:pt x="17983" y="6581"/>
                  </a:lnTo>
                  <a:lnTo>
                    <a:pt x="17856" y="6173"/>
                  </a:lnTo>
                  <a:lnTo>
                    <a:pt x="17702" y="5765"/>
                  </a:lnTo>
                  <a:lnTo>
                    <a:pt x="17524" y="5357"/>
                  </a:lnTo>
                  <a:lnTo>
                    <a:pt x="17345" y="4974"/>
                  </a:lnTo>
                  <a:lnTo>
                    <a:pt x="17141" y="4592"/>
                  </a:lnTo>
                  <a:lnTo>
                    <a:pt x="16912" y="4235"/>
                  </a:lnTo>
                  <a:lnTo>
                    <a:pt x="16657" y="3877"/>
                  </a:lnTo>
                  <a:lnTo>
                    <a:pt x="16402" y="3520"/>
                  </a:lnTo>
                  <a:lnTo>
                    <a:pt x="16121" y="3163"/>
                  </a:lnTo>
                  <a:lnTo>
                    <a:pt x="15815" y="2857"/>
                  </a:lnTo>
                  <a:lnTo>
                    <a:pt x="15738" y="2781"/>
                  </a:lnTo>
                  <a:lnTo>
                    <a:pt x="15636" y="2755"/>
                  </a:lnTo>
                  <a:lnTo>
                    <a:pt x="15534" y="2781"/>
                  </a:lnTo>
                  <a:lnTo>
                    <a:pt x="15432" y="2832"/>
                  </a:lnTo>
                  <a:lnTo>
                    <a:pt x="15381" y="2934"/>
                  </a:lnTo>
                  <a:lnTo>
                    <a:pt x="15356" y="3036"/>
                  </a:lnTo>
                  <a:lnTo>
                    <a:pt x="15381" y="3138"/>
                  </a:lnTo>
                  <a:lnTo>
                    <a:pt x="15432" y="3214"/>
                  </a:lnTo>
                  <a:lnTo>
                    <a:pt x="15713" y="3520"/>
                  </a:lnTo>
                  <a:lnTo>
                    <a:pt x="15968" y="3852"/>
                  </a:lnTo>
                  <a:lnTo>
                    <a:pt x="16223" y="4184"/>
                  </a:lnTo>
                  <a:lnTo>
                    <a:pt x="16453" y="4515"/>
                  </a:lnTo>
                  <a:lnTo>
                    <a:pt x="16657" y="4872"/>
                  </a:lnTo>
                  <a:lnTo>
                    <a:pt x="16861" y="5229"/>
                  </a:lnTo>
                  <a:lnTo>
                    <a:pt x="17039" y="5586"/>
                  </a:lnTo>
                  <a:lnTo>
                    <a:pt x="17192" y="5969"/>
                  </a:lnTo>
                  <a:lnTo>
                    <a:pt x="17345" y="6352"/>
                  </a:lnTo>
                  <a:lnTo>
                    <a:pt x="17473" y="6734"/>
                  </a:lnTo>
                  <a:lnTo>
                    <a:pt x="17575" y="7117"/>
                  </a:lnTo>
                  <a:lnTo>
                    <a:pt x="17651" y="7525"/>
                  </a:lnTo>
                  <a:lnTo>
                    <a:pt x="17728" y="7933"/>
                  </a:lnTo>
                  <a:lnTo>
                    <a:pt x="17779" y="8341"/>
                  </a:lnTo>
                  <a:lnTo>
                    <a:pt x="17805" y="8749"/>
                  </a:lnTo>
                  <a:lnTo>
                    <a:pt x="17805" y="9183"/>
                  </a:lnTo>
                  <a:lnTo>
                    <a:pt x="17805" y="9591"/>
                  </a:lnTo>
                  <a:lnTo>
                    <a:pt x="17779" y="10025"/>
                  </a:lnTo>
                  <a:lnTo>
                    <a:pt x="17728" y="10458"/>
                  </a:lnTo>
                  <a:lnTo>
                    <a:pt x="17651" y="10866"/>
                  </a:lnTo>
                  <a:lnTo>
                    <a:pt x="17549" y="11274"/>
                  </a:lnTo>
                  <a:lnTo>
                    <a:pt x="17447" y="11682"/>
                  </a:lnTo>
                  <a:lnTo>
                    <a:pt x="17320" y="12091"/>
                  </a:lnTo>
                  <a:lnTo>
                    <a:pt x="17167" y="12473"/>
                  </a:lnTo>
                  <a:lnTo>
                    <a:pt x="16988" y="12856"/>
                  </a:lnTo>
                  <a:lnTo>
                    <a:pt x="16810" y="13238"/>
                  </a:lnTo>
                  <a:lnTo>
                    <a:pt x="16580" y="13595"/>
                  </a:lnTo>
                  <a:lnTo>
                    <a:pt x="16376" y="13953"/>
                  </a:lnTo>
                  <a:lnTo>
                    <a:pt x="16121" y="14310"/>
                  </a:lnTo>
                  <a:lnTo>
                    <a:pt x="15866" y="14641"/>
                  </a:lnTo>
                  <a:lnTo>
                    <a:pt x="15585" y="14973"/>
                  </a:lnTo>
                  <a:lnTo>
                    <a:pt x="15279" y="15279"/>
                  </a:lnTo>
                  <a:lnTo>
                    <a:pt x="14973" y="15585"/>
                  </a:lnTo>
                  <a:lnTo>
                    <a:pt x="14642" y="15840"/>
                  </a:lnTo>
                  <a:lnTo>
                    <a:pt x="14310" y="16121"/>
                  </a:lnTo>
                  <a:lnTo>
                    <a:pt x="13979" y="16350"/>
                  </a:lnTo>
                  <a:lnTo>
                    <a:pt x="13621" y="16580"/>
                  </a:lnTo>
                  <a:lnTo>
                    <a:pt x="13239" y="16784"/>
                  </a:lnTo>
                  <a:lnTo>
                    <a:pt x="12882" y="16988"/>
                  </a:lnTo>
                  <a:lnTo>
                    <a:pt x="12474" y="17141"/>
                  </a:lnTo>
                  <a:lnTo>
                    <a:pt x="12091" y="17294"/>
                  </a:lnTo>
                  <a:lnTo>
                    <a:pt x="11683" y="17421"/>
                  </a:lnTo>
                  <a:lnTo>
                    <a:pt x="11300" y="17549"/>
                  </a:lnTo>
                  <a:lnTo>
                    <a:pt x="10867" y="17625"/>
                  </a:lnTo>
                  <a:lnTo>
                    <a:pt x="10459" y="17702"/>
                  </a:lnTo>
                  <a:lnTo>
                    <a:pt x="10051" y="17753"/>
                  </a:lnTo>
                  <a:lnTo>
                    <a:pt x="9617" y="17804"/>
                  </a:lnTo>
                  <a:lnTo>
                    <a:pt x="8750" y="17804"/>
                  </a:lnTo>
                  <a:lnTo>
                    <a:pt x="8316" y="17753"/>
                  </a:lnTo>
                  <a:lnTo>
                    <a:pt x="7908" y="17702"/>
                  </a:lnTo>
                  <a:lnTo>
                    <a:pt x="7474" y="17625"/>
                  </a:lnTo>
                  <a:lnTo>
                    <a:pt x="7066" y="17549"/>
                  </a:lnTo>
                  <a:lnTo>
                    <a:pt x="6658" y="17421"/>
                  </a:lnTo>
                  <a:lnTo>
                    <a:pt x="6276" y="17294"/>
                  </a:lnTo>
                  <a:lnTo>
                    <a:pt x="5867" y="17141"/>
                  </a:lnTo>
                  <a:lnTo>
                    <a:pt x="5485" y="16988"/>
                  </a:lnTo>
                  <a:lnTo>
                    <a:pt x="5128" y="16784"/>
                  </a:lnTo>
                  <a:lnTo>
                    <a:pt x="4745" y="16580"/>
                  </a:lnTo>
                  <a:lnTo>
                    <a:pt x="4388" y="16350"/>
                  </a:lnTo>
                  <a:lnTo>
                    <a:pt x="4056" y="16121"/>
                  </a:lnTo>
                  <a:lnTo>
                    <a:pt x="3725" y="15840"/>
                  </a:lnTo>
                  <a:lnTo>
                    <a:pt x="3393" y="15585"/>
                  </a:lnTo>
                  <a:lnTo>
                    <a:pt x="3087" y="15279"/>
                  </a:lnTo>
                  <a:lnTo>
                    <a:pt x="2781" y="14973"/>
                  </a:lnTo>
                  <a:lnTo>
                    <a:pt x="2501" y="14641"/>
                  </a:lnTo>
                  <a:lnTo>
                    <a:pt x="2246" y="14310"/>
                  </a:lnTo>
                  <a:lnTo>
                    <a:pt x="1990" y="13953"/>
                  </a:lnTo>
                  <a:lnTo>
                    <a:pt x="1761" y="13595"/>
                  </a:lnTo>
                  <a:lnTo>
                    <a:pt x="1557" y="13238"/>
                  </a:lnTo>
                  <a:lnTo>
                    <a:pt x="1378" y="12856"/>
                  </a:lnTo>
                  <a:lnTo>
                    <a:pt x="1200" y="12473"/>
                  </a:lnTo>
                  <a:lnTo>
                    <a:pt x="1047" y="12091"/>
                  </a:lnTo>
                  <a:lnTo>
                    <a:pt x="919" y="11682"/>
                  </a:lnTo>
                  <a:lnTo>
                    <a:pt x="817" y="11274"/>
                  </a:lnTo>
                  <a:lnTo>
                    <a:pt x="715" y="10866"/>
                  </a:lnTo>
                  <a:lnTo>
                    <a:pt x="639" y="10458"/>
                  </a:lnTo>
                  <a:lnTo>
                    <a:pt x="588" y="10025"/>
                  </a:lnTo>
                  <a:lnTo>
                    <a:pt x="562" y="9591"/>
                  </a:lnTo>
                  <a:lnTo>
                    <a:pt x="562" y="9183"/>
                  </a:lnTo>
                  <a:lnTo>
                    <a:pt x="562" y="8749"/>
                  </a:lnTo>
                  <a:lnTo>
                    <a:pt x="588" y="8316"/>
                  </a:lnTo>
                  <a:lnTo>
                    <a:pt x="639" y="7882"/>
                  </a:lnTo>
                  <a:lnTo>
                    <a:pt x="715" y="7474"/>
                  </a:lnTo>
                  <a:lnTo>
                    <a:pt x="817" y="7066"/>
                  </a:lnTo>
                  <a:lnTo>
                    <a:pt x="919" y="6658"/>
                  </a:lnTo>
                  <a:lnTo>
                    <a:pt x="1047" y="6250"/>
                  </a:lnTo>
                  <a:lnTo>
                    <a:pt x="1200" y="5867"/>
                  </a:lnTo>
                  <a:lnTo>
                    <a:pt x="1378" y="5484"/>
                  </a:lnTo>
                  <a:lnTo>
                    <a:pt x="1557" y="5102"/>
                  </a:lnTo>
                  <a:lnTo>
                    <a:pt x="1761" y="4745"/>
                  </a:lnTo>
                  <a:lnTo>
                    <a:pt x="1990" y="4388"/>
                  </a:lnTo>
                  <a:lnTo>
                    <a:pt x="2246" y="4030"/>
                  </a:lnTo>
                  <a:lnTo>
                    <a:pt x="2501" y="3699"/>
                  </a:lnTo>
                  <a:lnTo>
                    <a:pt x="2781" y="3393"/>
                  </a:lnTo>
                  <a:lnTo>
                    <a:pt x="3087" y="3061"/>
                  </a:lnTo>
                  <a:lnTo>
                    <a:pt x="3393" y="2781"/>
                  </a:lnTo>
                  <a:lnTo>
                    <a:pt x="3725" y="2500"/>
                  </a:lnTo>
                  <a:lnTo>
                    <a:pt x="4056" y="2220"/>
                  </a:lnTo>
                  <a:lnTo>
                    <a:pt x="4388" y="1990"/>
                  </a:lnTo>
                  <a:lnTo>
                    <a:pt x="4745" y="1760"/>
                  </a:lnTo>
                  <a:lnTo>
                    <a:pt x="5128" y="1556"/>
                  </a:lnTo>
                  <a:lnTo>
                    <a:pt x="5485" y="1352"/>
                  </a:lnTo>
                  <a:lnTo>
                    <a:pt x="5867" y="1199"/>
                  </a:lnTo>
                  <a:lnTo>
                    <a:pt x="6276" y="1046"/>
                  </a:lnTo>
                  <a:lnTo>
                    <a:pt x="6658" y="919"/>
                  </a:lnTo>
                  <a:lnTo>
                    <a:pt x="7066" y="791"/>
                  </a:lnTo>
                  <a:lnTo>
                    <a:pt x="7474" y="715"/>
                  </a:lnTo>
                  <a:lnTo>
                    <a:pt x="7908" y="638"/>
                  </a:lnTo>
                  <a:lnTo>
                    <a:pt x="8316" y="587"/>
                  </a:lnTo>
                  <a:lnTo>
                    <a:pt x="8750" y="562"/>
                  </a:lnTo>
                  <a:lnTo>
                    <a:pt x="9183" y="536"/>
                  </a:lnTo>
                  <a:lnTo>
                    <a:pt x="9540" y="562"/>
                  </a:lnTo>
                  <a:lnTo>
                    <a:pt x="9923" y="562"/>
                  </a:lnTo>
                  <a:lnTo>
                    <a:pt x="10280" y="613"/>
                  </a:lnTo>
                  <a:lnTo>
                    <a:pt x="10637" y="664"/>
                  </a:lnTo>
                  <a:lnTo>
                    <a:pt x="11020" y="740"/>
                  </a:lnTo>
                  <a:lnTo>
                    <a:pt x="11377" y="817"/>
                  </a:lnTo>
                  <a:lnTo>
                    <a:pt x="11708" y="919"/>
                  </a:lnTo>
                  <a:lnTo>
                    <a:pt x="12066" y="1046"/>
                  </a:lnTo>
                  <a:lnTo>
                    <a:pt x="12397" y="1174"/>
                  </a:lnTo>
                  <a:lnTo>
                    <a:pt x="12754" y="1301"/>
                  </a:lnTo>
                  <a:lnTo>
                    <a:pt x="13086" y="1480"/>
                  </a:lnTo>
                  <a:lnTo>
                    <a:pt x="13392" y="1633"/>
                  </a:lnTo>
                  <a:lnTo>
                    <a:pt x="13723" y="1837"/>
                  </a:lnTo>
                  <a:lnTo>
                    <a:pt x="14030" y="2015"/>
                  </a:lnTo>
                  <a:lnTo>
                    <a:pt x="14336" y="2245"/>
                  </a:lnTo>
                  <a:lnTo>
                    <a:pt x="14616" y="2475"/>
                  </a:lnTo>
                  <a:lnTo>
                    <a:pt x="14718" y="2526"/>
                  </a:lnTo>
                  <a:lnTo>
                    <a:pt x="14820" y="2526"/>
                  </a:lnTo>
                  <a:lnTo>
                    <a:pt x="14922" y="2500"/>
                  </a:lnTo>
                  <a:lnTo>
                    <a:pt x="14999" y="2424"/>
                  </a:lnTo>
                  <a:lnTo>
                    <a:pt x="15050" y="2322"/>
                  </a:lnTo>
                  <a:lnTo>
                    <a:pt x="15050" y="2220"/>
                  </a:lnTo>
                  <a:lnTo>
                    <a:pt x="15024" y="2143"/>
                  </a:lnTo>
                  <a:lnTo>
                    <a:pt x="14948" y="2041"/>
                  </a:lnTo>
                  <a:lnTo>
                    <a:pt x="14642" y="1811"/>
                  </a:lnTo>
                  <a:lnTo>
                    <a:pt x="14336" y="1582"/>
                  </a:lnTo>
                  <a:lnTo>
                    <a:pt x="14004" y="1378"/>
                  </a:lnTo>
                  <a:lnTo>
                    <a:pt x="13672" y="1174"/>
                  </a:lnTo>
                  <a:lnTo>
                    <a:pt x="13315" y="995"/>
                  </a:lnTo>
                  <a:lnTo>
                    <a:pt x="12958" y="817"/>
                  </a:lnTo>
                  <a:lnTo>
                    <a:pt x="12601" y="664"/>
                  </a:lnTo>
                  <a:lnTo>
                    <a:pt x="12244" y="536"/>
                  </a:lnTo>
                  <a:lnTo>
                    <a:pt x="11887" y="409"/>
                  </a:lnTo>
                  <a:lnTo>
                    <a:pt x="11504" y="307"/>
                  </a:lnTo>
                  <a:lnTo>
                    <a:pt x="11122" y="205"/>
                  </a:lnTo>
                  <a:lnTo>
                    <a:pt x="10739" y="128"/>
                  </a:lnTo>
                  <a:lnTo>
                    <a:pt x="10357" y="77"/>
                  </a:lnTo>
                  <a:lnTo>
                    <a:pt x="9974" y="26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493525" y="1977825"/>
              <a:ext cx="403675" cy="403650"/>
            </a:xfrm>
            <a:custGeom>
              <a:avLst/>
              <a:gdLst/>
              <a:ahLst/>
              <a:cxnLst/>
              <a:rect l="l" t="t" r="r" b="b"/>
              <a:pathLst>
                <a:path w="16147" h="16146" extrusionOk="0">
                  <a:moveTo>
                    <a:pt x="7525" y="0"/>
                  </a:moveTo>
                  <a:lnTo>
                    <a:pt x="7168" y="26"/>
                  </a:lnTo>
                  <a:lnTo>
                    <a:pt x="6811" y="77"/>
                  </a:lnTo>
                  <a:lnTo>
                    <a:pt x="6454" y="153"/>
                  </a:lnTo>
                  <a:lnTo>
                    <a:pt x="6097" y="230"/>
                  </a:lnTo>
                  <a:lnTo>
                    <a:pt x="5740" y="332"/>
                  </a:lnTo>
                  <a:lnTo>
                    <a:pt x="5408" y="434"/>
                  </a:lnTo>
                  <a:lnTo>
                    <a:pt x="5077" y="561"/>
                  </a:lnTo>
                  <a:lnTo>
                    <a:pt x="4745" y="714"/>
                  </a:lnTo>
                  <a:lnTo>
                    <a:pt x="4413" y="867"/>
                  </a:lnTo>
                  <a:lnTo>
                    <a:pt x="4082" y="1046"/>
                  </a:lnTo>
                  <a:lnTo>
                    <a:pt x="3776" y="1225"/>
                  </a:lnTo>
                  <a:lnTo>
                    <a:pt x="3470" y="1429"/>
                  </a:lnTo>
                  <a:lnTo>
                    <a:pt x="3189" y="1633"/>
                  </a:lnTo>
                  <a:lnTo>
                    <a:pt x="2908" y="1862"/>
                  </a:lnTo>
                  <a:lnTo>
                    <a:pt x="2628" y="2092"/>
                  </a:lnTo>
                  <a:lnTo>
                    <a:pt x="2373" y="2347"/>
                  </a:lnTo>
                  <a:lnTo>
                    <a:pt x="2118" y="2627"/>
                  </a:lnTo>
                  <a:lnTo>
                    <a:pt x="1863" y="2882"/>
                  </a:lnTo>
                  <a:lnTo>
                    <a:pt x="1633" y="3189"/>
                  </a:lnTo>
                  <a:lnTo>
                    <a:pt x="1429" y="3469"/>
                  </a:lnTo>
                  <a:lnTo>
                    <a:pt x="1225" y="3775"/>
                  </a:lnTo>
                  <a:lnTo>
                    <a:pt x="1046" y="4081"/>
                  </a:lnTo>
                  <a:lnTo>
                    <a:pt x="868" y="4413"/>
                  </a:lnTo>
                  <a:lnTo>
                    <a:pt x="715" y="4719"/>
                  </a:lnTo>
                  <a:lnTo>
                    <a:pt x="562" y="5051"/>
                  </a:lnTo>
                  <a:lnTo>
                    <a:pt x="434" y="5382"/>
                  </a:lnTo>
                  <a:lnTo>
                    <a:pt x="332" y="5739"/>
                  </a:lnTo>
                  <a:lnTo>
                    <a:pt x="230" y="6096"/>
                  </a:lnTo>
                  <a:lnTo>
                    <a:pt x="154" y="6428"/>
                  </a:lnTo>
                  <a:lnTo>
                    <a:pt x="103" y="6785"/>
                  </a:lnTo>
                  <a:lnTo>
                    <a:pt x="52" y="7168"/>
                  </a:lnTo>
                  <a:lnTo>
                    <a:pt x="1" y="7525"/>
                  </a:lnTo>
                  <a:lnTo>
                    <a:pt x="26" y="7627"/>
                  </a:lnTo>
                  <a:lnTo>
                    <a:pt x="77" y="7729"/>
                  </a:lnTo>
                  <a:lnTo>
                    <a:pt x="179" y="7780"/>
                  </a:lnTo>
                  <a:lnTo>
                    <a:pt x="281" y="7805"/>
                  </a:lnTo>
                  <a:lnTo>
                    <a:pt x="970" y="7805"/>
                  </a:lnTo>
                  <a:lnTo>
                    <a:pt x="1072" y="7831"/>
                  </a:lnTo>
                  <a:lnTo>
                    <a:pt x="1174" y="7882"/>
                  </a:lnTo>
                  <a:lnTo>
                    <a:pt x="1225" y="7958"/>
                  </a:lnTo>
                  <a:lnTo>
                    <a:pt x="1251" y="8086"/>
                  </a:lnTo>
                  <a:lnTo>
                    <a:pt x="1225" y="8188"/>
                  </a:lnTo>
                  <a:lnTo>
                    <a:pt x="1174" y="8264"/>
                  </a:lnTo>
                  <a:lnTo>
                    <a:pt x="1072" y="8315"/>
                  </a:lnTo>
                  <a:lnTo>
                    <a:pt x="970" y="8341"/>
                  </a:lnTo>
                  <a:lnTo>
                    <a:pt x="281" y="8341"/>
                  </a:lnTo>
                  <a:lnTo>
                    <a:pt x="179" y="8366"/>
                  </a:lnTo>
                  <a:lnTo>
                    <a:pt x="77" y="8417"/>
                  </a:lnTo>
                  <a:lnTo>
                    <a:pt x="26" y="8519"/>
                  </a:lnTo>
                  <a:lnTo>
                    <a:pt x="1" y="8621"/>
                  </a:lnTo>
                  <a:lnTo>
                    <a:pt x="52" y="9004"/>
                  </a:lnTo>
                  <a:lnTo>
                    <a:pt x="103" y="9361"/>
                  </a:lnTo>
                  <a:lnTo>
                    <a:pt x="154" y="9718"/>
                  </a:lnTo>
                  <a:lnTo>
                    <a:pt x="230" y="10075"/>
                  </a:lnTo>
                  <a:lnTo>
                    <a:pt x="332" y="10407"/>
                  </a:lnTo>
                  <a:lnTo>
                    <a:pt x="434" y="10764"/>
                  </a:lnTo>
                  <a:lnTo>
                    <a:pt x="562" y="11096"/>
                  </a:lnTo>
                  <a:lnTo>
                    <a:pt x="715" y="11427"/>
                  </a:lnTo>
                  <a:lnTo>
                    <a:pt x="868" y="11759"/>
                  </a:lnTo>
                  <a:lnTo>
                    <a:pt x="1046" y="12065"/>
                  </a:lnTo>
                  <a:lnTo>
                    <a:pt x="1225" y="12371"/>
                  </a:lnTo>
                  <a:lnTo>
                    <a:pt x="1429" y="12677"/>
                  </a:lnTo>
                  <a:lnTo>
                    <a:pt x="1633" y="12983"/>
                  </a:lnTo>
                  <a:lnTo>
                    <a:pt x="1863" y="13264"/>
                  </a:lnTo>
                  <a:lnTo>
                    <a:pt x="2118" y="13544"/>
                  </a:lnTo>
                  <a:lnTo>
                    <a:pt x="2373" y="13799"/>
                  </a:lnTo>
                  <a:lnTo>
                    <a:pt x="2704" y="14105"/>
                  </a:lnTo>
                  <a:lnTo>
                    <a:pt x="3061" y="14411"/>
                  </a:lnTo>
                  <a:lnTo>
                    <a:pt x="3419" y="14692"/>
                  </a:lnTo>
                  <a:lnTo>
                    <a:pt x="3801" y="14947"/>
                  </a:lnTo>
                  <a:lnTo>
                    <a:pt x="3903" y="14998"/>
                  </a:lnTo>
                  <a:lnTo>
                    <a:pt x="4005" y="14973"/>
                  </a:lnTo>
                  <a:lnTo>
                    <a:pt x="4107" y="14947"/>
                  </a:lnTo>
                  <a:lnTo>
                    <a:pt x="4184" y="14871"/>
                  </a:lnTo>
                  <a:lnTo>
                    <a:pt x="4209" y="14769"/>
                  </a:lnTo>
                  <a:lnTo>
                    <a:pt x="4209" y="14666"/>
                  </a:lnTo>
                  <a:lnTo>
                    <a:pt x="4158" y="14564"/>
                  </a:lnTo>
                  <a:lnTo>
                    <a:pt x="4082" y="14488"/>
                  </a:lnTo>
                  <a:lnTo>
                    <a:pt x="3725" y="14258"/>
                  </a:lnTo>
                  <a:lnTo>
                    <a:pt x="3393" y="14003"/>
                  </a:lnTo>
                  <a:lnTo>
                    <a:pt x="3061" y="13723"/>
                  </a:lnTo>
                  <a:lnTo>
                    <a:pt x="2730" y="13417"/>
                  </a:lnTo>
                  <a:lnTo>
                    <a:pt x="2296" y="12932"/>
                  </a:lnTo>
                  <a:lnTo>
                    <a:pt x="1914" y="12422"/>
                  </a:lnTo>
                  <a:lnTo>
                    <a:pt x="1557" y="11886"/>
                  </a:lnTo>
                  <a:lnTo>
                    <a:pt x="1276" y="11325"/>
                  </a:lnTo>
                  <a:lnTo>
                    <a:pt x="1021" y="10738"/>
                  </a:lnTo>
                  <a:lnTo>
                    <a:pt x="817" y="10152"/>
                  </a:lnTo>
                  <a:lnTo>
                    <a:pt x="664" y="9514"/>
                  </a:lnTo>
                  <a:lnTo>
                    <a:pt x="562" y="8877"/>
                  </a:lnTo>
                  <a:lnTo>
                    <a:pt x="1149" y="8877"/>
                  </a:lnTo>
                  <a:lnTo>
                    <a:pt x="1276" y="8825"/>
                  </a:lnTo>
                  <a:lnTo>
                    <a:pt x="1429" y="8749"/>
                  </a:lnTo>
                  <a:lnTo>
                    <a:pt x="1557" y="8647"/>
                  </a:lnTo>
                  <a:lnTo>
                    <a:pt x="1633" y="8519"/>
                  </a:lnTo>
                  <a:lnTo>
                    <a:pt x="1710" y="8392"/>
                  </a:lnTo>
                  <a:lnTo>
                    <a:pt x="1761" y="8239"/>
                  </a:lnTo>
                  <a:lnTo>
                    <a:pt x="1786" y="8086"/>
                  </a:lnTo>
                  <a:lnTo>
                    <a:pt x="1761" y="7907"/>
                  </a:lnTo>
                  <a:lnTo>
                    <a:pt x="1710" y="7754"/>
                  </a:lnTo>
                  <a:lnTo>
                    <a:pt x="1633" y="7627"/>
                  </a:lnTo>
                  <a:lnTo>
                    <a:pt x="1557" y="7499"/>
                  </a:lnTo>
                  <a:lnTo>
                    <a:pt x="1429" y="7397"/>
                  </a:lnTo>
                  <a:lnTo>
                    <a:pt x="1276" y="7321"/>
                  </a:lnTo>
                  <a:lnTo>
                    <a:pt x="1149" y="7295"/>
                  </a:lnTo>
                  <a:lnTo>
                    <a:pt x="970" y="7270"/>
                  </a:lnTo>
                  <a:lnTo>
                    <a:pt x="562" y="7270"/>
                  </a:lnTo>
                  <a:lnTo>
                    <a:pt x="664" y="6632"/>
                  </a:lnTo>
                  <a:lnTo>
                    <a:pt x="817" y="6020"/>
                  </a:lnTo>
                  <a:lnTo>
                    <a:pt x="1021" y="5408"/>
                  </a:lnTo>
                  <a:lnTo>
                    <a:pt x="1276" y="4821"/>
                  </a:lnTo>
                  <a:lnTo>
                    <a:pt x="1557" y="4260"/>
                  </a:lnTo>
                  <a:lnTo>
                    <a:pt x="1914" y="3724"/>
                  </a:lnTo>
                  <a:lnTo>
                    <a:pt x="2296" y="3214"/>
                  </a:lnTo>
                  <a:lnTo>
                    <a:pt x="2730" y="2729"/>
                  </a:lnTo>
                  <a:lnTo>
                    <a:pt x="3215" y="2296"/>
                  </a:lnTo>
                  <a:lnTo>
                    <a:pt x="3725" y="1913"/>
                  </a:lnTo>
                  <a:lnTo>
                    <a:pt x="4260" y="1556"/>
                  </a:lnTo>
                  <a:lnTo>
                    <a:pt x="4821" y="1250"/>
                  </a:lnTo>
                  <a:lnTo>
                    <a:pt x="5408" y="995"/>
                  </a:lnTo>
                  <a:lnTo>
                    <a:pt x="6020" y="816"/>
                  </a:lnTo>
                  <a:lnTo>
                    <a:pt x="6632" y="663"/>
                  </a:lnTo>
                  <a:lnTo>
                    <a:pt x="7270" y="561"/>
                  </a:lnTo>
                  <a:lnTo>
                    <a:pt x="7270" y="969"/>
                  </a:lnTo>
                  <a:lnTo>
                    <a:pt x="7296" y="1123"/>
                  </a:lnTo>
                  <a:lnTo>
                    <a:pt x="7347" y="1276"/>
                  </a:lnTo>
                  <a:lnTo>
                    <a:pt x="7423" y="1429"/>
                  </a:lnTo>
                  <a:lnTo>
                    <a:pt x="7525" y="1531"/>
                  </a:lnTo>
                  <a:lnTo>
                    <a:pt x="7627" y="1633"/>
                  </a:lnTo>
                  <a:lnTo>
                    <a:pt x="7780" y="1709"/>
                  </a:lnTo>
                  <a:lnTo>
                    <a:pt x="7933" y="1760"/>
                  </a:lnTo>
                  <a:lnTo>
                    <a:pt x="8239" y="1760"/>
                  </a:lnTo>
                  <a:lnTo>
                    <a:pt x="8392" y="1709"/>
                  </a:lnTo>
                  <a:lnTo>
                    <a:pt x="8545" y="1633"/>
                  </a:lnTo>
                  <a:lnTo>
                    <a:pt x="8647" y="1531"/>
                  </a:lnTo>
                  <a:lnTo>
                    <a:pt x="8749" y="1429"/>
                  </a:lnTo>
                  <a:lnTo>
                    <a:pt x="8826" y="1276"/>
                  </a:lnTo>
                  <a:lnTo>
                    <a:pt x="8877" y="1123"/>
                  </a:lnTo>
                  <a:lnTo>
                    <a:pt x="8877" y="969"/>
                  </a:lnTo>
                  <a:lnTo>
                    <a:pt x="8877" y="561"/>
                  </a:lnTo>
                  <a:lnTo>
                    <a:pt x="9515" y="663"/>
                  </a:lnTo>
                  <a:lnTo>
                    <a:pt x="10152" y="816"/>
                  </a:lnTo>
                  <a:lnTo>
                    <a:pt x="10764" y="995"/>
                  </a:lnTo>
                  <a:lnTo>
                    <a:pt x="11351" y="1250"/>
                  </a:lnTo>
                  <a:lnTo>
                    <a:pt x="11912" y="1556"/>
                  </a:lnTo>
                  <a:lnTo>
                    <a:pt x="12448" y="1913"/>
                  </a:lnTo>
                  <a:lnTo>
                    <a:pt x="12958" y="2296"/>
                  </a:lnTo>
                  <a:lnTo>
                    <a:pt x="13417" y="2729"/>
                  </a:lnTo>
                  <a:lnTo>
                    <a:pt x="13876" y="3214"/>
                  </a:lnTo>
                  <a:lnTo>
                    <a:pt x="14259" y="3724"/>
                  </a:lnTo>
                  <a:lnTo>
                    <a:pt x="14616" y="4260"/>
                  </a:lnTo>
                  <a:lnTo>
                    <a:pt x="14897" y="4821"/>
                  </a:lnTo>
                  <a:lnTo>
                    <a:pt x="15152" y="5408"/>
                  </a:lnTo>
                  <a:lnTo>
                    <a:pt x="15356" y="6020"/>
                  </a:lnTo>
                  <a:lnTo>
                    <a:pt x="15509" y="6632"/>
                  </a:lnTo>
                  <a:lnTo>
                    <a:pt x="15585" y="7270"/>
                  </a:lnTo>
                  <a:lnTo>
                    <a:pt x="15203" y="7270"/>
                  </a:lnTo>
                  <a:lnTo>
                    <a:pt x="15024" y="7295"/>
                  </a:lnTo>
                  <a:lnTo>
                    <a:pt x="14871" y="7321"/>
                  </a:lnTo>
                  <a:lnTo>
                    <a:pt x="14744" y="7397"/>
                  </a:lnTo>
                  <a:lnTo>
                    <a:pt x="14616" y="7499"/>
                  </a:lnTo>
                  <a:lnTo>
                    <a:pt x="14514" y="7627"/>
                  </a:lnTo>
                  <a:lnTo>
                    <a:pt x="14463" y="7754"/>
                  </a:lnTo>
                  <a:lnTo>
                    <a:pt x="14412" y="7907"/>
                  </a:lnTo>
                  <a:lnTo>
                    <a:pt x="14386" y="8086"/>
                  </a:lnTo>
                  <a:lnTo>
                    <a:pt x="14412" y="8239"/>
                  </a:lnTo>
                  <a:lnTo>
                    <a:pt x="14463" y="8392"/>
                  </a:lnTo>
                  <a:lnTo>
                    <a:pt x="14514" y="8519"/>
                  </a:lnTo>
                  <a:lnTo>
                    <a:pt x="14616" y="8647"/>
                  </a:lnTo>
                  <a:lnTo>
                    <a:pt x="14744" y="8749"/>
                  </a:lnTo>
                  <a:lnTo>
                    <a:pt x="14871" y="8825"/>
                  </a:lnTo>
                  <a:lnTo>
                    <a:pt x="15024" y="8877"/>
                  </a:lnTo>
                  <a:lnTo>
                    <a:pt x="15585" y="8877"/>
                  </a:lnTo>
                  <a:lnTo>
                    <a:pt x="15509" y="9514"/>
                  </a:lnTo>
                  <a:lnTo>
                    <a:pt x="15356" y="10152"/>
                  </a:lnTo>
                  <a:lnTo>
                    <a:pt x="15152" y="10738"/>
                  </a:lnTo>
                  <a:lnTo>
                    <a:pt x="14897" y="11325"/>
                  </a:lnTo>
                  <a:lnTo>
                    <a:pt x="14616" y="11886"/>
                  </a:lnTo>
                  <a:lnTo>
                    <a:pt x="14259" y="12422"/>
                  </a:lnTo>
                  <a:lnTo>
                    <a:pt x="13876" y="12932"/>
                  </a:lnTo>
                  <a:lnTo>
                    <a:pt x="13417" y="13417"/>
                  </a:lnTo>
                  <a:lnTo>
                    <a:pt x="12958" y="13850"/>
                  </a:lnTo>
                  <a:lnTo>
                    <a:pt x="12448" y="14258"/>
                  </a:lnTo>
                  <a:lnTo>
                    <a:pt x="11912" y="14590"/>
                  </a:lnTo>
                  <a:lnTo>
                    <a:pt x="11351" y="14896"/>
                  </a:lnTo>
                  <a:lnTo>
                    <a:pt x="10764" y="15151"/>
                  </a:lnTo>
                  <a:lnTo>
                    <a:pt x="10152" y="15355"/>
                  </a:lnTo>
                  <a:lnTo>
                    <a:pt x="9515" y="15483"/>
                  </a:lnTo>
                  <a:lnTo>
                    <a:pt x="8877" y="15585"/>
                  </a:lnTo>
                  <a:lnTo>
                    <a:pt x="8877" y="15177"/>
                  </a:lnTo>
                  <a:lnTo>
                    <a:pt x="8877" y="15024"/>
                  </a:lnTo>
                  <a:lnTo>
                    <a:pt x="8826" y="14871"/>
                  </a:lnTo>
                  <a:lnTo>
                    <a:pt x="8749" y="14743"/>
                  </a:lnTo>
                  <a:lnTo>
                    <a:pt x="8647" y="14615"/>
                  </a:lnTo>
                  <a:lnTo>
                    <a:pt x="8545" y="14513"/>
                  </a:lnTo>
                  <a:lnTo>
                    <a:pt x="8392" y="14437"/>
                  </a:lnTo>
                  <a:lnTo>
                    <a:pt x="8239" y="14386"/>
                  </a:lnTo>
                  <a:lnTo>
                    <a:pt x="7933" y="14386"/>
                  </a:lnTo>
                  <a:lnTo>
                    <a:pt x="7780" y="14437"/>
                  </a:lnTo>
                  <a:lnTo>
                    <a:pt x="7627" y="14513"/>
                  </a:lnTo>
                  <a:lnTo>
                    <a:pt x="7525" y="14615"/>
                  </a:lnTo>
                  <a:lnTo>
                    <a:pt x="7423" y="14743"/>
                  </a:lnTo>
                  <a:lnTo>
                    <a:pt x="7347" y="14871"/>
                  </a:lnTo>
                  <a:lnTo>
                    <a:pt x="7296" y="15024"/>
                  </a:lnTo>
                  <a:lnTo>
                    <a:pt x="7270" y="15177"/>
                  </a:lnTo>
                  <a:lnTo>
                    <a:pt x="7270" y="15585"/>
                  </a:lnTo>
                  <a:lnTo>
                    <a:pt x="6709" y="15508"/>
                  </a:lnTo>
                  <a:lnTo>
                    <a:pt x="6148" y="15381"/>
                  </a:lnTo>
                  <a:lnTo>
                    <a:pt x="5612" y="15228"/>
                  </a:lnTo>
                  <a:lnTo>
                    <a:pt x="5077" y="14998"/>
                  </a:lnTo>
                  <a:lnTo>
                    <a:pt x="4872" y="14998"/>
                  </a:lnTo>
                  <a:lnTo>
                    <a:pt x="4770" y="15049"/>
                  </a:lnTo>
                  <a:lnTo>
                    <a:pt x="4719" y="15151"/>
                  </a:lnTo>
                  <a:lnTo>
                    <a:pt x="4694" y="15253"/>
                  </a:lnTo>
                  <a:lnTo>
                    <a:pt x="4719" y="15355"/>
                  </a:lnTo>
                  <a:lnTo>
                    <a:pt x="4770" y="15432"/>
                  </a:lnTo>
                  <a:lnTo>
                    <a:pt x="4847" y="15508"/>
                  </a:lnTo>
                  <a:lnTo>
                    <a:pt x="5510" y="15738"/>
                  </a:lnTo>
                  <a:lnTo>
                    <a:pt x="6173" y="15942"/>
                  </a:lnTo>
                  <a:lnTo>
                    <a:pt x="6836" y="16069"/>
                  </a:lnTo>
                  <a:lnTo>
                    <a:pt x="7525" y="16146"/>
                  </a:lnTo>
                  <a:lnTo>
                    <a:pt x="7551" y="16146"/>
                  </a:lnTo>
                  <a:lnTo>
                    <a:pt x="7653" y="16120"/>
                  </a:lnTo>
                  <a:lnTo>
                    <a:pt x="7729" y="16069"/>
                  </a:lnTo>
                  <a:lnTo>
                    <a:pt x="7806" y="15993"/>
                  </a:lnTo>
                  <a:lnTo>
                    <a:pt x="7806" y="15891"/>
                  </a:lnTo>
                  <a:lnTo>
                    <a:pt x="7806" y="15177"/>
                  </a:lnTo>
                  <a:lnTo>
                    <a:pt x="7831" y="15075"/>
                  </a:lnTo>
                  <a:lnTo>
                    <a:pt x="7882" y="14998"/>
                  </a:lnTo>
                  <a:lnTo>
                    <a:pt x="7984" y="14947"/>
                  </a:lnTo>
                  <a:lnTo>
                    <a:pt x="8086" y="14922"/>
                  </a:lnTo>
                  <a:lnTo>
                    <a:pt x="8188" y="14947"/>
                  </a:lnTo>
                  <a:lnTo>
                    <a:pt x="8265" y="14998"/>
                  </a:lnTo>
                  <a:lnTo>
                    <a:pt x="8341" y="15075"/>
                  </a:lnTo>
                  <a:lnTo>
                    <a:pt x="8341" y="15177"/>
                  </a:lnTo>
                  <a:lnTo>
                    <a:pt x="8341" y="15891"/>
                  </a:lnTo>
                  <a:lnTo>
                    <a:pt x="8367" y="15993"/>
                  </a:lnTo>
                  <a:lnTo>
                    <a:pt x="8443" y="16069"/>
                  </a:lnTo>
                  <a:lnTo>
                    <a:pt x="8520" y="16146"/>
                  </a:lnTo>
                  <a:lnTo>
                    <a:pt x="8647" y="16146"/>
                  </a:lnTo>
                  <a:lnTo>
                    <a:pt x="9005" y="16120"/>
                  </a:lnTo>
                  <a:lnTo>
                    <a:pt x="9362" y="16069"/>
                  </a:lnTo>
                  <a:lnTo>
                    <a:pt x="9719" y="15993"/>
                  </a:lnTo>
                  <a:lnTo>
                    <a:pt x="10076" y="15916"/>
                  </a:lnTo>
                  <a:lnTo>
                    <a:pt x="10433" y="15814"/>
                  </a:lnTo>
                  <a:lnTo>
                    <a:pt x="10764" y="15712"/>
                  </a:lnTo>
                  <a:lnTo>
                    <a:pt x="11096" y="15585"/>
                  </a:lnTo>
                  <a:lnTo>
                    <a:pt x="11428" y="15457"/>
                  </a:lnTo>
                  <a:lnTo>
                    <a:pt x="11759" y="15279"/>
                  </a:lnTo>
                  <a:lnTo>
                    <a:pt x="12065" y="15126"/>
                  </a:lnTo>
                  <a:lnTo>
                    <a:pt x="12397" y="14922"/>
                  </a:lnTo>
                  <a:lnTo>
                    <a:pt x="12677" y="14743"/>
                  </a:lnTo>
                  <a:lnTo>
                    <a:pt x="12984" y="14513"/>
                  </a:lnTo>
                  <a:lnTo>
                    <a:pt x="13264" y="14284"/>
                  </a:lnTo>
                  <a:lnTo>
                    <a:pt x="13545" y="14054"/>
                  </a:lnTo>
                  <a:lnTo>
                    <a:pt x="13800" y="13799"/>
                  </a:lnTo>
                  <a:lnTo>
                    <a:pt x="14055" y="13544"/>
                  </a:lnTo>
                  <a:lnTo>
                    <a:pt x="14310" y="13264"/>
                  </a:lnTo>
                  <a:lnTo>
                    <a:pt x="14539" y="12983"/>
                  </a:lnTo>
                  <a:lnTo>
                    <a:pt x="14744" y="12677"/>
                  </a:lnTo>
                  <a:lnTo>
                    <a:pt x="14948" y="12371"/>
                  </a:lnTo>
                  <a:lnTo>
                    <a:pt x="15126" y="12065"/>
                  </a:lnTo>
                  <a:lnTo>
                    <a:pt x="15305" y="11759"/>
                  </a:lnTo>
                  <a:lnTo>
                    <a:pt x="15458" y="11427"/>
                  </a:lnTo>
                  <a:lnTo>
                    <a:pt x="15585" y="11096"/>
                  </a:lnTo>
                  <a:lnTo>
                    <a:pt x="15713" y="10764"/>
                  </a:lnTo>
                  <a:lnTo>
                    <a:pt x="15840" y="10407"/>
                  </a:lnTo>
                  <a:lnTo>
                    <a:pt x="15942" y="10075"/>
                  </a:lnTo>
                  <a:lnTo>
                    <a:pt x="16019" y="9718"/>
                  </a:lnTo>
                  <a:lnTo>
                    <a:pt x="16070" y="9361"/>
                  </a:lnTo>
                  <a:lnTo>
                    <a:pt x="16121" y="9004"/>
                  </a:lnTo>
                  <a:lnTo>
                    <a:pt x="16146" y="8621"/>
                  </a:lnTo>
                  <a:lnTo>
                    <a:pt x="16146" y="8519"/>
                  </a:lnTo>
                  <a:lnTo>
                    <a:pt x="16095" y="8417"/>
                  </a:lnTo>
                  <a:lnTo>
                    <a:pt x="15993" y="8366"/>
                  </a:lnTo>
                  <a:lnTo>
                    <a:pt x="15891" y="8341"/>
                  </a:lnTo>
                  <a:lnTo>
                    <a:pt x="15203" y="8341"/>
                  </a:lnTo>
                  <a:lnTo>
                    <a:pt x="15101" y="8315"/>
                  </a:lnTo>
                  <a:lnTo>
                    <a:pt x="14999" y="8264"/>
                  </a:lnTo>
                  <a:lnTo>
                    <a:pt x="14948" y="8188"/>
                  </a:lnTo>
                  <a:lnTo>
                    <a:pt x="14922" y="8086"/>
                  </a:lnTo>
                  <a:lnTo>
                    <a:pt x="14948" y="7958"/>
                  </a:lnTo>
                  <a:lnTo>
                    <a:pt x="14999" y="7882"/>
                  </a:lnTo>
                  <a:lnTo>
                    <a:pt x="15101" y="7831"/>
                  </a:lnTo>
                  <a:lnTo>
                    <a:pt x="15203" y="7805"/>
                  </a:lnTo>
                  <a:lnTo>
                    <a:pt x="15891" y="7805"/>
                  </a:lnTo>
                  <a:lnTo>
                    <a:pt x="15993" y="7780"/>
                  </a:lnTo>
                  <a:lnTo>
                    <a:pt x="16095" y="7729"/>
                  </a:lnTo>
                  <a:lnTo>
                    <a:pt x="16146" y="7627"/>
                  </a:lnTo>
                  <a:lnTo>
                    <a:pt x="16146" y="7525"/>
                  </a:lnTo>
                  <a:lnTo>
                    <a:pt x="16121" y="7168"/>
                  </a:lnTo>
                  <a:lnTo>
                    <a:pt x="16070" y="6785"/>
                  </a:lnTo>
                  <a:lnTo>
                    <a:pt x="16019" y="6428"/>
                  </a:lnTo>
                  <a:lnTo>
                    <a:pt x="15942" y="6096"/>
                  </a:lnTo>
                  <a:lnTo>
                    <a:pt x="15840" y="5739"/>
                  </a:lnTo>
                  <a:lnTo>
                    <a:pt x="15713" y="5382"/>
                  </a:lnTo>
                  <a:lnTo>
                    <a:pt x="15585" y="5051"/>
                  </a:lnTo>
                  <a:lnTo>
                    <a:pt x="15458" y="4719"/>
                  </a:lnTo>
                  <a:lnTo>
                    <a:pt x="15305" y="4413"/>
                  </a:lnTo>
                  <a:lnTo>
                    <a:pt x="15126" y="4081"/>
                  </a:lnTo>
                  <a:lnTo>
                    <a:pt x="14948" y="3775"/>
                  </a:lnTo>
                  <a:lnTo>
                    <a:pt x="14744" y="3469"/>
                  </a:lnTo>
                  <a:lnTo>
                    <a:pt x="14539" y="3189"/>
                  </a:lnTo>
                  <a:lnTo>
                    <a:pt x="14310" y="2882"/>
                  </a:lnTo>
                  <a:lnTo>
                    <a:pt x="14055" y="2627"/>
                  </a:lnTo>
                  <a:lnTo>
                    <a:pt x="13800" y="2347"/>
                  </a:lnTo>
                  <a:lnTo>
                    <a:pt x="13545" y="2092"/>
                  </a:lnTo>
                  <a:lnTo>
                    <a:pt x="13264" y="1862"/>
                  </a:lnTo>
                  <a:lnTo>
                    <a:pt x="12984" y="1633"/>
                  </a:lnTo>
                  <a:lnTo>
                    <a:pt x="12677" y="1429"/>
                  </a:lnTo>
                  <a:lnTo>
                    <a:pt x="12397" y="1225"/>
                  </a:lnTo>
                  <a:lnTo>
                    <a:pt x="12065" y="1046"/>
                  </a:lnTo>
                  <a:lnTo>
                    <a:pt x="11759" y="867"/>
                  </a:lnTo>
                  <a:lnTo>
                    <a:pt x="11428" y="714"/>
                  </a:lnTo>
                  <a:lnTo>
                    <a:pt x="11096" y="561"/>
                  </a:lnTo>
                  <a:lnTo>
                    <a:pt x="10764" y="434"/>
                  </a:lnTo>
                  <a:lnTo>
                    <a:pt x="10433" y="332"/>
                  </a:lnTo>
                  <a:lnTo>
                    <a:pt x="10076" y="230"/>
                  </a:lnTo>
                  <a:lnTo>
                    <a:pt x="9719" y="153"/>
                  </a:lnTo>
                  <a:lnTo>
                    <a:pt x="9362" y="77"/>
                  </a:lnTo>
                  <a:lnTo>
                    <a:pt x="9005" y="26"/>
                  </a:lnTo>
                  <a:lnTo>
                    <a:pt x="8647" y="0"/>
                  </a:lnTo>
                  <a:lnTo>
                    <a:pt x="8520" y="26"/>
                  </a:lnTo>
                  <a:lnTo>
                    <a:pt x="8443" y="77"/>
                  </a:lnTo>
                  <a:lnTo>
                    <a:pt x="8367" y="153"/>
                  </a:lnTo>
                  <a:lnTo>
                    <a:pt x="8341" y="281"/>
                  </a:lnTo>
                  <a:lnTo>
                    <a:pt x="8341" y="969"/>
                  </a:lnTo>
                  <a:lnTo>
                    <a:pt x="8341" y="1072"/>
                  </a:lnTo>
                  <a:lnTo>
                    <a:pt x="8265" y="1148"/>
                  </a:lnTo>
                  <a:lnTo>
                    <a:pt x="8188" y="1225"/>
                  </a:lnTo>
                  <a:lnTo>
                    <a:pt x="7984" y="1225"/>
                  </a:lnTo>
                  <a:lnTo>
                    <a:pt x="7882" y="1148"/>
                  </a:lnTo>
                  <a:lnTo>
                    <a:pt x="7831" y="1072"/>
                  </a:lnTo>
                  <a:lnTo>
                    <a:pt x="7806" y="969"/>
                  </a:lnTo>
                  <a:lnTo>
                    <a:pt x="7806" y="281"/>
                  </a:lnTo>
                  <a:lnTo>
                    <a:pt x="7806" y="153"/>
                  </a:lnTo>
                  <a:lnTo>
                    <a:pt x="7729" y="77"/>
                  </a:lnTo>
                  <a:lnTo>
                    <a:pt x="7627" y="26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2688650" y="2277525"/>
              <a:ext cx="13425" cy="42100"/>
            </a:xfrm>
            <a:custGeom>
              <a:avLst/>
              <a:gdLst/>
              <a:ahLst/>
              <a:cxnLst/>
              <a:rect l="l" t="t" r="r" b="b"/>
              <a:pathLst>
                <a:path w="537" h="1684" extrusionOk="0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5"/>
                  </a:lnTo>
                  <a:lnTo>
                    <a:pt x="1" y="1403"/>
                  </a:lnTo>
                  <a:lnTo>
                    <a:pt x="26" y="1505"/>
                  </a:lnTo>
                  <a:lnTo>
                    <a:pt x="77" y="1607"/>
                  </a:lnTo>
                  <a:lnTo>
                    <a:pt x="179" y="1658"/>
                  </a:lnTo>
                  <a:lnTo>
                    <a:pt x="281" y="1684"/>
                  </a:lnTo>
                  <a:lnTo>
                    <a:pt x="383" y="1658"/>
                  </a:lnTo>
                  <a:lnTo>
                    <a:pt x="460" y="1607"/>
                  </a:lnTo>
                  <a:lnTo>
                    <a:pt x="536" y="1505"/>
                  </a:lnTo>
                  <a:lnTo>
                    <a:pt x="536" y="1403"/>
                  </a:lnTo>
                  <a:lnTo>
                    <a:pt x="536" y="255"/>
                  </a:lnTo>
                  <a:lnTo>
                    <a:pt x="536" y="153"/>
                  </a:lnTo>
                  <a:lnTo>
                    <a:pt x="460" y="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688650" y="2040300"/>
              <a:ext cx="13425" cy="42125"/>
            </a:xfrm>
            <a:custGeom>
              <a:avLst/>
              <a:gdLst/>
              <a:ahLst/>
              <a:cxnLst/>
              <a:rect l="l" t="t" r="r" b="b"/>
              <a:pathLst>
                <a:path w="537" h="1685" extrusionOk="0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404"/>
                  </a:lnTo>
                  <a:lnTo>
                    <a:pt x="26" y="1506"/>
                  </a:lnTo>
                  <a:lnTo>
                    <a:pt x="77" y="1582"/>
                  </a:lnTo>
                  <a:lnTo>
                    <a:pt x="179" y="1659"/>
                  </a:lnTo>
                  <a:lnTo>
                    <a:pt x="281" y="1684"/>
                  </a:lnTo>
                  <a:lnTo>
                    <a:pt x="383" y="1659"/>
                  </a:lnTo>
                  <a:lnTo>
                    <a:pt x="460" y="1582"/>
                  </a:lnTo>
                  <a:lnTo>
                    <a:pt x="536" y="1506"/>
                  </a:lnTo>
                  <a:lnTo>
                    <a:pt x="536" y="1404"/>
                  </a:lnTo>
                  <a:lnTo>
                    <a:pt x="536" y="256"/>
                  </a:lnTo>
                  <a:lnTo>
                    <a:pt x="536" y="154"/>
                  </a:lnTo>
                  <a:lnTo>
                    <a:pt x="460" y="7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puter Engineering Technology by Slidesgo">
  <a:themeElements>
    <a:clrScheme name="Simple Light">
      <a:dk1>
        <a:srgbClr val="363636"/>
      </a:dk1>
      <a:lt1>
        <a:srgbClr val="FFFFFF"/>
      </a:lt1>
      <a:dk2>
        <a:srgbClr val="FF00AA"/>
      </a:dk2>
      <a:lt2>
        <a:srgbClr val="433DC3"/>
      </a:lt2>
      <a:accent1>
        <a:srgbClr val="1E0040"/>
      </a:accent1>
      <a:accent2>
        <a:srgbClr val="4A0A6F"/>
      </a:accent2>
      <a:accent3>
        <a:srgbClr val="1AE3FF"/>
      </a:accent3>
      <a:accent4>
        <a:srgbClr val="4F39FD"/>
      </a:accent4>
      <a:accent5>
        <a:srgbClr val="FFFFFF"/>
      </a:accent5>
      <a:accent6>
        <a:srgbClr val="FFFFFF"/>
      </a:accent6>
      <a:hlink>
        <a:srgbClr val="FF00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Office PowerPoint</Application>
  <PresentationFormat>On-screen Show (16:9)</PresentationFormat>
  <Paragraphs>278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Barlow Semi Condensed</vt:lpstr>
      <vt:lpstr>Lato</vt:lpstr>
      <vt:lpstr>Bebas Neue</vt:lpstr>
      <vt:lpstr>Nunito Light</vt:lpstr>
      <vt:lpstr>Roboto Condensed Light</vt:lpstr>
      <vt:lpstr>Iceland</vt:lpstr>
      <vt:lpstr>PT Sans</vt:lpstr>
      <vt:lpstr>Computer Engineering Technology by Slidesgo</vt:lpstr>
      <vt:lpstr>COMPUTER ENGINEERING  TECHNOLOGY</vt:lpstr>
      <vt:lpstr>CONTENTS OF THIS TEMPLATE</vt:lpstr>
      <vt:lpstr>TABLE OF CONTENTS</vt:lpstr>
      <vt:lpstr>Whoa!</vt:lpstr>
      <vt:lpstr>HARDWARE</vt:lpstr>
      <vt:lpstr>Mars</vt:lpstr>
      <vt:lpstr>SOFTWARE ENGINEERING</vt:lpstr>
      <vt:lpstr>Mercury</vt:lpstr>
      <vt:lpstr>OPERATING SYSTEMS</vt:lpstr>
      <vt:lpstr>Venus</vt:lpstr>
      <vt:lpstr>Awesome words</vt:lpstr>
      <vt:lpstr>—Someone famous</vt:lpstr>
      <vt:lpstr>A picture is worth a thousand words</vt:lpstr>
      <vt:lpstr>A picture always reinforces the concept</vt:lpstr>
      <vt:lpstr>4,498,300,000</vt:lpstr>
      <vt:lpstr>9h 55m 23s</vt:lpstr>
      <vt:lpstr>DISTRIBUTING SYSTEM STATS</vt:lpstr>
      <vt:lpstr>DESKTOP SOFTWARE</vt:lpstr>
      <vt:lpstr>TABLET APP</vt:lpstr>
      <vt:lpstr>MOBILE WEB</vt:lpstr>
      <vt:lpstr>OUR PRINCIPAL TEACHERS</vt:lpstr>
      <vt:lpstr>TECH SCHOOLS</vt:lpstr>
      <vt:lpstr>CIRCUIT: PROCESS</vt:lpstr>
      <vt:lpstr>QUANTUM COMPUTING</vt:lpstr>
      <vt:lpstr>HARDWARE &amp; SOFTWARE</vt:lpstr>
      <vt:lpstr>MAIN OPERATING SYSTEMS</vt:lpstr>
      <vt:lpstr>ABOUT SOFTWARE</vt:lpstr>
      <vt:lpstr>CALENDAR OF TESTS</vt:lpstr>
      <vt:lpstr>Venus</vt:lpstr>
      <vt:lpstr>ORGANIZATION OF THE TEAM</vt:lpstr>
      <vt:lpstr>PARALLEL PROCESSING</vt:lpstr>
      <vt:lpstr>WIRELESS SECURITY INFOGRAPHIC</vt:lpstr>
      <vt:lpstr>Venus</vt:lpstr>
      <vt:lpstr>INTEGRATED CIRCUITS</vt:lpstr>
      <vt:lpstr>THANKS!</vt:lpstr>
      <vt:lpstr>BIG DATA ICON PACK</vt:lpstr>
      <vt:lpstr>ALTERNATIVE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ENGINEERING TECHNOLOGY</dc:title>
  <cp:lastModifiedBy>Trung Nghĩa Nguyễn</cp:lastModifiedBy>
  <cp:revision>2</cp:revision>
  <dcterms:modified xsi:type="dcterms:W3CDTF">2023-04-02T02:23:08Z</dcterms:modified>
</cp:coreProperties>
</file>