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sldIdLst>
    <p:sldId id="331" r:id="rId2"/>
    <p:sldId id="311" r:id="rId3"/>
    <p:sldId id="293" r:id="rId4"/>
    <p:sldId id="332" r:id="rId5"/>
    <p:sldId id="333" r:id="rId6"/>
    <p:sldId id="334" r:id="rId7"/>
    <p:sldId id="315" r:id="rId8"/>
    <p:sldId id="335" r:id="rId9"/>
    <p:sldId id="336" r:id="rId10"/>
    <p:sldId id="297" r:id="rId11"/>
    <p:sldId id="340" r:id="rId12"/>
    <p:sldId id="327" r:id="rId13"/>
    <p:sldId id="305" r:id="rId14"/>
    <p:sldId id="338" r:id="rId15"/>
    <p:sldId id="339" r:id="rId16"/>
    <p:sldId id="341" r:id="rId17"/>
    <p:sldId id="272" r:id="rId18"/>
    <p:sldId id="330" r:id="rId1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257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2982" autoAdjust="0"/>
  </p:normalViewPr>
  <p:slideViewPr>
    <p:cSldViewPr snapToGrid="0">
      <p:cViewPr varScale="1">
        <p:scale>
          <a:sx n="62" d="100"/>
          <a:sy n="62" d="100"/>
        </p:scale>
        <p:origin x="1296" y="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03F16-441D-487F-B806-955F9D7B001C}" type="datetimeFigureOut">
              <a:rPr lang="vi-VN" smtClean="0"/>
              <a:t>17/08/2021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C52BF-A622-43A3-B7E7-A240A137BF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076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8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9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5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3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4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3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4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2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5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1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6BD41205-14CF-4F6D-9502-B090A27EB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355" y="22808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6B8FAE-6525-44E2-9028-DD5549DF6B3E}"/>
              </a:ext>
            </a:extLst>
          </p:cNvPr>
          <p:cNvSpPr/>
          <p:nvPr/>
        </p:nvSpPr>
        <p:spPr>
          <a:xfrm>
            <a:off x="227978" y="195208"/>
            <a:ext cx="4128265" cy="4006921"/>
          </a:xfrm>
          <a:prstGeom prst="rect">
            <a:avLst/>
          </a:prstGeom>
          <a:solidFill>
            <a:srgbClr val="0025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F0B9B47-5B27-46AB-92C3-B0AA6EF7B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63" y="2835669"/>
            <a:ext cx="4559123" cy="385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41CFF6C9-9551-4C90-BC13-BD5EC1097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60858" y="1361326"/>
            <a:ext cx="4328558" cy="413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03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3779C5E-6C5E-498B-8439-AFC32631F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798"/>
            <a:ext cx="9906000" cy="639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0757BA-DE2D-4112-96AC-5E674BDD6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602" y="2780677"/>
            <a:ext cx="3292189" cy="554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E4F4FD-D872-4FDC-BDEA-F82B2AEB9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092" y="3429000"/>
            <a:ext cx="5390365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3200"/>
              </a:lnSpc>
              <a:spcBef>
                <a:spcPct val="0"/>
              </a:spcBef>
              <a:buNone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nhạt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xé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dán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>
              <a:lnSpc>
                <a:spcPts val="3200"/>
              </a:lnSpc>
              <a:spcBef>
                <a:spcPct val="0"/>
              </a:spcBef>
              <a:buNone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sẻ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806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33BB3-529F-45A8-A11C-79E3C5352601}"/>
              </a:ext>
            </a:extLst>
          </p:cNvPr>
          <p:cNvSpPr/>
          <p:nvPr/>
        </p:nvSpPr>
        <p:spPr>
          <a:xfrm>
            <a:off x="0" y="0"/>
            <a:ext cx="9918474" cy="69617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9C09D0-2ECD-43C3-A6E2-C2F2A2A70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410" y="812797"/>
            <a:ext cx="4736386" cy="121482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200"/>
              </a:lnSpc>
              <a:defRPr/>
            </a:pP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vi-VN" sz="35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5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sz="35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35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vi-VN" sz="35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sẻ</a:t>
            </a:r>
            <a:endParaRPr lang="en-US" altLang="vi-VN" sz="35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defRPr/>
            </a:pP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F987BC-F986-4A89-8DE3-C21514B0C01D}"/>
              </a:ext>
            </a:extLst>
          </p:cNvPr>
          <p:cNvSpPr/>
          <p:nvPr/>
        </p:nvSpPr>
        <p:spPr>
          <a:xfrm>
            <a:off x="1520575" y="2279385"/>
            <a:ext cx="7254156" cy="3455987"/>
          </a:xfrm>
          <a:prstGeom prst="roundRect">
            <a:avLst/>
          </a:prstGeom>
          <a:solidFill>
            <a:srgbClr val="FFF9E5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A47C4D92-B890-4820-90A4-5244AFD3DE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04" y="318499"/>
            <a:ext cx="1651501" cy="196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2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0">
            <a:extLst>
              <a:ext uri="{FF2B5EF4-FFF2-40B4-BE49-F238E27FC236}">
                <a16:creationId xmlns:a16="http://schemas.microsoft.com/office/drawing/2014/main" id="{C47BE682-94B2-4F38-B93D-AD9C2BF59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8" y="642740"/>
            <a:ext cx="8453852" cy="5369518"/>
          </a:xfrm>
          <a:prstGeom prst="rect">
            <a:avLst/>
          </a:prstGeom>
        </p:spPr>
      </p:pic>
      <p:sp>
        <p:nvSpPr>
          <p:cNvPr id="7" name="矩形 11">
            <a:extLst>
              <a:ext uri="{FF2B5EF4-FFF2-40B4-BE49-F238E27FC236}">
                <a16:creationId xmlns:a16="http://schemas.microsoft.com/office/drawing/2014/main" id="{CBA3C325-DDDE-4BD2-AF57-722B0BA6DA74}"/>
              </a:ext>
            </a:extLst>
          </p:cNvPr>
          <p:cNvSpPr/>
          <p:nvPr/>
        </p:nvSpPr>
        <p:spPr>
          <a:xfrm>
            <a:off x="1014003" y="982572"/>
            <a:ext cx="7468001" cy="412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50"/>
          </a:p>
        </p:txBody>
      </p:sp>
      <p:pic>
        <p:nvPicPr>
          <p:cNvPr id="19" name="图片 20">
            <a:extLst>
              <a:ext uri="{FF2B5EF4-FFF2-40B4-BE49-F238E27FC236}">
                <a16:creationId xmlns:a16="http://schemas.microsoft.com/office/drawing/2014/main" id="{C1021444-A5A3-42F4-80DA-AD01F97E7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8" y="642740"/>
            <a:ext cx="8453852" cy="5369518"/>
          </a:xfrm>
          <a:prstGeom prst="rect">
            <a:avLst/>
          </a:prstGeom>
        </p:spPr>
      </p:pic>
      <p:sp>
        <p:nvSpPr>
          <p:cNvPr id="20" name="矩形 11">
            <a:extLst>
              <a:ext uri="{FF2B5EF4-FFF2-40B4-BE49-F238E27FC236}">
                <a16:creationId xmlns:a16="http://schemas.microsoft.com/office/drawing/2014/main" id="{2FEDF4AB-78E5-4FB4-B032-B91CF00A541C}"/>
              </a:ext>
            </a:extLst>
          </p:cNvPr>
          <p:cNvSpPr/>
          <p:nvPr/>
        </p:nvSpPr>
        <p:spPr>
          <a:xfrm>
            <a:off x="1014003" y="982572"/>
            <a:ext cx="7468001" cy="412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50"/>
          </a:p>
        </p:txBody>
      </p:sp>
      <p:pic>
        <p:nvPicPr>
          <p:cNvPr id="21" name="图片 19">
            <a:extLst>
              <a:ext uri="{FF2B5EF4-FFF2-40B4-BE49-F238E27FC236}">
                <a16:creationId xmlns:a16="http://schemas.microsoft.com/office/drawing/2014/main" id="{86D36068-C3F8-40A6-B218-19DF9BEC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66" y="3327499"/>
            <a:ext cx="964268" cy="101710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44F6BB-7153-451C-811B-9C7076509414}"/>
              </a:ext>
            </a:extLst>
          </p:cNvPr>
          <p:cNvSpPr/>
          <p:nvPr/>
        </p:nvSpPr>
        <p:spPr>
          <a:xfrm>
            <a:off x="-12474" y="-103729"/>
            <a:ext cx="9918474" cy="33643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FEC75C25-4F8F-478A-A0E8-4EEC13AC2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768"/>
            <a:ext cx="9906000" cy="639153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594C55F-3090-4555-8FA8-B2066D9D5A3D}"/>
              </a:ext>
            </a:extLst>
          </p:cNvPr>
          <p:cNvSpPr/>
          <p:nvPr/>
        </p:nvSpPr>
        <p:spPr>
          <a:xfrm>
            <a:off x="1695397" y="5795562"/>
            <a:ext cx="1777269" cy="570216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6908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B9789A-1F51-4CCA-BD22-720ED9D30374}"/>
              </a:ext>
            </a:extLst>
          </p:cNvPr>
          <p:cNvSpPr/>
          <p:nvPr/>
        </p:nvSpPr>
        <p:spPr>
          <a:xfrm>
            <a:off x="2692010" y="277401"/>
            <a:ext cx="4521979" cy="739739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SÁT, NHẬN BIẾT</a:t>
            </a:r>
          </a:p>
        </p:txBody>
      </p:sp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2EA6DD18-D1D5-446F-B716-65CB28E10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0" y="1613042"/>
            <a:ext cx="3805171" cy="3914936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9E5517E-AD01-4432-BD8A-854F91635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86" y="1466119"/>
            <a:ext cx="5087934" cy="42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836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56317B-417B-436B-9BA7-67B249E45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6" y="3917960"/>
            <a:ext cx="4782258" cy="2672912"/>
          </a:xfrm>
          <a:prstGeom prst="rect">
            <a:avLst/>
          </a:prstGeom>
        </p:spPr>
      </p:pic>
      <p:pic>
        <p:nvPicPr>
          <p:cNvPr id="13" name="Picture 12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F0A613A2-C299-4C7B-9453-0E23893FC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09">
            <a:off x="312940" y="207467"/>
            <a:ext cx="4177668" cy="3576213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766C0C6-AE98-4574-AA10-8ACEC34BC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33" y="3236918"/>
            <a:ext cx="3745466" cy="33539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ADAECA-F1E8-42F6-A008-823E02332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04" y="345937"/>
            <a:ext cx="4503495" cy="26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7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316EF9-57AF-451E-B03B-D37BE050898B}"/>
              </a:ext>
            </a:extLst>
          </p:cNvPr>
          <p:cNvSpPr/>
          <p:nvPr/>
        </p:nvSpPr>
        <p:spPr>
          <a:xfrm>
            <a:off x="0" y="0"/>
            <a:ext cx="9918474" cy="69617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845A5528-27B0-4338-BD86-BFC95EA1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3" b="19888"/>
          <a:stretch>
            <a:fillRect/>
          </a:stretch>
        </p:blipFill>
        <p:spPr bwMode="auto">
          <a:xfrm>
            <a:off x="215758" y="142693"/>
            <a:ext cx="9503596" cy="662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B907E8-DDD5-445C-BD44-3049AD631999}"/>
              </a:ext>
            </a:extLst>
          </p:cNvPr>
          <p:cNvSpPr/>
          <p:nvPr/>
        </p:nvSpPr>
        <p:spPr>
          <a:xfrm>
            <a:off x="2029147" y="2815118"/>
            <a:ext cx="5876817" cy="3462391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ts val="2800"/>
              </a:lnSpc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endParaRPr lang="en-US" altLang="vi-V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defRPr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800"/>
              </a:lnSpc>
              <a:defRPr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800"/>
              </a:lnSpc>
              <a:defRPr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591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1875E8-5F11-4613-8424-E3E4047121DC}"/>
              </a:ext>
            </a:extLst>
          </p:cNvPr>
          <p:cNvSpPr/>
          <p:nvPr/>
        </p:nvSpPr>
        <p:spPr>
          <a:xfrm>
            <a:off x="-12474" y="-103729"/>
            <a:ext cx="9918474" cy="69617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A199CB-6374-4E51-90BC-0AA8A6EF5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9018" y="1083411"/>
            <a:ext cx="4807039" cy="11840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200"/>
              </a:lnSpc>
              <a:defRPr/>
            </a:pP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vi-VN" sz="33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3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sz="33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33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vi-VN" sz="33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sẻ</a:t>
            </a:r>
            <a:endParaRPr lang="en-US" altLang="vi-VN" sz="33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defRPr/>
            </a:pP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166F10-A510-4968-B6AA-6A3195C91523}"/>
              </a:ext>
            </a:extLst>
          </p:cNvPr>
          <p:cNvSpPr/>
          <p:nvPr/>
        </p:nvSpPr>
        <p:spPr>
          <a:xfrm>
            <a:off x="891304" y="2551963"/>
            <a:ext cx="8535637" cy="3160395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9" name="图片 19">
            <a:extLst>
              <a:ext uri="{FF2B5EF4-FFF2-40B4-BE49-F238E27FC236}">
                <a16:creationId xmlns:a16="http://schemas.microsoft.com/office/drawing/2014/main" id="{27285326-93DE-4DF4-BEC2-AE6DFAD36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197" y="5720143"/>
            <a:ext cx="964268" cy="1017104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200121B1-7E2B-41EC-B2D3-3627AA8ED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372" y="5772654"/>
            <a:ext cx="958032" cy="1010526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6257A59B-B75B-47F1-A091-2B471F10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81860">
            <a:off x="6759771" y="5945074"/>
            <a:ext cx="770888" cy="813128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26B1F857-FDB8-4F06-921A-BEC728B44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50349">
            <a:off x="5721054" y="5969733"/>
            <a:ext cx="770961" cy="813205"/>
          </a:xfrm>
          <a:prstGeom prst="rect">
            <a:avLst/>
          </a:prstGeom>
        </p:spPr>
      </p:pic>
      <p:pic>
        <p:nvPicPr>
          <p:cNvPr id="13" name="图片 19">
            <a:extLst>
              <a:ext uri="{FF2B5EF4-FFF2-40B4-BE49-F238E27FC236}">
                <a16:creationId xmlns:a16="http://schemas.microsoft.com/office/drawing/2014/main" id="{D70CB510-AFB8-41DD-9895-3CD7D1995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72" y="6071318"/>
            <a:ext cx="674883" cy="711862"/>
          </a:xfrm>
          <a:prstGeom prst="rect">
            <a:avLst/>
          </a:prstGeom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id="{B970EE67-7B67-4381-B647-E08F6860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9486">
            <a:off x="133105" y="5449482"/>
            <a:ext cx="1021796" cy="1243671"/>
          </a:xfrm>
          <a:prstGeom prst="rect">
            <a:avLst/>
          </a:prstGeom>
        </p:spPr>
      </p:pic>
      <p:pic>
        <p:nvPicPr>
          <p:cNvPr id="15" name="图片 19">
            <a:extLst>
              <a:ext uri="{FF2B5EF4-FFF2-40B4-BE49-F238E27FC236}">
                <a16:creationId xmlns:a16="http://schemas.microsoft.com/office/drawing/2014/main" id="{D260E08C-313A-467A-BEA3-B0E34B3DD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3027">
            <a:off x="1259059" y="5916334"/>
            <a:ext cx="837481" cy="883370"/>
          </a:xfrm>
          <a:prstGeom prst="rect">
            <a:avLst/>
          </a:prstGeom>
        </p:spPr>
      </p:pic>
      <p:pic>
        <p:nvPicPr>
          <p:cNvPr id="16" name="图片 19">
            <a:extLst>
              <a:ext uri="{FF2B5EF4-FFF2-40B4-BE49-F238E27FC236}">
                <a16:creationId xmlns:a16="http://schemas.microsoft.com/office/drawing/2014/main" id="{9AA11B1A-1EC8-48BE-9D0E-D89CFC157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98830">
            <a:off x="2449703" y="6012852"/>
            <a:ext cx="770961" cy="813205"/>
          </a:xfrm>
          <a:prstGeom prst="rect">
            <a:avLst/>
          </a:prstGeom>
        </p:spPr>
      </p:pic>
      <p:pic>
        <p:nvPicPr>
          <p:cNvPr id="17" name="图片 19">
            <a:extLst>
              <a:ext uri="{FF2B5EF4-FFF2-40B4-BE49-F238E27FC236}">
                <a16:creationId xmlns:a16="http://schemas.microsoft.com/office/drawing/2014/main" id="{C35BA228-5740-437D-9D5E-B123C463D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826" y="6100250"/>
            <a:ext cx="663119" cy="699454"/>
          </a:xfrm>
          <a:prstGeom prst="rect">
            <a:avLst/>
          </a:prstGeom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8194A6E7-6208-4749-B69C-616D09A13F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857">
            <a:off x="1520575" y="554804"/>
            <a:ext cx="1022230" cy="172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996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82DF84C5-3576-4AA0-898A-EFB188674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14" y="3928872"/>
            <a:ext cx="3458229" cy="2437184"/>
          </a:xfrm>
          <a:prstGeom prst="rect">
            <a:avLst/>
          </a:prstGeom>
        </p:spPr>
      </p:pic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12D97CAD-8275-41FC-AC77-0D8F04668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4" y="126336"/>
            <a:ext cx="5222954" cy="6605327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3AB4062-C2F5-4537-8729-D1CB9B090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88" y="296734"/>
            <a:ext cx="2619909" cy="339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9A2A6-7C09-4771-8353-42661F0B7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7" y="-34247"/>
            <a:ext cx="8625326" cy="653162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1C4231-D553-49E4-A33F-D740A1092F8D}"/>
              </a:ext>
            </a:extLst>
          </p:cNvPr>
          <p:cNvSpPr/>
          <p:nvPr/>
        </p:nvSpPr>
        <p:spPr>
          <a:xfrm>
            <a:off x="1602769" y="1353620"/>
            <a:ext cx="8137131" cy="2075380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SGK)</a:t>
            </a:r>
          </a:p>
          <a:p>
            <a:pPr algn="just"/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67305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0">
            <a:extLst>
              <a:ext uri="{FF2B5EF4-FFF2-40B4-BE49-F238E27FC236}">
                <a16:creationId xmlns:a16="http://schemas.microsoft.com/office/drawing/2014/main" id="{80B79092-1450-4733-80B4-B7D399964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8" y="642740"/>
            <a:ext cx="8453852" cy="5369518"/>
          </a:xfrm>
          <a:prstGeom prst="rect">
            <a:avLst/>
          </a:prstGeom>
        </p:spPr>
      </p:pic>
      <p:sp>
        <p:nvSpPr>
          <p:cNvPr id="7" name="矩形 11">
            <a:extLst>
              <a:ext uri="{FF2B5EF4-FFF2-40B4-BE49-F238E27FC236}">
                <a16:creationId xmlns:a16="http://schemas.microsoft.com/office/drawing/2014/main" id="{4EA90E9B-923E-4B09-BB58-6226AD87FD72}"/>
              </a:ext>
            </a:extLst>
          </p:cNvPr>
          <p:cNvSpPr/>
          <p:nvPr/>
        </p:nvSpPr>
        <p:spPr>
          <a:xfrm>
            <a:off x="1014003" y="982572"/>
            <a:ext cx="7468001" cy="412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50"/>
          </a:p>
        </p:txBody>
      </p:sp>
      <p:pic>
        <p:nvPicPr>
          <p:cNvPr id="8" name="图片 19">
            <a:extLst>
              <a:ext uri="{FF2B5EF4-FFF2-40B4-BE49-F238E27FC236}">
                <a16:creationId xmlns:a16="http://schemas.microsoft.com/office/drawing/2014/main" id="{9BDAF2FC-85CB-454E-9540-2DD23D209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66" y="3327499"/>
            <a:ext cx="964268" cy="10171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F2B5B9-F2F7-4FC7-BB25-1EE3292F42EA}"/>
              </a:ext>
            </a:extLst>
          </p:cNvPr>
          <p:cNvSpPr/>
          <p:nvPr/>
        </p:nvSpPr>
        <p:spPr>
          <a:xfrm>
            <a:off x="-12474" y="-103729"/>
            <a:ext cx="9918474" cy="33643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EB98F06-4DD4-45B1-A6DF-CBC8E5C43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768"/>
            <a:ext cx="9906000" cy="639153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DD6A9B-8ECC-4C78-88F1-0B2396D19056}"/>
              </a:ext>
            </a:extLst>
          </p:cNvPr>
          <p:cNvSpPr/>
          <p:nvPr/>
        </p:nvSpPr>
        <p:spPr>
          <a:xfrm>
            <a:off x="1695397" y="5795562"/>
            <a:ext cx="1777269" cy="570216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92514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05626" y="-253670"/>
            <a:ext cx="1484955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24458" y="422146"/>
            <a:ext cx="524361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160329" y="655140"/>
            <a:ext cx="558571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602272" y="0"/>
            <a:ext cx="230372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0779" y="6115501"/>
            <a:ext cx="1214292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78315" y="6453143"/>
            <a:ext cx="66210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B374FA-1F3D-4E75-92A8-D34B0C1122A2}"/>
              </a:ext>
            </a:extLst>
          </p:cNvPr>
          <p:cNvSpPr/>
          <p:nvPr/>
        </p:nvSpPr>
        <p:spPr>
          <a:xfrm>
            <a:off x="2234744" y="274832"/>
            <a:ext cx="5285990" cy="758740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14C05-F903-4DCD-96DD-BE47314DE634}"/>
              </a:ext>
            </a:extLst>
          </p:cNvPr>
          <p:cNvSpPr/>
          <p:nvPr/>
        </p:nvSpPr>
        <p:spPr>
          <a:xfrm>
            <a:off x="0" y="1158391"/>
            <a:ext cx="9906000" cy="5727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7ED25B-972E-4273-AB58-21003EF87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2" y="1311389"/>
            <a:ext cx="9544691" cy="54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7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Áo trẻ em nam 3 màu cổ tròn - Mẫu 25">
            <a:extLst>
              <a:ext uri="{FF2B5EF4-FFF2-40B4-BE49-F238E27FC236}">
                <a16:creationId xmlns:a16="http://schemas.microsoft.com/office/drawing/2014/main" id="{F7EED7BB-10DB-4910-ABC5-6B6A66980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245" y="1508999"/>
            <a:ext cx="4217758" cy="46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ồi cơm điện Sunhouse SHD8208 dung tích 1,0 Lít">
            <a:extLst>
              <a:ext uri="{FF2B5EF4-FFF2-40B4-BE49-F238E27FC236}">
                <a16:creationId xmlns:a16="http://schemas.microsoft.com/office/drawing/2014/main" id="{E1800421-5DCB-4B65-A3F4-90C3F3E3D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28" y="3516102"/>
            <a:ext cx="4072152" cy="334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78EBCEE-E0B9-4D75-AEBF-0C3622E7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3" y="267128"/>
            <a:ext cx="4966792" cy="31618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9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D346A28D-4969-4872-B876-A4F02A51C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9" y="141281"/>
            <a:ext cx="8258262" cy="67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945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5604A34-8563-4DE8-B0BC-E8B8F3A6C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0" y="0"/>
            <a:ext cx="8548099" cy="67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7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528CC2-623F-47BD-A3AE-23BB098DF58A}"/>
              </a:ext>
            </a:extLst>
          </p:cNvPr>
          <p:cNvSpPr/>
          <p:nvPr/>
        </p:nvSpPr>
        <p:spPr>
          <a:xfrm>
            <a:off x="2310005" y="540169"/>
            <a:ext cx="5285990" cy="758740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, businesscard, envelope, clipart&#10;&#10;Description automatically generated">
            <a:extLst>
              <a:ext uri="{FF2B5EF4-FFF2-40B4-BE49-F238E27FC236}">
                <a16:creationId xmlns:a16="http://schemas.microsoft.com/office/drawing/2014/main" id="{475F7885-61A8-42F1-87CE-6F5721B5E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18" y="1923544"/>
            <a:ext cx="3411886" cy="4014917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CCC15BE7-8668-4B88-844B-F736AD248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6" y="1999640"/>
            <a:ext cx="6005962" cy="38155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30BBA317-84A6-485C-A158-B0389F084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6" y="4005215"/>
            <a:ext cx="2594076" cy="18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3D4394FC-F69A-4A35-B8F2-8BE1AB66C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1" y="678094"/>
            <a:ext cx="4730159" cy="5126805"/>
          </a:xfrm>
          <a:prstGeom prst="rect">
            <a:avLst/>
          </a:prstGeom>
        </p:spPr>
      </p:pic>
      <p:pic>
        <p:nvPicPr>
          <p:cNvPr id="7" name="Picture 6" descr="A close up of a flower&#10;&#10;Description automatically generated with medium confidence">
            <a:extLst>
              <a:ext uri="{FF2B5EF4-FFF2-40B4-BE49-F238E27FC236}">
                <a16:creationId xmlns:a16="http://schemas.microsoft.com/office/drawing/2014/main" id="{3C5E652B-45CE-4235-86D8-5AC5B2A66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43" y="678094"/>
            <a:ext cx="4483568" cy="503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0181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red flower&#10;&#10;Description automatically generated with low confidence">
            <a:extLst>
              <a:ext uri="{FF2B5EF4-FFF2-40B4-BE49-F238E27FC236}">
                <a16:creationId xmlns:a16="http://schemas.microsoft.com/office/drawing/2014/main" id="{31190A66-3D9C-493A-94CE-089BADEAC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8" y="1196580"/>
            <a:ext cx="3979850" cy="5091204"/>
          </a:xfrm>
          <a:prstGeom prst="rect">
            <a:avLst/>
          </a:prstGeom>
        </p:spPr>
      </p:pic>
      <p:pic>
        <p:nvPicPr>
          <p:cNvPr id="7" name="Picture 6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804893A3-62E3-4BEE-9D7C-BAC6107CD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29" y="123290"/>
            <a:ext cx="3585681" cy="4209278"/>
          </a:xfrm>
          <a:prstGeom prst="rect">
            <a:avLst/>
          </a:prstGeom>
        </p:spPr>
      </p:pic>
      <p:pic>
        <p:nvPicPr>
          <p:cNvPr id="9" name="Picture 8" descr="A watermelon with a bite taken out of it&#10;&#10;Description automatically generated with medium confidence">
            <a:extLst>
              <a:ext uri="{FF2B5EF4-FFF2-40B4-BE49-F238E27FC236}">
                <a16:creationId xmlns:a16="http://schemas.microsoft.com/office/drawing/2014/main" id="{117B9A5F-F917-4793-A424-A54A74638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58" y="2604043"/>
            <a:ext cx="3194904" cy="345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8471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2823</TotalTime>
  <Words>279</Words>
  <Application>Microsoft Office PowerPoint</Application>
  <PresentationFormat>A4 Paper (210x297 mm)</PresentationFormat>
  <Paragraphs>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phanducky020798@gmail.com</dc:creator>
  <cp:lastModifiedBy>Dong Nguyen</cp:lastModifiedBy>
  <cp:revision>191</cp:revision>
  <dcterms:created xsi:type="dcterms:W3CDTF">2019-09-27T16:13:17Z</dcterms:created>
  <dcterms:modified xsi:type="dcterms:W3CDTF">2021-08-16T18:09:25Z</dcterms:modified>
</cp:coreProperties>
</file>