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74" r:id="rId2"/>
    <p:sldId id="256" r:id="rId3"/>
    <p:sldId id="257" r:id="rId4"/>
    <p:sldId id="258"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 id="273" r:id="rId19"/>
    <p:sldId id="276" r:id="rId20"/>
    <p:sldId id="277" r:id="rId21"/>
    <p:sldId id="278" r:id="rId22"/>
    <p:sldId id="279" r:id="rId23"/>
    <p:sldId id="280" r:id="rId24"/>
    <p:sldId id="281" r:id="rId25"/>
    <p:sldId id="282" r:id="rId26"/>
    <p:sldId id="283" r:id="rId27"/>
    <p:sldId id="284" r:id="rId28"/>
    <p:sldId id="285" r:id="rId29"/>
    <p:sldId id="286" r:id="rId30"/>
    <p:sldId id="27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26" autoAdjust="0"/>
    <p:restoredTop sz="94660"/>
  </p:normalViewPr>
  <p:slideViewPr>
    <p:cSldViewPr snapToGrid="0">
      <p:cViewPr varScale="1">
        <p:scale>
          <a:sx n="72" d="100"/>
          <a:sy n="72" d="100"/>
        </p:scale>
        <p:origin x="5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695C5E-3CAA-498A-AAAD-E43C356DF56C}" type="datetimeFigureOut">
              <a:rPr lang="en-US" smtClean="0"/>
              <a:t>6/24/2021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43F799-3D93-42D6-A2AF-09DDF02198E6}" type="slidenum">
              <a:rPr lang="en-US" smtClean="0"/>
              <a:t>‹#›</a:t>
            </a:fld>
            <a:endParaRPr lang="en-US"/>
          </a:p>
        </p:txBody>
      </p:sp>
    </p:spTree>
    <p:extLst>
      <p:ext uri="{BB962C8B-B14F-4D97-AF65-F5344CB8AC3E}">
        <p14:creationId xmlns:p14="http://schemas.microsoft.com/office/powerpoint/2010/main" val="2581933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843171-49C7-4973-8F5C-311D7EC53E33}" type="slidenum">
              <a:rPr lang="en-US" smtClean="0"/>
              <a:t>17</a:t>
            </a:fld>
            <a:endParaRPr lang="en-US"/>
          </a:p>
        </p:txBody>
      </p:sp>
    </p:spTree>
    <p:extLst>
      <p:ext uri="{BB962C8B-B14F-4D97-AF65-F5344CB8AC3E}">
        <p14:creationId xmlns:p14="http://schemas.microsoft.com/office/powerpoint/2010/main" val="3915905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CE94A7-C4C0-4312-9A43-1209F3AEDD1F}" type="slidenum">
              <a:rPr lang="en-US" smtClean="0"/>
              <a:t>25</a:t>
            </a:fld>
            <a:endParaRPr lang="en-US"/>
          </a:p>
        </p:txBody>
      </p:sp>
    </p:spTree>
    <p:extLst>
      <p:ext uri="{BB962C8B-B14F-4D97-AF65-F5344CB8AC3E}">
        <p14:creationId xmlns:p14="http://schemas.microsoft.com/office/powerpoint/2010/main" val="2222144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1751722" y="1953569"/>
            <a:ext cx="8688556" cy="2950859"/>
          </a:xfrm>
          <a:prstGeom prst="roundRect">
            <a:avLst>
              <a:gd name="adj" fmla="val 8838"/>
            </a:avLst>
          </a:pr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432526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Vertical Title and Text">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1480236" y="1386902"/>
            <a:ext cx="2063064" cy="2063063"/>
          </a:xfrm>
          <a:prstGeom prst="rect">
            <a:avLst/>
          </a:prstGeom>
          <a:solidFill>
            <a:schemeClr val="bg1">
              <a:lumMod val="65000"/>
            </a:schemeClr>
          </a:solidFill>
        </p:spPr>
        <p:txBody>
          <a:bodyPr wrap="square">
            <a:noAutofit/>
          </a:bodyPr>
          <a:lstStyle/>
          <a:p>
            <a:endParaRPr lang="en-US"/>
          </a:p>
        </p:txBody>
      </p:sp>
      <p:sp>
        <p:nvSpPr>
          <p:cNvPr id="15" name="Picture Placeholder 14"/>
          <p:cNvSpPr>
            <a:spLocks noGrp="1"/>
          </p:cNvSpPr>
          <p:nvPr>
            <p:ph type="pic" sz="quarter" idx="11"/>
          </p:nvPr>
        </p:nvSpPr>
        <p:spPr>
          <a:xfrm>
            <a:off x="4971518" y="3493960"/>
            <a:ext cx="2063064" cy="2063063"/>
          </a:xfrm>
          <a:prstGeom prst="rect">
            <a:avLst/>
          </a:prstGeom>
          <a:solidFill>
            <a:schemeClr val="bg1">
              <a:lumMod val="65000"/>
            </a:schemeClr>
          </a:solidFill>
        </p:spPr>
        <p:txBody>
          <a:bodyPr wrap="square">
            <a:noAutofit/>
          </a:bodyPr>
          <a:lstStyle/>
          <a:p>
            <a:endParaRPr lang="en-US"/>
          </a:p>
        </p:txBody>
      </p:sp>
      <p:sp>
        <p:nvSpPr>
          <p:cNvPr id="18" name="Picture Placeholder 17"/>
          <p:cNvSpPr>
            <a:spLocks noGrp="1"/>
          </p:cNvSpPr>
          <p:nvPr>
            <p:ph type="pic" sz="quarter" idx="12"/>
          </p:nvPr>
        </p:nvSpPr>
        <p:spPr>
          <a:xfrm>
            <a:off x="8503659" y="1408899"/>
            <a:ext cx="2063064" cy="2063063"/>
          </a:xfrm>
          <a:prstGeom prst="rect">
            <a:avLst/>
          </a:pr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3324495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1541854" y="1219200"/>
            <a:ext cx="4452546" cy="4207174"/>
          </a:xfrm>
          <a:custGeom>
            <a:avLst/>
            <a:gdLst>
              <a:gd name="connsiteX0" fmla="*/ 267702 w 4452546"/>
              <a:gd name="connsiteY0" fmla="*/ 0 h 4207174"/>
              <a:gd name="connsiteX1" fmla="*/ 4184844 w 4452546"/>
              <a:gd name="connsiteY1" fmla="*/ 0 h 4207174"/>
              <a:gd name="connsiteX2" fmla="*/ 4452546 w 4452546"/>
              <a:gd name="connsiteY2" fmla="*/ 267702 h 4207174"/>
              <a:gd name="connsiteX3" fmla="*/ 4452546 w 4452546"/>
              <a:gd name="connsiteY3" fmla="*/ 3939472 h 4207174"/>
              <a:gd name="connsiteX4" fmla="*/ 4184844 w 4452546"/>
              <a:gd name="connsiteY4" fmla="*/ 4207174 h 4207174"/>
              <a:gd name="connsiteX5" fmla="*/ 267702 w 4452546"/>
              <a:gd name="connsiteY5" fmla="*/ 4207174 h 4207174"/>
              <a:gd name="connsiteX6" fmla="*/ 0 w 4452546"/>
              <a:gd name="connsiteY6" fmla="*/ 3939472 h 4207174"/>
              <a:gd name="connsiteX7" fmla="*/ 0 w 4452546"/>
              <a:gd name="connsiteY7" fmla="*/ 267702 h 4207174"/>
              <a:gd name="connsiteX8" fmla="*/ 267702 w 4452546"/>
              <a:gd name="connsiteY8" fmla="*/ 0 h 42071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452546" h="4207174">
                <a:moveTo>
                  <a:pt x="267702" y="0"/>
                </a:moveTo>
                <a:lnTo>
                  <a:pt x="4184844" y="0"/>
                </a:lnTo>
                <a:cubicBezTo>
                  <a:pt x="4332692" y="0"/>
                  <a:pt x="4452546" y="119854"/>
                  <a:pt x="4452546" y="267702"/>
                </a:cubicBezTo>
                <a:lnTo>
                  <a:pt x="4452546" y="3939472"/>
                </a:lnTo>
                <a:cubicBezTo>
                  <a:pt x="4452546" y="4087320"/>
                  <a:pt x="4332692" y="4207174"/>
                  <a:pt x="4184844" y="4207174"/>
                </a:cubicBezTo>
                <a:lnTo>
                  <a:pt x="267702" y="4207174"/>
                </a:lnTo>
                <a:cubicBezTo>
                  <a:pt x="119854" y="4207174"/>
                  <a:pt x="0" y="4087320"/>
                  <a:pt x="0" y="3939472"/>
                </a:cubicBezTo>
                <a:lnTo>
                  <a:pt x="0" y="267702"/>
                </a:lnTo>
                <a:cubicBezTo>
                  <a:pt x="0" y="119854"/>
                  <a:pt x="119854" y="0"/>
                  <a:pt x="267702" y="0"/>
                </a:cubicBez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1457987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Picture with Caption">
    <p:spTree>
      <p:nvGrpSpPr>
        <p:cNvPr id="1" name=""/>
        <p:cNvGrpSpPr/>
        <p:nvPr/>
      </p:nvGrpSpPr>
      <p:grpSpPr>
        <a:xfrm>
          <a:off x="0" y="0"/>
          <a:ext cx="0" cy="0"/>
          <a:chOff x="0" y="0"/>
          <a:chExt cx="0" cy="0"/>
        </a:xfrm>
      </p:grpSpPr>
      <p:sp>
        <p:nvSpPr>
          <p:cNvPr id="14" name="Picture Placeholder 13"/>
          <p:cNvSpPr>
            <a:spLocks noGrp="1"/>
          </p:cNvSpPr>
          <p:nvPr>
            <p:ph type="pic" sz="quarter" idx="10"/>
          </p:nvPr>
        </p:nvSpPr>
        <p:spPr>
          <a:xfrm>
            <a:off x="966218" y="1627284"/>
            <a:ext cx="2362344" cy="3334600"/>
          </a:xfrm>
          <a:custGeom>
            <a:avLst/>
            <a:gdLst>
              <a:gd name="connsiteX0" fmla="*/ 0 w 2362344"/>
              <a:gd name="connsiteY0" fmla="*/ 0 h 3334600"/>
              <a:gd name="connsiteX1" fmla="*/ 2362344 w 2362344"/>
              <a:gd name="connsiteY1" fmla="*/ 0 h 3334600"/>
              <a:gd name="connsiteX2" fmla="*/ 2362344 w 2362344"/>
              <a:gd name="connsiteY2" fmla="*/ 3334600 h 3334600"/>
              <a:gd name="connsiteX3" fmla="*/ 0 w 2362344"/>
              <a:gd name="connsiteY3" fmla="*/ 3334600 h 3334600"/>
            </a:gdLst>
            <a:ahLst/>
            <a:cxnLst>
              <a:cxn ang="0">
                <a:pos x="connsiteX0" y="connsiteY0"/>
              </a:cxn>
              <a:cxn ang="0">
                <a:pos x="connsiteX1" y="connsiteY1"/>
              </a:cxn>
              <a:cxn ang="0">
                <a:pos x="connsiteX2" y="connsiteY2"/>
              </a:cxn>
              <a:cxn ang="0">
                <a:pos x="connsiteX3" y="connsiteY3"/>
              </a:cxn>
            </a:cxnLst>
            <a:rect l="l" t="t" r="r" b="b"/>
            <a:pathLst>
              <a:path w="2362344" h="3334600">
                <a:moveTo>
                  <a:pt x="0" y="0"/>
                </a:moveTo>
                <a:lnTo>
                  <a:pt x="2362344" y="0"/>
                </a:lnTo>
                <a:lnTo>
                  <a:pt x="2362344" y="3334600"/>
                </a:lnTo>
                <a:lnTo>
                  <a:pt x="0" y="3334600"/>
                </a:lnTo>
                <a:close/>
              </a:path>
            </a:pathLst>
          </a:custGeom>
          <a:solidFill>
            <a:schemeClr val="bg1">
              <a:lumMod val="65000"/>
            </a:schemeClr>
          </a:solidFill>
        </p:spPr>
        <p:txBody>
          <a:bodyPr wrap="square">
            <a:noAutofit/>
          </a:bodyPr>
          <a:lstStyle/>
          <a:p>
            <a:endParaRPr lang="en-US"/>
          </a:p>
        </p:txBody>
      </p:sp>
      <p:sp>
        <p:nvSpPr>
          <p:cNvPr id="17" name="Picture Placeholder 16"/>
          <p:cNvSpPr>
            <a:spLocks noGrp="1"/>
          </p:cNvSpPr>
          <p:nvPr>
            <p:ph type="pic" sz="quarter" idx="11"/>
          </p:nvPr>
        </p:nvSpPr>
        <p:spPr>
          <a:xfrm>
            <a:off x="3522447" y="1590870"/>
            <a:ext cx="2362344" cy="3371014"/>
          </a:xfrm>
          <a:custGeom>
            <a:avLst/>
            <a:gdLst>
              <a:gd name="connsiteX0" fmla="*/ 0 w 2362344"/>
              <a:gd name="connsiteY0" fmla="*/ 0 h 3371014"/>
              <a:gd name="connsiteX1" fmla="*/ 2362344 w 2362344"/>
              <a:gd name="connsiteY1" fmla="*/ 0 h 3371014"/>
              <a:gd name="connsiteX2" fmla="*/ 2362344 w 2362344"/>
              <a:gd name="connsiteY2" fmla="*/ 3371014 h 3371014"/>
              <a:gd name="connsiteX3" fmla="*/ 0 w 2362344"/>
              <a:gd name="connsiteY3" fmla="*/ 3371014 h 3371014"/>
            </a:gdLst>
            <a:ahLst/>
            <a:cxnLst>
              <a:cxn ang="0">
                <a:pos x="connsiteX0" y="connsiteY0"/>
              </a:cxn>
              <a:cxn ang="0">
                <a:pos x="connsiteX1" y="connsiteY1"/>
              </a:cxn>
              <a:cxn ang="0">
                <a:pos x="connsiteX2" y="connsiteY2"/>
              </a:cxn>
              <a:cxn ang="0">
                <a:pos x="connsiteX3" y="connsiteY3"/>
              </a:cxn>
            </a:cxnLst>
            <a:rect l="l" t="t" r="r" b="b"/>
            <a:pathLst>
              <a:path w="2362344" h="3371014">
                <a:moveTo>
                  <a:pt x="0" y="0"/>
                </a:moveTo>
                <a:lnTo>
                  <a:pt x="2362344" y="0"/>
                </a:lnTo>
                <a:lnTo>
                  <a:pt x="2362344" y="3371014"/>
                </a:lnTo>
                <a:lnTo>
                  <a:pt x="0" y="3371014"/>
                </a:lnTo>
                <a:close/>
              </a:path>
            </a:pathLst>
          </a:custGeom>
          <a:solidFill>
            <a:schemeClr val="bg1">
              <a:lumMod val="65000"/>
            </a:schemeClr>
          </a:solidFill>
        </p:spPr>
        <p:txBody>
          <a:bodyPr wrap="square">
            <a:noAutofit/>
          </a:bodyPr>
          <a:lstStyle/>
          <a:p>
            <a:endParaRPr lang="en-US"/>
          </a:p>
        </p:txBody>
      </p:sp>
      <p:sp>
        <p:nvSpPr>
          <p:cNvPr id="20" name="Picture Placeholder 19"/>
          <p:cNvSpPr>
            <a:spLocks noGrp="1"/>
          </p:cNvSpPr>
          <p:nvPr>
            <p:ph type="pic" sz="quarter" idx="12"/>
          </p:nvPr>
        </p:nvSpPr>
        <p:spPr>
          <a:xfrm>
            <a:off x="6060428" y="1627285"/>
            <a:ext cx="2362344" cy="3334600"/>
          </a:xfrm>
          <a:custGeom>
            <a:avLst/>
            <a:gdLst>
              <a:gd name="connsiteX0" fmla="*/ 0 w 2362344"/>
              <a:gd name="connsiteY0" fmla="*/ 0 h 3334600"/>
              <a:gd name="connsiteX1" fmla="*/ 2362344 w 2362344"/>
              <a:gd name="connsiteY1" fmla="*/ 0 h 3334600"/>
              <a:gd name="connsiteX2" fmla="*/ 2362344 w 2362344"/>
              <a:gd name="connsiteY2" fmla="*/ 3334600 h 3334600"/>
              <a:gd name="connsiteX3" fmla="*/ 0 w 2362344"/>
              <a:gd name="connsiteY3" fmla="*/ 3334600 h 3334600"/>
            </a:gdLst>
            <a:ahLst/>
            <a:cxnLst>
              <a:cxn ang="0">
                <a:pos x="connsiteX0" y="connsiteY0"/>
              </a:cxn>
              <a:cxn ang="0">
                <a:pos x="connsiteX1" y="connsiteY1"/>
              </a:cxn>
              <a:cxn ang="0">
                <a:pos x="connsiteX2" y="connsiteY2"/>
              </a:cxn>
              <a:cxn ang="0">
                <a:pos x="connsiteX3" y="connsiteY3"/>
              </a:cxn>
            </a:cxnLst>
            <a:rect l="l" t="t" r="r" b="b"/>
            <a:pathLst>
              <a:path w="2362344" h="3334600">
                <a:moveTo>
                  <a:pt x="0" y="0"/>
                </a:moveTo>
                <a:lnTo>
                  <a:pt x="2362344" y="0"/>
                </a:lnTo>
                <a:lnTo>
                  <a:pt x="2362344" y="3334600"/>
                </a:lnTo>
                <a:lnTo>
                  <a:pt x="0" y="3334600"/>
                </a:lnTo>
                <a:close/>
              </a:path>
            </a:pathLst>
          </a:custGeom>
          <a:solidFill>
            <a:schemeClr val="bg1">
              <a:lumMod val="65000"/>
            </a:schemeClr>
          </a:solidFill>
        </p:spPr>
        <p:txBody>
          <a:bodyPr wrap="square">
            <a:noAutofit/>
          </a:bodyPr>
          <a:lstStyle/>
          <a:p>
            <a:endParaRPr lang="en-US"/>
          </a:p>
        </p:txBody>
      </p:sp>
      <p:sp>
        <p:nvSpPr>
          <p:cNvPr id="23" name="Picture Placeholder 22"/>
          <p:cNvSpPr>
            <a:spLocks noGrp="1"/>
          </p:cNvSpPr>
          <p:nvPr>
            <p:ph type="pic" sz="quarter" idx="13"/>
          </p:nvPr>
        </p:nvSpPr>
        <p:spPr>
          <a:xfrm>
            <a:off x="8606834" y="1597457"/>
            <a:ext cx="2372166" cy="3364427"/>
          </a:xfrm>
          <a:custGeom>
            <a:avLst/>
            <a:gdLst>
              <a:gd name="connsiteX0" fmla="*/ 0 w 2372166"/>
              <a:gd name="connsiteY0" fmla="*/ 0 h 3364427"/>
              <a:gd name="connsiteX1" fmla="*/ 2372166 w 2372166"/>
              <a:gd name="connsiteY1" fmla="*/ 0 h 3364427"/>
              <a:gd name="connsiteX2" fmla="*/ 2372166 w 2372166"/>
              <a:gd name="connsiteY2" fmla="*/ 3364427 h 3364427"/>
              <a:gd name="connsiteX3" fmla="*/ 0 w 2372166"/>
              <a:gd name="connsiteY3" fmla="*/ 3364427 h 3364427"/>
            </a:gdLst>
            <a:ahLst/>
            <a:cxnLst>
              <a:cxn ang="0">
                <a:pos x="connsiteX0" y="connsiteY0"/>
              </a:cxn>
              <a:cxn ang="0">
                <a:pos x="connsiteX1" y="connsiteY1"/>
              </a:cxn>
              <a:cxn ang="0">
                <a:pos x="connsiteX2" y="connsiteY2"/>
              </a:cxn>
              <a:cxn ang="0">
                <a:pos x="connsiteX3" y="connsiteY3"/>
              </a:cxn>
            </a:cxnLst>
            <a:rect l="l" t="t" r="r" b="b"/>
            <a:pathLst>
              <a:path w="2372166" h="3364427">
                <a:moveTo>
                  <a:pt x="0" y="0"/>
                </a:moveTo>
                <a:lnTo>
                  <a:pt x="2372166" y="0"/>
                </a:lnTo>
                <a:lnTo>
                  <a:pt x="2372166" y="3364427"/>
                </a:lnTo>
                <a:lnTo>
                  <a:pt x="0" y="3364427"/>
                </a:ln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275096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12" name="Picture Placeholder 11"/>
          <p:cNvSpPr>
            <a:spLocks noGrp="1"/>
          </p:cNvSpPr>
          <p:nvPr>
            <p:ph type="pic" sz="quarter" idx="10"/>
          </p:nvPr>
        </p:nvSpPr>
        <p:spPr>
          <a:xfrm>
            <a:off x="1321051" y="3338317"/>
            <a:ext cx="2197772" cy="2238212"/>
          </a:xfrm>
          <a:custGeom>
            <a:avLst/>
            <a:gdLst>
              <a:gd name="connsiteX0" fmla="*/ 0 w 2197772"/>
              <a:gd name="connsiteY0" fmla="*/ 0 h 2238212"/>
              <a:gd name="connsiteX1" fmla="*/ 2197772 w 2197772"/>
              <a:gd name="connsiteY1" fmla="*/ 0 h 2238212"/>
              <a:gd name="connsiteX2" fmla="*/ 2197772 w 2197772"/>
              <a:gd name="connsiteY2" fmla="*/ 2238212 h 2238212"/>
              <a:gd name="connsiteX3" fmla="*/ 0 w 2197772"/>
              <a:gd name="connsiteY3" fmla="*/ 2238212 h 2238212"/>
            </a:gdLst>
            <a:ahLst/>
            <a:cxnLst>
              <a:cxn ang="0">
                <a:pos x="connsiteX0" y="connsiteY0"/>
              </a:cxn>
              <a:cxn ang="0">
                <a:pos x="connsiteX1" y="connsiteY1"/>
              </a:cxn>
              <a:cxn ang="0">
                <a:pos x="connsiteX2" y="connsiteY2"/>
              </a:cxn>
              <a:cxn ang="0">
                <a:pos x="connsiteX3" y="connsiteY3"/>
              </a:cxn>
            </a:cxnLst>
            <a:rect l="l" t="t" r="r" b="b"/>
            <a:pathLst>
              <a:path w="2197772" h="2238212">
                <a:moveTo>
                  <a:pt x="0" y="0"/>
                </a:moveTo>
                <a:lnTo>
                  <a:pt x="2197772" y="0"/>
                </a:lnTo>
                <a:lnTo>
                  <a:pt x="2197772" y="2238212"/>
                </a:lnTo>
                <a:lnTo>
                  <a:pt x="0" y="2238212"/>
                </a:lnTo>
                <a:close/>
              </a:path>
            </a:pathLst>
          </a:custGeom>
          <a:solidFill>
            <a:schemeClr val="bg1">
              <a:lumMod val="65000"/>
            </a:schemeClr>
          </a:solidFill>
        </p:spPr>
        <p:txBody>
          <a:bodyPr wrap="square">
            <a:noAutofit/>
          </a:bodyPr>
          <a:lstStyle/>
          <a:p>
            <a:endParaRPr lang="en-US"/>
          </a:p>
        </p:txBody>
      </p:sp>
      <p:sp>
        <p:nvSpPr>
          <p:cNvPr id="15" name="Picture Placeholder 14"/>
          <p:cNvSpPr>
            <a:spLocks noGrp="1"/>
          </p:cNvSpPr>
          <p:nvPr>
            <p:ph type="pic" sz="quarter" idx="11"/>
          </p:nvPr>
        </p:nvSpPr>
        <p:spPr>
          <a:xfrm>
            <a:off x="8705811" y="3419029"/>
            <a:ext cx="2197772" cy="2238212"/>
          </a:xfrm>
          <a:custGeom>
            <a:avLst/>
            <a:gdLst>
              <a:gd name="connsiteX0" fmla="*/ 0 w 2197772"/>
              <a:gd name="connsiteY0" fmla="*/ 0 h 2238212"/>
              <a:gd name="connsiteX1" fmla="*/ 2197772 w 2197772"/>
              <a:gd name="connsiteY1" fmla="*/ 0 h 2238212"/>
              <a:gd name="connsiteX2" fmla="*/ 2197772 w 2197772"/>
              <a:gd name="connsiteY2" fmla="*/ 2238212 h 2238212"/>
              <a:gd name="connsiteX3" fmla="*/ 0 w 2197772"/>
              <a:gd name="connsiteY3" fmla="*/ 2238212 h 2238212"/>
            </a:gdLst>
            <a:ahLst/>
            <a:cxnLst>
              <a:cxn ang="0">
                <a:pos x="connsiteX0" y="connsiteY0"/>
              </a:cxn>
              <a:cxn ang="0">
                <a:pos x="connsiteX1" y="connsiteY1"/>
              </a:cxn>
              <a:cxn ang="0">
                <a:pos x="connsiteX2" y="connsiteY2"/>
              </a:cxn>
              <a:cxn ang="0">
                <a:pos x="connsiteX3" y="connsiteY3"/>
              </a:cxn>
            </a:cxnLst>
            <a:rect l="l" t="t" r="r" b="b"/>
            <a:pathLst>
              <a:path w="2197772" h="2238212">
                <a:moveTo>
                  <a:pt x="0" y="0"/>
                </a:moveTo>
                <a:lnTo>
                  <a:pt x="2197772" y="0"/>
                </a:lnTo>
                <a:lnTo>
                  <a:pt x="2197772" y="2238212"/>
                </a:lnTo>
                <a:lnTo>
                  <a:pt x="0" y="2238212"/>
                </a:ln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1705712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5903215" y="2086648"/>
            <a:ext cx="2218871" cy="2218871"/>
          </a:xfrm>
          <a:custGeom>
            <a:avLst/>
            <a:gdLst>
              <a:gd name="connsiteX0" fmla="*/ 213566 w 2218871"/>
              <a:gd name="connsiteY0" fmla="*/ 0 h 2218871"/>
              <a:gd name="connsiteX1" fmla="*/ 2005305 w 2218871"/>
              <a:gd name="connsiteY1" fmla="*/ 0 h 2218871"/>
              <a:gd name="connsiteX2" fmla="*/ 2218871 w 2218871"/>
              <a:gd name="connsiteY2" fmla="*/ 213566 h 2218871"/>
              <a:gd name="connsiteX3" fmla="*/ 2218871 w 2218871"/>
              <a:gd name="connsiteY3" fmla="*/ 2005305 h 2218871"/>
              <a:gd name="connsiteX4" fmla="*/ 2005305 w 2218871"/>
              <a:gd name="connsiteY4" fmla="*/ 2218871 h 2218871"/>
              <a:gd name="connsiteX5" fmla="*/ 213566 w 2218871"/>
              <a:gd name="connsiteY5" fmla="*/ 2218871 h 2218871"/>
              <a:gd name="connsiteX6" fmla="*/ 0 w 2218871"/>
              <a:gd name="connsiteY6" fmla="*/ 2005305 h 2218871"/>
              <a:gd name="connsiteX7" fmla="*/ 0 w 2218871"/>
              <a:gd name="connsiteY7" fmla="*/ 213566 h 2218871"/>
              <a:gd name="connsiteX8" fmla="*/ 213566 w 2218871"/>
              <a:gd name="connsiteY8" fmla="*/ 0 h 2218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18871" h="2218871">
                <a:moveTo>
                  <a:pt x="213566" y="0"/>
                </a:moveTo>
                <a:lnTo>
                  <a:pt x="2005305" y="0"/>
                </a:lnTo>
                <a:cubicBezTo>
                  <a:pt x="2123254" y="0"/>
                  <a:pt x="2218871" y="95617"/>
                  <a:pt x="2218871" y="213566"/>
                </a:cubicBezTo>
                <a:lnTo>
                  <a:pt x="2218871" y="2005305"/>
                </a:lnTo>
                <a:cubicBezTo>
                  <a:pt x="2218871" y="2123254"/>
                  <a:pt x="2123254" y="2218871"/>
                  <a:pt x="2005305" y="2218871"/>
                </a:cubicBezTo>
                <a:lnTo>
                  <a:pt x="213566" y="2218871"/>
                </a:lnTo>
                <a:cubicBezTo>
                  <a:pt x="95617" y="2218871"/>
                  <a:pt x="0" y="2123254"/>
                  <a:pt x="0" y="2005305"/>
                </a:cubicBezTo>
                <a:lnTo>
                  <a:pt x="0" y="213566"/>
                </a:lnTo>
                <a:cubicBezTo>
                  <a:pt x="0" y="95617"/>
                  <a:pt x="95617" y="0"/>
                  <a:pt x="213566" y="0"/>
                </a:cubicBezTo>
                <a:close/>
              </a:path>
            </a:pathLst>
          </a:custGeom>
          <a:solidFill>
            <a:schemeClr val="bg1">
              <a:lumMod val="65000"/>
            </a:schemeClr>
          </a:solidFill>
        </p:spPr>
        <p:txBody>
          <a:bodyPr wrap="square">
            <a:noAutofit/>
          </a:bodyPr>
          <a:lstStyle/>
          <a:p>
            <a:endParaRPr lang="en-US"/>
          </a:p>
        </p:txBody>
      </p:sp>
      <p:sp>
        <p:nvSpPr>
          <p:cNvPr id="14" name="Picture Placeholder 13"/>
          <p:cNvSpPr>
            <a:spLocks noGrp="1"/>
          </p:cNvSpPr>
          <p:nvPr>
            <p:ph type="pic" sz="quarter" idx="11"/>
          </p:nvPr>
        </p:nvSpPr>
        <p:spPr>
          <a:xfrm>
            <a:off x="8354930" y="986464"/>
            <a:ext cx="2218871" cy="2218871"/>
          </a:xfrm>
          <a:custGeom>
            <a:avLst/>
            <a:gdLst>
              <a:gd name="connsiteX0" fmla="*/ 213566 w 2218871"/>
              <a:gd name="connsiteY0" fmla="*/ 0 h 2218871"/>
              <a:gd name="connsiteX1" fmla="*/ 2005305 w 2218871"/>
              <a:gd name="connsiteY1" fmla="*/ 0 h 2218871"/>
              <a:gd name="connsiteX2" fmla="*/ 2218871 w 2218871"/>
              <a:gd name="connsiteY2" fmla="*/ 213566 h 2218871"/>
              <a:gd name="connsiteX3" fmla="*/ 2218871 w 2218871"/>
              <a:gd name="connsiteY3" fmla="*/ 2005305 h 2218871"/>
              <a:gd name="connsiteX4" fmla="*/ 2005305 w 2218871"/>
              <a:gd name="connsiteY4" fmla="*/ 2218871 h 2218871"/>
              <a:gd name="connsiteX5" fmla="*/ 213566 w 2218871"/>
              <a:gd name="connsiteY5" fmla="*/ 2218871 h 2218871"/>
              <a:gd name="connsiteX6" fmla="*/ 0 w 2218871"/>
              <a:gd name="connsiteY6" fmla="*/ 2005305 h 2218871"/>
              <a:gd name="connsiteX7" fmla="*/ 0 w 2218871"/>
              <a:gd name="connsiteY7" fmla="*/ 213566 h 2218871"/>
              <a:gd name="connsiteX8" fmla="*/ 213566 w 2218871"/>
              <a:gd name="connsiteY8" fmla="*/ 0 h 2218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18871" h="2218871">
                <a:moveTo>
                  <a:pt x="213566" y="0"/>
                </a:moveTo>
                <a:lnTo>
                  <a:pt x="2005305" y="0"/>
                </a:lnTo>
                <a:cubicBezTo>
                  <a:pt x="2123254" y="0"/>
                  <a:pt x="2218871" y="95617"/>
                  <a:pt x="2218871" y="213566"/>
                </a:cubicBezTo>
                <a:lnTo>
                  <a:pt x="2218871" y="2005305"/>
                </a:lnTo>
                <a:cubicBezTo>
                  <a:pt x="2218871" y="2123254"/>
                  <a:pt x="2123254" y="2218871"/>
                  <a:pt x="2005305" y="2218871"/>
                </a:cubicBezTo>
                <a:lnTo>
                  <a:pt x="213566" y="2218871"/>
                </a:lnTo>
                <a:cubicBezTo>
                  <a:pt x="95617" y="2218871"/>
                  <a:pt x="0" y="2123254"/>
                  <a:pt x="0" y="2005305"/>
                </a:cubicBezTo>
                <a:lnTo>
                  <a:pt x="0" y="213566"/>
                </a:lnTo>
                <a:cubicBezTo>
                  <a:pt x="0" y="95617"/>
                  <a:pt x="95617" y="0"/>
                  <a:pt x="213566" y="0"/>
                </a:cubicBezTo>
                <a:close/>
              </a:path>
            </a:pathLst>
          </a:custGeom>
          <a:solidFill>
            <a:schemeClr val="bg1">
              <a:lumMod val="65000"/>
            </a:schemeClr>
          </a:solidFill>
        </p:spPr>
        <p:txBody>
          <a:bodyPr wrap="square">
            <a:noAutofit/>
          </a:bodyPr>
          <a:lstStyle/>
          <a:p>
            <a:endParaRPr lang="en-US"/>
          </a:p>
        </p:txBody>
      </p:sp>
      <p:sp>
        <p:nvSpPr>
          <p:cNvPr id="17" name="Picture Placeholder 16"/>
          <p:cNvSpPr>
            <a:spLocks noGrp="1"/>
          </p:cNvSpPr>
          <p:nvPr>
            <p:ph type="pic" sz="quarter" idx="12"/>
          </p:nvPr>
        </p:nvSpPr>
        <p:spPr>
          <a:xfrm>
            <a:off x="8354930" y="3433043"/>
            <a:ext cx="2218871" cy="2218871"/>
          </a:xfrm>
          <a:custGeom>
            <a:avLst/>
            <a:gdLst>
              <a:gd name="connsiteX0" fmla="*/ 213566 w 2218871"/>
              <a:gd name="connsiteY0" fmla="*/ 0 h 2218871"/>
              <a:gd name="connsiteX1" fmla="*/ 2005305 w 2218871"/>
              <a:gd name="connsiteY1" fmla="*/ 0 h 2218871"/>
              <a:gd name="connsiteX2" fmla="*/ 2218871 w 2218871"/>
              <a:gd name="connsiteY2" fmla="*/ 213566 h 2218871"/>
              <a:gd name="connsiteX3" fmla="*/ 2218871 w 2218871"/>
              <a:gd name="connsiteY3" fmla="*/ 2005305 h 2218871"/>
              <a:gd name="connsiteX4" fmla="*/ 2005305 w 2218871"/>
              <a:gd name="connsiteY4" fmla="*/ 2218871 h 2218871"/>
              <a:gd name="connsiteX5" fmla="*/ 213566 w 2218871"/>
              <a:gd name="connsiteY5" fmla="*/ 2218871 h 2218871"/>
              <a:gd name="connsiteX6" fmla="*/ 0 w 2218871"/>
              <a:gd name="connsiteY6" fmla="*/ 2005305 h 2218871"/>
              <a:gd name="connsiteX7" fmla="*/ 0 w 2218871"/>
              <a:gd name="connsiteY7" fmla="*/ 213566 h 2218871"/>
              <a:gd name="connsiteX8" fmla="*/ 213566 w 2218871"/>
              <a:gd name="connsiteY8" fmla="*/ 0 h 2218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18871" h="2218871">
                <a:moveTo>
                  <a:pt x="213566" y="0"/>
                </a:moveTo>
                <a:lnTo>
                  <a:pt x="2005305" y="0"/>
                </a:lnTo>
                <a:cubicBezTo>
                  <a:pt x="2123254" y="0"/>
                  <a:pt x="2218871" y="95617"/>
                  <a:pt x="2218871" y="213566"/>
                </a:cubicBezTo>
                <a:lnTo>
                  <a:pt x="2218871" y="2005305"/>
                </a:lnTo>
                <a:cubicBezTo>
                  <a:pt x="2218871" y="2123254"/>
                  <a:pt x="2123254" y="2218871"/>
                  <a:pt x="2005305" y="2218871"/>
                </a:cubicBezTo>
                <a:lnTo>
                  <a:pt x="213566" y="2218871"/>
                </a:lnTo>
                <a:cubicBezTo>
                  <a:pt x="95617" y="2218871"/>
                  <a:pt x="0" y="2123254"/>
                  <a:pt x="0" y="2005305"/>
                </a:cubicBezTo>
                <a:lnTo>
                  <a:pt x="0" y="213566"/>
                </a:lnTo>
                <a:cubicBezTo>
                  <a:pt x="0" y="95617"/>
                  <a:pt x="95617" y="0"/>
                  <a:pt x="213566" y="0"/>
                </a:cubicBez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948549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Vertical Title and Text">
    <p:spTree>
      <p:nvGrpSpPr>
        <p:cNvPr id="1" name=""/>
        <p:cNvGrpSpPr/>
        <p:nvPr/>
      </p:nvGrpSpPr>
      <p:grpSpPr>
        <a:xfrm>
          <a:off x="0" y="0"/>
          <a:ext cx="0" cy="0"/>
          <a:chOff x="0" y="0"/>
          <a:chExt cx="0" cy="0"/>
        </a:xfrm>
      </p:grpSpPr>
      <p:sp>
        <p:nvSpPr>
          <p:cNvPr id="11" name="Picture Placeholder 10"/>
          <p:cNvSpPr>
            <a:spLocks noGrp="1"/>
          </p:cNvSpPr>
          <p:nvPr>
            <p:ph type="pic" sz="quarter" idx="10"/>
          </p:nvPr>
        </p:nvSpPr>
        <p:spPr>
          <a:xfrm>
            <a:off x="1611921" y="1130300"/>
            <a:ext cx="3751650" cy="2218100"/>
          </a:xfrm>
          <a:custGeom>
            <a:avLst/>
            <a:gdLst>
              <a:gd name="connsiteX0" fmla="*/ 0 w 3751650"/>
              <a:gd name="connsiteY0" fmla="*/ 0 h 2218100"/>
              <a:gd name="connsiteX1" fmla="*/ 3751650 w 3751650"/>
              <a:gd name="connsiteY1" fmla="*/ 0 h 2218100"/>
              <a:gd name="connsiteX2" fmla="*/ 3751650 w 3751650"/>
              <a:gd name="connsiteY2" fmla="*/ 2218100 h 2218100"/>
              <a:gd name="connsiteX3" fmla="*/ 0 w 3751650"/>
              <a:gd name="connsiteY3" fmla="*/ 2218100 h 2218100"/>
            </a:gdLst>
            <a:ahLst/>
            <a:cxnLst>
              <a:cxn ang="0">
                <a:pos x="connsiteX0" y="connsiteY0"/>
              </a:cxn>
              <a:cxn ang="0">
                <a:pos x="connsiteX1" y="connsiteY1"/>
              </a:cxn>
              <a:cxn ang="0">
                <a:pos x="connsiteX2" y="connsiteY2"/>
              </a:cxn>
              <a:cxn ang="0">
                <a:pos x="connsiteX3" y="connsiteY3"/>
              </a:cxn>
            </a:cxnLst>
            <a:rect l="l" t="t" r="r" b="b"/>
            <a:pathLst>
              <a:path w="3751650" h="2218100">
                <a:moveTo>
                  <a:pt x="0" y="0"/>
                </a:moveTo>
                <a:lnTo>
                  <a:pt x="3751650" y="0"/>
                </a:lnTo>
                <a:lnTo>
                  <a:pt x="3751650" y="2218100"/>
                </a:lnTo>
                <a:lnTo>
                  <a:pt x="0" y="2218100"/>
                </a:lnTo>
                <a:close/>
              </a:path>
            </a:pathLst>
          </a:custGeom>
          <a:solidFill>
            <a:schemeClr val="bg1">
              <a:lumMod val="65000"/>
            </a:schemeClr>
          </a:solidFill>
        </p:spPr>
        <p:txBody>
          <a:bodyPr wrap="square">
            <a:noAutofit/>
          </a:bodyPr>
          <a:lstStyle/>
          <a:p>
            <a:endParaRPr lang="en-US"/>
          </a:p>
        </p:txBody>
      </p:sp>
      <p:sp>
        <p:nvSpPr>
          <p:cNvPr id="14" name="Picture Placeholder 13"/>
          <p:cNvSpPr>
            <a:spLocks noGrp="1"/>
          </p:cNvSpPr>
          <p:nvPr>
            <p:ph type="pic" sz="quarter" idx="11"/>
          </p:nvPr>
        </p:nvSpPr>
        <p:spPr>
          <a:xfrm>
            <a:off x="1611921" y="3509600"/>
            <a:ext cx="3751650" cy="2218100"/>
          </a:xfrm>
          <a:custGeom>
            <a:avLst/>
            <a:gdLst>
              <a:gd name="connsiteX0" fmla="*/ 0 w 3751650"/>
              <a:gd name="connsiteY0" fmla="*/ 0 h 2218100"/>
              <a:gd name="connsiteX1" fmla="*/ 3751650 w 3751650"/>
              <a:gd name="connsiteY1" fmla="*/ 0 h 2218100"/>
              <a:gd name="connsiteX2" fmla="*/ 3751650 w 3751650"/>
              <a:gd name="connsiteY2" fmla="*/ 2218100 h 2218100"/>
              <a:gd name="connsiteX3" fmla="*/ 0 w 3751650"/>
              <a:gd name="connsiteY3" fmla="*/ 2218100 h 2218100"/>
            </a:gdLst>
            <a:ahLst/>
            <a:cxnLst>
              <a:cxn ang="0">
                <a:pos x="connsiteX0" y="connsiteY0"/>
              </a:cxn>
              <a:cxn ang="0">
                <a:pos x="connsiteX1" y="connsiteY1"/>
              </a:cxn>
              <a:cxn ang="0">
                <a:pos x="connsiteX2" y="connsiteY2"/>
              </a:cxn>
              <a:cxn ang="0">
                <a:pos x="connsiteX3" y="connsiteY3"/>
              </a:cxn>
            </a:cxnLst>
            <a:rect l="l" t="t" r="r" b="b"/>
            <a:pathLst>
              <a:path w="3751650" h="2218100">
                <a:moveTo>
                  <a:pt x="0" y="0"/>
                </a:moveTo>
                <a:lnTo>
                  <a:pt x="3751650" y="0"/>
                </a:lnTo>
                <a:lnTo>
                  <a:pt x="3751650" y="2218100"/>
                </a:lnTo>
                <a:lnTo>
                  <a:pt x="0" y="2218100"/>
                </a:ln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33264356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5992514" y="1509825"/>
            <a:ext cx="2336089" cy="4311932"/>
          </a:xfrm>
          <a:prstGeom prst="roundRect">
            <a:avLst/>
          </a:prstGeom>
          <a:solidFill>
            <a:schemeClr val="bg1">
              <a:lumMod val="65000"/>
            </a:schemeClr>
          </a:solidFill>
        </p:spPr>
        <p:txBody>
          <a:bodyPr wrap="square">
            <a:noAutofit/>
          </a:bodyPr>
          <a:lstStyle/>
          <a:p>
            <a:endParaRPr lang="en-US"/>
          </a:p>
        </p:txBody>
      </p:sp>
      <p:sp>
        <p:nvSpPr>
          <p:cNvPr id="11" name="Picture Placeholder 10"/>
          <p:cNvSpPr>
            <a:spLocks noGrp="1"/>
          </p:cNvSpPr>
          <p:nvPr>
            <p:ph type="pic" sz="quarter" idx="11"/>
          </p:nvPr>
        </p:nvSpPr>
        <p:spPr>
          <a:xfrm>
            <a:off x="8626207" y="971388"/>
            <a:ext cx="2336089" cy="4311932"/>
          </a:xfrm>
          <a:prstGeom prst="roundRect">
            <a:avLst/>
          </a:pr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31720280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1399844" y="1199568"/>
            <a:ext cx="4320761" cy="4303258"/>
          </a:xfrm>
          <a:custGeom>
            <a:avLst/>
            <a:gdLst>
              <a:gd name="connsiteX0" fmla="*/ 2680392 w 4320761"/>
              <a:gd name="connsiteY0" fmla="*/ 934 h 4303258"/>
              <a:gd name="connsiteX1" fmla="*/ 3231712 w 4320761"/>
              <a:gd name="connsiteY1" fmla="*/ 92251 h 4303258"/>
              <a:gd name="connsiteX2" fmla="*/ 4311175 w 4320761"/>
              <a:gd name="connsiteY2" fmla="*/ 2521087 h 4303258"/>
              <a:gd name="connsiteX3" fmla="*/ 2335154 w 4320761"/>
              <a:gd name="connsiteY3" fmla="*/ 4301767 h 4303258"/>
              <a:gd name="connsiteX4" fmla="*/ 34444 w 4320761"/>
              <a:gd name="connsiteY4" fmla="*/ 2973451 h 4303258"/>
              <a:gd name="connsiteX5" fmla="*/ 588547 w 4320761"/>
              <a:gd name="connsiteY5" fmla="*/ 371827 h 4303258"/>
              <a:gd name="connsiteX6" fmla="*/ 2680392 w 4320761"/>
              <a:gd name="connsiteY6" fmla="*/ 934 h 4303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20761" h="4303258">
                <a:moveTo>
                  <a:pt x="2680392" y="934"/>
                </a:moveTo>
                <a:cubicBezTo>
                  <a:pt x="2925011" y="6223"/>
                  <a:pt x="3125012" y="34249"/>
                  <a:pt x="3231712" y="92251"/>
                </a:cubicBezTo>
                <a:cubicBezTo>
                  <a:pt x="3658515" y="324259"/>
                  <a:pt x="4414457" y="2178723"/>
                  <a:pt x="4311175" y="2521087"/>
                </a:cubicBezTo>
                <a:cubicBezTo>
                  <a:pt x="4207892" y="2863452"/>
                  <a:pt x="2760584" y="4256443"/>
                  <a:pt x="2335154" y="4301767"/>
                </a:cubicBezTo>
                <a:cubicBezTo>
                  <a:pt x="1909723" y="4347090"/>
                  <a:pt x="191547" y="3347309"/>
                  <a:pt x="34444" y="2973451"/>
                </a:cubicBezTo>
                <a:cubicBezTo>
                  <a:pt x="-122659" y="2599594"/>
                  <a:pt x="291789" y="635803"/>
                  <a:pt x="588547" y="371827"/>
                </a:cubicBezTo>
                <a:cubicBezTo>
                  <a:pt x="811115" y="173845"/>
                  <a:pt x="1946535" y="-14931"/>
                  <a:pt x="2680392" y="934"/>
                </a:cubicBez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14095712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05007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3926CFFD-6662-4B6E-9FCA-7CF2A318FBA1}"/>
              </a:ext>
            </a:extLst>
          </p:cNvPr>
          <p:cNvSpPr>
            <a:spLocks noGrp="1"/>
          </p:cNvSpPr>
          <p:nvPr>
            <p:ph type="pic" sz="quarter" idx="10"/>
          </p:nvPr>
        </p:nvSpPr>
        <p:spPr>
          <a:xfrm>
            <a:off x="0" y="-2"/>
            <a:ext cx="12192000" cy="6858001"/>
          </a:xfrm>
          <a:custGeom>
            <a:avLst/>
            <a:gdLst>
              <a:gd name="connsiteX0" fmla="*/ 0 w 12192000"/>
              <a:gd name="connsiteY0" fmla="*/ 0 h 2176272"/>
              <a:gd name="connsiteX1" fmla="*/ 12192000 w 12192000"/>
              <a:gd name="connsiteY1" fmla="*/ 0 h 2176272"/>
              <a:gd name="connsiteX2" fmla="*/ 12192000 w 12192000"/>
              <a:gd name="connsiteY2" fmla="*/ 2176272 h 2176272"/>
              <a:gd name="connsiteX3" fmla="*/ 0 w 12192000"/>
              <a:gd name="connsiteY3" fmla="*/ 2176272 h 2176272"/>
            </a:gdLst>
            <a:ahLst/>
            <a:cxnLst>
              <a:cxn ang="0">
                <a:pos x="connsiteX0" y="connsiteY0"/>
              </a:cxn>
              <a:cxn ang="0">
                <a:pos x="connsiteX1" y="connsiteY1"/>
              </a:cxn>
              <a:cxn ang="0">
                <a:pos x="connsiteX2" y="connsiteY2"/>
              </a:cxn>
              <a:cxn ang="0">
                <a:pos x="connsiteX3" y="connsiteY3"/>
              </a:cxn>
            </a:cxnLst>
            <a:rect l="l" t="t" r="r" b="b"/>
            <a:pathLst>
              <a:path w="12192000" h="2176272">
                <a:moveTo>
                  <a:pt x="0" y="0"/>
                </a:moveTo>
                <a:lnTo>
                  <a:pt x="12192000" y="0"/>
                </a:lnTo>
                <a:lnTo>
                  <a:pt x="12192000" y="2176272"/>
                </a:lnTo>
                <a:lnTo>
                  <a:pt x="0" y="2176272"/>
                </a:lnTo>
                <a:close/>
              </a:path>
            </a:pathLst>
          </a:custGeom>
        </p:spPr>
        <p:txBody>
          <a:bodyPr wrap="square">
            <a:noAutofit/>
          </a:bodyPr>
          <a:lstStyle/>
          <a:p>
            <a:endParaRPr lang="en-US"/>
          </a:p>
        </p:txBody>
      </p:sp>
    </p:spTree>
    <p:extLst>
      <p:ext uri="{BB962C8B-B14F-4D97-AF65-F5344CB8AC3E}">
        <p14:creationId xmlns:p14="http://schemas.microsoft.com/office/powerpoint/2010/main" val="38881648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6522415" y="1622279"/>
            <a:ext cx="3912040" cy="3707614"/>
          </a:xfrm>
          <a:custGeom>
            <a:avLst/>
            <a:gdLst>
              <a:gd name="connsiteX0" fmla="*/ 324505 w 4030104"/>
              <a:gd name="connsiteY0" fmla="*/ 0 h 3819509"/>
              <a:gd name="connsiteX1" fmla="*/ 3705599 w 4030104"/>
              <a:gd name="connsiteY1" fmla="*/ 0 h 3819509"/>
              <a:gd name="connsiteX2" fmla="*/ 4030104 w 4030104"/>
              <a:gd name="connsiteY2" fmla="*/ 324505 h 3819509"/>
              <a:gd name="connsiteX3" fmla="*/ 4030104 w 4030104"/>
              <a:gd name="connsiteY3" fmla="*/ 3495004 h 3819509"/>
              <a:gd name="connsiteX4" fmla="*/ 3705599 w 4030104"/>
              <a:gd name="connsiteY4" fmla="*/ 3819509 h 3819509"/>
              <a:gd name="connsiteX5" fmla="*/ 324505 w 4030104"/>
              <a:gd name="connsiteY5" fmla="*/ 3819509 h 3819509"/>
              <a:gd name="connsiteX6" fmla="*/ 0 w 4030104"/>
              <a:gd name="connsiteY6" fmla="*/ 3495004 h 3819509"/>
              <a:gd name="connsiteX7" fmla="*/ 0 w 4030104"/>
              <a:gd name="connsiteY7" fmla="*/ 324505 h 3819509"/>
              <a:gd name="connsiteX8" fmla="*/ 324505 w 4030104"/>
              <a:gd name="connsiteY8" fmla="*/ 0 h 3819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0104" h="3819509">
                <a:moveTo>
                  <a:pt x="324505" y="0"/>
                </a:moveTo>
                <a:lnTo>
                  <a:pt x="3705599" y="0"/>
                </a:lnTo>
                <a:cubicBezTo>
                  <a:pt x="3884818" y="0"/>
                  <a:pt x="4030104" y="145286"/>
                  <a:pt x="4030104" y="324505"/>
                </a:cubicBezTo>
                <a:lnTo>
                  <a:pt x="4030104" y="3495004"/>
                </a:lnTo>
                <a:cubicBezTo>
                  <a:pt x="4030104" y="3674223"/>
                  <a:pt x="3884818" y="3819509"/>
                  <a:pt x="3705599" y="3819509"/>
                </a:cubicBezTo>
                <a:lnTo>
                  <a:pt x="324505" y="3819509"/>
                </a:lnTo>
                <a:cubicBezTo>
                  <a:pt x="145286" y="3819509"/>
                  <a:pt x="0" y="3674223"/>
                  <a:pt x="0" y="3495004"/>
                </a:cubicBezTo>
                <a:lnTo>
                  <a:pt x="0" y="324505"/>
                </a:lnTo>
                <a:cubicBezTo>
                  <a:pt x="0" y="145286"/>
                  <a:pt x="145286" y="0"/>
                  <a:pt x="324505" y="0"/>
                </a:cubicBez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32583994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6_Title and 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4754958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3B77F2-5566-454D-9376-90AC3E94A7CE}"/>
              </a:ext>
            </a:extLst>
          </p:cNvPr>
          <p:cNvSpPr>
            <a:spLocks noGrp="1"/>
          </p:cNvSpPr>
          <p:nvPr>
            <p:ph type="dt" sz="half" idx="10"/>
          </p:nvPr>
        </p:nvSpPr>
        <p:spPr/>
        <p:txBody>
          <a:bodyPr/>
          <a:lstStyle/>
          <a:p>
            <a:fld id="{D573727F-22D6-4830-AC87-1B85F62A54C7}" type="datetimeFigureOut">
              <a:rPr lang="en-US" smtClean="0"/>
              <a:t>6/24/2021</a:t>
            </a:fld>
            <a:endParaRPr lang="en-US"/>
          </a:p>
        </p:txBody>
      </p:sp>
      <p:sp>
        <p:nvSpPr>
          <p:cNvPr id="3" name="Footer Placeholder 2">
            <a:extLst>
              <a:ext uri="{FF2B5EF4-FFF2-40B4-BE49-F238E27FC236}">
                <a16:creationId xmlns:a16="http://schemas.microsoft.com/office/drawing/2014/main" id="{4473E274-BD98-420B-B16A-3B4E312D18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D21897D-C36E-4C03-8573-B10CEFB1C402}"/>
              </a:ext>
            </a:extLst>
          </p:cNvPr>
          <p:cNvSpPr>
            <a:spLocks noGrp="1"/>
          </p:cNvSpPr>
          <p:nvPr>
            <p:ph type="sldNum" sz="quarter" idx="12"/>
          </p:nvPr>
        </p:nvSpPr>
        <p:spPr/>
        <p:txBody>
          <a:bodyPr/>
          <a:lstStyle/>
          <a:p>
            <a:fld id="{72A3B193-EDF7-4F8C-AD06-28F58AC13369}" type="slidenum">
              <a:rPr lang="en-US" smtClean="0"/>
              <a:t>‹#›</a:t>
            </a:fld>
            <a:endParaRPr lang="en-US"/>
          </a:p>
        </p:txBody>
      </p:sp>
    </p:spTree>
    <p:extLst>
      <p:ext uri="{BB962C8B-B14F-4D97-AF65-F5344CB8AC3E}">
        <p14:creationId xmlns:p14="http://schemas.microsoft.com/office/powerpoint/2010/main" val="18363733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Left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9023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6008915" y="885372"/>
            <a:ext cx="4847770" cy="4847770"/>
          </a:xfrm>
          <a:custGeom>
            <a:avLst/>
            <a:gdLst>
              <a:gd name="connsiteX0" fmla="*/ 2423885 w 4847770"/>
              <a:gd name="connsiteY0" fmla="*/ 0 h 4847770"/>
              <a:gd name="connsiteX1" fmla="*/ 4847770 w 4847770"/>
              <a:gd name="connsiteY1" fmla="*/ 2423885 h 4847770"/>
              <a:gd name="connsiteX2" fmla="*/ 2423885 w 4847770"/>
              <a:gd name="connsiteY2" fmla="*/ 4847770 h 4847770"/>
              <a:gd name="connsiteX3" fmla="*/ 0 w 4847770"/>
              <a:gd name="connsiteY3" fmla="*/ 2423885 h 4847770"/>
              <a:gd name="connsiteX4" fmla="*/ 2423885 w 4847770"/>
              <a:gd name="connsiteY4" fmla="*/ 0 h 48477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47770" h="4847770">
                <a:moveTo>
                  <a:pt x="2423885" y="0"/>
                </a:moveTo>
                <a:cubicBezTo>
                  <a:pt x="3762560" y="0"/>
                  <a:pt x="4847770" y="1085210"/>
                  <a:pt x="4847770" y="2423885"/>
                </a:cubicBezTo>
                <a:cubicBezTo>
                  <a:pt x="4847770" y="3762560"/>
                  <a:pt x="3762560" y="4847770"/>
                  <a:pt x="2423885" y="4847770"/>
                </a:cubicBezTo>
                <a:cubicBezTo>
                  <a:pt x="1085210" y="4847770"/>
                  <a:pt x="0" y="3762560"/>
                  <a:pt x="0" y="2423885"/>
                </a:cubicBezTo>
                <a:cubicBezTo>
                  <a:pt x="0" y="1085210"/>
                  <a:pt x="1085210" y="0"/>
                  <a:pt x="2423885" y="0"/>
                </a:cubicBez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3765187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1678774" y="1306897"/>
            <a:ext cx="4261136" cy="4261136"/>
          </a:xfrm>
          <a:custGeom>
            <a:avLst/>
            <a:gdLst>
              <a:gd name="connsiteX0" fmla="*/ 360407 w 4261136"/>
              <a:gd name="connsiteY0" fmla="*/ 0 h 4261136"/>
              <a:gd name="connsiteX1" fmla="*/ 3900729 w 4261136"/>
              <a:gd name="connsiteY1" fmla="*/ 0 h 4261136"/>
              <a:gd name="connsiteX2" fmla="*/ 4261136 w 4261136"/>
              <a:gd name="connsiteY2" fmla="*/ 360407 h 4261136"/>
              <a:gd name="connsiteX3" fmla="*/ 4261136 w 4261136"/>
              <a:gd name="connsiteY3" fmla="*/ 3900729 h 4261136"/>
              <a:gd name="connsiteX4" fmla="*/ 3900729 w 4261136"/>
              <a:gd name="connsiteY4" fmla="*/ 4261136 h 4261136"/>
              <a:gd name="connsiteX5" fmla="*/ 360407 w 4261136"/>
              <a:gd name="connsiteY5" fmla="*/ 4261136 h 4261136"/>
              <a:gd name="connsiteX6" fmla="*/ 0 w 4261136"/>
              <a:gd name="connsiteY6" fmla="*/ 3900729 h 4261136"/>
              <a:gd name="connsiteX7" fmla="*/ 0 w 4261136"/>
              <a:gd name="connsiteY7" fmla="*/ 360407 h 4261136"/>
              <a:gd name="connsiteX8" fmla="*/ 360407 w 4261136"/>
              <a:gd name="connsiteY8" fmla="*/ 0 h 4261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61136" h="4261136">
                <a:moveTo>
                  <a:pt x="360407" y="0"/>
                </a:moveTo>
                <a:lnTo>
                  <a:pt x="3900729" y="0"/>
                </a:lnTo>
                <a:cubicBezTo>
                  <a:pt x="4099776" y="0"/>
                  <a:pt x="4261136" y="161360"/>
                  <a:pt x="4261136" y="360407"/>
                </a:cubicBezTo>
                <a:lnTo>
                  <a:pt x="4261136" y="3900729"/>
                </a:lnTo>
                <a:cubicBezTo>
                  <a:pt x="4261136" y="4099776"/>
                  <a:pt x="4099776" y="4261136"/>
                  <a:pt x="3900729" y="4261136"/>
                </a:cubicBezTo>
                <a:lnTo>
                  <a:pt x="360407" y="4261136"/>
                </a:lnTo>
                <a:cubicBezTo>
                  <a:pt x="161360" y="4261136"/>
                  <a:pt x="0" y="4099776"/>
                  <a:pt x="0" y="3900729"/>
                </a:cubicBezTo>
                <a:lnTo>
                  <a:pt x="0" y="360407"/>
                </a:lnTo>
                <a:cubicBezTo>
                  <a:pt x="0" y="161360"/>
                  <a:pt x="161360" y="0"/>
                  <a:pt x="360407" y="0"/>
                </a:cubicBez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2153209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Vertical Title and Text">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1472992" y="1758950"/>
            <a:ext cx="4205730" cy="2228850"/>
          </a:xfrm>
          <a:custGeom>
            <a:avLst/>
            <a:gdLst>
              <a:gd name="connsiteX0" fmla="*/ 0 w 4205730"/>
              <a:gd name="connsiteY0" fmla="*/ 0 h 2228850"/>
              <a:gd name="connsiteX1" fmla="*/ 4205730 w 4205730"/>
              <a:gd name="connsiteY1" fmla="*/ 0 h 2228850"/>
              <a:gd name="connsiteX2" fmla="*/ 4205730 w 4205730"/>
              <a:gd name="connsiteY2" fmla="*/ 2228850 h 2228850"/>
              <a:gd name="connsiteX3" fmla="*/ 0 w 4205730"/>
              <a:gd name="connsiteY3" fmla="*/ 2228850 h 2228850"/>
            </a:gdLst>
            <a:ahLst/>
            <a:cxnLst>
              <a:cxn ang="0">
                <a:pos x="connsiteX0" y="connsiteY0"/>
              </a:cxn>
              <a:cxn ang="0">
                <a:pos x="connsiteX1" y="connsiteY1"/>
              </a:cxn>
              <a:cxn ang="0">
                <a:pos x="connsiteX2" y="connsiteY2"/>
              </a:cxn>
              <a:cxn ang="0">
                <a:pos x="connsiteX3" y="connsiteY3"/>
              </a:cxn>
            </a:cxnLst>
            <a:rect l="l" t="t" r="r" b="b"/>
            <a:pathLst>
              <a:path w="4205730" h="2228850">
                <a:moveTo>
                  <a:pt x="0" y="0"/>
                </a:moveTo>
                <a:lnTo>
                  <a:pt x="4205730" y="0"/>
                </a:lnTo>
                <a:lnTo>
                  <a:pt x="4205730" y="2228850"/>
                </a:lnTo>
                <a:lnTo>
                  <a:pt x="0" y="2228850"/>
                </a:ln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1635801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Vertical Title and Text">
    <p:spTree>
      <p:nvGrpSpPr>
        <p:cNvPr id="1" name=""/>
        <p:cNvGrpSpPr/>
        <p:nvPr/>
      </p:nvGrpSpPr>
      <p:grpSpPr>
        <a:xfrm>
          <a:off x="0" y="0"/>
          <a:ext cx="0" cy="0"/>
          <a:chOff x="0" y="0"/>
          <a:chExt cx="0" cy="0"/>
        </a:xfrm>
      </p:grpSpPr>
      <p:sp>
        <p:nvSpPr>
          <p:cNvPr id="10" name="Picture Placeholder 9"/>
          <p:cNvSpPr>
            <a:spLocks noGrp="1"/>
          </p:cNvSpPr>
          <p:nvPr>
            <p:ph type="pic" sz="quarter" idx="10"/>
          </p:nvPr>
        </p:nvSpPr>
        <p:spPr>
          <a:xfrm>
            <a:off x="1509681" y="1341485"/>
            <a:ext cx="4605413" cy="3155169"/>
          </a:xfrm>
          <a:custGeom>
            <a:avLst/>
            <a:gdLst>
              <a:gd name="connsiteX0" fmla="*/ 0 w 4605413"/>
              <a:gd name="connsiteY0" fmla="*/ 0 h 3155169"/>
              <a:gd name="connsiteX1" fmla="*/ 4605413 w 4605413"/>
              <a:gd name="connsiteY1" fmla="*/ 0 h 3155169"/>
              <a:gd name="connsiteX2" fmla="*/ 4605413 w 4605413"/>
              <a:gd name="connsiteY2" fmla="*/ 3155169 h 3155169"/>
              <a:gd name="connsiteX3" fmla="*/ 0 w 4605413"/>
              <a:gd name="connsiteY3" fmla="*/ 3155169 h 3155169"/>
            </a:gdLst>
            <a:ahLst/>
            <a:cxnLst>
              <a:cxn ang="0">
                <a:pos x="connsiteX0" y="connsiteY0"/>
              </a:cxn>
              <a:cxn ang="0">
                <a:pos x="connsiteX1" y="connsiteY1"/>
              </a:cxn>
              <a:cxn ang="0">
                <a:pos x="connsiteX2" y="connsiteY2"/>
              </a:cxn>
              <a:cxn ang="0">
                <a:pos x="connsiteX3" y="connsiteY3"/>
              </a:cxn>
            </a:cxnLst>
            <a:rect l="l" t="t" r="r" b="b"/>
            <a:pathLst>
              <a:path w="4605413" h="3155169">
                <a:moveTo>
                  <a:pt x="0" y="0"/>
                </a:moveTo>
                <a:lnTo>
                  <a:pt x="4605413" y="0"/>
                </a:lnTo>
                <a:lnTo>
                  <a:pt x="4605413" y="3155169"/>
                </a:lnTo>
                <a:lnTo>
                  <a:pt x="0" y="3155169"/>
                </a:ln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591067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4_Vertical Title and Tex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1307206" y="2105114"/>
            <a:ext cx="4788793" cy="2685819"/>
          </a:xfrm>
          <a:custGeom>
            <a:avLst/>
            <a:gdLst>
              <a:gd name="connsiteX0" fmla="*/ 0 w 3350542"/>
              <a:gd name="connsiteY0" fmla="*/ 0 h 5648034"/>
              <a:gd name="connsiteX1" fmla="*/ 3350542 w 3350542"/>
              <a:gd name="connsiteY1" fmla="*/ 0 h 5648034"/>
              <a:gd name="connsiteX2" fmla="*/ 3350542 w 3350542"/>
              <a:gd name="connsiteY2" fmla="*/ 5648034 h 5648034"/>
              <a:gd name="connsiteX3" fmla="*/ 0 w 3350542"/>
              <a:gd name="connsiteY3" fmla="*/ 5648034 h 5648034"/>
            </a:gdLst>
            <a:ahLst/>
            <a:cxnLst>
              <a:cxn ang="0">
                <a:pos x="connsiteX0" y="connsiteY0"/>
              </a:cxn>
              <a:cxn ang="0">
                <a:pos x="connsiteX1" y="connsiteY1"/>
              </a:cxn>
              <a:cxn ang="0">
                <a:pos x="connsiteX2" y="connsiteY2"/>
              </a:cxn>
              <a:cxn ang="0">
                <a:pos x="connsiteX3" y="connsiteY3"/>
              </a:cxn>
            </a:cxnLst>
            <a:rect l="l" t="t" r="r" b="b"/>
            <a:pathLst>
              <a:path w="3350542" h="5648034">
                <a:moveTo>
                  <a:pt x="0" y="0"/>
                </a:moveTo>
                <a:lnTo>
                  <a:pt x="3350542" y="0"/>
                </a:lnTo>
                <a:lnTo>
                  <a:pt x="3350542" y="5648034"/>
                </a:lnTo>
                <a:lnTo>
                  <a:pt x="0" y="5648034"/>
                </a:lnTo>
                <a:close/>
              </a:path>
            </a:pathLst>
          </a:custGeom>
          <a:solidFill>
            <a:schemeClr val="bg1">
              <a:lumMod val="65000"/>
            </a:schemeClr>
          </a:solidFill>
        </p:spPr>
        <p:txBody>
          <a:bodyPr wrap="square">
            <a:noAutofit/>
          </a:bodyPr>
          <a:lstStyle/>
          <a:p>
            <a:endParaRPr lang="en-US"/>
          </a:p>
        </p:txBody>
      </p:sp>
      <p:sp>
        <p:nvSpPr>
          <p:cNvPr id="9" name="Picture Placeholder 8"/>
          <p:cNvSpPr>
            <a:spLocks noGrp="1"/>
          </p:cNvSpPr>
          <p:nvPr>
            <p:ph type="pic" sz="quarter" idx="11"/>
          </p:nvPr>
        </p:nvSpPr>
        <p:spPr>
          <a:xfrm>
            <a:off x="6096000" y="2105114"/>
            <a:ext cx="4788793" cy="2685819"/>
          </a:xfrm>
          <a:custGeom>
            <a:avLst/>
            <a:gdLst>
              <a:gd name="connsiteX0" fmla="*/ 0 w 4052726"/>
              <a:gd name="connsiteY0" fmla="*/ 0 h 3059862"/>
              <a:gd name="connsiteX1" fmla="*/ 4052726 w 4052726"/>
              <a:gd name="connsiteY1" fmla="*/ 0 h 3059862"/>
              <a:gd name="connsiteX2" fmla="*/ 4052726 w 4052726"/>
              <a:gd name="connsiteY2" fmla="*/ 3059862 h 3059862"/>
              <a:gd name="connsiteX3" fmla="*/ 0 w 4052726"/>
              <a:gd name="connsiteY3" fmla="*/ 3059862 h 3059862"/>
            </a:gdLst>
            <a:ahLst/>
            <a:cxnLst>
              <a:cxn ang="0">
                <a:pos x="connsiteX0" y="connsiteY0"/>
              </a:cxn>
              <a:cxn ang="0">
                <a:pos x="connsiteX1" y="connsiteY1"/>
              </a:cxn>
              <a:cxn ang="0">
                <a:pos x="connsiteX2" y="connsiteY2"/>
              </a:cxn>
              <a:cxn ang="0">
                <a:pos x="connsiteX3" y="connsiteY3"/>
              </a:cxn>
            </a:cxnLst>
            <a:rect l="l" t="t" r="r" b="b"/>
            <a:pathLst>
              <a:path w="4052726" h="3059862">
                <a:moveTo>
                  <a:pt x="0" y="0"/>
                </a:moveTo>
                <a:lnTo>
                  <a:pt x="4052726" y="0"/>
                </a:lnTo>
                <a:lnTo>
                  <a:pt x="4052726" y="3059862"/>
                </a:lnTo>
                <a:lnTo>
                  <a:pt x="0" y="3059862"/>
                </a:ln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2298141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_Comparison">
    <p:spTree>
      <p:nvGrpSpPr>
        <p:cNvPr id="1" name=""/>
        <p:cNvGrpSpPr/>
        <p:nvPr/>
      </p:nvGrpSpPr>
      <p:grpSpPr>
        <a:xfrm>
          <a:off x="0" y="0"/>
          <a:ext cx="0" cy="0"/>
          <a:chOff x="0" y="0"/>
          <a:chExt cx="0" cy="0"/>
        </a:xfrm>
      </p:grpSpPr>
      <p:sp>
        <p:nvSpPr>
          <p:cNvPr id="14" name="Picture Placeholder 13"/>
          <p:cNvSpPr>
            <a:spLocks noGrp="1"/>
          </p:cNvSpPr>
          <p:nvPr>
            <p:ph type="pic" sz="quarter" idx="10"/>
          </p:nvPr>
        </p:nvSpPr>
        <p:spPr>
          <a:xfrm>
            <a:off x="5681357" y="947935"/>
            <a:ext cx="4962128" cy="4962128"/>
          </a:xfrm>
          <a:custGeom>
            <a:avLst/>
            <a:gdLst>
              <a:gd name="connsiteX0" fmla="*/ 2481064 w 4962128"/>
              <a:gd name="connsiteY0" fmla="*/ 0 h 4962128"/>
              <a:gd name="connsiteX1" fmla="*/ 4962128 w 4962128"/>
              <a:gd name="connsiteY1" fmla="*/ 2481064 h 4962128"/>
              <a:gd name="connsiteX2" fmla="*/ 2481064 w 4962128"/>
              <a:gd name="connsiteY2" fmla="*/ 4962128 h 4962128"/>
              <a:gd name="connsiteX3" fmla="*/ 0 w 4962128"/>
              <a:gd name="connsiteY3" fmla="*/ 2481064 h 4962128"/>
            </a:gdLst>
            <a:ahLst/>
            <a:cxnLst>
              <a:cxn ang="0">
                <a:pos x="connsiteX0" y="connsiteY0"/>
              </a:cxn>
              <a:cxn ang="0">
                <a:pos x="connsiteX1" y="connsiteY1"/>
              </a:cxn>
              <a:cxn ang="0">
                <a:pos x="connsiteX2" y="connsiteY2"/>
              </a:cxn>
              <a:cxn ang="0">
                <a:pos x="connsiteX3" y="connsiteY3"/>
              </a:cxn>
            </a:cxnLst>
            <a:rect l="l" t="t" r="r" b="b"/>
            <a:pathLst>
              <a:path w="4962128" h="4962128">
                <a:moveTo>
                  <a:pt x="2481064" y="0"/>
                </a:moveTo>
                <a:lnTo>
                  <a:pt x="4962128" y="2481064"/>
                </a:lnTo>
                <a:lnTo>
                  <a:pt x="2481064" y="4962128"/>
                </a:lnTo>
                <a:lnTo>
                  <a:pt x="0" y="2481064"/>
                </a:lnTo>
                <a:close/>
              </a:path>
            </a:pathLst>
          </a:custGeom>
          <a:solidFill>
            <a:schemeClr val="bg1">
              <a:lumMod val="65000"/>
            </a:schemeClr>
          </a:solidFill>
        </p:spPr>
        <p:txBody>
          <a:bodyPr wrap="square">
            <a:noAutofit/>
          </a:bodyPr>
          <a:lstStyle/>
          <a:p>
            <a:endParaRPr lang="en-US"/>
          </a:p>
        </p:txBody>
      </p:sp>
      <p:sp>
        <p:nvSpPr>
          <p:cNvPr id="17" name="Picture Placeholder 16"/>
          <p:cNvSpPr>
            <a:spLocks noGrp="1"/>
          </p:cNvSpPr>
          <p:nvPr>
            <p:ph type="pic" sz="quarter" idx="11"/>
          </p:nvPr>
        </p:nvSpPr>
        <p:spPr>
          <a:xfrm>
            <a:off x="8172874" y="3216296"/>
            <a:ext cx="2693768" cy="2693768"/>
          </a:xfrm>
          <a:custGeom>
            <a:avLst/>
            <a:gdLst>
              <a:gd name="connsiteX0" fmla="*/ 1346884 w 2693768"/>
              <a:gd name="connsiteY0" fmla="*/ 0 h 2693768"/>
              <a:gd name="connsiteX1" fmla="*/ 2693768 w 2693768"/>
              <a:gd name="connsiteY1" fmla="*/ 1346884 h 2693768"/>
              <a:gd name="connsiteX2" fmla="*/ 1346884 w 2693768"/>
              <a:gd name="connsiteY2" fmla="*/ 2693768 h 2693768"/>
              <a:gd name="connsiteX3" fmla="*/ 0 w 2693768"/>
              <a:gd name="connsiteY3" fmla="*/ 1346884 h 2693768"/>
            </a:gdLst>
            <a:ahLst/>
            <a:cxnLst>
              <a:cxn ang="0">
                <a:pos x="connsiteX0" y="connsiteY0"/>
              </a:cxn>
              <a:cxn ang="0">
                <a:pos x="connsiteX1" y="connsiteY1"/>
              </a:cxn>
              <a:cxn ang="0">
                <a:pos x="connsiteX2" y="connsiteY2"/>
              </a:cxn>
              <a:cxn ang="0">
                <a:pos x="connsiteX3" y="connsiteY3"/>
              </a:cxn>
            </a:cxnLst>
            <a:rect l="l" t="t" r="r" b="b"/>
            <a:pathLst>
              <a:path w="2693768" h="2693768">
                <a:moveTo>
                  <a:pt x="1346884" y="0"/>
                </a:moveTo>
                <a:lnTo>
                  <a:pt x="2693768" y="1346884"/>
                </a:lnTo>
                <a:lnTo>
                  <a:pt x="1346884" y="2693768"/>
                </a:lnTo>
                <a:lnTo>
                  <a:pt x="0" y="1346884"/>
                </a:ln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2814230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6_Vertical Title and Text">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2420010" y="1988457"/>
            <a:ext cx="2888952" cy="2888948"/>
          </a:xfrm>
          <a:custGeom>
            <a:avLst/>
            <a:gdLst>
              <a:gd name="connsiteX0" fmla="*/ 1949310 w 3898620"/>
              <a:gd name="connsiteY0" fmla="*/ 0 h 3898614"/>
              <a:gd name="connsiteX1" fmla="*/ 3898620 w 3898620"/>
              <a:gd name="connsiteY1" fmla="*/ 1949307 h 3898614"/>
              <a:gd name="connsiteX2" fmla="*/ 1949310 w 3898620"/>
              <a:gd name="connsiteY2" fmla="*/ 3898614 h 3898614"/>
              <a:gd name="connsiteX3" fmla="*/ 0 w 3898620"/>
              <a:gd name="connsiteY3" fmla="*/ 1949307 h 3898614"/>
              <a:gd name="connsiteX4" fmla="*/ 1949310 w 3898620"/>
              <a:gd name="connsiteY4" fmla="*/ 0 h 3898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8620" h="3898614">
                <a:moveTo>
                  <a:pt x="1949310" y="0"/>
                </a:moveTo>
                <a:cubicBezTo>
                  <a:pt x="3025884" y="0"/>
                  <a:pt x="3898620" y="872734"/>
                  <a:pt x="3898620" y="1949307"/>
                </a:cubicBezTo>
                <a:cubicBezTo>
                  <a:pt x="3898620" y="3025880"/>
                  <a:pt x="3025884" y="3898614"/>
                  <a:pt x="1949310" y="3898614"/>
                </a:cubicBezTo>
                <a:cubicBezTo>
                  <a:pt x="872736" y="3898614"/>
                  <a:pt x="0" y="3025880"/>
                  <a:pt x="0" y="1949307"/>
                </a:cubicBezTo>
                <a:cubicBezTo>
                  <a:pt x="0" y="872734"/>
                  <a:pt x="872736" y="0"/>
                  <a:pt x="1949310" y="0"/>
                </a:cubicBezTo>
                <a:close/>
              </a:path>
            </a:pathLst>
          </a:custGeom>
          <a:solidFill>
            <a:schemeClr val="bg1">
              <a:lumMod val="65000"/>
            </a:schemeClr>
          </a:solidFill>
        </p:spPr>
        <p:txBody>
          <a:bodyPr wrap="square">
            <a:noAutofit/>
          </a:bodyPr>
          <a:lstStyle/>
          <a:p>
            <a:endParaRPr lang="en-US"/>
          </a:p>
        </p:txBody>
      </p:sp>
      <p:sp>
        <p:nvSpPr>
          <p:cNvPr id="9" name="Picture Placeholder 8"/>
          <p:cNvSpPr>
            <a:spLocks noGrp="1"/>
          </p:cNvSpPr>
          <p:nvPr>
            <p:ph type="pic" sz="quarter" idx="11"/>
          </p:nvPr>
        </p:nvSpPr>
        <p:spPr>
          <a:xfrm>
            <a:off x="6878247" y="1988457"/>
            <a:ext cx="2888952" cy="2888948"/>
          </a:xfrm>
          <a:custGeom>
            <a:avLst/>
            <a:gdLst>
              <a:gd name="connsiteX0" fmla="*/ 1949310 w 3898620"/>
              <a:gd name="connsiteY0" fmla="*/ 0 h 3898614"/>
              <a:gd name="connsiteX1" fmla="*/ 3898620 w 3898620"/>
              <a:gd name="connsiteY1" fmla="*/ 1949307 h 3898614"/>
              <a:gd name="connsiteX2" fmla="*/ 1949310 w 3898620"/>
              <a:gd name="connsiteY2" fmla="*/ 3898614 h 3898614"/>
              <a:gd name="connsiteX3" fmla="*/ 0 w 3898620"/>
              <a:gd name="connsiteY3" fmla="*/ 1949307 h 3898614"/>
              <a:gd name="connsiteX4" fmla="*/ 1949310 w 3898620"/>
              <a:gd name="connsiteY4" fmla="*/ 0 h 3898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98620" h="3898614">
                <a:moveTo>
                  <a:pt x="1949310" y="0"/>
                </a:moveTo>
                <a:cubicBezTo>
                  <a:pt x="3025884" y="0"/>
                  <a:pt x="3898620" y="872734"/>
                  <a:pt x="3898620" y="1949307"/>
                </a:cubicBezTo>
                <a:cubicBezTo>
                  <a:pt x="3898620" y="3025880"/>
                  <a:pt x="3025884" y="3898614"/>
                  <a:pt x="1949310" y="3898614"/>
                </a:cubicBezTo>
                <a:cubicBezTo>
                  <a:pt x="872736" y="3898614"/>
                  <a:pt x="0" y="3025880"/>
                  <a:pt x="0" y="1949307"/>
                </a:cubicBezTo>
                <a:cubicBezTo>
                  <a:pt x="0" y="872734"/>
                  <a:pt x="872736" y="0"/>
                  <a:pt x="1949310" y="0"/>
                </a:cubicBezTo>
                <a:close/>
              </a:path>
            </a:pathLst>
          </a:custGeom>
          <a:solidFill>
            <a:schemeClr val="bg1">
              <a:lumMod val="65000"/>
            </a:schemeClr>
          </a:solidFill>
        </p:spPr>
        <p:txBody>
          <a:bodyPr wrap="square">
            <a:noAutofit/>
          </a:bodyPr>
          <a:lstStyle/>
          <a:p>
            <a:endParaRPr lang="en-US"/>
          </a:p>
        </p:txBody>
      </p:sp>
    </p:spTree>
    <p:extLst>
      <p:ext uri="{BB962C8B-B14F-4D97-AF65-F5344CB8AC3E}">
        <p14:creationId xmlns:p14="http://schemas.microsoft.com/office/powerpoint/2010/main" val="374531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F628CC-2736-4D38-9AFC-5D8BC493399F}" type="datetimeFigureOut">
              <a:rPr lang="en-US" smtClean="0"/>
              <a:t>6/24/2021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93E36D-D896-4759-A3CF-9B0A08F6BD88}" type="slidenum">
              <a:rPr lang="en-US" smtClean="0"/>
              <a:t>‹#›</a:t>
            </a:fld>
            <a:endParaRPr lang="en-US"/>
          </a:p>
        </p:txBody>
      </p:sp>
    </p:spTree>
    <p:extLst>
      <p:ext uri="{BB962C8B-B14F-4D97-AF65-F5344CB8AC3E}">
        <p14:creationId xmlns:p14="http://schemas.microsoft.com/office/powerpoint/2010/main" val="1700042617"/>
      </p:ext>
    </p:extLst>
  </p:cSld>
  <p:clrMap bg1="lt1" tx1="dk1" bg2="lt2" tx2="dk2" accent1="accent1" accent2="accent2" accent3="accent3" accent4="accent4" accent5="accent5" accent6="accent6" hlink="hlink" folHlink="folHlink"/>
  <p:sldLayoutIdLst>
    <p:sldLayoutId id="2147483649" r:id="rId1"/>
    <p:sldLayoutId id="2147483674" r:id="rId2"/>
    <p:sldLayoutId id="2147483650"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 id="2147483672" r:id="rId16"/>
    <p:sldLayoutId id="2147483673" r:id="rId17"/>
    <p:sldLayoutId id="2147483675" r:id="rId18"/>
    <p:sldLayoutId id="2147483676" r:id="rId19"/>
    <p:sldLayoutId id="2147483677" r:id="rId20"/>
    <p:sldLayoutId id="2147483678" r:id="rId21"/>
    <p:sldLayoutId id="2147483679" r:id="rId2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2" name="Rounded Rectangle 31"/>
          <p:cNvSpPr/>
          <p:nvPr/>
        </p:nvSpPr>
        <p:spPr>
          <a:xfrm>
            <a:off x="1200150" y="2247664"/>
            <a:ext cx="9957140" cy="3046490"/>
          </a:xfrm>
          <a:prstGeom prst="roundRect">
            <a:avLst>
              <a:gd name="adj" fmla="val 1080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3">
            <a:extLst>
              <a:ext uri="{FF2B5EF4-FFF2-40B4-BE49-F238E27FC236}">
                <a16:creationId xmlns:a16="http://schemas.microsoft.com/office/drawing/2014/main" id="{9DFFC36D-2046-4A7A-B9E9-24DBE6845064}"/>
              </a:ext>
            </a:extLst>
          </p:cNvPr>
          <p:cNvSpPr>
            <a:spLocks noGrp="1"/>
          </p:cNvSpPr>
          <p:nvPr>
            <p:ph type="pic" sz="quarter" idx="10"/>
          </p:nvPr>
        </p:nvSpPr>
        <p:spPr/>
      </p:sp>
      <p:sp>
        <p:nvSpPr>
          <p:cNvPr id="54" name="Freeform 53"/>
          <p:cNvSpPr/>
          <p:nvPr/>
        </p:nvSpPr>
        <p:spPr>
          <a:xfrm>
            <a:off x="0" y="32901"/>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6"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rot="16200000">
            <a:off x="11150470" y="5394781"/>
            <a:ext cx="1290738" cy="230832"/>
          </a:xfrm>
          <a:prstGeom prst="rect">
            <a:avLst/>
          </a:prstGeom>
          <a:noFill/>
        </p:spPr>
        <p:txBody>
          <a:bodyPr wrap="none" rtlCol="0">
            <a:spAutoFit/>
          </a:bodyPr>
          <a:lstStyle/>
          <a:p>
            <a:r>
              <a:rPr lang="en-US" sz="900" dirty="0">
                <a:solidFill>
                  <a:schemeClr val="bg1"/>
                </a:solidFill>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58" name="Freeform 57"/>
          <p:cNvSpPr/>
          <p:nvPr/>
        </p:nvSpPr>
        <p:spPr>
          <a:xfrm>
            <a:off x="0" y="16158"/>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2451442" y="4749760"/>
            <a:ext cx="7446269" cy="923330"/>
          </a:xfrm>
          <a:prstGeom prst="rect">
            <a:avLst/>
          </a:prstGeom>
          <a:noFill/>
        </p:spPr>
        <p:txBody>
          <a:bodyPr wrap="none" rtlCol="0">
            <a:spAutoFit/>
          </a:bodyPr>
          <a:lstStyle/>
          <a:p>
            <a:r>
              <a:rPr lang="en-US" sz="5400" spc="600" dirty="0">
                <a:solidFill>
                  <a:schemeClr val="bg1"/>
                </a:solidFill>
                <a:latin typeface="Caveat" pitchFamily="2" charset="0"/>
                <a:cs typeface="Poppins Medium" panose="00000600000000000000" pitchFamily="2" charset="0"/>
              </a:rPr>
              <a:t>DELICIOUS PRODUCTS</a:t>
            </a:r>
            <a:endParaRPr lang="en-US" sz="5400" spc="600" dirty="0">
              <a:solidFill>
                <a:schemeClr val="bg1"/>
              </a:solidFill>
              <a:latin typeface="Caveat" pitchFamily="2" charset="0"/>
              <a:cs typeface="Poppins Light" panose="00000400000000000000" pitchFamily="2" charset="0"/>
            </a:endParaRPr>
          </a:p>
        </p:txBody>
      </p:sp>
      <p:grpSp>
        <p:nvGrpSpPr>
          <p:cNvPr id="3" name="Group 2"/>
          <p:cNvGrpSpPr/>
          <p:nvPr/>
        </p:nvGrpSpPr>
        <p:grpSpPr>
          <a:xfrm>
            <a:off x="3708463" y="5872676"/>
            <a:ext cx="4932226" cy="45720"/>
            <a:chOff x="4501523" y="5909352"/>
            <a:chExt cx="4932226" cy="45720"/>
          </a:xfrm>
        </p:grpSpPr>
        <p:sp>
          <p:nvSpPr>
            <p:cNvPr id="28" name="Rounded Rectangle 27"/>
            <p:cNvSpPr/>
            <p:nvPr/>
          </p:nvSpPr>
          <p:spPr>
            <a:xfrm>
              <a:off x="4501523" y="5909353"/>
              <a:ext cx="1586118" cy="45719"/>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6174577" y="5909353"/>
              <a:ext cx="1586118" cy="45719"/>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4" name="Rounded Rectangle 33"/>
            <p:cNvSpPr/>
            <p:nvPr/>
          </p:nvSpPr>
          <p:spPr>
            <a:xfrm>
              <a:off x="7847631" y="5909352"/>
              <a:ext cx="1586118" cy="45719"/>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5" name="TextBox 34">
            <a:extLst>
              <a:ext uri="{FF2B5EF4-FFF2-40B4-BE49-F238E27FC236}">
                <a16:creationId xmlns:a16="http://schemas.microsoft.com/office/drawing/2014/main" id="{71D8B58E-4E36-4592-AFED-FF930245DDAE}"/>
              </a:ext>
            </a:extLst>
          </p:cNvPr>
          <p:cNvSpPr txBox="1"/>
          <p:nvPr/>
        </p:nvSpPr>
        <p:spPr>
          <a:xfrm>
            <a:off x="2920401" y="967879"/>
            <a:ext cx="6545383" cy="523220"/>
          </a:xfrm>
          <a:prstGeom prst="rect">
            <a:avLst/>
          </a:prstGeom>
          <a:noFill/>
        </p:spPr>
        <p:txBody>
          <a:bodyPr wrap="none" rtlCol="0">
            <a:spAutoFit/>
          </a:bodyPr>
          <a:lstStyle/>
          <a:p>
            <a:pPr algn="ctr"/>
            <a:r>
              <a:rPr lang="en-US" sz="2800" spc="600" dirty="0">
                <a:solidFill>
                  <a:schemeClr val="bg1"/>
                </a:solidFill>
                <a:latin typeface="Source Sans Pro SemiBold" panose="020B0603030403020204" pitchFamily="34" charset="0"/>
                <a:ea typeface="Source Sans Pro SemiBold" panose="020B0603030403020204" pitchFamily="34" charset="0"/>
              </a:rPr>
              <a:t>The Presentation Templates</a:t>
            </a:r>
          </a:p>
        </p:txBody>
      </p:sp>
    </p:spTree>
    <p:extLst>
      <p:ext uri="{BB962C8B-B14F-4D97-AF65-F5344CB8AC3E}">
        <p14:creationId xmlns:p14="http://schemas.microsoft.com/office/powerpoint/2010/main" val="3048936171"/>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E3B401B-0F99-421F-9247-747C3AFFA524}"/>
              </a:ext>
            </a:extLst>
          </p:cNvPr>
          <p:cNvSpPr>
            <a:spLocks noGrp="1"/>
          </p:cNvSpPr>
          <p:nvPr>
            <p:ph type="pic" sz="quarter" idx="11"/>
          </p:nvPr>
        </p:nvSpPr>
        <p:spPr/>
      </p:sp>
      <p:sp>
        <p:nvSpPr>
          <p:cNvPr id="6" name="Picture Placeholder 5">
            <a:extLst>
              <a:ext uri="{FF2B5EF4-FFF2-40B4-BE49-F238E27FC236}">
                <a16:creationId xmlns:a16="http://schemas.microsoft.com/office/drawing/2014/main" id="{676A0DA5-70B2-4E39-999B-D3E79F873693}"/>
              </a:ext>
            </a:extLst>
          </p:cNvPr>
          <p:cNvSpPr>
            <a:spLocks noGrp="1"/>
          </p:cNvSpPr>
          <p:nvPr>
            <p:ph type="pic" sz="quarter" idx="10"/>
          </p:nvPr>
        </p:nvSpPr>
        <p:spPr/>
      </p:sp>
      <p:sp>
        <p:nvSpPr>
          <p:cNvPr id="2" name="Oval 1"/>
          <p:cNvSpPr/>
          <p:nvPr/>
        </p:nvSpPr>
        <p:spPr>
          <a:xfrm>
            <a:off x="4080581" y="5015717"/>
            <a:ext cx="716138" cy="71613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008918" y="5015717"/>
            <a:ext cx="716138" cy="71613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5937255" y="5015717"/>
            <a:ext cx="716138" cy="71613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6E9A5525-FA02-4204-B6E6-047E0CE66E6B}"/>
              </a:ext>
            </a:extLst>
          </p:cNvPr>
          <p:cNvSpPr txBox="1"/>
          <p:nvPr/>
        </p:nvSpPr>
        <p:spPr>
          <a:xfrm>
            <a:off x="4127058" y="5152230"/>
            <a:ext cx="623184" cy="461665"/>
          </a:xfrm>
          <a:prstGeom prst="rect">
            <a:avLst/>
          </a:prstGeom>
          <a:noFill/>
        </p:spPr>
        <p:txBody>
          <a:bodyPr wrap="square" rtlCol="0">
            <a:spAutoFit/>
          </a:bodyPr>
          <a:lstStyle/>
          <a:p>
            <a:pPr algn="ctr"/>
            <a:r>
              <a:rPr lang="en-US" sz="2400" b="1" dirty="0">
                <a:solidFill>
                  <a:schemeClr val="bg1"/>
                </a:solidFill>
                <a:latin typeface="Source Sans Pro Black" panose="020B0803030403020204" pitchFamily="34" charset="0"/>
                <a:ea typeface="Source Sans Pro Black" panose="020B0803030403020204" pitchFamily="34" charset="0"/>
                <a:cs typeface="Poppins" panose="00000500000000000000" pitchFamily="50" charset="0"/>
              </a:rPr>
              <a:t>01</a:t>
            </a:r>
            <a:endParaRPr lang="en-US" sz="2400" dirty="0">
              <a:solidFill>
                <a:schemeClr val="bg1"/>
              </a:solidFill>
              <a:latin typeface="Source Sans Pro Black" panose="020B0803030403020204" pitchFamily="34" charset="0"/>
              <a:ea typeface="Source Sans Pro Black" panose="020B0803030403020204" pitchFamily="34" charset="0"/>
              <a:cs typeface="Poppins" panose="00000500000000000000" pitchFamily="50" charset="0"/>
            </a:endParaRPr>
          </a:p>
        </p:txBody>
      </p:sp>
      <p:sp>
        <p:nvSpPr>
          <p:cNvPr id="34" name="TextBox 33">
            <a:extLst>
              <a:ext uri="{FF2B5EF4-FFF2-40B4-BE49-F238E27FC236}">
                <a16:creationId xmlns:a16="http://schemas.microsoft.com/office/drawing/2014/main" id="{6E9A5525-FA02-4204-B6E6-047E0CE66E6B}"/>
              </a:ext>
            </a:extLst>
          </p:cNvPr>
          <p:cNvSpPr txBox="1"/>
          <p:nvPr/>
        </p:nvSpPr>
        <p:spPr>
          <a:xfrm>
            <a:off x="5051918" y="5152230"/>
            <a:ext cx="623184" cy="461665"/>
          </a:xfrm>
          <a:prstGeom prst="rect">
            <a:avLst/>
          </a:prstGeom>
          <a:noFill/>
        </p:spPr>
        <p:txBody>
          <a:bodyPr wrap="square" rtlCol="0">
            <a:spAutoFit/>
          </a:bodyPr>
          <a:lstStyle/>
          <a:p>
            <a:pPr algn="ctr"/>
            <a:r>
              <a:rPr lang="en-US" sz="2400" b="1" dirty="0">
                <a:solidFill>
                  <a:schemeClr val="bg1"/>
                </a:solidFill>
                <a:latin typeface="Source Sans Pro Black" panose="020B0803030403020204" pitchFamily="34" charset="0"/>
                <a:ea typeface="Source Sans Pro Black" panose="020B0803030403020204" pitchFamily="34" charset="0"/>
                <a:cs typeface="Poppins" panose="00000500000000000000" pitchFamily="50" charset="0"/>
              </a:rPr>
              <a:t>02</a:t>
            </a:r>
            <a:endParaRPr lang="en-US" sz="2400" dirty="0">
              <a:solidFill>
                <a:schemeClr val="bg1"/>
              </a:solidFill>
              <a:latin typeface="Source Sans Pro Black" panose="020B0803030403020204" pitchFamily="34" charset="0"/>
              <a:ea typeface="Source Sans Pro Black" panose="020B0803030403020204" pitchFamily="34" charset="0"/>
              <a:cs typeface="Poppins" panose="00000500000000000000" pitchFamily="50" charset="0"/>
            </a:endParaRPr>
          </a:p>
        </p:txBody>
      </p:sp>
      <p:sp>
        <p:nvSpPr>
          <p:cNvPr id="36" name="TextBox 35">
            <a:extLst>
              <a:ext uri="{FF2B5EF4-FFF2-40B4-BE49-F238E27FC236}">
                <a16:creationId xmlns:a16="http://schemas.microsoft.com/office/drawing/2014/main" id="{6E9A5525-FA02-4204-B6E6-047E0CE66E6B}"/>
              </a:ext>
            </a:extLst>
          </p:cNvPr>
          <p:cNvSpPr txBox="1"/>
          <p:nvPr/>
        </p:nvSpPr>
        <p:spPr>
          <a:xfrm>
            <a:off x="5976778" y="5152230"/>
            <a:ext cx="623184" cy="461665"/>
          </a:xfrm>
          <a:prstGeom prst="rect">
            <a:avLst/>
          </a:prstGeom>
          <a:noFill/>
        </p:spPr>
        <p:txBody>
          <a:bodyPr wrap="square" rtlCol="0">
            <a:spAutoFit/>
          </a:bodyPr>
          <a:lstStyle/>
          <a:p>
            <a:pPr algn="ctr"/>
            <a:r>
              <a:rPr lang="en-US" sz="2400" b="1" dirty="0">
                <a:solidFill>
                  <a:schemeClr val="bg1"/>
                </a:solidFill>
                <a:latin typeface="Source Sans Pro Black" panose="020B0803030403020204" pitchFamily="34" charset="0"/>
                <a:ea typeface="Source Sans Pro Black" panose="020B0803030403020204" pitchFamily="34" charset="0"/>
                <a:cs typeface="Poppins" panose="00000500000000000000" pitchFamily="50" charset="0"/>
              </a:rPr>
              <a:t>03</a:t>
            </a:r>
            <a:endParaRPr lang="en-US" sz="2400" dirty="0">
              <a:solidFill>
                <a:schemeClr val="bg1"/>
              </a:solidFill>
              <a:latin typeface="Source Sans Pro Black" panose="020B0803030403020204" pitchFamily="34" charset="0"/>
              <a:ea typeface="Source Sans Pro Black" panose="020B0803030403020204" pitchFamily="34" charset="0"/>
              <a:cs typeface="Poppins" panose="00000500000000000000" pitchFamily="50" charset="0"/>
            </a:endParaRPr>
          </a:p>
        </p:txBody>
      </p:sp>
      <p:sp>
        <p:nvSpPr>
          <p:cNvPr id="37" name="Rectangle 36">
            <a:extLst>
              <a:ext uri="{FF2B5EF4-FFF2-40B4-BE49-F238E27FC236}">
                <a16:creationId xmlns:a16="http://schemas.microsoft.com/office/drawing/2014/main" id="{82874417-CAFB-4F68-A6D8-838398578E13}"/>
              </a:ext>
            </a:extLst>
          </p:cNvPr>
          <p:cNvSpPr/>
          <p:nvPr/>
        </p:nvSpPr>
        <p:spPr>
          <a:xfrm>
            <a:off x="7196458" y="5050620"/>
            <a:ext cx="3228445" cy="646331"/>
          </a:xfrm>
          <a:prstGeom prst="rect">
            <a:avLst/>
          </a:prstGeom>
        </p:spPr>
        <p:txBody>
          <a:bodyPr wrap="square">
            <a:spAutoFit/>
          </a:bodyPr>
          <a:lstStyle/>
          <a:p>
            <a:pPr algn="just"/>
            <a:r>
              <a:rPr lang="en-US" sz="1200" dirty="0">
                <a:solidFill>
                  <a:schemeClr val="bg1"/>
                </a:solidFill>
                <a:latin typeface="Source Sans Pro" panose="020B0503030403020204" pitchFamily="34" charset="0"/>
                <a:ea typeface="Source Sans Pro" panose="020B0503030403020204" pitchFamily="34" charset="0"/>
                <a:cs typeface="Segoe UI Light" panose="020B0502040204020203" pitchFamily="34" charset="0"/>
              </a:rPr>
              <a:t>A wonderful serenity has taken possession of my entire soul, like these sweet mornings of spring which possession of my</a:t>
            </a:r>
          </a:p>
        </p:txBody>
      </p:sp>
      <p:sp>
        <p:nvSpPr>
          <p:cNvPr id="52" name="Rectangle 51">
            <a:extLst>
              <a:ext uri="{FF2B5EF4-FFF2-40B4-BE49-F238E27FC236}">
                <a16:creationId xmlns:a16="http://schemas.microsoft.com/office/drawing/2014/main" id="{F14E7632-E487-4A81-B767-50AF001C6F78}"/>
              </a:ext>
            </a:extLst>
          </p:cNvPr>
          <p:cNvSpPr/>
          <p:nvPr/>
        </p:nvSpPr>
        <p:spPr>
          <a:xfrm>
            <a:off x="1810933" y="4985742"/>
            <a:ext cx="2134435" cy="830997"/>
          </a:xfrm>
          <a:prstGeom prst="rect">
            <a:avLst/>
          </a:prstGeom>
        </p:spPr>
        <p:txBody>
          <a:bodyPr wrap="square">
            <a:spAutoFit/>
          </a:bodyPr>
          <a:lstStyle/>
          <a:p>
            <a:pPr>
              <a:lnSpc>
                <a:spcPct val="120000"/>
              </a:lnSpc>
            </a:pPr>
            <a:r>
              <a:rPr lang="en-US" sz="2000" dirty="0">
                <a:solidFill>
                  <a:schemeClr val="bg1"/>
                </a:solidFill>
                <a:latin typeface="Source Sans Pro Black" panose="020B0803030403020204" pitchFamily="34" charset="0"/>
                <a:ea typeface="Source Sans Pro Black" panose="020B0803030403020204" pitchFamily="34" charset="0"/>
                <a:cs typeface="Segoe UI" panose="020B0502040204020203" pitchFamily="34" charset="0"/>
              </a:rPr>
              <a:t>Eating Food Everyday</a:t>
            </a:r>
          </a:p>
        </p:txBody>
      </p:sp>
      <p:sp>
        <p:nvSpPr>
          <p:cNvPr id="29" name="Freeform 28"/>
          <p:cNvSpPr/>
          <p:nvPr/>
        </p:nvSpPr>
        <p:spPr>
          <a:xfrm>
            <a:off x="0" y="32901"/>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51"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rot="16200000">
            <a:off x="11150470" y="5394781"/>
            <a:ext cx="1290738" cy="230832"/>
          </a:xfrm>
          <a:prstGeom prst="rect">
            <a:avLst/>
          </a:prstGeom>
          <a:noFill/>
        </p:spPr>
        <p:txBody>
          <a:bodyPr wrap="none" rtlCol="0">
            <a:spAutoFit/>
          </a:bodyPr>
          <a:lstStyle/>
          <a:p>
            <a:r>
              <a:rPr lang="en-US" sz="900" dirty="0">
                <a:solidFill>
                  <a:schemeClr val="bg1"/>
                </a:solidFill>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56" name="Freeform 55"/>
          <p:cNvSpPr/>
          <p:nvPr/>
        </p:nvSpPr>
        <p:spPr>
          <a:xfrm>
            <a:off x="0" y="16158"/>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4080581" y="703577"/>
            <a:ext cx="3905236" cy="769441"/>
          </a:xfrm>
          <a:prstGeom prst="rect">
            <a:avLst/>
          </a:prstGeom>
          <a:noFill/>
        </p:spPr>
        <p:txBody>
          <a:bodyPr wrap="none" rtlCol="0">
            <a:spAutoFit/>
          </a:bodyPr>
          <a:lstStyle/>
          <a:p>
            <a:r>
              <a:rPr lang="en-US" sz="4400" dirty="0">
                <a:solidFill>
                  <a:schemeClr val="bg1"/>
                </a:solidFill>
                <a:latin typeface="Caveat" pitchFamily="2" charset="0"/>
                <a:cs typeface="Poppins Medium" panose="00000600000000000000" pitchFamily="2" charset="0"/>
              </a:rPr>
              <a:t>BOTH OF IMAGES</a:t>
            </a:r>
            <a:endParaRPr lang="en-US" sz="4400" dirty="0">
              <a:solidFill>
                <a:schemeClr val="bg1"/>
              </a:solidFill>
              <a:latin typeface="Caveat" pitchFamily="2" charset="0"/>
              <a:cs typeface="Poppins Light" panose="00000400000000000000" pitchFamily="2" charset="0"/>
            </a:endParaRPr>
          </a:p>
        </p:txBody>
      </p:sp>
      <p:grpSp>
        <p:nvGrpSpPr>
          <p:cNvPr id="58" name="Group 57"/>
          <p:cNvGrpSpPr/>
          <p:nvPr/>
        </p:nvGrpSpPr>
        <p:grpSpPr>
          <a:xfrm>
            <a:off x="5222281" y="1667827"/>
            <a:ext cx="1619220" cy="45719"/>
            <a:chOff x="4325881" y="1562407"/>
            <a:chExt cx="1619220" cy="45719"/>
          </a:xfrm>
        </p:grpSpPr>
        <p:sp>
          <p:nvSpPr>
            <p:cNvPr id="59" name="Rounded Rectangle 58"/>
            <p:cNvSpPr/>
            <p:nvPr/>
          </p:nvSpPr>
          <p:spPr>
            <a:xfrm>
              <a:off x="4325881" y="1562408"/>
              <a:ext cx="767541" cy="45718"/>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0" name="Rounded Rectangle 59"/>
            <p:cNvSpPr/>
            <p:nvPr/>
          </p:nvSpPr>
          <p:spPr>
            <a:xfrm>
              <a:off x="5177560" y="1562407"/>
              <a:ext cx="767541" cy="45718"/>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61" name="Freeform 60"/>
          <p:cNvSpPr/>
          <p:nvPr/>
        </p:nvSpPr>
        <p:spPr>
          <a:xfrm flipH="1">
            <a:off x="10494962" y="4088297"/>
            <a:ext cx="927418" cy="927420"/>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61"/>
          <p:cNvSpPr/>
          <p:nvPr/>
        </p:nvSpPr>
        <p:spPr>
          <a:xfrm flipH="1">
            <a:off x="873847" y="2463173"/>
            <a:ext cx="895920" cy="895922"/>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0286451"/>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4668125-C77F-4E79-AB40-8FF7D62D91F1}"/>
              </a:ext>
            </a:extLst>
          </p:cNvPr>
          <p:cNvSpPr>
            <a:spLocks noGrp="1"/>
          </p:cNvSpPr>
          <p:nvPr>
            <p:ph type="pic" sz="quarter" idx="10"/>
          </p:nvPr>
        </p:nvSpPr>
        <p:spPr/>
      </p:sp>
      <p:sp>
        <p:nvSpPr>
          <p:cNvPr id="42" name="Rectangle 41">
            <a:extLst>
              <a:ext uri="{FF2B5EF4-FFF2-40B4-BE49-F238E27FC236}">
                <a16:creationId xmlns:a16="http://schemas.microsoft.com/office/drawing/2014/main" id="{F62BC2E9-5817-4100-A33F-8DBD91DDCB2B}"/>
              </a:ext>
            </a:extLst>
          </p:cNvPr>
          <p:cNvSpPr/>
          <p:nvPr/>
        </p:nvSpPr>
        <p:spPr>
          <a:xfrm>
            <a:off x="7271465" y="2781226"/>
            <a:ext cx="3860879" cy="461665"/>
          </a:xfrm>
          <a:prstGeom prst="rect">
            <a:avLst/>
          </a:prstGeom>
        </p:spPr>
        <p:txBody>
          <a:bodyPr wrap="square">
            <a:spAutoFit/>
          </a:bodyPr>
          <a:lstStyle/>
          <a:p>
            <a:pPr algn="just"/>
            <a:r>
              <a:rPr lang="en-US" sz="1200" dirty="0">
                <a:solidFill>
                  <a:schemeClr val="bg1"/>
                </a:solidFill>
                <a:latin typeface="Source Sans Pro" panose="020B0503030403020204" pitchFamily="34" charset="0"/>
                <a:cs typeface="Poppins Light" panose="00000400000000000000" pitchFamily="50" charset="0"/>
              </a:rPr>
              <a:t>A wonderful serenity has taken possession of my entire soul, like these sweet mornings</a:t>
            </a:r>
          </a:p>
        </p:txBody>
      </p:sp>
      <p:sp>
        <p:nvSpPr>
          <p:cNvPr id="47" name="Rectangle 46">
            <a:extLst>
              <a:ext uri="{FF2B5EF4-FFF2-40B4-BE49-F238E27FC236}">
                <a16:creationId xmlns:a16="http://schemas.microsoft.com/office/drawing/2014/main" id="{E4D4785B-9860-41F9-B3FC-49F8C91425CA}"/>
              </a:ext>
            </a:extLst>
          </p:cNvPr>
          <p:cNvSpPr/>
          <p:nvPr/>
        </p:nvSpPr>
        <p:spPr>
          <a:xfrm>
            <a:off x="7254349" y="3798931"/>
            <a:ext cx="3860879" cy="461665"/>
          </a:xfrm>
          <a:prstGeom prst="rect">
            <a:avLst/>
          </a:prstGeom>
        </p:spPr>
        <p:txBody>
          <a:bodyPr wrap="square">
            <a:spAutoFit/>
          </a:bodyPr>
          <a:lstStyle/>
          <a:p>
            <a:pPr algn="just"/>
            <a:r>
              <a:rPr lang="en-US" sz="1200" dirty="0">
                <a:solidFill>
                  <a:schemeClr val="bg1"/>
                </a:solidFill>
                <a:latin typeface="Source Sans Pro" panose="020B0503030403020204" pitchFamily="34" charset="0"/>
                <a:cs typeface="Poppins Light" panose="00000400000000000000" pitchFamily="50" charset="0"/>
              </a:rPr>
              <a:t>A wonderful serenity has taken possession of my entire soul, like these sweet mornings of</a:t>
            </a:r>
          </a:p>
        </p:txBody>
      </p:sp>
      <p:cxnSp>
        <p:nvCxnSpPr>
          <p:cNvPr id="28" name="Straight Connector 27"/>
          <p:cNvCxnSpPr>
            <a:stCxn id="11" idx="4"/>
            <a:endCxn id="58" idx="0"/>
          </p:cNvCxnSpPr>
          <p:nvPr/>
        </p:nvCxnSpPr>
        <p:spPr>
          <a:xfrm>
            <a:off x="6813683" y="3191891"/>
            <a:ext cx="0" cy="703146"/>
          </a:xfrm>
          <a:prstGeom prst="line">
            <a:avLst/>
          </a:prstGeom>
          <a:ln w="381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813683" y="4167169"/>
            <a:ext cx="0" cy="703146"/>
          </a:xfrm>
          <a:prstGeom prst="line">
            <a:avLst/>
          </a:prstGeom>
          <a:ln w="381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id="{E4D4785B-9860-41F9-B3FC-49F8C91425CA}"/>
              </a:ext>
            </a:extLst>
          </p:cNvPr>
          <p:cNvSpPr/>
          <p:nvPr/>
        </p:nvSpPr>
        <p:spPr>
          <a:xfrm>
            <a:off x="7254349" y="4774209"/>
            <a:ext cx="3860879" cy="461665"/>
          </a:xfrm>
          <a:prstGeom prst="rect">
            <a:avLst/>
          </a:prstGeom>
        </p:spPr>
        <p:txBody>
          <a:bodyPr wrap="square">
            <a:spAutoFit/>
          </a:bodyPr>
          <a:lstStyle/>
          <a:p>
            <a:pPr algn="just"/>
            <a:r>
              <a:rPr lang="en-US" sz="1200" dirty="0">
                <a:solidFill>
                  <a:schemeClr val="bg1"/>
                </a:solidFill>
                <a:latin typeface="Source Sans Pro" panose="020B0503030403020204" pitchFamily="34" charset="0"/>
                <a:cs typeface="Poppins Light" panose="00000400000000000000" pitchFamily="50" charset="0"/>
              </a:rPr>
              <a:t>A wonderful serenity has taken possession of my entire soul, like these sweet mornings of</a:t>
            </a:r>
          </a:p>
        </p:txBody>
      </p:sp>
      <p:sp>
        <p:nvSpPr>
          <p:cNvPr id="62" name="Oval 61"/>
          <p:cNvSpPr/>
          <p:nvPr/>
        </p:nvSpPr>
        <p:spPr>
          <a:xfrm>
            <a:off x="6642293" y="4870315"/>
            <a:ext cx="342780" cy="34278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642293" y="2849111"/>
            <a:ext cx="342780" cy="34278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6642293" y="3895037"/>
            <a:ext cx="342780" cy="34278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0" y="32901"/>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29"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rot="16200000">
            <a:off x="11150470" y="5394781"/>
            <a:ext cx="1290738" cy="230832"/>
          </a:xfrm>
          <a:prstGeom prst="rect">
            <a:avLst/>
          </a:prstGeom>
          <a:noFill/>
        </p:spPr>
        <p:txBody>
          <a:bodyPr wrap="none" rtlCol="0">
            <a:spAutoFit/>
          </a:bodyPr>
          <a:lstStyle/>
          <a:p>
            <a:r>
              <a:rPr lang="en-US" sz="900" dirty="0">
                <a:solidFill>
                  <a:schemeClr val="bg1"/>
                </a:solidFill>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33" name="Freeform 32"/>
          <p:cNvSpPr/>
          <p:nvPr/>
        </p:nvSpPr>
        <p:spPr>
          <a:xfrm>
            <a:off x="0" y="16158"/>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6511664" y="1387508"/>
            <a:ext cx="3890809" cy="769441"/>
          </a:xfrm>
          <a:prstGeom prst="rect">
            <a:avLst/>
          </a:prstGeom>
          <a:noFill/>
        </p:spPr>
        <p:txBody>
          <a:bodyPr wrap="none" rtlCol="0">
            <a:spAutoFit/>
          </a:bodyPr>
          <a:lstStyle/>
          <a:p>
            <a:r>
              <a:rPr lang="en-US" sz="4400" dirty="0">
                <a:solidFill>
                  <a:schemeClr val="bg1"/>
                </a:solidFill>
                <a:latin typeface="Caveat" pitchFamily="2" charset="0"/>
                <a:cs typeface="Poppins Medium" panose="00000600000000000000" pitchFamily="2" charset="0"/>
              </a:rPr>
              <a:t>VERY DELICIOUS</a:t>
            </a:r>
            <a:endParaRPr lang="en-US" sz="4400" dirty="0">
              <a:solidFill>
                <a:schemeClr val="bg1"/>
              </a:solidFill>
              <a:latin typeface="Caveat" pitchFamily="2" charset="0"/>
              <a:cs typeface="Poppins Light" panose="00000400000000000000" pitchFamily="2" charset="0"/>
            </a:endParaRPr>
          </a:p>
        </p:txBody>
      </p:sp>
      <p:sp>
        <p:nvSpPr>
          <p:cNvPr id="35" name="Rounded Rectangle 34"/>
          <p:cNvSpPr/>
          <p:nvPr/>
        </p:nvSpPr>
        <p:spPr>
          <a:xfrm>
            <a:off x="6686951" y="2318213"/>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Rounded Rectangle 35"/>
          <p:cNvSpPr/>
          <p:nvPr/>
        </p:nvSpPr>
        <p:spPr>
          <a:xfrm>
            <a:off x="7538630" y="2318212"/>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Freeform 37"/>
          <p:cNvSpPr/>
          <p:nvPr/>
        </p:nvSpPr>
        <p:spPr>
          <a:xfrm flipH="1">
            <a:off x="5084901" y="4742116"/>
            <a:ext cx="927418" cy="927420"/>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flipH="1">
            <a:off x="1164036" y="1690687"/>
            <a:ext cx="895920" cy="895922"/>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5395392"/>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135B9F8D-94D8-4A43-A79D-CB02FA53DCA1}"/>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5447DAD6-1011-49DF-B16B-4E7738EE28C7}"/>
              </a:ext>
            </a:extLst>
          </p:cNvPr>
          <p:cNvSpPr>
            <a:spLocks noGrp="1"/>
          </p:cNvSpPr>
          <p:nvPr>
            <p:ph type="pic" sz="quarter" idx="11"/>
          </p:nvPr>
        </p:nvSpPr>
        <p:spPr/>
      </p:sp>
      <p:sp>
        <p:nvSpPr>
          <p:cNvPr id="9" name="Picture Placeholder 8">
            <a:extLst>
              <a:ext uri="{FF2B5EF4-FFF2-40B4-BE49-F238E27FC236}">
                <a16:creationId xmlns:a16="http://schemas.microsoft.com/office/drawing/2014/main" id="{20E4AB31-628B-45D0-BDE7-19AFE4251801}"/>
              </a:ext>
            </a:extLst>
          </p:cNvPr>
          <p:cNvSpPr>
            <a:spLocks noGrp="1"/>
          </p:cNvSpPr>
          <p:nvPr>
            <p:ph type="pic" sz="quarter" idx="12"/>
          </p:nvPr>
        </p:nvSpPr>
        <p:spPr/>
      </p:sp>
      <p:sp>
        <p:nvSpPr>
          <p:cNvPr id="11" name="Picture Placeholder 10">
            <a:extLst>
              <a:ext uri="{FF2B5EF4-FFF2-40B4-BE49-F238E27FC236}">
                <a16:creationId xmlns:a16="http://schemas.microsoft.com/office/drawing/2014/main" id="{0D43D767-29B6-49FD-93FA-859879BDAF19}"/>
              </a:ext>
            </a:extLst>
          </p:cNvPr>
          <p:cNvSpPr>
            <a:spLocks noGrp="1"/>
          </p:cNvSpPr>
          <p:nvPr>
            <p:ph type="pic" sz="quarter" idx="13"/>
          </p:nvPr>
        </p:nvSpPr>
        <p:spPr/>
      </p:sp>
      <p:sp>
        <p:nvSpPr>
          <p:cNvPr id="28" name="Freeform 27"/>
          <p:cNvSpPr/>
          <p:nvPr/>
        </p:nvSpPr>
        <p:spPr>
          <a:xfrm>
            <a:off x="0" y="32901"/>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31"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rot="16200000">
            <a:off x="11150470" y="5394781"/>
            <a:ext cx="1290738" cy="230832"/>
          </a:xfrm>
          <a:prstGeom prst="rect">
            <a:avLst/>
          </a:prstGeom>
          <a:noFill/>
        </p:spPr>
        <p:txBody>
          <a:bodyPr wrap="none" rtlCol="0">
            <a:spAutoFit/>
          </a:bodyPr>
          <a:lstStyle/>
          <a:p>
            <a:r>
              <a:rPr lang="en-US" sz="900" dirty="0">
                <a:solidFill>
                  <a:schemeClr val="bg1"/>
                </a:solidFill>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35" name="Freeform 34"/>
          <p:cNvSpPr/>
          <p:nvPr/>
        </p:nvSpPr>
        <p:spPr>
          <a:xfrm>
            <a:off x="0" y="16158"/>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FBE99B85-52A9-4F96-BDE2-BEE38526EC49}"/>
              </a:ext>
            </a:extLst>
          </p:cNvPr>
          <p:cNvSpPr/>
          <p:nvPr/>
        </p:nvSpPr>
        <p:spPr>
          <a:xfrm>
            <a:off x="1277587" y="5246364"/>
            <a:ext cx="1624193" cy="646331"/>
          </a:xfrm>
          <a:prstGeom prst="rect">
            <a:avLst/>
          </a:prstGeom>
        </p:spPr>
        <p:txBody>
          <a:bodyPr wrap="square">
            <a:spAutoFit/>
          </a:bodyPr>
          <a:lstStyle/>
          <a:p>
            <a:pPr algn="just"/>
            <a:r>
              <a:rPr lang="en-US" sz="1200" dirty="0">
                <a:solidFill>
                  <a:schemeClr val="bg1"/>
                </a:solidFill>
                <a:latin typeface="Source Sans Pro" panose="020B0503030403020204" pitchFamily="34" charset="0"/>
                <a:cs typeface="Poppins ExtraLight" panose="00000300000000000000" pitchFamily="2" charset="0"/>
              </a:rPr>
              <a:t>A wonderful serenity has taken possession of my entire</a:t>
            </a:r>
            <a:endParaRPr lang="id-ID" sz="1200" dirty="0">
              <a:solidFill>
                <a:schemeClr val="bg1"/>
              </a:solidFill>
              <a:latin typeface="Source Sans Pro" panose="020B0503030403020204" pitchFamily="34" charset="0"/>
              <a:cs typeface="Poppins ExtraLight" panose="00000300000000000000" pitchFamily="2" charset="0"/>
            </a:endParaRPr>
          </a:p>
        </p:txBody>
      </p:sp>
      <p:sp>
        <p:nvSpPr>
          <p:cNvPr id="55" name="Rectangle 54">
            <a:extLst>
              <a:ext uri="{FF2B5EF4-FFF2-40B4-BE49-F238E27FC236}">
                <a16:creationId xmlns:a16="http://schemas.microsoft.com/office/drawing/2014/main" id="{FBE99B85-52A9-4F96-BDE2-BEE38526EC49}"/>
              </a:ext>
            </a:extLst>
          </p:cNvPr>
          <p:cNvSpPr/>
          <p:nvPr/>
        </p:nvSpPr>
        <p:spPr>
          <a:xfrm>
            <a:off x="6371797" y="5246364"/>
            <a:ext cx="1624193" cy="646331"/>
          </a:xfrm>
          <a:prstGeom prst="rect">
            <a:avLst/>
          </a:prstGeom>
        </p:spPr>
        <p:txBody>
          <a:bodyPr wrap="square">
            <a:spAutoFit/>
          </a:bodyPr>
          <a:lstStyle/>
          <a:p>
            <a:pPr algn="just"/>
            <a:r>
              <a:rPr lang="en-US" sz="1200" dirty="0">
                <a:solidFill>
                  <a:schemeClr val="bg1"/>
                </a:solidFill>
                <a:latin typeface="Source Sans Pro" panose="020B0503030403020204" pitchFamily="34" charset="0"/>
                <a:cs typeface="Poppins ExtraLight" panose="00000300000000000000" pitchFamily="2" charset="0"/>
              </a:rPr>
              <a:t>A wonderful serenity has taken possession of my entire</a:t>
            </a:r>
            <a:endParaRPr lang="id-ID" sz="1200" dirty="0">
              <a:solidFill>
                <a:schemeClr val="bg1"/>
              </a:solidFill>
              <a:latin typeface="Source Sans Pro" panose="020B0503030403020204" pitchFamily="34" charset="0"/>
              <a:cs typeface="Poppins ExtraLight" panose="00000300000000000000" pitchFamily="2" charset="0"/>
            </a:endParaRPr>
          </a:p>
        </p:txBody>
      </p:sp>
      <p:sp>
        <p:nvSpPr>
          <p:cNvPr id="56" name="Rectangle 55">
            <a:extLst>
              <a:ext uri="{FF2B5EF4-FFF2-40B4-BE49-F238E27FC236}">
                <a16:creationId xmlns:a16="http://schemas.microsoft.com/office/drawing/2014/main" id="{FBE99B85-52A9-4F96-BDE2-BEE38526EC49}"/>
              </a:ext>
            </a:extLst>
          </p:cNvPr>
          <p:cNvSpPr/>
          <p:nvPr/>
        </p:nvSpPr>
        <p:spPr>
          <a:xfrm>
            <a:off x="3832195" y="5246364"/>
            <a:ext cx="1719215" cy="646331"/>
          </a:xfrm>
          <a:prstGeom prst="rect">
            <a:avLst/>
          </a:prstGeom>
        </p:spPr>
        <p:txBody>
          <a:bodyPr wrap="square">
            <a:spAutoFit/>
          </a:bodyPr>
          <a:lstStyle/>
          <a:p>
            <a:pPr algn="just"/>
            <a:r>
              <a:rPr lang="en-US" sz="1200" dirty="0">
                <a:solidFill>
                  <a:schemeClr val="bg1"/>
                </a:solidFill>
                <a:latin typeface="Source Sans Pro" panose="020B0503030403020204" pitchFamily="34" charset="0"/>
                <a:cs typeface="Poppins ExtraLight" panose="00000300000000000000" pitchFamily="2" charset="0"/>
              </a:rPr>
              <a:t>A wonderful serenity has taken possession of my entire</a:t>
            </a:r>
            <a:endParaRPr lang="id-ID" sz="1200" dirty="0">
              <a:solidFill>
                <a:schemeClr val="bg1"/>
              </a:solidFill>
              <a:latin typeface="Source Sans Pro" panose="020B0503030403020204" pitchFamily="34" charset="0"/>
              <a:cs typeface="Poppins ExtraLight" panose="00000300000000000000" pitchFamily="2" charset="0"/>
            </a:endParaRPr>
          </a:p>
        </p:txBody>
      </p:sp>
      <p:sp>
        <p:nvSpPr>
          <p:cNvPr id="58" name="Rectangle 57">
            <a:extLst>
              <a:ext uri="{FF2B5EF4-FFF2-40B4-BE49-F238E27FC236}">
                <a16:creationId xmlns:a16="http://schemas.microsoft.com/office/drawing/2014/main" id="{FBE99B85-52A9-4F96-BDE2-BEE38526EC49}"/>
              </a:ext>
            </a:extLst>
          </p:cNvPr>
          <p:cNvSpPr/>
          <p:nvPr/>
        </p:nvSpPr>
        <p:spPr>
          <a:xfrm>
            <a:off x="8931790" y="5246364"/>
            <a:ext cx="1719215" cy="646331"/>
          </a:xfrm>
          <a:prstGeom prst="rect">
            <a:avLst/>
          </a:prstGeom>
        </p:spPr>
        <p:txBody>
          <a:bodyPr wrap="square">
            <a:spAutoFit/>
          </a:bodyPr>
          <a:lstStyle/>
          <a:p>
            <a:pPr algn="just"/>
            <a:r>
              <a:rPr lang="en-US" sz="1200" dirty="0">
                <a:solidFill>
                  <a:schemeClr val="bg1"/>
                </a:solidFill>
                <a:latin typeface="Source Sans Pro" panose="020B0503030403020204" pitchFamily="34" charset="0"/>
                <a:cs typeface="Poppins ExtraLight" panose="00000300000000000000" pitchFamily="2" charset="0"/>
              </a:rPr>
              <a:t>A wonderful serenity has taken possession of my entire</a:t>
            </a:r>
            <a:endParaRPr lang="id-ID" sz="1200" dirty="0">
              <a:solidFill>
                <a:schemeClr val="bg1"/>
              </a:solidFill>
              <a:latin typeface="Source Sans Pro" panose="020B0503030403020204" pitchFamily="34" charset="0"/>
              <a:cs typeface="Poppins ExtraLight" panose="00000300000000000000" pitchFamily="2" charset="0"/>
            </a:endParaRPr>
          </a:p>
        </p:txBody>
      </p:sp>
      <p:sp>
        <p:nvSpPr>
          <p:cNvPr id="93" name="TextBox 92">
            <a:extLst>
              <a:ext uri="{FF2B5EF4-FFF2-40B4-BE49-F238E27FC236}">
                <a16:creationId xmlns:a16="http://schemas.microsoft.com/office/drawing/2014/main" id="{E6D28326-22C7-4B6F-9B08-3A130743269C}"/>
              </a:ext>
            </a:extLst>
          </p:cNvPr>
          <p:cNvSpPr txBox="1"/>
          <p:nvPr/>
        </p:nvSpPr>
        <p:spPr>
          <a:xfrm>
            <a:off x="1277587" y="882392"/>
            <a:ext cx="1186213" cy="400110"/>
          </a:xfrm>
          <a:prstGeom prst="rect">
            <a:avLst/>
          </a:prstGeom>
          <a:noFill/>
        </p:spPr>
        <p:txBody>
          <a:bodyPr wrap="square" rtlCol="0">
            <a:spAutoFit/>
          </a:bodyPr>
          <a:lstStyle/>
          <a:p>
            <a:r>
              <a:rPr lang="en-US" sz="2000" b="1" dirty="0">
                <a:solidFill>
                  <a:schemeClr val="bg1"/>
                </a:solidFill>
                <a:latin typeface="Source Sans Pro SemiBold" panose="020B0603030403020204" pitchFamily="34" charset="0"/>
                <a:cs typeface="Poppins SemiBold" panose="00000700000000000000" pitchFamily="50" charset="0"/>
              </a:rPr>
              <a:t>Image 01</a:t>
            </a:r>
            <a:endParaRPr lang="id-ID" sz="2000" b="1" dirty="0">
              <a:solidFill>
                <a:schemeClr val="bg1"/>
              </a:solidFill>
              <a:latin typeface="Source Sans Pro SemiBold" panose="020B0603030403020204" pitchFamily="34" charset="0"/>
              <a:cs typeface="Poppins SemiBold" panose="00000700000000000000" pitchFamily="50" charset="0"/>
            </a:endParaRPr>
          </a:p>
        </p:txBody>
      </p:sp>
      <p:sp>
        <p:nvSpPr>
          <p:cNvPr id="94" name="TextBox 93">
            <a:extLst>
              <a:ext uri="{FF2B5EF4-FFF2-40B4-BE49-F238E27FC236}">
                <a16:creationId xmlns:a16="http://schemas.microsoft.com/office/drawing/2014/main" id="{E6D28326-22C7-4B6F-9B08-3A130743269C}"/>
              </a:ext>
            </a:extLst>
          </p:cNvPr>
          <p:cNvSpPr txBox="1"/>
          <p:nvPr/>
        </p:nvSpPr>
        <p:spPr>
          <a:xfrm>
            <a:off x="6436327" y="882392"/>
            <a:ext cx="1323373" cy="400110"/>
          </a:xfrm>
          <a:prstGeom prst="rect">
            <a:avLst/>
          </a:prstGeom>
          <a:noFill/>
        </p:spPr>
        <p:txBody>
          <a:bodyPr wrap="square" rtlCol="0">
            <a:spAutoFit/>
          </a:bodyPr>
          <a:lstStyle/>
          <a:p>
            <a:r>
              <a:rPr lang="en-US" sz="2000" b="1" dirty="0">
                <a:solidFill>
                  <a:schemeClr val="bg1"/>
                </a:solidFill>
                <a:latin typeface="Source Sans Pro SemiBold" panose="020B0603030403020204" pitchFamily="34" charset="0"/>
                <a:cs typeface="Poppins SemiBold" panose="00000700000000000000" pitchFamily="50" charset="0"/>
              </a:rPr>
              <a:t>Image 03</a:t>
            </a:r>
            <a:endParaRPr lang="id-ID" sz="2000" b="1" dirty="0">
              <a:solidFill>
                <a:schemeClr val="bg1"/>
              </a:solidFill>
              <a:latin typeface="Source Sans Pro SemiBold" panose="020B0603030403020204" pitchFamily="34" charset="0"/>
              <a:cs typeface="Poppins SemiBold" panose="00000700000000000000" pitchFamily="50" charset="0"/>
            </a:endParaRPr>
          </a:p>
        </p:txBody>
      </p:sp>
      <p:sp>
        <p:nvSpPr>
          <p:cNvPr id="95" name="TextBox 94">
            <a:extLst>
              <a:ext uri="{FF2B5EF4-FFF2-40B4-BE49-F238E27FC236}">
                <a16:creationId xmlns:a16="http://schemas.microsoft.com/office/drawing/2014/main" id="{E6D28326-22C7-4B6F-9B08-3A130743269C}"/>
              </a:ext>
            </a:extLst>
          </p:cNvPr>
          <p:cNvSpPr txBox="1"/>
          <p:nvPr/>
        </p:nvSpPr>
        <p:spPr>
          <a:xfrm>
            <a:off x="3844011" y="882392"/>
            <a:ext cx="1204239" cy="400110"/>
          </a:xfrm>
          <a:prstGeom prst="rect">
            <a:avLst/>
          </a:prstGeom>
          <a:noFill/>
        </p:spPr>
        <p:txBody>
          <a:bodyPr wrap="square" rtlCol="0">
            <a:spAutoFit/>
          </a:bodyPr>
          <a:lstStyle/>
          <a:p>
            <a:r>
              <a:rPr lang="en-US" sz="2000" b="1" dirty="0">
                <a:solidFill>
                  <a:schemeClr val="bg1"/>
                </a:solidFill>
                <a:latin typeface="Source Sans Pro SemiBold" panose="020B0603030403020204" pitchFamily="34" charset="0"/>
                <a:cs typeface="Poppins SemiBold" panose="00000700000000000000" pitchFamily="50" charset="0"/>
              </a:rPr>
              <a:t>Image 02</a:t>
            </a:r>
            <a:endParaRPr lang="id-ID" sz="2000" b="1" dirty="0">
              <a:solidFill>
                <a:schemeClr val="bg1"/>
              </a:solidFill>
              <a:latin typeface="Source Sans Pro SemiBold" panose="020B0603030403020204" pitchFamily="34" charset="0"/>
              <a:cs typeface="Poppins SemiBold" panose="00000700000000000000" pitchFamily="50" charset="0"/>
            </a:endParaRPr>
          </a:p>
        </p:txBody>
      </p:sp>
      <p:sp>
        <p:nvSpPr>
          <p:cNvPr id="96" name="TextBox 95">
            <a:extLst>
              <a:ext uri="{FF2B5EF4-FFF2-40B4-BE49-F238E27FC236}">
                <a16:creationId xmlns:a16="http://schemas.microsoft.com/office/drawing/2014/main" id="{E6D28326-22C7-4B6F-9B08-3A130743269C}"/>
              </a:ext>
            </a:extLst>
          </p:cNvPr>
          <p:cNvSpPr txBox="1"/>
          <p:nvPr/>
        </p:nvSpPr>
        <p:spPr>
          <a:xfrm>
            <a:off x="8931790" y="882392"/>
            <a:ext cx="1240910" cy="400110"/>
          </a:xfrm>
          <a:prstGeom prst="rect">
            <a:avLst/>
          </a:prstGeom>
          <a:noFill/>
        </p:spPr>
        <p:txBody>
          <a:bodyPr wrap="square" rtlCol="0">
            <a:spAutoFit/>
          </a:bodyPr>
          <a:lstStyle/>
          <a:p>
            <a:r>
              <a:rPr lang="en-US" sz="2000" b="1" dirty="0">
                <a:solidFill>
                  <a:schemeClr val="bg1"/>
                </a:solidFill>
                <a:latin typeface="Source Sans Pro SemiBold" panose="020B0603030403020204" pitchFamily="34" charset="0"/>
                <a:cs typeface="Poppins SemiBold" panose="00000700000000000000" pitchFamily="50" charset="0"/>
              </a:rPr>
              <a:t>Image 04</a:t>
            </a:r>
            <a:endParaRPr lang="id-ID" sz="2000" b="1" dirty="0">
              <a:solidFill>
                <a:schemeClr val="bg1"/>
              </a:solidFill>
              <a:latin typeface="Source Sans Pro SemiBold" panose="020B0603030403020204" pitchFamily="34" charset="0"/>
              <a:cs typeface="Poppins SemiBold" panose="00000700000000000000" pitchFamily="50" charset="0"/>
            </a:endParaRPr>
          </a:p>
        </p:txBody>
      </p:sp>
      <p:cxnSp>
        <p:nvCxnSpPr>
          <p:cNvPr id="97" name="Straight Connector 96"/>
          <p:cNvCxnSpPr/>
          <p:nvPr/>
        </p:nvCxnSpPr>
        <p:spPr>
          <a:xfrm>
            <a:off x="1348229" y="1378381"/>
            <a:ext cx="9302776" cy="0"/>
          </a:xfrm>
          <a:prstGeom prst="line">
            <a:avLst/>
          </a:prstGeom>
          <a:ln w="63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2" name="Freeform 41"/>
          <p:cNvSpPr/>
          <p:nvPr/>
        </p:nvSpPr>
        <p:spPr>
          <a:xfrm flipH="1">
            <a:off x="10402294" y="4301091"/>
            <a:ext cx="927418" cy="927420"/>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flipH="1">
            <a:off x="554547" y="1912166"/>
            <a:ext cx="895920" cy="895922"/>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6599827"/>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0" name="Rectangle 19"/>
          <p:cNvSpPr/>
          <p:nvPr/>
        </p:nvSpPr>
        <p:spPr>
          <a:xfrm>
            <a:off x="8460518" y="3204425"/>
            <a:ext cx="2652267" cy="2631225"/>
          </a:xfrm>
          <a:prstGeom prst="rect">
            <a:avLst/>
          </a:prstGeom>
          <a:solidFill>
            <a:schemeClr val="accent3">
              <a:alpha val="9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23" name="Rectangle 22"/>
          <p:cNvSpPr/>
          <p:nvPr/>
        </p:nvSpPr>
        <p:spPr>
          <a:xfrm>
            <a:off x="1093803" y="3170924"/>
            <a:ext cx="2652267" cy="2597062"/>
          </a:xfrm>
          <a:prstGeom prst="rect">
            <a:avLst/>
          </a:prstGeom>
          <a:solidFill>
            <a:schemeClr val="accent3">
              <a:alpha val="9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3" name="Picture Placeholder 2">
            <a:extLst>
              <a:ext uri="{FF2B5EF4-FFF2-40B4-BE49-F238E27FC236}">
                <a16:creationId xmlns:a16="http://schemas.microsoft.com/office/drawing/2014/main" id="{D726E0F5-6187-4339-904D-31ACB4CF8470}"/>
              </a:ext>
            </a:extLst>
          </p:cNvPr>
          <p:cNvSpPr>
            <a:spLocks noGrp="1"/>
          </p:cNvSpPr>
          <p:nvPr>
            <p:ph type="pic" sz="quarter" idx="10"/>
          </p:nvPr>
        </p:nvSpPr>
        <p:spPr/>
      </p:sp>
      <p:sp>
        <p:nvSpPr>
          <p:cNvPr id="6" name="Picture Placeholder 5">
            <a:extLst>
              <a:ext uri="{FF2B5EF4-FFF2-40B4-BE49-F238E27FC236}">
                <a16:creationId xmlns:a16="http://schemas.microsoft.com/office/drawing/2014/main" id="{B6BD3450-8D5E-42B6-8DF0-B7BAC3C46077}"/>
              </a:ext>
            </a:extLst>
          </p:cNvPr>
          <p:cNvSpPr>
            <a:spLocks noGrp="1"/>
          </p:cNvSpPr>
          <p:nvPr>
            <p:ph type="pic" sz="quarter" idx="11"/>
          </p:nvPr>
        </p:nvSpPr>
        <p:spPr/>
      </p:sp>
      <p:sp>
        <p:nvSpPr>
          <p:cNvPr id="39" name="Oval 38"/>
          <p:cNvSpPr/>
          <p:nvPr/>
        </p:nvSpPr>
        <p:spPr>
          <a:xfrm>
            <a:off x="1938623" y="1193565"/>
            <a:ext cx="1046440" cy="104644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panose="020B0503030403020204" pitchFamily="34" charset="0"/>
            </a:endParaRPr>
          </a:p>
        </p:txBody>
      </p:sp>
      <p:sp>
        <p:nvSpPr>
          <p:cNvPr id="44" name="Oval 43"/>
          <p:cNvSpPr/>
          <p:nvPr/>
        </p:nvSpPr>
        <p:spPr>
          <a:xfrm>
            <a:off x="9281477" y="1193565"/>
            <a:ext cx="1046440" cy="104644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panose="020B0503030403020204" pitchFamily="34" charset="0"/>
            </a:endParaRPr>
          </a:p>
        </p:txBody>
      </p:sp>
      <p:sp>
        <p:nvSpPr>
          <p:cNvPr id="45" name="TextBox 44">
            <a:extLst>
              <a:ext uri="{FF2B5EF4-FFF2-40B4-BE49-F238E27FC236}">
                <a16:creationId xmlns:a16="http://schemas.microsoft.com/office/drawing/2014/main" id="{892CE4F4-1787-44CE-B0EB-A0AD1440CAE1}"/>
              </a:ext>
            </a:extLst>
          </p:cNvPr>
          <p:cNvSpPr txBox="1"/>
          <p:nvPr/>
        </p:nvSpPr>
        <p:spPr>
          <a:xfrm>
            <a:off x="1767429" y="2428950"/>
            <a:ext cx="1388828" cy="400110"/>
          </a:xfrm>
          <a:prstGeom prst="rect">
            <a:avLst/>
          </a:prstGeom>
          <a:noFill/>
        </p:spPr>
        <p:txBody>
          <a:bodyPr wrap="square" rtlCol="0">
            <a:spAutoFit/>
          </a:bodyPr>
          <a:lstStyle/>
          <a:p>
            <a:pPr algn="ctr"/>
            <a:r>
              <a:rPr lang="en-US" sz="2000" dirty="0">
                <a:solidFill>
                  <a:schemeClr val="bg1"/>
                </a:solidFill>
                <a:latin typeface="Source Sans Pro" panose="020B0503030403020204" pitchFamily="34" charset="0"/>
                <a:ea typeface="Roboto Black" panose="02000000000000000000" pitchFamily="2" charset="0"/>
                <a:cs typeface="Segoe UI" panose="020B0502040204020203" pitchFamily="34" charset="0"/>
              </a:rPr>
              <a:t>Picture 01</a:t>
            </a:r>
            <a:endParaRPr lang="id-ID" sz="2000" dirty="0">
              <a:solidFill>
                <a:schemeClr val="bg1"/>
              </a:solidFill>
              <a:latin typeface="Source Sans Pro" panose="020B0503030403020204" pitchFamily="34" charset="0"/>
              <a:ea typeface="Roboto Black" panose="02000000000000000000" pitchFamily="2" charset="0"/>
              <a:cs typeface="Segoe UI" panose="020B0502040204020203" pitchFamily="34" charset="0"/>
            </a:endParaRPr>
          </a:p>
        </p:txBody>
      </p:sp>
      <p:sp>
        <p:nvSpPr>
          <p:cNvPr id="46" name="TextBox 45">
            <a:extLst>
              <a:ext uri="{FF2B5EF4-FFF2-40B4-BE49-F238E27FC236}">
                <a16:creationId xmlns:a16="http://schemas.microsoft.com/office/drawing/2014/main" id="{892CE4F4-1787-44CE-B0EB-A0AD1440CAE1}"/>
              </a:ext>
            </a:extLst>
          </p:cNvPr>
          <p:cNvSpPr txBox="1"/>
          <p:nvPr/>
        </p:nvSpPr>
        <p:spPr>
          <a:xfrm>
            <a:off x="9116567" y="2378975"/>
            <a:ext cx="1376260" cy="400110"/>
          </a:xfrm>
          <a:prstGeom prst="rect">
            <a:avLst/>
          </a:prstGeom>
          <a:noFill/>
        </p:spPr>
        <p:txBody>
          <a:bodyPr wrap="square" rtlCol="0">
            <a:spAutoFit/>
          </a:bodyPr>
          <a:lstStyle/>
          <a:p>
            <a:pPr algn="ctr"/>
            <a:r>
              <a:rPr lang="en-US" sz="2000" dirty="0">
                <a:solidFill>
                  <a:schemeClr val="bg1"/>
                </a:solidFill>
                <a:latin typeface="Source Sans Pro" panose="020B0503030403020204" pitchFamily="34" charset="0"/>
                <a:ea typeface="Roboto Black" panose="02000000000000000000" pitchFamily="2" charset="0"/>
                <a:cs typeface="Segoe UI" panose="020B0502040204020203" pitchFamily="34" charset="0"/>
              </a:rPr>
              <a:t>Picture 02</a:t>
            </a:r>
            <a:endParaRPr lang="id-ID" sz="2000" dirty="0">
              <a:solidFill>
                <a:schemeClr val="bg1"/>
              </a:solidFill>
              <a:latin typeface="Source Sans Pro" panose="020B0503030403020204" pitchFamily="34" charset="0"/>
              <a:ea typeface="Roboto Black" panose="02000000000000000000" pitchFamily="2" charset="0"/>
              <a:cs typeface="Segoe UI" panose="020B0502040204020203" pitchFamily="34" charset="0"/>
            </a:endParaRPr>
          </a:p>
        </p:txBody>
      </p:sp>
      <p:sp>
        <p:nvSpPr>
          <p:cNvPr id="32" name="TextBox 31">
            <a:extLst>
              <a:ext uri="{FF2B5EF4-FFF2-40B4-BE49-F238E27FC236}">
                <a16:creationId xmlns:a16="http://schemas.microsoft.com/office/drawing/2014/main" id="{81B09965-7D89-4628-A6C4-80C74D6B02D7}"/>
              </a:ext>
            </a:extLst>
          </p:cNvPr>
          <p:cNvSpPr txBox="1"/>
          <p:nvPr/>
        </p:nvSpPr>
        <p:spPr>
          <a:xfrm>
            <a:off x="4215565" y="2873633"/>
            <a:ext cx="2223124" cy="307777"/>
          </a:xfrm>
          <a:prstGeom prst="rect">
            <a:avLst/>
          </a:prstGeom>
          <a:noFill/>
        </p:spPr>
        <p:txBody>
          <a:bodyPr wrap="square" rtlCol="0">
            <a:spAutoFit/>
          </a:bodyPr>
          <a:lstStyle/>
          <a:p>
            <a:r>
              <a:rPr lang="en-US" sz="1400" dirty="0">
                <a:solidFill>
                  <a:schemeClr val="bg1"/>
                </a:solidFill>
                <a:latin typeface="Source Sans Pro" panose="020B0503030403020204" pitchFamily="34" charset="0"/>
                <a:ea typeface="Roboto Black" panose="02000000000000000000" pitchFamily="2" charset="0"/>
              </a:rPr>
              <a:t>The First Images</a:t>
            </a:r>
          </a:p>
        </p:txBody>
      </p:sp>
      <p:sp>
        <p:nvSpPr>
          <p:cNvPr id="33" name="Rectangle 32">
            <a:extLst>
              <a:ext uri="{FF2B5EF4-FFF2-40B4-BE49-F238E27FC236}">
                <a16:creationId xmlns:a16="http://schemas.microsoft.com/office/drawing/2014/main" id="{6D633CC8-B51F-4A7D-A77C-6C1288B7F6FA}"/>
              </a:ext>
            </a:extLst>
          </p:cNvPr>
          <p:cNvSpPr/>
          <p:nvPr/>
        </p:nvSpPr>
        <p:spPr>
          <a:xfrm>
            <a:off x="4215569" y="3167530"/>
            <a:ext cx="3601363" cy="617157"/>
          </a:xfrm>
          <a:prstGeom prst="rect">
            <a:avLst/>
          </a:prstGeom>
        </p:spPr>
        <p:txBody>
          <a:bodyPr wrap="square">
            <a:spAutoFit/>
          </a:bodyPr>
          <a:lstStyle/>
          <a:p>
            <a:pPr algn="just">
              <a:lnSpc>
                <a:spcPct val="150000"/>
              </a:lnSpc>
            </a:pPr>
            <a:r>
              <a:rPr lang="en-US" sz="1200" dirty="0">
                <a:solidFill>
                  <a:schemeClr val="bg1"/>
                </a:solidFill>
                <a:latin typeface="Source Sans Pro" panose="020B0503030403020204" pitchFamily="34" charset="0"/>
                <a:ea typeface="Roboto Light" panose="02000000000000000000" pitchFamily="2" charset="0"/>
                <a:cs typeface="Segoe UI Light" panose="020B0502040204020203" pitchFamily="34" charset="0"/>
              </a:rPr>
              <a:t>A wonderful new serenity has taken possession of my entire serenity new serenity has</a:t>
            </a:r>
          </a:p>
        </p:txBody>
      </p:sp>
      <p:sp>
        <p:nvSpPr>
          <p:cNvPr id="34" name="TextBox 33">
            <a:extLst>
              <a:ext uri="{FF2B5EF4-FFF2-40B4-BE49-F238E27FC236}">
                <a16:creationId xmlns:a16="http://schemas.microsoft.com/office/drawing/2014/main" id="{81B09965-7D89-4628-A6C4-80C74D6B02D7}"/>
              </a:ext>
            </a:extLst>
          </p:cNvPr>
          <p:cNvSpPr txBox="1"/>
          <p:nvPr/>
        </p:nvSpPr>
        <p:spPr>
          <a:xfrm>
            <a:off x="4215562" y="4198097"/>
            <a:ext cx="2223124" cy="307777"/>
          </a:xfrm>
          <a:prstGeom prst="rect">
            <a:avLst/>
          </a:prstGeom>
          <a:noFill/>
        </p:spPr>
        <p:txBody>
          <a:bodyPr wrap="square" rtlCol="0">
            <a:spAutoFit/>
          </a:bodyPr>
          <a:lstStyle/>
          <a:p>
            <a:r>
              <a:rPr lang="en-US" sz="1400" dirty="0">
                <a:solidFill>
                  <a:schemeClr val="bg1"/>
                </a:solidFill>
                <a:latin typeface="Source Sans Pro" panose="020B0503030403020204" pitchFamily="34" charset="0"/>
                <a:ea typeface="Roboto Black" panose="02000000000000000000" pitchFamily="2" charset="0"/>
              </a:rPr>
              <a:t>The Second Images</a:t>
            </a:r>
          </a:p>
        </p:txBody>
      </p:sp>
      <p:sp>
        <p:nvSpPr>
          <p:cNvPr id="35" name="Rectangle 34">
            <a:extLst>
              <a:ext uri="{FF2B5EF4-FFF2-40B4-BE49-F238E27FC236}">
                <a16:creationId xmlns:a16="http://schemas.microsoft.com/office/drawing/2014/main" id="{6D633CC8-B51F-4A7D-A77C-6C1288B7F6FA}"/>
              </a:ext>
            </a:extLst>
          </p:cNvPr>
          <p:cNvSpPr/>
          <p:nvPr/>
        </p:nvSpPr>
        <p:spPr>
          <a:xfrm>
            <a:off x="4215566" y="4491994"/>
            <a:ext cx="3601363" cy="617157"/>
          </a:xfrm>
          <a:prstGeom prst="rect">
            <a:avLst/>
          </a:prstGeom>
        </p:spPr>
        <p:txBody>
          <a:bodyPr wrap="square">
            <a:spAutoFit/>
          </a:bodyPr>
          <a:lstStyle/>
          <a:p>
            <a:pPr algn="just">
              <a:lnSpc>
                <a:spcPct val="150000"/>
              </a:lnSpc>
            </a:pPr>
            <a:r>
              <a:rPr lang="en-US" sz="1200" dirty="0">
                <a:solidFill>
                  <a:schemeClr val="bg1"/>
                </a:solidFill>
                <a:latin typeface="Source Sans Pro" panose="020B0503030403020204" pitchFamily="34" charset="0"/>
                <a:ea typeface="Roboto Light" panose="02000000000000000000" pitchFamily="2" charset="0"/>
                <a:cs typeface="Segoe UI Light" panose="020B0502040204020203" pitchFamily="34" charset="0"/>
              </a:rPr>
              <a:t>A wonderful new serenity has taken possession of my entire serenity new serenity has</a:t>
            </a:r>
          </a:p>
        </p:txBody>
      </p:sp>
      <p:sp>
        <p:nvSpPr>
          <p:cNvPr id="51" name="TextBox 50">
            <a:extLst>
              <a:ext uri="{FF2B5EF4-FFF2-40B4-BE49-F238E27FC236}">
                <a16:creationId xmlns:a16="http://schemas.microsoft.com/office/drawing/2014/main" id="{81B09965-7D89-4628-A6C4-80C74D6B02D7}"/>
              </a:ext>
            </a:extLst>
          </p:cNvPr>
          <p:cNvSpPr txBox="1"/>
          <p:nvPr/>
        </p:nvSpPr>
        <p:spPr>
          <a:xfrm>
            <a:off x="4215562" y="5287909"/>
            <a:ext cx="2997784" cy="369332"/>
          </a:xfrm>
          <a:prstGeom prst="rect">
            <a:avLst/>
          </a:prstGeom>
          <a:noFill/>
        </p:spPr>
        <p:txBody>
          <a:bodyPr wrap="square" rtlCol="0">
            <a:spAutoFit/>
          </a:bodyPr>
          <a:lstStyle/>
          <a:p>
            <a:r>
              <a:rPr lang="en-US" i="1" dirty="0">
                <a:solidFill>
                  <a:schemeClr val="bg1"/>
                </a:solidFill>
                <a:latin typeface="Source Sans Pro" panose="020B0503030403020204" pitchFamily="34" charset="0"/>
                <a:ea typeface="Roboto Black" panose="02000000000000000000" pitchFamily="2" charset="0"/>
              </a:rPr>
              <a:t>Description The New</a:t>
            </a:r>
          </a:p>
        </p:txBody>
      </p:sp>
      <p:sp>
        <p:nvSpPr>
          <p:cNvPr id="36" name="TextBox 35">
            <a:extLst>
              <a:ext uri="{FF2B5EF4-FFF2-40B4-BE49-F238E27FC236}">
                <a16:creationId xmlns:a16="http://schemas.microsoft.com/office/drawing/2014/main" id="{892CE4F4-1787-44CE-B0EB-A0AD1440CAE1}"/>
              </a:ext>
            </a:extLst>
          </p:cNvPr>
          <p:cNvSpPr txBox="1"/>
          <p:nvPr/>
        </p:nvSpPr>
        <p:spPr>
          <a:xfrm>
            <a:off x="2152210" y="1455175"/>
            <a:ext cx="619266" cy="523220"/>
          </a:xfrm>
          <a:prstGeom prst="rect">
            <a:avLst/>
          </a:prstGeom>
          <a:noFill/>
        </p:spPr>
        <p:txBody>
          <a:bodyPr wrap="square" rtlCol="0">
            <a:spAutoFit/>
          </a:bodyPr>
          <a:lstStyle/>
          <a:p>
            <a:pPr algn="ctr"/>
            <a:r>
              <a:rPr lang="en-US" sz="2800" dirty="0">
                <a:solidFill>
                  <a:schemeClr val="bg1"/>
                </a:solidFill>
                <a:latin typeface="Source Sans Pro" panose="020B0503030403020204" pitchFamily="34" charset="0"/>
                <a:ea typeface="Roboto Black" panose="02000000000000000000" pitchFamily="2" charset="0"/>
                <a:cs typeface="Segoe UI" panose="020B0502040204020203" pitchFamily="34" charset="0"/>
              </a:rPr>
              <a:t>01</a:t>
            </a:r>
            <a:endParaRPr lang="id-ID" sz="2800" dirty="0">
              <a:solidFill>
                <a:schemeClr val="bg1"/>
              </a:solidFill>
              <a:latin typeface="Source Sans Pro" panose="020B0503030403020204" pitchFamily="34" charset="0"/>
              <a:ea typeface="Roboto Black" panose="02000000000000000000" pitchFamily="2" charset="0"/>
              <a:cs typeface="Segoe UI" panose="020B0502040204020203" pitchFamily="34" charset="0"/>
            </a:endParaRPr>
          </a:p>
        </p:txBody>
      </p:sp>
      <p:sp>
        <p:nvSpPr>
          <p:cNvPr id="38" name="TextBox 37">
            <a:extLst>
              <a:ext uri="{FF2B5EF4-FFF2-40B4-BE49-F238E27FC236}">
                <a16:creationId xmlns:a16="http://schemas.microsoft.com/office/drawing/2014/main" id="{892CE4F4-1787-44CE-B0EB-A0AD1440CAE1}"/>
              </a:ext>
            </a:extLst>
          </p:cNvPr>
          <p:cNvSpPr txBox="1"/>
          <p:nvPr/>
        </p:nvSpPr>
        <p:spPr>
          <a:xfrm>
            <a:off x="9495064" y="1460175"/>
            <a:ext cx="619266" cy="523220"/>
          </a:xfrm>
          <a:prstGeom prst="rect">
            <a:avLst/>
          </a:prstGeom>
          <a:noFill/>
        </p:spPr>
        <p:txBody>
          <a:bodyPr wrap="square" rtlCol="0">
            <a:spAutoFit/>
          </a:bodyPr>
          <a:lstStyle/>
          <a:p>
            <a:pPr algn="ctr"/>
            <a:r>
              <a:rPr lang="en-US" sz="2800" dirty="0">
                <a:solidFill>
                  <a:schemeClr val="bg1"/>
                </a:solidFill>
                <a:latin typeface="Source Sans Pro" panose="020B0503030403020204" pitchFamily="34" charset="0"/>
                <a:ea typeface="Roboto Black" panose="02000000000000000000" pitchFamily="2" charset="0"/>
                <a:cs typeface="Segoe UI" panose="020B0502040204020203" pitchFamily="34" charset="0"/>
              </a:rPr>
              <a:t>02</a:t>
            </a:r>
            <a:endParaRPr lang="id-ID" sz="2800" dirty="0">
              <a:solidFill>
                <a:schemeClr val="bg1"/>
              </a:solidFill>
              <a:latin typeface="Source Sans Pro" panose="020B0503030403020204" pitchFamily="34" charset="0"/>
              <a:ea typeface="Roboto Black" panose="02000000000000000000" pitchFamily="2" charset="0"/>
              <a:cs typeface="Segoe UI" panose="020B0502040204020203" pitchFamily="34" charset="0"/>
            </a:endParaRPr>
          </a:p>
        </p:txBody>
      </p:sp>
      <p:sp>
        <p:nvSpPr>
          <p:cNvPr id="29" name="Freeform 28"/>
          <p:cNvSpPr/>
          <p:nvPr/>
        </p:nvSpPr>
        <p:spPr>
          <a:xfrm>
            <a:off x="0" y="32901"/>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53"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rot="16200000">
            <a:off x="11150470" y="5394781"/>
            <a:ext cx="1290738" cy="230832"/>
          </a:xfrm>
          <a:prstGeom prst="rect">
            <a:avLst/>
          </a:prstGeom>
          <a:noFill/>
        </p:spPr>
        <p:txBody>
          <a:bodyPr wrap="none" rtlCol="0">
            <a:spAutoFit/>
          </a:bodyPr>
          <a:lstStyle/>
          <a:p>
            <a:r>
              <a:rPr lang="en-US" sz="900" dirty="0">
                <a:solidFill>
                  <a:schemeClr val="bg1"/>
                </a:solidFill>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57" name="Freeform 56"/>
          <p:cNvSpPr/>
          <p:nvPr/>
        </p:nvSpPr>
        <p:spPr>
          <a:xfrm>
            <a:off x="0" y="16158"/>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4157889" y="1496191"/>
            <a:ext cx="4043094" cy="769441"/>
          </a:xfrm>
          <a:prstGeom prst="rect">
            <a:avLst/>
          </a:prstGeom>
          <a:noFill/>
        </p:spPr>
        <p:txBody>
          <a:bodyPr wrap="none" rtlCol="0">
            <a:spAutoFit/>
          </a:bodyPr>
          <a:lstStyle/>
          <a:p>
            <a:r>
              <a:rPr lang="en-US" sz="4400" dirty="0">
                <a:solidFill>
                  <a:schemeClr val="bg1"/>
                </a:solidFill>
                <a:latin typeface="Caveat" pitchFamily="2" charset="0"/>
                <a:cs typeface="Poppins Medium" panose="00000600000000000000" pitchFamily="2" charset="0"/>
              </a:rPr>
              <a:t>MORE OF IMAGES</a:t>
            </a:r>
            <a:endParaRPr lang="en-US" sz="4400" dirty="0">
              <a:solidFill>
                <a:schemeClr val="bg1"/>
              </a:solidFill>
              <a:latin typeface="Caveat" pitchFamily="2" charset="0"/>
              <a:cs typeface="Poppins Light" panose="00000400000000000000" pitchFamily="2" charset="0"/>
            </a:endParaRPr>
          </a:p>
        </p:txBody>
      </p:sp>
      <p:sp>
        <p:nvSpPr>
          <p:cNvPr id="63" name="Rounded Rectangle 62"/>
          <p:cNvSpPr/>
          <p:nvPr/>
        </p:nvSpPr>
        <p:spPr>
          <a:xfrm>
            <a:off x="4333176" y="2426896"/>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4" name="Rounded Rectangle 63"/>
          <p:cNvSpPr/>
          <p:nvPr/>
        </p:nvSpPr>
        <p:spPr>
          <a:xfrm>
            <a:off x="5184855" y="2426895"/>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5" name="Freeform 64"/>
          <p:cNvSpPr/>
          <p:nvPr/>
        </p:nvSpPr>
        <p:spPr>
          <a:xfrm flipH="1">
            <a:off x="10509994" y="5228146"/>
            <a:ext cx="927418" cy="927420"/>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65"/>
          <p:cNvSpPr/>
          <p:nvPr/>
        </p:nvSpPr>
        <p:spPr>
          <a:xfrm flipH="1">
            <a:off x="645843" y="2871555"/>
            <a:ext cx="895920" cy="895922"/>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7868247"/>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5EA4CCC-BAC3-455D-A450-EA936987B43C}"/>
              </a:ext>
            </a:extLst>
          </p:cNvPr>
          <p:cNvSpPr>
            <a:spLocks noGrp="1"/>
          </p:cNvSpPr>
          <p:nvPr>
            <p:ph type="pic" sz="quarter" idx="11"/>
          </p:nvPr>
        </p:nvSpPr>
        <p:spPr/>
      </p:sp>
      <p:sp>
        <p:nvSpPr>
          <p:cNvPr id="7" name="Picture Placeholder 6">
            <a:extLst>
              <a:ext uri="{FF2B5EF4-FFF2-40B4-BE49-F238E27FC236}">
                <a16:creationId xmlns:a16="http://schemas.microsoft.com/office/drawing/2014/main" id="{7D203ADE-4DD3-41B4-81D1-A4BAF989596C}"/>
              </a:ext>
            </a:extLst>
          </p:cNvPr>
          <p:cNvSpPr>
            <a:spLocks noGrp="1"/>
          </p:cNvSpPr>
          <p:nvPr>
            <p:ph type="pic" sz="quarter" idx="12"/>
          </p:nvPr>
        </p:nvSpPr>
        <p:spPr/>
      </p:sp>
      <p:sp>
        <p:nvSpPr>
          <p:cNvPr id="9" name="Picture Placeholder 8">
            <a:extLst>
              <a:ext uri="{FF2B5EF4-FFF2-40B4-BE49-F238E27FC236}">
                <a16:creationId xmlns:a16="http://schemas.microsoft.com/office/drawing/2014/main" id="{65BF0B71-59C6-4D28-A9E3-F3C8651D7C87}"/>
              </a:ext>
            </a:extLst>
          </p:cNvPr>
          <p:cNvSpPr>
            <a:spLocks noGrp="1"/>
          </p:cNvSpPr>
          <p:nvPr>
            <p:ph type="pic" sz="quarter" idx="10"/>
          </p:nvPr>
        </p:nvSpPr>
        <p:spPr/>
      </p:sp>
      <p:sp>
        <p:nvSpPr>
          <p:cNvPr id="31" name="TextBox 30"/>
          <p:cNvSpPr txBox="1"/>
          <p:nvPr/>
        </p:nvSpPr>
        <p:spPr>
          <a:xfrm>
            <a:off x="1366189" y="2543915"/>
            <a:ext cx="660462" cy="646331"/>
          </a:xfrm>
          <a:prstGeom prst="rect">
            <a:avLst/>
          </a:prstGeom>
          <a:noFill/>
        </p:spPr>
        <p:txBody>
          <a:bodyPr wrap="square" rtlCol="0">
            <a:spAutoFit/>
          </a:bodyPr>
          <a:lstStyle/>
          <a:p>
            <a:pPr algn="ctr"/>
            <a:r>
              <a:rPr lang="en-US" sz="3600" dirty="0">
                <a:solidFill>
                  <a:schemeClr val="accent3"/>
                </a:solidFill>
                <a:latin typeface="Source Sans Pro Black" panose="020B0803030403020204" pitchFamily="34" charset="0"/>
                <a:cs typeface="Poppins ExtraBold" panose="00000900000000000000" pitchFamily="2" charset="0"/>
              </a:rPr>
              <a:t>1.</a:t>
            </a:r>
          </a:p>
        </p:txBody>
      </p:sp>
      <p:sp>
        <p:nvSpPr>
          <p:cNvPr id="32" name="TextBox 31"/>
          <p:cNvSpPr txBox="1"/>
          <p:nvPr/>
        </p:nvSpPr>
        <p:spPr>
          <a:xfrm>
            <a:off x="1366189" y="3518461"/>
            <a:ext cx="660462" cy="646331"/>
          </a:xfrm>
          <a:prstGeom prst="rect">
            <a:avLst/>
          </a:prstGeom>
          <a:noFill/>
        </p:spPr>
        <p:txBody>
          <a:bodyPr wrap="square" rtlCol="0">
            <a:spAutoFit/>
          </a:bodyPr>
          <a:lstStyle/>
          <a:p>
            <a:pPr algn="ctr"/>
            <a:r>
              <a:rPr lang="en-US" sz="3600" dirty="0">
                <a:solidFill>
                  <a:schemeClr val="accent3"/>
                </a:solidFill>
                <a:latin typeface="Source Sans Pro Black" panose="020B0803030403020204" pitchFamily="34" charset="0"/>
                <a:cs typeface="Poppins ExtraBold" panose="00000900000000000000" pitchFamily="2" charset="0"/>
              </a:rPr>
              <a:t>2.</a:t>
            </a:r>
          </a:p>
        </p:txBody>
      </p:sp>
      <p:sp>
        <p:nvSpPr>
          <p:cNvPr id="33" name="TextBox 32"/>
          <p:cNvSpPr txBox="1"/>
          <p:nvPr/>
        </p:nvSpPr>
        <p:spPr>
          <a:xfrm>
            <a:off x="1366189" y="4493007"/>
            <a:ext cx="660462" cy="646331"/>
          </a:xfrm>
          <a:prstGeom prst="rect">
            <a:avLst/>
          </a:prstGeom>
          <a:noFill/>
        </p:spPr>
        <p:txBody>
          <a:bodyPr wrap="square" rtlCol="0">
            <a:spAutoFit/>
          </a:bodyPr>
          <a:lstStyle/>
          <a:p>
            <a:pPr algn="ctr"/>
            <a:r>
              <a:rPr lang="en-US" sz="3600" dirty="0">
                <a:solidFill>
                  <a:schemeClr val="accent3"/>
                </a:solidFill>
                <a:latin typeface="Source Sans Pro Black" panose="020B0803030403020204" pitchFamily="34" charset="0"/>
                <a:cs typeface="Poppins ExtraBold" panose="00000900000000000000" pitchFamily="2" charset="0"/>
              </a:rPr>
              <a:t>3.</a:t>
            </a:r>
          </a:p>
        </p:txBody>
      </p:sp>
      <p:sp>
        <p:nvSpPr>
          <p:cNvPr id="34" name="TextBox 33">
            <a:extLst>
              <a:ext uri="{FF2B5EF4-FFF2-40B4-BE49-F238E27FC236}">
                <a16:creationId xmlns:a16="http://schemas.microsoft.com/office/drawing/2014/main" id="{5878F46F-9D59-4B42-87EB-3BAECB71F1CF}"/>
              </a:ext>
            </a:extLst>
          </p:cNvPr>
          <p:cNvSpPr txBox="1"/>
          <p:nvPr/>
        </p:nvSpPr>
        <p:spPr>
          <a:xfrm>
            <a:off x="2259495" y="2603161"/>
            <a:ext cx="3125305" cy="524824"/>
          </a:xfrm>
          <a:prstGeom prst="rect">
            <a:avLst/>
          </a:prstGeom>
          <a:noFill/>
        </p:spPr>
        <p:txBody>
          <a:bodyPr wrap="square" lIns="0" tIns="0" rIns="0" bIns="0" rtlCol="0">
            <a:spAutoFit/>
          </a:bodyPr>
          <a:lstStyle/>
          <a:p>
            <a:pPr algn="just">
              <a:lnSpc>
                <a:spcPct val="150000"/>
              </a:lnSpc>
            </a:pPr>
            <a:r>
              <a:rPr lang="en-US" sz="1200" dirty="0">
                <a:solidFill>
                  <a:schemeClr val="bg1"/>
                </a:solidFill>
                <a:latin typeface="Source Sans Pro" panose="020B0503030403020204" pitchFamily="34" charset="0"/>
                <a:ea typeface="Lato regular" panose="020F0502020204030203" pitchFamily="34" charset="0"/>
                <a:cs typeface="Poppins" panose="00000500000000000000" pitchFamily="2" charset="0"/>
              </a:rPr>
              <a:t>Lorem ipsum dolor </a:t>
            </a:r>
            <a:r>
              <a:rPr lang="en-US" sz="1200" dirty="0" err="1">
                <a:solidFill>
                  <a:schemeClr val="bg1"/>
                </a:solidFill>
                <a:latin typeface="Source Sans Pro" panose="020B0503030403020204" pitchFamily="34" charset="0"/>
                <a:ea typeface="Lato regular" panose="020F0502020204030203" pitchFamily="34" charset="0"/>
                <a:cs typeface="Poppins" panose="00000500000000000000" pitchFamily="2" charset="0"/>
              </a:rPr>
              <a:t>amet</a:t>
            </a:r>
            <a:r>
              <a:rPr lang="en-US" sz="1200" dirty="0">
                <a:solidFill>
                  <a:schemeClr val="bg1"/>
                </a:solidFill>
                <a:latin typeface="Source Sans Pro" panose="020B0503030403020204" pitchFamily="34" charset="0"/>
                <a:ea typeface="Lato regular" panose="020F0502020204030203" pitchFamily="34" charset="0"/>
                <a:cs typeface="Poppins" panose="00000500000000000000" pitchFamily="2" charset="0"/>
              </a:rPr>
              <a:t>, </a:t>
            </a:r>
            <a:r>
              <a:rPr lang="en-US" sz="1200" dirty="0" err="1">
                <a:solidFill>
                  <a:schemeClr val="bg1"/>
                </a:solidFill>
                <a:latin typeface="Source Sans Pro" panose="020B0503030403020204" pitchFamily="34" charset="0"/>
                <a:ea typeface="Lato regular" panose="020F0502020204030203" pitchFamily="34" charset="0"/>
                <a:cs typeface="Poppins" panose="00000500000000000000" pitchFamily="2" charset="0"/>
              </a:rPr>
              <a:t>consectetur</a:t>
            </a:r>
            <a:r>
              <a:rPr lang="en-US" sz="1200" dirty="0">
                <a:solidFill>
                  <a:schemeClr val="bg1"/>
                </a:solidFill>
                <a:latin typeface="Source Sans Pro" panose="020B0503030403020204" pitchFamily="34" charset="0"/>
                <a:ea typeface="Lato regular" panose="020F0502020204030203" pitchFamily="34" charset="0"/>
                <a:cs typeface="Poppins" panose="00000500000000000000" pitchFamily="2" charset="0"/>
              </a:rPr>
              <a:t> </a:t>
            </a:r>
            <a:r>
              <a:rPr lang="en-US" sz="1200" dirty="0" err="1">
                <a:solidFill>
                  <a:schemeClr val="bg1"/>
                </a:solidFill>
                <a:latin typeface="Source Sans Pro" panose="020B0503030403020204" pitchFamily="34" charset="0"/>
                <a:ea typeface="Lato regular" panose="020F0502020204030203" pitchFamily="34" charset="0"/>
                <a:cs typeface="Poppins" panose="00000500000000000000" pitchFamily="2" charset="0"/>
              </a:rPr>
              <a:t>adipiscing</a:t>
            </a:r>
            <a:r>
              <a:rPr lang="en-US" sz="1200" dirty="0">
                <a:solidFill>
                  <a:schemeClr val="bg1"/>
                </a:solidFill>
                <a:latin typeface="Source Sans Pro" panose="020B0503030403020204" pitchFamily="34" charset="0"/>
                <a:cs typeface="Poppins" panose="00000500000000000000" pitchFamily="2" charset="0"/>
              </a:rPr>
              <a:t> you are an </a:t>
            </a:r>
            <a:r>
              <a:rPr lang="en-US" sz="1200" dirty="0">
                <a:solidFill>
                  <a:schemeClr val="bg1"/>
                </a:solidFill>
                <a:latin typeface="Source Sans Pro" panose="020B0503030403020204" pitchFamily="34" charset="0"/>
                <a:ea typeface="Lato regular" panose="020F0502020204030203" pitchFamily="34" charset="0"/>
                <a:cs typeface="Poppins" panose="00000500000000000000" pitchFamily="2" charset="0"/>
              </a:rPr>
              <a:t>ipsum dolor </a:t>
            </a:r>
            <a:r>
              <a:rPr lang="en-US" sz="1200" dirty="0" err="1">
                <a:solidFill>
                  <a:schemeClr val="bg1"/>
                </a:solidFill>
                <a:latin typeface="Source Sans Pro" panose="020B0503030403020204" pitchFamily="34" charset="0"/>
                <a:ea typeface="Lato regular" panose="020F0502020204030203" pitchFamily="34" charset="0"/>
                <a:cs typeface="Poppins" panose="00000500000000000000" pitchFamily="2" charset="0"/>
              </a:rPr>
              <a:t>amet</a:t>
            </a:r>
            <a:r>
              <a:rPr lang="en-US" sz="1200" dirty="0">
                <a:solidFill>
                  <a:schemeClr val="bg1"/>
                </a:solidFill>
                <a:latin typeface="Source Sans Pro" panose="020B0503030403020204" pitchFamily="34" charset="0"/>
                <a:ea typeface="Lato regular" panose="020F0502020204030203" pitchFamily="34" charset="0"/>
                <a:cs typeface="Poppins" panose="00000500000000000000" pitchFamily="2" charset="0"/>
              </a:rPr>
              <a:t>, </a:t>
            </a:r>
            <a:endParaRPr lang="en-US" sz="1200" dirty="0">
              <a:solidFill>
                <a:schemeClr val="bg1"/>
              </a:solidFill>
              <a:latin typeface="Source Sans Pro" panose="020B0503030403020204" pitchFamily="34" charset="0"/>
              <a:cs typeface="Poppins" panose="00000500000000000000" pitchFamily="2" charset="0"/>
            </a:endParaRPr>
          </a:p>
        </p:txBody>
      </p:sp>
      <p:sp>
        <p:nvSpPr>
          <p:cNvPr id="35" name="TextBox 34">
            <a:extLst>
              <a:ext uri="{FF2B5EF4-FFF2-40B4-BE49-F238E27FC236}">
                <a16:creationId xmlns:a16="http://schemas.microsoft.com/office/drawing/2014/main" id="{5878F46F-9D59-4B42-87EB-3BAECB71F1CF}"/>
              </a:ext>
            </a:extLst>
          </p:cNvPr>
          <p:cNvSpPr txBox="1"/>
          <p:nvPr/>
        </p:nvSpPr>
        <p:spPr>
          <a:xfrm>
            <a:off x="2259495" y="3548084"/>
            <a:ext cx="3125305" cy="524824"/>
          </a:xfrm>
          <a:prstGeom prst="rect">
            <a:avLst/>
          </a:prstGeom>
          <a:noFill/>
        </p:spPr>
        <p:txBody>
          <a:bodyPr wrap="square" lIns="0" tIns="0" rIns="0" bIns="0" rtlCol="0">
            <a:spAutoFit/>
          </a:bodyPr>
          <a:lstStyle/>
          <a:p>
            <a:pPr algn="just">
              <a:lnSpc>
                <a:spcPct val="150000"/>
              </a:lnSpc>
            </a:pPr>
            <a:r>
              <a:rPr lang="en-US" sz="1200" dirty="0">
                <a:solidFill>
                  <a:schemeClr val="bg1"/>
                </a:solidFill>
                <a:latin typeface="Source Sans Pro" panose="020B0503030403020204" pitchFamily="34" charset="0"/>
                <a:ea typeface="Lato regular" panose="020F0502020204030203" pitchFamily="34" charset="0"/>
                <a:cs typeface="Poppins" panose="00000500000000000000" pitchFamily="2" charset="0"/>
              </a:rPr>
              <a:t>Lorem ipsum dolor </a:t>
            </a:r>
            <a:r>
              <a:rPr lang="en-US" sz="1200" dirty="0" err="1">
                <a:solidFill>
                  <a:schemeClr val="bg1"/>
                </a:solidFill>
                <a:latin typeface="Source Sans Pro" panose="020B0503030403020204" pitchFamily="34" charset="0"/>
                <a:ea typeface="Lato regular" panose="020F0502020204030203" pitchFamily="34" charset="0"/>
                <a:cs typeface="Poppins" panose="00000500000000000000" pitchFamily="2" charset="0"/>
              </a:rPr>
              <a:t>amet</a:t>
            </a:r>
            <a:r>
              <a:rPr lang="en-US" sz="1200" dirty="0">
                <a:solidFill>
                  <a:schemeClr val="bg1"/>
                </a:solidFill>
                <a:latin typeface="Source Sans Pro" panose="020B0503030403020204" pitchFamily="34" charset="0"/>
                <a:ea typeface="Lato regular" panose="020F0502020204030203" pitchFamily="34" charset="0"/>
                <a:cs typeface="Poppins" panose="00000500000000000000" pitchFamily="2" charset="0"/>
              </a:rPr>
              <a:t>, </a:t>
            </a:r>
            <a:r>
              <a:rPr lang="en-US" sz="1200" dirty="0" err="1">
                <a:solidFill>
                  <a:schemeClr val="bg1"/>
                </a:solidFill>
                <a:latin typeface="Source Sans Pro" panose="020B0503030403020204" pitchFamily="34" charset="0"/>
                <a:ea typeface="Lato regular" panose="020F0502020204030203" pitchFamily="34" charset="0"/>
                <a:cs typeface="Poppins" panose="00000500000000000000" pitchFamily="2" charset="0"/>
              </a:rPr>
              <a:t>consectetur</a:t>
            </a:r>
            <a:r>
              <a:rPr lang="en-US" sz="1200" dirty="0">
                <a:solidFill>
                  <a:schemeClr val="bg1"/>
                </a:solidFill>
                <a:latin typeface="Source Sans Pro" panose="020B0503030403020204" pitchFamily="34" charset="0"/>
                <a:ea typeface="Lato regular" panose="020F0502020204030203" pitchFamily="34" charset="0"/>
                <a:cs typeface="Poppins" panose="00000500000000000000" pitchFamily="2" charset="0"/>
              </a:rPr>
              <a:t> </a:t>
            </a:r>
            <a:r>
              <a:rPr lang="en-US" sz="1200" dirty="0" err="1">
                <a:solidFill>
                  <a:schemeClr val="bg1"/>
                </a:solidFill>
                <a:latin typeface="Source Sans Pro" panose="020B0503030403020204" pitchFamily="34" charset="0"/>
                <a:ea typeface="Lato regular" panose="020F0502020204030203" pitchFamily="34" charset="0"/>
                <a:cs typeface="Poppins" panose="00000500000000000000" pitchFamily="2" charset="0"/>
              </a:rPr>
              <a:t>adipiscing</a:t>
            </a:r>
            <a:r>
              <a:rPr lang="en-US" sz="1200" dirty="0">
                <a:solidFill>
                  <a:schemeClr val="bg1"/>
                </a:solidFill>
                <a:latin typeface="Source Sans Pro" panose="020B0503030403020204" pitchFamily="34" charset="0"/>
                <a:cs typeface="Poppins" panose="00000500000000000000" pitchFamily="2" charset="0"/>
              </a:rPr>
              <a:t> you are an </a:t>
            </a:r>
            <a:r>
              <a:rPr lang="en-US" sz="1200" dirty="0">
                <a:solidFill>
                  <a:schemeClr val="bg1"/>
                </a:solidFill>
                <a:latin typeface="Source Sans Pro" panose="020B0503030403020204" pitchFamily="34" charset="0"/>
                <a:ea typeface="Lato regular" panose="020F0502020204030203" pitchFamily="34" charset="0"/>
                <a:cs typeface="Poppins" panose="00000500000000000000" pitchFamily="2" charset="0"/>
              </a:rPr>
              <a:t>ipsum dolor </a:t>
            </a:r>
            <a:r>
              <a:rPr lang="en-US" sz="1200" dirty="0" err="1">
                <a:solidFill>
                  <a:schemeClr val="bg1"/>
                </a:solidFill>
                <a:latin typeface="Source Sans Pro" panose="020B0503030403020204" pitchFamily="34" charset="0"/>
                <a:ea typeface="Lato regular" panose="020F0502020204030203" pitchFamily="34" charset="0"/>
                <a:cs typeface="Poppins" panose="00000500000000000000" pitchFamily="2" charset="0"/>
              </a:rPr>
              <a:t>amet</a:t>
            </a:r>
            <a:r>
              <a:rPr lang="en-US" sz="1200" dirty="0">
                <a:solidFill>
                  <a:schemeClr val="bg1"/>
                </a:solidFill>
                <a:latin typeface="Source Sans Pro" panose="020B0503030403020204" pitchFamily="34" charset="0"/>
                <a:ea typeface="Lato regular" panose="020F0502020204030203" pitchFamily="34" charset="0"/>
                <a:cs typeface="Poppins" panose="00000500000000000000" pitchFamily="2" charset="0"/>
              </a:rPr>
              <a:t>, </a:t>
            </a:r>
            <a:endParaRPr lang="en-US" sz="1200" dirty="0">
              <a:solidFill>
                <a:schemeClr val="bg1"/>
              </a:solidFill>
              <a:latin typeface="Source Sans Pro" panose="020B0503030403020204" pitchFamily="34" charset="0"/>
              <a:cs typeface="Poppins" panose="00000500000000000000" pitchFamily="2" charset="0"/>
            </a:endParaRPr>
          </a:p>
        </p:txBody>
      </p:sp>
      <p:sp>
        <p:nvSpPr>
          <p:cNvPr id="36" name="TextBox 35">
            <a:extLst>
              <a:ext uri="{FF2B5EF4-FFF2-40B4-BE49-F238E27FC236}">
                <a16:creationId xmlns:a16="http://schemas.microsoft.com/office/drawing/2014/main" id="{5878F46F-9D59-4B42-87EB-3BAECB71F1CF}"/>
              </a:ext>
            </a:extLst>
          </p:cNvPr>
          <p:cNvSpPr txBox="1"/>
          <p:nvPr/>
        </p:nvSpPr>
        <p:spPr>
          <a:xfrm>
            <a:off x="2259495" y="4493007"/>
            <a:ext cx="3125305" cy="524824"/>
          </a:xfrm>
          <a:prstGeom prst="rect">
            <a:avLst/>
          </a:prstGeom>
          <a:noFill/>
        </p:spPr>
        <p:txBody>
          <a:bodyPr wrap="square" lIns="0" tIns="0" rIns="0" bIns="0" rtlCol="0">
            <a:spAutoFit/>
          </a:bodyPr>
          <a:lstStyle/>
          <a:p>
            <a:pPr algn="just">
              <a:lnSpc>
                <a:spcPct val="150000"/>
              </a:lnSpc>
            </a:pPr>
            <a:r>
              <a:rPr lang="en-US" sz="1200" dirty="0">
                <a:solidFill>
                  <a:schemeClr val="bg1"/>
                </a:solidFill>
                <a:latin typeface="Source Sans Pro" panose="020B0503030403020204" pitchFamily="34" charset="0"/>
                <a:ea typeface="Lato regular" panose="020F0502020204030203" pitchFamily="34" charset="0"/>
                <a:cs typeface="Poppins" panose="00000500000000000000" pitchFamily="2" charset="0"/>
              </a:rPr>
              <a:t>Lorem ipsum dolor </a:t>
            </a:r>
            <a:r>
              <a:rPr lang="en-US" sz="1200" dirty="0" err="1">
                <a:solidFill>
                  <a:schemeClr val="bg1"/>
                </a:solidFill>
                <a:latin typeface="Source Sans Pro" panose="020B0503030403020204" pitchFamily="34" charset="0"/>
                <a:ea typeface="Lato regular" panose="020F0502020204030203" pitchFamily="34" charset="0"/>
                <a:cs typeface="Poppins" panose="00000500000000000000" pitchFamily="2" charset="0"/>
              </a:rPr>
              <a:t>amet</a:t>
            </a:r>
            <a:r>
              <a:rPr lang="en-US" sz="1200" dirty="0">
                <a:solidFill>
                  <a:schemeClr val="bg1"/>
                </a:solidFill>
                <a:latin typeface="Source Sans Pro" panose="020B0503030403020204" pitchFamily="34" charset="0"/>
                <a:ea typeface="Lato regular" panose="020F0502020204030203" pitchFamily="34" charset="0"/>
                <a:cs typeface="Poppins" panose="00000500000000000000" pitchFamily="2" charset="0"/>
              </a:rPr>
              <a:t>, </a:t>
            </a:r>
            <a:r>
              <a:rPr lang="en-US" sz="1200" dirty="0" err="1">
                <a:solidFill>
                  <a:schemeClr val="bg1"/>
                </a:solidFill>
                <a:latin typeface="Source Sans Pro" panose="020B0503030403020204" pitchFamily="34" charset="0"/>
                <a:ea typeface="Lato regular" panose="020F0502020204030203" pitchFamily="34" charset="0"/>
                <a:cs typeface="Poppins" panose="00000500000000000000" pitchFamily="2" charset="0"/>
              </a:rPr>
              <a:t>consectetur</a:t>
            </a:r>
            <a:r>
              <a:rPr lang="en-US" sz="1200" dirty="0">
                <a:solidFill>
                  <a:schemeClr val="bg1"/>
                </a:solidFill>
                <a:latin typeface="Source Sans Pro" panose="020B0503030403020204" pitchFamily="34" charset="0"/>
                <a:ea typeface="Lato regular" panose="020F0502020204030203" pitchFamily="34" charset="0"/>
                <a:cs typeface="Poppins" panose="00000500000000000000" pitchFamily="2" charset="0"/>
              </a:rPr>
              <a:t> </a:t>
            </a:r>
            <a:r>
              <a:rPr lang="en-US" sz="1200" dirty="0" err="1">
                <a:solidFill>
                  <a:schemeClr val="bg1"/>
                </a:solidFill>
                <a:latin typeface="Source Sans Pro" panose="020B0503030403020204" pitchFamily="34" charset="0"/>
                <a:ea typeface="Lato regular" panose="020F0502020204030203" pitchFamily="34" charset="0"/>
                <a:cs typeface="Poppins" panose="00000500000000000000" pitchFamily="2" charset="0"/>
              </a:rPr>
              <a:t>adipiscing</a:t>
            </a:r>
            <a:r>
              <a:rPr lang="en-US" sz="1200" dirty="0">
                <a:solidFill>
                  <a:schemeClr val="bg1"/>
                </a:solidFill>
                <a:latin typeface="Source Sans Pro" panose="020B0503030403020204" pitchFamily="34" charset="0"/>
                <a:cs typeface="Poppins" panose="00000500000000000000" pitchFamily="2" charset="0"/>
              </a:rPr>
              <a:t> you are an </a:t>
            </a:r>
            <a:r>
              <a:rPr lang="en-US" sz="1200" dirty="0">
                <a:solidFill>
                  <a:schemeClr val="bg1"/>
                </a:solidFill>
                <a:latin typeface="Source Sans Pro" panose="020B0503030403020204" pitchFamily="34" charset="0"/>
                <a:ea typeface="Lato regular" panose="020F0502020204030203" pitchFamily="34" charset="0"/>
                <a:cs typeface="Poppins" panose="00000500000000000000" pitchFamily="2" charset="0"/>
              </a:rPr>
              <a:t>ipsum dolor </a:t>
            </a:r>
            <a:r>
              <a:rPr lang="en-US" sz="1200" dirty="0" err="1">
                <a:solidFill>
                  <a:schemeClr val="bg1"/>
                </a:solidFill>
                <a:latin typeface="Source Sans Pro" panose="020B0503030403020204" pitchFamily="34" charset="0"/>
                <a:ea typeface="Lato regular" panose="020F0502020204030203" pitchFamily="34" charset="0"/>
                <a:cs typeface="Poppins" panose="00000500000000000000" pitchFamily="2" charset="0"/>
              </a:rPr>
              <a:t>amet</a:t>
            </a:r>
            <a:endParaRPr lang="en-US" sz="1200" dirty="0">
              <a:solidFill>
                <a:schemeClr val="bg1"/>
              </a:solidFill>
              <a:latin typeface="Source Sans Pro" panose="020B0503030403020204" pitchFamily="34" charset="0"/>
              <a:cs typeface="Poppins" panose="00000500000000000000" pitchFamily="2" charset="0"/>
            </a:endParaRPr>
          </a:p>
        </p:txBody>
      </p:sp>
      <p:sp>
        <p:nvSpPr>
          <p:cNvPr id="24" name="Freeform 23"/>
          <p:cNvSpPr/>
          <p:nvPr/>
        </p:nvSpPr>
        <p:spPr>
          <a:xfrm>
            <a:off x="0" y="32901"/>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30"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rot="16200000">
            <a:off x="11150470" y="5394781"/>
            <a:ext cx="1290738" cy="230832"/>
          </a:xfrm>
          <a:prstGeom prst="rect">
            <a:avLst/>
          </a:prstGeom>
          <a:noFill/>
        </p:spPr>
        <p:txBody>
          <a:bodyPr wrap="none" rtlCol="0">
            <a:spAutoFit/>
          </a:bodyPr>
          <a:lstStyle/>
          <a:p>
            <a:r>
              <a:rPr lang="en-US" sz="900" dirty="0">
                <a:solidFill>
                  <a:schemeClr val="bg1"/>
                </a:solidFill>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45" name="Freeform 44"/>
          <p:cNvSpPr/>
          <p:nvPr/>
        </p:nvSpPr>
        <p:spPr>
          <a:xfrm>
            <a:off x="0" y="16158"/>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1366189" y="1183035"/>
            <a:ext cx="3635932" cy="769441"/>
          </a:xfrm>
          <a:prstGeom prst="rect">
            <a:avLst/>
          </a:prstGeom>
          <a:noFill/>
        </p:spPr>
        <p:txBody>
          <a:bodyPr wrap="none" rtlCol="0">
            <a:spAutoFit/>
          </a:bodyPr>
          <a:lstStyle/>
          <a:p>
            <a:r>
              <a:rPr lang="en-US" sz="4400" dirty="0">
                <a:solidFill>
                  <a:schemeClr val="bg1"/>
                </a:solidFill>
                <a:latin typeface="Caveat" pitchFamily="2" charset="0"/>
                <a:cs typeface="Poppins Medium" panose="00000600000000000000" pitchFamily="2" charset="0"/>
              </a:rPr>
              <a:t>PREMIUM FOOD</a:t>
            </a:r>
            <a:endParaRPr lang="en-US" sz="4400" dirty="0">
              <a:solidFill>
                <a:schemeClr val="bg1"/>
              </a:solidFill>
              <a:latin typeface="Caveat" pitchFamily="2" charset="0"/>
              <a:cs typeface="Poppins Light" panose="00000400000000000000" pitchFamily="2" charset="0"/>
            </a:endParaRPr>
          </a:p>
        </p:txBody>
      </p:sp>
      <p:sp>
        <p:nvSpPr>
          <p:cNvPr id="47" name="Rounded Rectangle 46"/>
          <p:cNvSpPr/>
          <p:nvPr/>
        </p:nvSpPr>
        <p:spPr>
          <a:xfrm>
            <a:off x="1541476" y="2113740"/>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Rounded Rectangle 49"/>
          <p:cNvSpPr/>
          <p:nvPr/>
        </p:nvSpPr>
        <p:spPr>
          <a:xfrm>
            <a:off x="2393155" y="2113739"/>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1" name="Freeform 50"/>
          <p:cNvSpPr/>
          <p:nvPr/>
        </p:nvSpPr>
        <p:spPr>
          <a:xfrm flipH="1">
            <a:off x="7867310" y="4533227"/>
            <a:ext cx="927418" cy="927420"/>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flipH="1">
            <a:off x="6550608" y="1569320"/>
            <a:ext cx="895920" cy="895922"/>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p:cNvSpPr/>
          <p:nvPr/>
        </p:nvSpPr>
        <p:spPr>
          <a:xfrm flipH="1">
            <a:off x="10066442" y="2851317"/>
            <a:ext cx="927418" cy="927420"/>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3390546"/>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350607C-A927-45FD-AF09-7E0A95191173}"/>
              </a:ext>
            </a:extLst>
          </p:cNvPr>
          <p:cNvSpPr>
            <a:spLocks noGrp="1"/>
          </p:cNvSpPr>
          <p:nvPr>
            <p:ph type="pic" sz="quarter" idx="10"/>
          </p:nvPr>
        </p:nvSpPr>
        <p:spPr/>
      </p:sp>
      <p:sp>
        <p:nvSpPr>
          <p:cNvPr id="7" name="Picture Placeholder 6">
            <a:extLst>
              <a:ext uri="{FF2B5EF4-FFF2-40B4-BE49-F238E27FC236}">
                <a16:creationId xmlns:a16="http://schemas.microsoft.com/office/drawing/2014/main" id="{1828D927-E619-4B69-9CFC-6A06B3DAEBA6}"/>
              </a:ext>
            </a:extLst>
          </p:cNvPr>
          <p:cNvSpPr>
            <a:spLocks noGrp="1"/>
          </p:cNvSpPr>
          <p:nvPr>
            <p:ph type="pic" sz="quarter" idx="11"/>
          </p:nvPr>
        </p:nvSpPr>
        <p:spPr/>
      </p:sp>
      <p:sp>
        <p:nvSpPr>
          <p:cNvPr id="38" name="TextBox 37"/>
          <p:cNvSpPr txBox="1"/>
          <p:nvPr/>
        </p:nvSpPr>
        <p:spPr>
          <a:xfrm>
            <a:off x="6180693" y="2863754"/>
            <a:ext cx="793807" cy="340158"/>
          </a:xfrm>
          <a:prstGeom prst="rect">
            <a:avLst/>
          </a:prstGeom>
          <a:noFill/>
        </p:spPr>
        <p:txBody>
          <a:bodyPr wrap="none" rtlCol="0">
            <a:spAutoFit/>
          </a:bodyPr>
          <a:lstStyle/>
          <a:p>
            <a:pPr>
              <a:lnSpc>
                <a:spcPct val="150000"/>
              </a:lnSpc>
            </a:pPr>
            <a:r>
              <a:rPr lang="en-US" sz="1200" b="1" dirty="0">
                <a:solidFill>
                  <a:schemeClr val="bg1"/>
                </a:solidFill>
                <a:latin typeface="Source Sans Pro" panose="020B0503030403020204" pitchFamily="34" charset="0"/>
                <a:cs typeface="Poppins" panose="00000500000000000000" pitchFamily="2" charset="0"/>
              </a:rPr>
              <a:t>08.00 AM</a:t>
            </a:r>
          </a:p>
        </p:txBody>
      </p:sp>
      <p:sp>
        <p:nvSpPr>
          <p:cNvPr id="39" name="TextBox 38"/>
          <p:cNvSpPr txBox="1"/>
          <p:nvPr/>
        </p:nvSpPr>
        <p:spPr>
          <a:xfrm>
            <a:off x="7228911" y="2854181"/>
            <a:ext cx="1277914" cy="307777"/>
          </a:xfrm>
          <a:prstGeom prst="rect">
            <a:avLst/>
          </a:prstGeom>
          <a:noFill/>
        </p:spPr>
        <p:txBody>
          <a:bodyPr wrap="none" rtlCol="0">
            <a:spAutoFit/>
          </a:bodyPr>
          <a:lstStyle/>
          <a:p>
            <a:r>
              <a:rPr lang="en-US" sz="1400" b="1" dirty="0">
                <a:solidFill>
                  <a:schemeClr val="accent3"/>
                </a:solidFill>
                <a:latin typeface="Source Sans Pro SemiBold" panose="020B0603030403020204" pitchFamily="34" charset="0"/>
                <a:cs typeface="Poppins SemiBold" panose="00000700000000000000" pitchFamily="2" charset="0"/>
              </a:rPr>
              <a:t>First Schedule</a:t>
            </a:r>
          </a:p>
        </p:txBody>
      </p:sp>
      <p:sp>
        <p:nvSpPr>
          <p:cNvPr id="40" name="TextBox 39"/>
          <p:cNvSpPr txBox="1"/>
          <p:nvPr/>
        </p:nvSpPr>
        <p:spPr>
          <a:xfrm>
            <a:off x="7228911" y="3201147"/>
            <a:ext cx="3132469" cy="461665"/>
          </a:xfrm>
          <a:prstGeom prst="rect">
            <a:avLst/>
          </a:prstGeom>
          <a:noFill/>
        </p:spPr>
        <p:txBody>
          <a:bodyPr wrap="square" rtlCol="0">
            <a:spAutoFit/>
          </a:bodyPr>
          <a:lstStyle/>
          <a:p>
            <a:pPr algn="just"/>
            <a:r>
              <a:rPr lang="en-US" sz="1200" dirty="0">
                <a:solidFill>
                  <a:schemeClr val="bg1"/>
                </a:solidFill>
                <a:latin typeface="Source Sans Pro" panose="020B0503030403020204" pitchFamily="34" charset="0"/>
                <a:cs typeface="Poppins Light" panose="00000400000000000000" pitchFamily="2" charset="0"/>
              </a:rPr>
              <a:t>The latest round in an ongoing debate over global-warming round</a:t>
            </a:r>
          </a:p>
        </p:txBody>
      </p:sp>
      <p:sp>
        <p:nvSpPr>
          <p:cNvPr id="43" name="TextBox 42"/>
          <p:cNvSpPr txBox="1"/>
          <p:nvPr/>
        </p:nvSpPr>
        <p:spPr>
          <a:xfrm>
            <a:off x="6180693" y="3998478"/>
            <a:ext cx="793807" cy="340158"/>
          </a:xfrm>
          <a:prstGeom prst="rect">
            <a:avLst/>
          </a:prstGeom>
          <a:noFill/>
        </p:spPr>
        <p:txBody>
          <a:bodyPr wrap="none" rtlCol="0">
            <a:spAutoFit/>
          </a:bodyPr>
          <a:lstStyle/>
          <a:p>
            <a:pPr>
              <a:lnSpc>
                <a:spcPct val="150000"/>
              </a:lnSpc>
            </a:pPr>
            <a:r>
              <a:rPr lang="en-US" sz="1200" b="1" dirty="0">
                <a:solidFill>
                  <a:schemeClr val="bg1"/>
                </a:solidFill>
                <a:latin typeface="Source Sans Pro" panose="020B0503030403020204" pitchFamily="34" charset="0"/>
                <a:cs typeface="Poppins" panose="00000500000000000000" pitchFamily="2" charset="0"/>
              </a:rPr>
              <a:t>10.00 AM</a:t>
            </a:r>
          </a:p>
        </p:txBody>
      </p:sp>
      <p:sp>
        <p:nvSpPr>
          <p:cNvPr id="44" name="TextBox 43"/>
          <p:cNvSpPr txBox="1"/>
          <p:nvPr/>
        </p:nvSpPr>
        <p:spPr>
          <a:xfrm>
            <a:off x="7228911" y="3988905"/>
            <a:ext cx="1503938" cy="307777"/>
          </a:xfrm>
          <a:prstGeom prst="rect">
            <a:avLst/>
          </a:prstGeom>
          <a:noFill/>
        </p:spPr>
        <p:txBody>
          <a:bodyPr wrap="none" rtlCol="0">
            <a:spAutoFit/>
          </a:bodyPr>
          <a:lstStyle/>
          <a:p>
            <a:r>
              <a:rPr lang="en-US" sz="1400" b="1" dirty="0">
                <a:solidFill>
                  <a:schemeClr val="accent3"/>
                </a:solidFill>
                <a:latin typeface="Source Sans Pro SemiBold" panose="020B0603030403020204" pitchFamily="34" charset="0"/>
                <a:cs typeface="Poppins SemiBold" panose="00000700000000000000" pitchFamily="2" charset="0"/>
              </a:rPr>
              <a:t>Second Schedule</a:t>
            </a:r>
          </a:p>
        </p:txBody>
      </p:sp>
      <p:sp>
        <p:nvSpPr>
          <p:cNvPr id="45" name="TextBox 44"/>
          <p:cNvSpPr txBox="1"/>
          <p:nvPr/>
        </p:nvSpPr>
        <p:spPr>
          <a:xfrm>
            <a:off x="7228911" y="4335871"/>
            <a:ext cx="3132469" cy="461665"/>
          </a:xfrm>
          <a:prstGeom prst="rect">
            <a:avLst/>
          </a:prstGeom>
          <a:noFill/>
        </p:spPr>
        <p:txBody>
          <a:bodyPr wrap="square" rtlCol="0">
            <a:spAutoFit/>
          </a:bodyPr>
          <a:lstStyle/>
          <a:p>
            <a:pPr algn="just"/>
            <a:r>
              <a:rPr lang="en-US" sz="1200" dirty="0">
                <a:solidFill>
                  <a:schemeClr val="bg1"/>
                </a:solidFill>
                <a:latin typeface="Source Sans Pro" panose="020B0503030403020204" pitchFamily="34" charset="0"/>
                <a:cs typeface="Poppins Light" panose="00000400000000000000" pitchFamily="2" charset="0"/>
              </a:rPr>
              <a:t>The latest round in an ongoing debate over global-warming round</a:t>
            </a:r>
          </a:p>
        </p:txBody>
      </p:sp>
      <p:sp>
        <p:nvSpPr>
          <p:cNvPr id="47" name="Rectangle 46">
            <a:extLst>
              <a:ext uri="{FF2B5EF4-FFF2-40B4-BE49-F238E27FC236}">
                <a16:creationId xmlns:a16="http://schemas.microsoft.com/office/drawing/2014/main" id="{FBE99B85-52A9-4F96-BDE2-BEE38526EC49}"/>
              </a:ext>
            </a:extLst>
          </p:cNvPr>
          <p:cNvSpPr/>
          <p:nvPr/>
        </p:nvSpPr>
        <p:spPr>
          <a:xfrm>
            <a:off x="6180693" y="5141737"/>
            <a:ext cx="4180687" cy="461665"/>
          </a:xfrm>
          <a:prstGeom prst="rect">
            <a:avLst/>
          </a:prstGeom>
        </p:spPr>
        <p:txBody>
          <a:bodyPr wrap="square">
            <a:spAutoFit/>
          </a:bodyPr>
          <a:lstStyle/>
          <a:p>
            <a:pPr algn="just"/>
            <a:r>
              <a:rPr lang="en-US" sz="1200" b="1" dirty="0">
                <a:solidFill>
                  <a:schemeClr val="bg1"/>
                </a:solidFill>
                <a:latin typeface="Source Sans Pro" panose="020B0503030403020204" pitchFamily="34" charset="0"/>
                <a:cs typeface="Poppins" panose="00000500000000000000" pitchFamily="2" charset="0"/>
              </a:rPr>
              <a:t>A wonderful serenity </a:t>
            </a:r>
            <a:r>
              <a:rPr lang="en-US" sz="1200" dirty="0">
                <a:solidFill>
                  <a:schemeClr val="bg1"/>
                </a:solidFill>
                <a:latin typeface="Source Sans Pro" panose="020B0503030403020204" pitchFamily="34" charset="0"/>
                <a:cs typeface="Poppins" panose="00000500000000000000" pitchFamily="2" charset="0"/>
              </a:rPr>
              <a:t>has taken possession of my entire soul, like these sweet mornings of spring</a:t>
            </a:r>
            <a:endParaRPr lang="id-ID" sz="1200" dirty="0">
              <a:solidFill>
                <a:schemeClr val="bg1"/>
              </a:solidFill>
              <a:latin typeface="Source Sans Pro" panose="020B0503030403020204" pitchFamily="34" charset="0"/>
              <a:cs typeface="Poppins" panose="00000500000000000000" pitchFamily="2" charset="0"/>
            </a:endParaRPr>
          </a:p>
        </p:txBody>
      </p:sp>
      <p:sp>
        <p:nvSpPr>
          <p:cNvPr id="23" name="Freeform 22"/>
          <p:cNvSpPr/>
          <p:nvPr/>
        </p:nvSpPr>
        <p:spPr>
          <a:xfrm>
            <a:off x="0" y="32901"/>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35"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rot="16200000">
            <a:off x="11150470" y="5394781"/>
            <a:ext cx="1290738" cy="230832"/>
          </a:xfrm>
          <a:prstGeom prst="rect">
            <a:avLst/>
          </a:prstGeom>
          <a:noFill/>
        </p:spPr>
        <p:txBody>
          <a:bodyPr wrap="none" rtlCol="0">
            <a:spAutoFit/>
          </a:bodyPr>
          <a:lstStyle/>
          <a:p>
            <a:r>
              <a:rPr lang="en-US" sz="900" dirty="0">
                <a:solidFill>
                  <a:schemeClr val="bg1"/>
                </a:solidFill>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46" name="Freeform 45"/>
          <p:cNvSpPr/>
          <p:nvPr/>
        </p:nvSpPr>
        <p:spPr>
          <a:xfrm>
            <a:off x="0" y="16158"/>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6180693" y="1411681"/>
            <a:ext cx="3743332" cy="769441"/>
          </a:xfrm>
          <a:prstGeom prst="rect">
            <a:avLst/>
          </a:prstGeom>
          <a:noFill/>
        </p:spPr>
        <p:txBody>
          <a:bodyPr wrap="none" rtlCol="0">
            <a:spAutoFit/>
          </a:bodyPr>
          <a:lstStyle/>
          <a:p>
            <a:r>
              <a:rPr lang="en-US" sz="4400" dirty="0">
                <a:solidFill>
                  <a:schemeClr val="bg1"/>
                </a:solidFill>
                <a:latin typeface="Caveat" pitchFamily="2" charset="0"/>
                <a:cs typeface="Poppins Medium" panose="00000600000000000000" pitchFamily="2" charset="0"/>
              </a:rPr>
              <a:t>OUR SCHEDULES</a:t>
            </a:r>
            <a:endParaRPr lang="en-US" sz="4400" dirty="0">
              <a:solidFill>
                <a:schemeClr val="bg1"/>
              </a:solidFill>
              <a:latin typeface="Caveat" pitchFamily="2" charset="0"/>
              <a:cs typeface="Poppins Light" panose="00000400000000000000" pitchFamily="2" charset="0"/>
            </a:endParaRPr>
          </a:p>
        </p:txBody>
      </p:sp>
      <p:sp>
        <p:nvSpPr>
          <p:cNvPr id="49" name="Rounded Rectangle 48"/>
          <p:cNvSpPr/>
          <p:nvPr/>
        </p:nvSpPr>
        <p:spPr>
          <a:xfrm>
            <a:off x="6355980" y="2342386"/>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Rounded Rectangle 49"/>
          <p:cNvSpPr/>
          <p:nvPr/>
        </p:nvSpPr>
        <p:spPr>
          <a:xfrm>
            <a:off x="7207659" y="2342385"/>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1" name="Freeform 50"/>
          <p:cNvSpPr/>
          <p:nvPr/>
        </p:nvSpPr>
        <p:spPr>
          <a:xfrm flipH="1">
            <a:off x="4844714" y="5139692"/>
            <a:ext cx="927418" cy="927420"/>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flipH="1">
            <a:off x="1200150" y="772065"/>
            <a:ext cx="895920" cy="895922"/>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249161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pic>
        <p:nvPicPr>
          <p:cNvPr id="32" name="Picture 31">
            <a:extLst>
              <a:ext uri="{FF2B5EF4-FFF2-40B4-BE49-F238E27FC236}">
                <a16:creationId xmlns:a16="http://schemas.microsoft.com/office/drawing/2014/main" id="{2671BF7F-B786-4E08-8B1D-7E75ABD0EC66}"/>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866964" y="1158242"/>
            <a:ext cx="5226146" cy="4701534"/>
          </a:xfrm>
          <a:prstGeom prst="rect">
            <a:avLst/>
          </a:prstGeom>
          <a:noFill/>
          <a:ln w="9525">
            <a:noFill/>
            <a:miter lim="800000"/>
            <a:headEnd/>
            <a:tailEnd/>
          </a:ln>
          <a:effectLst>
            <a:outerShdw blurRad="762000" dist="368300" sx="90000" sy="90000" algn="l" rotWithShape="0">
              <a:prstClr val="black">
                <a:alpha val="61000"/>
              </a:prstClr>
            </a:outerShdw>
          </a:effectLst>
        </p:spPr>
      </p:pic>
      <p:sp>
        <p:nvSpPr>
          <p:cNvPr id="3" name="Picture Placeholder 2">
            <a:extLst>
              <a:ext uri="{FF2B5EF4-FFF2-40B4-BE49-F238E27FC236}">
                <a16:creationId xmlns:a16="http://schemas.microsoft.com/office/drawing/2014/main" id="{4B043825-A197-4FE2-A011-003F8102FB61}"/>
              </a:ext>
            </a:extLst>
          </p:cNvPr>
          <p:cNvSpPr>
            <a:spLocks noGrp="1"/>
          </p:cNvSpPr>
          <p:nvPr>
            <p:ph type="pic" sz="quarter" idx="10"/>
          </p:nvPr>
        </p:nvSpPr>
        <p:spPr/>
      </p:sp>
      <p:sp>
        <p:nvSpPr>
          <p:cNvPr id="36" name="Rectangle: Rounded Corners 40">
            <a:extLst>
              <a:ext uri="{FF2B5EF4-FFF2-40B4-BE49-F238E27FC236}">
                <a16:creationId xmlns:a16="http://schemas.microsoft.com/office/drawing/2014/main" id="{61AF8770-F4F4-4EE3-847B-C240AEBB0AA2}"/>
              </a:ext>
            </a:extLst>
          </p:cNvPr>
          <p:cNvSpPr/>
          <p:nvPr/>
        </p:nvSpPr>
        <p:spPr>
          <a:xfrm>
            <a:off x="6800643" y="4058466"/>
            <a:ext cx="1334314" cy="380440"/>
          </a:xfrm>
          <a:prstGeom prst="roundRect">
            <a:avLst>
              <a:gd name="adj" fmla="val 50000"/>
            </a:avLst>
          </a:prstGeom>
          <a:solidFill>
            <a:schemeClr val="bg1">
              <a:lumMod val="8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panose="020B0503030403020204" pitchFamily="34" charset="0"/>
            </a:endParaRPr>
          </a:p>
        </p:txBody>
      </p:sp>
      <p:sp>
        <p:nvSpPr>
          <p:cNvPr id="37" name="Rectangle: Rounded Corners 66">
            <a:extLst>
              <a:ext uri="{FF2B5EF4-FFF2-40B4-BE49-F238E27FC236}">
                <a16:creationId xmlns:a16="http://schemas.microsoft.com/office/drawing/2014/main" id="{750B10BD-D2E1-4AEB-98AC-C57EBC0488BB}"/>
              </a:ext>
            </a:extLst>
          </p:cNvPr>
          <p:cNvSpPr/>
          <p:nvPr/>
        </p:nvSpPr>
        <p:spPr>
          <a:xfrm>
            <a:off x="8615673" y="4058466"/>
            <a:ext cx="1334314" cy="380440"/>
          </a:xfrm>
          <a:prstGeom prst="roundRect">
            <a:avLst>
              <a:gd name="adj" fmla="val 50000"/>
            </a:avLst>
          </a:prstGeom>
          <a:solidFill>
            <a:schemeClr val="bg1">
              <a:lumMod val="8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panose="020B0503030403020204" pitchFamily="34" charset="0"/>
            </a:endParaRPr>
          </a:p>
        </p:txBody>
      </p:sp>
      <p:sp>
        <p:nvSpPr>
          <p:cNvPr id="38" name="Rectangle: Rounded Corners 68">
            <a:extLst>
              <a:ext uri="{FF2B5EF4-FFF2-40B4-BE49-F238E27FC236}">
                <a16:creationId xmlns:a16="http://schemas.microsoft.com/office/drawing/2014/main" id="{632E31AC-F6D2-4649-B116-AA7AB70496B2}"/>
              </a:ext>
            </a:extLst>
          </p:cNvPr>
          <p:cNvSpPr/>
          <p:nvPr/>
        </p:nvSpPr>
        <p:spPr>
          <a:xfrm>
            <a:off x="6800643" y="4734289"/>
            <a:ext cx="1334314" cy="380440"/>
          </a:xfrm>
          <a:prstGeom prst="roundRect">
            <a:avLst>
              <a:gd name="adj" fmla="val 50000"/>
            </a:avLst>
          </a:prstGeom>
          <a:solidFill>
            <a:schemeClr val="bg1">
              <a:lumMod val="8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panose="020B0503030403020204" pitchFamily="34" charset="0"/>
            </a:endParaRPr>
          </a:p>
        </p:txBody>
      </p:sp>
      <p:sp>
        <p:nvSpPr>
          <p:cNvPr id="39" name="TextBox 38">
            <a:extLst>
              <a:ext uri="{FF2B5EF4-FFF2-40B4-BE49-F238E27FC236}">
                <a16:creationId xmlns:a16="http://schemas.microsoft.com/office/drawing/2014/main" id="{F6CCA183-8134-4FD5-881D-FE92D92ADB24}"/>
              </a:ext>
            </a:extLst>
          </p:cNvPr>
          <p:cNvSpPr txBox="1"/>
          <p:nvPr/>
        </p:nvSpPr>
        <p:spPr>
          <a:xfrm>
            <a:off x="6951478" y="4771761"/>
            <a:ext cx="1032655" cy="307777"/>
          </a:xfrm>
          <a:prstGeom prst="rect">
            <a:avLst/>
          </a:prstGeom>
          <a:noFill/>
        </p:spPr>
        <p:txBody>
          <a:bodyPr wrap="none" rtlCol="0" anchor="t">
            <a:spAutoFit/>
          </a:bodyPr>
          <a:lstStyle>
            <a:defPPr>
              <a:defRPr lang="en-US"/>
            </a:defPPr>
            <a:lvl1pPr>
              <a:defRPr sz="1600">
                <a:solidFill>
                  <a:schemeClr val="bg1"/>
                </a:solidFill>
                <a:latin typeface="Montserrat" panose="02000000000000000000" pitchFamily="2" charset="0"/>
                <a:cs typeface="Montserrat" panose="02000000000000000000" pitchFamily="2" charset="0"/>
              </a:defRPr>
            </a:lvl1pPr>
          </a:lstStyle>
          <a:p>
            <a:pPr algn="ctr"/>
            <a:r>
              <a:rPr lang="id-ID" sz="1400" dirty="0">
                <a:latin typeface="Source Sans Pro" panose="020B0503030403020204" pitchFamily="34" charset="0"/>
              </a:rPr>
              <a:t>FEATURE 3</a:t>
            </a:r>
            <a:endParaRPr lang="en-US" sz="1400" dirty="0">
              <a:latin typeface="Source Sans Pro" panose="020B0503030403020204" pitchFamily="34" charset="0"/>
            </a:endParaRPr>
          </a:p>
        </p:txBody>
      </p:sp>
      <p:sp>
        <p:nvSpPr>
          <p:cNvPr id="40" name="Rectangle: Rounded Corners 70">
            <a:extLst>
              <a:ext uri="{FF2B5EF4-FFF2-40B4-BE49-F238E27FC236}">
                <a16:creationId xmlns:a16="http://schemas.microsoft.com/office/drawing/2014/main" id="{1396C799-33C2-4C0C-8E9A-EBF2EC4D33E5}"/>
              </a:ext>
            </a:extLst>
          </p:cNvPr>
          <p:cNvSpPr/>
          <p:nvPr/>
        </p:nvSpPr>
        <p:spPr>
          <a:xfrm>
            <a:off x="8615673" y="4734289"/>
            <a:ext cx="1334314" cy="380440"/>
          </a:xfrm>
          <a:prstGeom prst="roundRect">
            <a:avLst>
              <a:gd name="adj" fmla="val 50000"/>
            </a:avLst>
          </a:prstGeom>
          <a:solidFill>
            <a:schemeClr val="bg1">
              <a:lumMod val="8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ource Sans Pro" panose="020B0503030403020204" pitchFamily="34" charset="0"/>
            </a:endParaRPr>
          </a:p>
        </p:txBody>
      </p:sp>
      <p:sp>
        <p:nvSpPr>
          <p:cNvPr id="41" name="TextBox 40">
            <a:extLst>
              <a:ext uri="{FF2B5EF4-FFF2-40B4-BE49-F238E27FC236}">
                <a16:creationId xmlns:a16="http://schemas.microsoft.com/office/drawing/2014/main" id="{C74BF7A0-8A2D-43E4-B11F-77BDCFCB3A4A}"/>
              </a:ext>
            </a:extLst>
          </p:cNvPr>
          <p:cNvSpPr txBox="1"/>
          <p:nvPr/>
        </p:nvSpPr>
        <p:spPr>
          <a:xfrm>
            <a:off x="8764905" y="4760120"/>
            <a:ext cx="1035861" cy="307777"/>
          </a:xfrm>
          <a:prstGeom prst="rect">
            <a:avLst/>
          </a:prstGeom>
          <a:noFill/>
        </p:spPr>
        <p:txBody>
          <a:bodyPr wrap="none" rtlCol="0" anchor="t">
            <a:spAutoFit/>
          </a:bodyPr>
          <a:lstStyle>
            <a:defPPr>
              <a:defRPr lang="en-US"/>
            </a:defPPr>
            <a:lvl1pPr>
              <a:defRPr sz="1600">
                <a:solidFill>
                  <a:schemeClr val="bg1"/>
                </a:solidFill>
                <a:latin typeface="Montserrat" panose="02000000000000000000" pitchFamily="2" charset="0"/>
                <a:cs typeface="Montserrat" panose="02000000000000000000" pitchFamily="2" charset="0"/>
              </a:defRPr>
            </a:lvl1pPr>
          </a:lstStyle>
          <a:p>
            <a:pPr algn="ctr"/>
            <a:r>
              <a:rPr lang="id-ID" sz="1400" dirty="0">
                <a:latin typeface="Source Sans Pro" panose="020B0503030403020204" pitchFamily="34" charset="0"/>
              </a:rPr>
              <a:t>FEATURE 4</a:t>
            </a:r>
            <a:endParaRPr lang="en-US" sz="1400" dirty="0">
              <a:latin typeface="Source Sans Pro" panose="020B0503030403020204" pitchFamily="34" charset="0"/>
            </a:endParaRPr>
          </a:p>
        </p:txBody>
      </p:sp>
      <p:sp>
        <p:nvSpPr>
          <p:cNvPr id="42" name="TextBox 41">
            <a:extLst>
              <a:ext uri="{FF2B5EF4-FFF2-40B4-BE49-F238E27FC236}">
                <a16:creationId xmlns:a16="http://schemas.microsoft.com/office/drawing/2014/main" id="{995D456B-B017-4A96-94CE-A8F6736288D4}"/>
              </a:ext>
            </a:extLst>
          </p:cNvPr>
          <p:cNvSpPr txBox="1"/>
          <p:nvPr/>
        </p:nvSpPr>
        <p:spPr>
          <a:xfrm>
            <a:off x="6691461" y="3104168"/>
            <a:ext cx="4236279" cy="646331"/>
          </a:xfrm>
          <a:prstGeom prst="rect">
            <a:avLst/>
          </a:prstGeom>
          <a:noFill/>
        </p:spPr>
        <p:txBody>
          <a:bodyPr wrap="square" rtlCol="0">
            <a:spAutoFit/>
          </a:bodyPr>
          <a:lstStyle/>
          <a:p>
            <a:pPr algn="just"/>
            <a:r>
              <a:rPr lang="en-US" sz="1200" dirty="0">
                <a:solidFill>
                  <a:schemeClr val="bg1"/>
                </a:solidFill>
                <a:latin typeface="Source Sans Pro" panose="020B0503030403020204" pitchFamily="34" charset="0"/>
              </a:rPr>
              <a:t>Perspiciatis unde omnis </a:t>
            </a:r>
            <a:r>
              <a:rPr lang="en-US" sz="1200" dirty="0" err="1">
                <a:solidFill>
                  <a:schemeClr val="bg1"/>
                </a:solidFill>
                <a:latin typeface="Source Sans Pro" panose="020B0503030403020204" pitchFamily="34" charset="0"/>
              </a:rPr>
              <a:t>iste</a:t>
            </a:r>
            <a:r>
              <a:rPr lang="en-US" sz="1200" dirty="0">
                <a:solidFill>
                  <a:schemeClr val="bg1"/>
                </a:solidFill>
                <a:latin typeface="Source Sans Pro" panose="020B0503030403020204" pitchFamily="34" charset="0"/>
              </a:rPr>
              <a:t> </a:t>
            </a:r>
            <a:r>
              <a:rPr lang="en-US" sz="1200" dirty="0" err="1">
                <a:solidFill>
                  <a:schemeClr val="bg1"/>
                </a:solidFill>
                <a:latin typeface="Source Sans Pro" panose="020B0503030403020204" pitchFamily="34" charset="0"/>
              </a:rPr>
              <a:t>natus</a:t>
            </a:r>
            <a:r>
              <a:rPr lang="en-US" sz="1200" dirty="0">
                <a:solidFill>
                  <a:schemeClr val="bg1"/>
                </a:solidFill>
                <a:latin typeface="Source Sans Pro" panose="020B0503030403020204" pitchFamily="34" charset="0"/>
              </a:rPr>
              <a:t> </a:t>
            </a:r>
            <a:r>
              <a:rPr lang="en-US" sz="1200" dirty="0" err="1">
                <a:solidFill>
                  <a:schemeClr val="bg1"/>
                </a:solidFill>
                <a:latin typeface="Source Sans Pro" panose="020B0503030403020204" pitchFamily="34" charset="0"/>
              </a:rPr>
              <a:t>voluptatem</a:t>
            </a:r>
            <a:r>
              <a:rPr lang="en-US" sz="1200" dirty="0">
                <a:solidFill>
                  <a:schemeClr val="bg1"/>
                </a:solidFill>
                <a:latin typeface="Source Sans Pro" panose="020B0503030403020204" pitchFamily="34" charset="0"/>
              </a:rPr>
              <a:t> rem </a:t>
            </a:r>
            <a:r>
              <a:rPr lang="en-US" sz="1200" dirty="0" err="1">
                <a:solidFill>
                  <a:schemeClr val="bg1"/>
                </a:solidFill>
                <a:latin typeface="Source Sans Pro" panose="020B0503030403020204" pitchFamily="34" charset="0"/>
              </a:rPr>
              <a:t>aperiam</a:t>
            </a:r>
            <a:r>
              <a:rPr lang="en-US" sz="1200" dirty="0">
                <a:solidFill>
                  <a:schemeClr val="bg1"/>
                </a:solidFill>
                <a:latin typeface="Source Sans Pro" panose="020B0503030403020204" pitchFamily="34" charset="0"/>
              </a:rPr>
              <a:t>. </a:t>
            </a:r>
            <a:r>
              <a:rPr lang="en-US" sz="1200" dirty="0" err="1">
                <a:solidFill>
                  <a:schemeClr val="bg1"/>
                </a:solidFill>
                <a:latin typeface="Source Sans Pro" panose="020B0503030403020204" pitchFamily="34" charset="0"/>
              </a:rPr>
              <a:t>Perspic</a:t>
            </a:r>
            <a:r>
              <a:rPr lang="id-ID" sz="1200" dirty="0">
                <a:solidFill>
                  <a:schemeClr val="bg1"/>
                </a:solidFill>
                <a:latin typeface="Source Sans Pro" panose="020B0503030403020204" pitchFamily="34" charset="0"/>
              </a:rPr>
              <a:t> </a:t>
            </a:r>
            <a:r>
              <a:rPr lang="en-US" sz="1200" dirty="0" err="1">
                <a:solidFill>
                  <a:schemeClr val="bg1"/>
                </a:solidFill>
                <a:latin typeface="Source Sans Pro" panose="020B0503030403020204" pitchFamily="34" charset="0"/>
              </a:rPr>
              <a:t>iatis</a:t>
            </a:r>
            <a:r>
              <a:rPr lang="en-US" sz="1200" dirty="0">
                <a:solidFill>
                  <a:schemeClr val="bg1"/>
                </a:solidFill>
                <a:latin typeface="Source Sans Pro" panose="020B0503030403020204" pitchFamily="34" charset="0"/>
              </a:rPr>
              <a:t> </a:t>
            </a:r>
            <a:r>
              <a:rPr lang="en-US" sz="1200" dirty="0" err="1">
                <a:solidFill>
                  <a:schemeClr val="bg1"/>
                </a:solidFill>
                <a:latin typeface="Source Sans Pro" panose="020B0503030403020204" pitchFamily="34" charset="0"/>
              </a:rPr>
              <a:t>unde</a:t>
            </a:r>
            <a:r>
              <a:rPr lang="en-US" sz="1200" dirty="0">
                <a:solidFill>
                  <a:schemeClr val="bg1"/>
                </a:solidFill>
                <a:latin typeface="Source Sans Pro" panose="020B0503030403020204" pitchFamily="34" charset="0"/>
              </a:rPr>
              <a:t> </a:t>
            </a:r>
            <a:r>
              <a:rPr lang="en-US" sz="1200" dirty="0" err="1">
                <a:solidFill>
                  <a:schemeClr val="bg1"/>
                </a:solidFill>
                <a:latin typeface="Source Sans Pro" panose="020B0503030403020204" pitchFamily="34" charset="0"/>
              </a:rPr>
              <a:t>omnis</a:t>
            </a:r>
            <a:r>
              <a:rPr lang="en-US" sz="1200" dirty="0">
                <a:solidFill>
                  <a:schemeClr val="bg1"/>
                </a:solidFill>
                <a:latin typeface="Source Sans Pro" panose="020B0503030403020204" pitchFamily="34" charset="0"/>
              </a:rPr>
              <a:t> </a:t>
            </a:r>
            <a:r>
              <a:rPr lang="en-US" sz="1200" dirty="0" err="1">
                <a:solidFill>
                  <a:schemeClr val="bg1"/>
                </a:solidFill>
                <a:latin typeface="Source Sans Pro" panose="020B0503030403020204" pitchFamily="34" charset="0"/>
              </a:rPr>
              <a:t>iste</a:t>
            </a:r>
            <a:r>
              <a:rPr lang="en-US" sz="1200" dirty="0">
                <a:solidFill>
                  <a:schemeClr val="bg1"/>
                </a:solidFill>
                <a:latin typeface="Source Sans Pro" panose="020B0503030403020204" pitchFamily="34" charset="0"/>
              </a:rPr>
              <a:t> </a:t>
            </a:r>
            <a:r>
              <a:rPr lang="en-US" sz="1200" dirty="0" err="1">
                <a:solidFill>
                  <a:schemeClr val="bg1"/>
                </a:solidFill>
                <a:latin typeface="Source Sans Pro" panose="020B0503030403020204" pitchFamily="34" charset="0"/>
              </a:rPr>
              <a:t>natus</a:t>
            </a:r>
            <a:r>
              <a:rPr lang="en-US" sz="1200" dirty="0">
                <a:solidFill>
                  <a:schemeClr val="bg1"/>
                </a:solidFill>
                <a:latin typeface="Source Sans Pro" panose="020B0503030403020204" pitchFamily="34" charset="0"/>
              </a:rPr>
              <a:t> </a:t>
            </a:r>
            <a:r>
              <a:rPr lang="en-US" sz="1200" dirty="0" err="1">
                <a:solidFill>
                  <a:schemeClr val="bg1"/>
                </a:solidFill>
                <a:latin typeface="Source Sans Pro" panose="020B0503030403020204" pitchFamily="34" charset="0"/>
              </a:rPr>
              <a:t>volupta</a:t>
            </a:r>
            <a:r>
              <a:rPr lang="id-ID" sz="1200" dirty="0">
                <a:solidFill>
                  <a:schemeClr val="bg1"/>
                </a:solidFill>
                <a:latin typeface="Source Sans Pro" panose="020B0503030403020204" pitchFamily="34" charset="0"/>
              </a:rPr>
              <a:t> </a:t>
            </a:r>
            <a:r>
              <a:rPr lang="en-US" sz="1200" dirty="0">
                <a:solidFill>
                  <a:schemeClr val="bg1"/>
                </a:solidFill>
                <a:latin typeface="Source Sans Pro" panose="020B0503030403020204" pitchFamily="34" charset="0"/>
              </a:rPr>
              <a:t>tem rem </a:t>
            </a:r>
            <a:r>
              <a:rPr lang="en-US" sz="1200" dirty="0" err="1">
                <a:solidFill>
                  <a:schemeClr val="bg1"/>
                </a:solidFill>
                <a:latin typeface="Source Sans Pro" panose="020B0503030403020204" pitchFamily="34" charset="0"/>
              </a:rPr>
              <a:t>aperiam.Perspiciatis</a:t>
            </a:r>
            <a:r>
              <a:rPr lang="en-US" sz="1200" dirty="0">
                <a:solidFill>
                  <a:schemeClr val="bg1"/>
                </a:solidFill>
                <a:latin typeface="Source Sans Pro" panose="020B0503030403020204" pitchFamily="34" charset="0"/>
              </a:rPr>
              <a:t> </a:t>
            </a:r>
            <a:r>
              <a:rPr lang="en-US" sz="1200" dirty="0" err="1">
                <a:solidFill>
                  <a:schemeClr val="bg1"/>
                </a:solidFill>
                <a:latin typeface="Source Sans Pro" panose="020B0503030403020204" pitchFamily="34" charset="0"/>
              </a:rPr>
              <a:t>unde</a:t>
            </a:r>
            <a:r>
              <a:rPr lang="en-US" sz="1200" dirty="0">
                <a:solidFill>
                  <a:schemeClr val="bg1"/>
                </a:solidFill>
                <a:latin typeface="Source Sans Pro" panose="020B0503030403020204" pitchFamily="34" charset="0"/>
              </a:rPr>
              <a:t> </a:t>
            </a:r>
            <a:r>
              <a:rPr lang="en-US" sz="1200" dirty="0" err="1">
                <a:solidFill>
                  <a:schemeClr val="bg1"/>
                </a:solidFill>
                <a:latin typeface="Source Sans Pro" panose="020B0503030403020204" pitchFamily="34" charset="0"/>
              </a:rPr>
              <a:t>omnis</a:t>
            </a:r>
            <a:r>
              <a:rPr lang="en-US" sz="1200" dirty="0">
                <a:solidFill>
                  <a:schemeClr val="bg1"/>
                </a:solidFill>
                <a:latin typeface="Source Sans Pro" panose="020B0503030403020204" pitchFamily="34" charset="0"/>
              </a:rPr>
              <a:t> </a:t>
            </a:r>
            <a:r>
              <a:rPr lang="en-US" sz="1200" dirty="0" err="1">
                <a:solidFill>
                  <a:schemeClr val="bg1"/>
                </a:solidFill>
                <a:latin typeface="Source Sans Pro" panose="020B0503030403020204" pitchFamily="34" charset="0"/>
              </a:rPr>
              <a:t>iste</a:t>
            </a:r>
            <a:r>
              <a:rPr lang="en-US" sz="1200" dirty="0">
                <a:solidFill>
                  <a:schemeClr val="bg1"/>
                </a:solidFill>
                <a:latin typeface="Source Sans Pro" panose="020B0503030403020204" pitchFamily="34" charset="0"/>
              </a:rPr>
              <a:t> </a:t>
            </a:r>
            <a:r>
              <a:rPr lang="en-US" sz="1200" dirty="0" err="1">
                <a:solidFill>
                  <a:schemeClr val="bg1"/>
                </a:solidFill>
                <a:latin typeface="Source Sans Pro" panose="020B0503030403020204" pitchFamily="34" charset="0"/>
              </a:rPr>
              <a:t>natus</a:t>
            </a:r>
            <a:endParaRPr lang="en-US" sz="1200" dirty="0">
              <a:solidFill>
                <a:schemeClr val="bg1"/>
              </a:solidFill>
              <a:latin typeface="Source Sans Pro" panose="020B0503030403020204" pitchFamily="34" charset="0"/>
            </a:endParaRPr>
          </a:p>
        </p:txBody>
      </p:sp>
      <p:sp>
        <p:nvSpPr>
          <p:cNvPr id="44" name="TextBox 43">
            <a:extLst>
              <a:ext uri="{FF2B5EF4-FFF2-40B4-BE49-F238E27FC236}">
                <a16:creationId xmlns:a16="http://schemas.microsoft.com/office/drawing/2014/main" id="{C3020E51-EF1E-4E5D-A9BE-5483039B3F1D}"/>
              </a:ext>
            </a:extLst>
          </p:cNvPr>
          <p:cNvSpPr txBox="1"/>
          <p:nvPr/>
        </p:nvSpPr>
        <p:spPr>
          <a:xfrm>
            <a:off x="6968310" y="4095938"/>
            <a:ext cx="998992" cy="307777"/>
          </a:xfrm>
          <a:prstGeom prst="rect">
            <a:avLst/>
          </a:prstGeom>
          <a:noFill/>
        </p:spPr>
        <p:txBody>
          <a:bodyPr wrap="none" rtlCol="0" anchor="t">
            <a:spAutoFit/>
          </a:bodyPr>
          <a:lstStyle>
            <a:defPPr>
              <a:defRPr lang="en-US"/>
            </a:defPPr>
            <a:lvl1pPr>
              <a:defRPr sz="1600">
                <a:solidFill>
                  <a:schemeClr val="bg1"/>
                </a:solidFill>
                <a:latin typeface="Montserrat" panose="02000000000000000000" pitchFamily="2" charset="0"/>
                <a:cs typeface="Montserrat" panose="02000000000000000000" pitchFamily="2" charset="0"/>
              </a:defRPr>
            </a:lvl1pPr>
          </a:lstStyle>
          <a:p>
            <a:pPr algn="ctr"/>
            <a:r>
              <a:rPr lang="id-ID" sz="1400" dirty="0">
                <a:latin typeface="Source Sans Pro" panose="020B0503030403020204" pitchFamily="34" charset="0"/>
              </a:rPr>
              <a:t>FEATURE 1</a:t>
            </a:r>
            <a:endParaRPr lang="en-US" sz="1400" dirty="0">
              <a:latin typeface="Source Sans Pro" panose="020B0503030403020204" pitchFamily="34" charset="0"/>
            </a:endParaRPr>
          </a:p>
        </p:txBody>
      </p:sp>
      <p:sp>
        <p:nvSpPr>
          <p:cNvPr id="45" name="TextBox 44">
            <a:extLst>
              <a:ext uri="{FF2B5EF4-FFF2-40B4-BE49-F238E27FC236}">
                <a16:creationId xmlns:a16="http://schemas.microsoft.com/office/drawing/2014/main" id="{88B9B025-A6A6-4E2F-BE66-8823817D90FB}"/>
              </a:ext>
            </a:extLst>
          </p:cNvPr>
          <p:cNvSpPr txBox="1"/>
          <p:nvPr/>
        </p:nvSpPr>
        <p:spPr>
          <a:xfrm>
            <a:off x="8768111" y="4084297"/>
            <a:ext cx="1029449" cy="307777"/>
          </a:xfrm>
          <a:prstGeom prst="rect">
            <a:avLst/>
          </a:prstGeom>
          <a:noFill/>
        </p:spPr>
        <p:txBody>
          <a:bodyPr wrap="none" rtlCol="0" anchor="t">
            <a:spAutoFit/>
          </a:bodyPr>
          <a:lstStyle>
            <a:defPPr>
              <a:defRPr lang="en-US"/>
            </a:defPPr>
            <a:lvl1pPr>
              <a:defRPr sz="1600">
                <a:solidFill>
                  <a:schemeClr val="bg1"/>
                </a:solidFill>
                <a:latin typeface="Montserrat" panose="02000000000000000000" pitchFamily="2" charset="0"/>
                <a:cs typeface="Montserrat" panose="02000000000000000000" pitchFamily="2" charset="0"/>
              </a:defRPr>
            </a:lvl1pPr>
          </a:lstStyle>
          <a:p>
            <a:pPr algn="ctr"/>
            <a:r>
              <a:rPr lang="id-ID" sz="1400" dirty="0">
                <a:latin typeface="Source Sans Pro" panose="020B0503030403020204" pitchFamily="34" charset="0"/>
              </a:rPr>
              <a:t>FEATURE 2</a:t>
            </a:r>
            <a:endParaRPr lang="en-US" sz="1400" dirty="0">
              <a:latin typeface="Source Sans Pro" panose="020B0503030403020204" pitchFamily="34" charset="0"/>
            </a:endParaRPr>
          </a:p>
        </p:txBody>
      </p:sp>
      <p:sp>
        <p:nvSpPr>
          <p:cNvPr id="26" name="Freeform 25"/>
          <p:cNvSpPr/>
          <p:nvPr/>
        </p:nvSpPr>
        <p:spPr>
          <a:xfrm>
            <a:off x="0" y="32901"/>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47"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rot="16200000">
            <a:off x="11150470" y="5394781"/>
            <a:ext cx="1290738" cy="230832"/>
          </a:xfrm>
          <a:prstGeom prst="rect">
            <a:avLst/>
          </a:prstGeom>
          <a:noFill/>
        </p:spPr>
        <p:txBody>
          <a:bodyPr wrap="none" rtlCol="0">
            <a:spAutoFit/>
          </a:bodyPr>
          <a:lstStyle/>
          <a:p>
            <a:r>
              <a:rPr lang="en-US" sz="900" dirty="0">
                <a:solidFill>
                  <a:schemeClr val="bg1"/>
                </a:solidFill>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51" name="Freeform 50"/>
          <p:cNvSpPr/>
          <p:nvPr/>
        </p:nvSpPr>
        <p:spPr>
          <a:xfrm>
            <a:off x="0" y="16158"/>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6685917" y="1690687"/>
            <a:ext cx="2361544" cy="769441"/>
          </a:xfrm>
          <a:prstGeom prst="rect">
            <a:avLst/>
          </a:prstGeom>
          <a:noFill/>
        </p:spPr>
        <p:txBody>
          <a:bodyPr wrap="none" rtlCol="0">
            <a:spAutoFit/>
          </a:bodyPr>
          <a:lstStyle/>
          <a:p>
            <a:r>
              <a:rPr lang="en-US" sz="4400" dirty="0">
                <a:solidFill>
                  <a:schemeClr val="bg1"/>
                </a:solidFill>
                <a:latin typeface="Caveat" pitchFamily="2" charset="0"/>
                <a:cs typeface="Poppins Medium" panose="00000600000000000000" pitchFamily="2" charset="0"/>
              </a:rPr>
              <a:t>MOCK UPS</a:t>
            </a:r>
            <a:endParaRPr lang="en-US" sz="4400" dirty="0">
              <a:solidFill>
                <a:schemeClr val="bg1"/>
              </a:solidFill>
              <a:latin typeface="Caveat" pitchFamily="2" charset="0"/>
              <a:cs typeface="Poppins Light" panose="00000400000000000000" pitchFamily="2" charset="0"/>
            </a:endParaRPr>
          </a:p>
        </p:txBody>
      </p:sp>
      <p:sp>
        <p:nvSpPr>
          <p:cNvPr id="55" name="Rounded Rectangle 54"/>
          <p:cNvSpPr/>
          <p:nvPr/>
        </p:nvSpPr>
        <p:spPr>
          <a:xfrm>
            <a:off x="6861204" y="2621392"/>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6" name="Rounded Rectangle 55"/>
          <p:cNvSpPr/>
          <p:nvPr/>
        </p:nvSpPr>
        <p:spPr>
          <a:xfrm>
            <a:off x="7712883" y="2621391"/>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7" name="Freeform 56"/>
          <p:cNvSpPr/>
          <p:nvPr/>
        </p:nvSpPr>
        <p:spPr>
          <a:xfrm flipH="1">
            <a:off x="5085021" y="3488959"/>
            <a:ext cx="927418" cy="927420"/>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flipH="1">
            <a:off x="967438" y="1330371"/>
            <a:ext cx="895920" cy="895922"/>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4885955"/>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8" name="Rectangle 27"/>
          <p:cNvSpPr/>
          <p:nvPr/>
        </p:nvSpPr>
        <p:spPr>
          <a:xfrm>
            <a:off x="9367549" y="0"/>
            <a:ext cx="2824451" cy="684283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80EF8415-76A0-4B0A-8D78-95AA1A4D2056}"/>
              </a:ext>
            </a:extLst>
          </p:cNvPr>
          <p:cNvSpPr>
            <a:spLocks noGrp="1"/>
          </p:cNvSpPr>
          <p:nvPr>
            <p:ph type="pic" sz="quarter" idx="10"/>
          </p:nvPr>
        </p:nvSpPr>
        <p:spPr/>
      </p:sp>
      <p:sp>
        <p:nvSpPr>
          <p:cNvPr id="5" name="Picture Placeholder 4">
            <a:extLst>
              <a:ext uri="{FF2B5EF4-FFF2-40B4-BE49-F238E27FC236}">
                <a16:creationId xmlns:a16="http://schemas.microsoft.com/office/drawing/2014/main" id="{616413B4-6DCD-4C93-9D0E-37D128F9FCA6}"/>
              </a:ext>
            </a:extLst>
          </p:cNvPr>
          <p:cNvSpPr>
            <a:spLocks noGrp="1"/>
          </p:cNvSpPr>
          <p:nvPr>
            <p:ph type="pic" sz="quarter" idx="11"/>
          </p:nvPr>
        </p:nvSpPr>
        <p:spPr/>
      </p:sp>
      <p:sp>
        <p:nvSpPr>
          <p:cNvPr id="34" name="Rectangle 33">
            <a:extLst>
              <a:ext uri="{FF2B5EF4-FFF2-40B4-BE49-F238E27FC236}">
                <a16:creationId xmlns:a16="http://schemas.microsoft.com/office/drawing/2014/main" id="{FBE99B85-52A9-4F96-BDE2-BEE38526EC49}"/>
              </a:ext>
            </a:extLst>
          </p:cNvPr>
          <p:cNvSpPr/>
          <p:nvPr/>
        </p:nvSpPr>
        <p:spPr>
          <a:xfrm>
            <a:off x="1266323" y="3386296"/>
            <a:ext cx="4150227" cy="923330"/>
          </a:xfrm>
          <a:prstGeom prst="rect">
            <a:avLst/>
          </a:prstGeom>
        </p:spPr>
        <p:txBody>
          <a:bodyPr wrap="square">
            <a:spAutoFit/>
          </a:bodyPr>
          <a:lstStyle/>
          <a:p>
            <a:pPr algn="just">
              <a:lnSpc>
                <a:spcPct val="150000"/>
              </a:lnSpc>
            </a:pPr>
            <a:r>
              <a:rPr lang="en-US" sz="1200" dirty="0">
                <a:solidFill>
                  <a:schemeClr val="bg1"/>
                </a:solidFill>
                <a:latin typeface="Source Sans Pro" panose="020B0503030403020204" pitchFamily="34" charset="0"/>
                <a:cs typeface="Poppins ExtraLight" panose="00000300000000000000" pitchFamily="2" charset="0"/>
              </a:rPr>
              <a:t>A wonderful serenity has taken possession of my entire soul, like these sweet mornings of has taken </a:t>
            </a:r>
            <a:r>
              <a:rPr lang="en-US" sz="1200" dirty="0" err="1">
                <a:solidFill>
                  <a:schemeClr val="bg1"/>
                </a:solidFill>
                <a:latin typeface="Source Sans Pro" panose="020B0503030403020204" pitchFamily="34" charset="0"/>
                <a:cs typeface="Poppins ExtraLight" panose="00000300000000000000" pitchFamily="2" charset="0"/>
              </a:rPr>
              <a:t>taken</a:t>
            </a:r>
            <a:r>
              <a:rPr lang="en-US" sz="1200" dirty="0">
                <a:solidFill>
                  <a:schemeClr val="bg1"/>
                </a:solidFill>
                <a:latin typeface="Source Sans Pro" panose="020B0503030403020204" pitchFamily="34" charset="0"/>
                <a:cs typeface="Poppins ExtraLight" panose="00000300000000000000" pitchFamily="2" charset="0"/>
              </a:rPr>
              <a:t> possession of my entire soul sweet mornings of has taken </a:t>
            </a:r>
            <a:r>
              <a:rPr lang="en-US" sz="1200" dirty="0" err="1">
                <a:solidFill>
                  <a:schemeClr val="bg1"/>
                </a:solidFill>
                <a:latin typeface="Source Sans Pro" panose="020B0503030403020204" pitchFamily="34" charset="0"/>
                <a:cs typeface="Poppins ExtraLight" panose="00000300000000000000" pitchFamily="2" charset="0"/>
              </a:rPr>
              <a:t>taken</a:t>
            </a:r>
            <a:r>
              <a:rPr lang="en-US" sz="1200" dirty="0">
                <a:solidFill>
                  <a:schemeClr val="bg1"/>
                </a:solidFill>
                <a:latin typeface="Source Sans Pro" panose="020B0503030403020204" pitchFamily="34" charset="0"/>
                <a:cs typeface="Poppins ExtraLight" panose="00000300000000000000" pitchFamily="2" charset="0"/>
              </a:rPr>
              <a:t> </a:t>
            </a:r>
            <a:endParaRPr lang="id-ID" sz="1200" dirty="0">
              <a:solidFill>
                <a:schemeClr val="bg1"/>
              </a:solidFill>
              <a:latin typeface="Source Sans Pro" panose="020B0503030403020204" pitchFamily="34" charset="0"/>
              <a:cs typeface="Poppins ExtraLight" panose="00000300000000000000" pitchFamily="2" charset="0"/>
            </a:endParaRPr>
          </a:p>
        </p:txBody>
      </p:sp>
      <p:sp>
        <p:nvSpPr>
          <p:cNvPr id="35" name="Rectangle 34">
            <a:extLst>
              <a:ext uri="{FF2B5EF4-FFF2-40B4-BE49-F238E27FC236}">
                <a16:creationId xmlns:a16="http://schemas.microsoft.com/office/drawing/2014/main" id="{FBE99B85-52A9-4F96-BDE2-BEE38526EC49}"/>
              </a:ext>
            </a:extLst>
          </p:cNvPr>
          <p:cNvSpPr/>
          <p:nvPr/>
        </p:nvSpPr>
        <p:spPr>
          <a:xfrm>
            <a:off x="1266323" y="4803266"/>
            <a:ext cx="4150227" cy="617157"/>
          </a:xfrm>
          <a:prstGeom prst="rect">
            <a:avLst/>
          </a:prstGeom>
        </p:spPr>
        <p:txBody>
          <a:bodyPr wrap="square">
            <a:spAutoFit/>
          </a:bodyPr>
          <a:lstStyle/>
          <a:p>
            <a:pPr algn="just">
              <a:lnSpc>
                <a:spcPct val="150000"/>
              </a:lnSpc>
            </a:pPr>
            <a:r>
              <a:rPr lang="en-US" sz="1200" b="1" i="1" dirty="0">
                <a:solidFill>
                  <a:schemeClr val="bg1"/>
                </a:solidFill>
                <a:latin typeface="Source Sans Pro" panose="020B0503030403020204" pitchFamily="34" charset="0"/>
                <a:cs typeface="Poppins ExtraLight" panose="00000300000000000000" pitchFamily="2" charset="0"/>
              </a:rPr>
              <a:t>A wonderful serenity has taken possession of my entire soul, like these sweet mornings sweet mornings</a:t>
            </a:r>
            <a:endParaRPr lang="id-ID" sz="1200" b="1" i="1" dirty="0">
              <a:solidFill>
                <a:schemeClr val="bg1"/>
              </a:solidFill>
              <a:latin typeface="Source Sans Pro" panose="020B0503030403020204" pitchFamily="34" charset="0"/>
              <a:cs typeface="Poppins ExtraLight" panose="00000300000000000000" pitchFamily="2" charset="0"/>
            </a:endParaRPr>
          </a:p>
        </p:txBody>
      </p:sp>
      <p:cxnSp>
        <p:nvCxnSpPr>
          <p:cNvPr id="26" name="Straight Connector 25"/>
          <p:cNvCxnSpPr/>
          <p:nvPr/>
        </p:nvCxnSpPr>
        <p:spPr>
          <a:xfrm>
            <a:off x="1397000" y="4564106"/>
            <a:ext cx="401955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4" name="Freeform 23"/>
          <p:cNvSpPr/>
          <p:nvPr/>
        </p:nvSpPr>
        <p:spPr>
          <a:xfrm>
            <a:off x="0" y="32901"/>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36"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rot="16200000">
            <a:off x="11150470" y="5394781"/>
            <a:ext cx="1290738" cy="230832"/>
          </a:xfrm>
          <a:prstGeom prst="rect">
            <a:avLst/>
          </a:prstGeom>
          <a:noFill/>
        </p:spPr>
        <p:txBody>
          <a:bodyPr wrap="none" rtlCol="0">
            <a:spAutoFit/>
          </a:bodyPr>
          <a:lstStyle/>
          <a:p>
            <a:r>
              <a:rPr lang="en-US" sz="900" dirty="0">
                <a:solidFill>
                  <a:schemeClr val="bg1"/>
                </a:solidFill>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47" name="Freeform 46"/>
          <p:cNvSpPr/>
          <p:nvPr/>
        </p:nvSpPr>
        <p:spPr>
          <a:xfrm>
            <a:off x="0" y="16158"/>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p:cNvSpPr txBox="1"/>
          <p:nvPr/>
        </p:nvSpPr>
        <p:spPr>
          <a:xfrm>
            <a:off x="1266323" y="1916233"/>
            <a:ext cx="3214341" cy="769441"/>
          </a:xfrm>
          <a:prstGeom prst="rect">
            <a:avLst/>
          </a:prstGeom>
          <a:noFill/>
        </p:spPr>
        <p:txBody>
          <a:bodyPr wrap="none" rtlCol="0">
            <a:spAutoFit/>
          </a:bodyPr>
          <a:lstStyle/>
          <a:p>
            <a:r>
              <a:rPr lang="en-US" sz="4400" dirty="0">
                <a:solidFill>
                  <a:schemeClr val="bg1"/>
                </a:solidFill>
                <a:latin typeface="Caveat" pitchFamily="2" charset="0"/>
                <a:cs typeface="Poppins Medium" panose="00000600000000000000" pitchFamily="2" charset="0"/>
              </a:rPr>
              <a:t>OUR NOODLES</a:t>
            </a:r>
            <a:endParaRPr lang="en-US" sz="4400" dirty="0">
              <a:solidFill>
                <a:schemeClr val="bg1"/>
              </a:solidFill>
              <a:latin typeface="Caveat" pitchFamily="2" charset="0"/>
              <a:cs typeface="Poppins Light" panose="00000400000000000000" pitchFamily="2" charset="0"/>
            </a:endParaRPr>
          </a:p>
        </p:txBody>
      </p:sp>
      <p:sp>
        <p:nvSpPr>
          <p:cNvPr id="49" name="Rounded Rectangle 48"/>
          <p:cNvSpPr/>
          <p:nvPr/>
        </p:nvSpPr>
        <p:spPr>
          <a:xfrm>
            <a:off x="1441610" y="2846938"/>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Rounded Rectangle 49"/>
          <p:cNvSpPr/>
          <p:nvPr/>
        </p:nvSpPr>
        <p:spPr>
          <a:xfrm>
            <a:off x="2293289" y="2846937"/>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1" name="Freeform 50"/>
          <p:cNvSpPr/>
          <p:nvPr/>
        </p:nvSpPr>
        <p:spPr>
          <a:xfrm flipH="1">
            <a:off x="10316065" y="4606315"/>
            <a:ext cx="927418" cy="927420"/>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flipH="1">
            <a:off x="5689862" y="1163746"/>
            <a:ext cx="895920" cy="895922"/>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717433"/>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82F826D-272E-444A-A86B-A8257D48AB69}"/>
              </a:ext>
            </a:extLst>
          </p:cNvPr>
          <p:cNvSpPr>
            <a:spLocks noGrp="1"/>
          </p:cNvSpPr>
          <p:nvPr>
            <p:ph type="pic" sz="quarter" idx="10"/>
          </p:nvPr>
        </p:nvSpPr>
        <p:spPr/>
      </p:sp>
      <p:sp>
        <p:nvSpPr>
          <p:cNvPr id="17" name="Rectangle 16">
            <a:extLst>
              <a:ext uri="{FF2B5EF4-FFF2-40B4-BE49-F238E27FC236}">
                <a16:creationId xmlns:a16="http://schemas.microsoft.com/office/drawing/2014/main" id="{82874417-CAFB-4F68-A6D8-838398578E13}"/>
              </a:ext>
            </a:extLst>
          </p:cNvPr>
          <p:cNvSpPr/>
          <p:nvPr/>
        </p:nvSpPr>
        <p:spPr>
          <a:xfrm>
            <a:off x="7469377" y="3210574"/>
            <a:ext cx="3749993" cy="461665"/>
          </a:xfrm>
          <a:prstGeom prst="rect">
            <a:avLst/>
          </a:prstGeom>
        </p:spPr>
        <p:txBody>
          <a:bodyPr wrap="square">
            <a:spAutoFit/>
          </a:bodyPr>
          <a:lstStyle/>
          <a:p>
            <a:pPr algn="just"/>
            <a:r>
              <a:rPr lang="en-US" sz="1200" dirty="0">
                <a:solidFill>
                  <a:schemeClr val="bg1">
                    <a:lumMod val="75000"/>
                  </a:schemeClr>
                </a:solidFill>
                <a:latin typeface="Source Sans Pro" panose="020B0503030403020204" pitchFamily="34" charset="0"/>
                <a:ea typeface="Roboto Light" panose="02000000000000000000" pitchFamily="2" charset="0"/>
                <a:cs typeface="Segoe UI Light" panose="020B0502040204020203" pitchFamily="34" charset="0"/>
              </a:rPr>
              <a:t>A wonderful serenity has taken possession of my entire soul, serenity has taken possession </a:t>
            </a:r>
          </a:p>
        </p:txBody>
      </p:sp>
      <p:sp>
        <p:nvSpPr>
          <p:cNvPr id="18" name="TextBox 17"/>
          <p:cNvSpPr txBox="1"/>
          <p:nvPr/>
        </p:nvSpPr>
        <p:spPr>
          <a:xfrm>
            <a:off x="6268559" y="3259958"/>
            <a:ext cx="939681" cy="338554"/>
          </a:xfrm>
          <a:prstGeom prst="rect">
            <a:avLst/>
          </a:prstGeom>
          <a:noFill/>
        </p:spPr>
        <p:txBody>
          <a:bodyPr wrap="none" rtlCol="0">
            <a:spAutoFit/>
          </a:bodyPr>
          <a:lstStyle/>
          <a:p>
            <a:r>
              <a:rPr lang="en-US" sz="1600" dirty="0">
                <a:solidFill>
                  <a:schemeClr val="accent3"/>
                </a:solidFill>
                <a:latin typeface="Source Sans Pro SemiBold" panose="020B0603030403020204" pitchFamily="34" charset="0"/>
                <a:ea typeface="Roboto Black" panose="02000000000000000000" pitchFamily="2" charset="0"/>
                <a:cs typeface="Poppins Light" panose="00000400000000000000" pitchFamily="2" charset="0"/>
              </a:rPr>
              <a:t>Strategy</a:t>
            </a:r>
          </a:p>
        </p:txBody>
      </p:sp>
      <p:sp>
        <p:nvSpPr>
          <p:cNvPr id="19" name="Rectangle 18">
            <a:extLst>
              <a:ext uri="{FF2B5EF4-FFF2-40B4-BE49-F238E27FC236}">
                <a16:creationId xmlns:a16="http://schemas.microsoft.com/office/drawing/2014/main" id="{82874417-CAFB-4F68-A6D8-838398578E13}"/>
              </a:ext>
            </a:extLst>
          </p:cNvPr>
          <p:cNvSpPr/>
          <p:nvPr/>
        </p:nvSpPr>
        <p:spPr>
          <a:xfrm>
            <a:off x="7469377" y="3936184"/>
            <a:ext cx="3749993" cy="461665"/>
          </a:xfrm>
          <a:prstGeom prst="rect">
            <a:avLst/>
          </a:prstGeom>
        </p:spPr>
        <p:txBody>
          <a:bodyPr wrap="square">
            <a:spAutoFit/>
          </a:bodyPr>
          <a:lstStyle/>
          <a:p>
            <a:pPr algn="just"/>
            <a:r>
              <a:rPr lang="en-US" sz="1200" dirty="0">
                <a:solidFill>
                  <a:schemeClr val="bg1">
                    <a:lumMod val="75000"/>
                  </a:schemeClr>
                </a:solidFill>
                <a:latin typeface="Source Sans Pro" panose="020B0503030403020204" pitchFamily="34" charset="0"/>
                <a:ea typeface="Roboto Light" panose="02000000000000000000" pitchFamily="2" charset="0"/>
                <a:cs typeface="Segoe UI Light" panose="020B0502040204020203" pitchFamily="34" charset="0"/>
              </a:rPr>
              <a:t>A wonderful serenity has taken possession of my entire soul serenity has taken possession </a:t>
            </a:r>
          </a:p>
        </p:txBody>
      </p:sp>
      <p:sp>
        <p:nvSpPr>
          <p:cNvPr id="20" name="TextBox 19"/>
          <p:cNvSpPr txBox="1"/>
          <p:nvPr/>
        </p:nvSpPr>
        <p:spPr>
          <a:xfrm>
            <a:off x="6268559" y="3985568"/>
            <a:ext cx="973343" cy="338554"/>
          </a:xfrm>
          <a:prstGeom prst="rect">
            <a:avLst/>
          </a:prstGeom>
          <a:noFill/>
        </p:spPr>
        <p:txBody>
          <a:bodyPr wrap="none" rtlCol="0">
            <a:spAutoFit/>
          </a:bodyPr>
          <a:lstStyle/>
          <a:p>
            <a:r>
              <a:rPr lang="en-US" sz="1600" dirty="0">
                <a:solidFill>
                  <a:schemeClr val="accent3"/>
                </a:solidFill>
                <a:latin typeface="Source Sans Pro SemiBold" panose="020B0603030403020204" pitchFamily="34" charset="0"/>
                <a:ea typeface="Roboto Black" panose="02000000000000000000" pitchFamily="2" charset="0"/>
                <a:cs typeface="Poppins Light" panose="00000400000000000000" pitchFamily="2" charset="0"/>
              </a:rPr>
              <a:t>Planning</a:t>
            </a:r>
          </a:p>
        </p:txBody>
      </p:sp>
      <p:sp>
        <p:nvSpPr>
          <p:cNvPr id="22" name="Rectangle 21">
            <a:extLst>
              <a:ext uri="{FF2B5EF4-FFF2-40B4-BE49-F238E27FC236}">
                <a16:creationId xmlns:a16="http://schemas.microsoft.com/office/drawing/2014/main" id="{B0CFC5BC-AD56-4351-BFF4-26B62BED26BD}"/>
              </a:ext>
            </a:extLst>
          </p:cNvPr>
          <p:cNvSpPr/>
          <p:nvPr/>
        </p:nvSpPr>
        <p:spPr>
          <a:xfrm>
            <a:off x="6291174" y="4672540"/>
            <a:ext cx="4928196" cy="461665"/>
          </a:xfrm>
          <a:prstGeom prst="rect">
            <a:avLst/>
          </a:prstGeom>
        </p:spPr>
        <p:txBody>
          <a:bodyPr wrap="square">
            <a:spAutoFit/>
          </a:bodyPr>
          <a:lstStyle/>
          <a:p>
            <a:pPr algn="just"/>
            <a:r>
              <a:rPr lang="en-US" sz="1200" dirty="0">
                <a:solidFill>
                  <a:schemeClr val="bg1">
                    <a:lumMod val="75000"/>
                  </a:schemeClr>
                </a:solidFill>
                <a:latin typeface="Source Sans Pro" panose="020B0503030403020204" pitchFamily="34" charset="0"/>
                <a:ea typeface="Roboto Light" panose="02000000000000000000" pitchFamily="2" charset="0"/>
                <a:cs typeface="Poppins Light" panose="00000400000000000000" pitchFamily="2" charset="0"/>
              </a:rPr>
              <a:t>A wonderful serenity has taken possession of my entire soul, like these sweet mornings </a:t>
            </a:r>
            <a:r>
              <a:rPr lang="en-US" sz="1200" dirty="0">
                <a:solidFill>
                  <a:schemeClr val="bg1">
                    <a:lumMod val="75000"/>
                  </a:schemeClr>
                </a:solidFill>
                <a:latin typeface="Source Sans Pro" panose="020B0503030403020204" pitchFamily="34" charset="0"/>
                <a:ea typeface="Roboto Light" panose="02000000000000000000" pitchFamily="2" charset="0"/>
                <a:cs typeface="Segoe UI Light" panose="020B0502040204020203" pitchFamily="34" charset="0"/>
              </a:rPr>
              <a:t>serenity has taken possession </a:t>
            </a:r>
            <a:endParaRPr lang="en-US" sz="1200" dirty="0">
              <a:solidFill>
                <a:schemeClr val="bg1">
                  <a:lumMod val="75000"/>
                </a:schemeClr>
              </a:solidFill>
              <a:latin typeface="Source Sans Pro" panose="020B0503030403020204" pitchFamily="34" charset="0"/>
              <a:ea typeface="Roboto Light" panose="02000000000000000000" pitchFamily="2" charset="0"/>
              <a:cs typeface="Poppins Light" panose="00000400000000000000" pitchFamily="2" charset="0"/>
            </a:endParaRPr>
          </a:p>
        </p:txBody>
      </p:sp>
      <p:sp>
        <p:nvSpPr>
          <p:cNvPr id="24" name="Freeform 23"/>
          <p:cNvSpPr/>
          <p:nvPr/>
        </p:nvSpPr>
        <p:spPr>
          <a:xfrm>
            <a:off x="0" y="32901"/>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27"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rot="16200000">
            <a:off x="11150470" y="5394781"/>
            <a:ext cx="1290738" cy="230832"/>
          </a:xfrm>
          <a:prstGeom prst="rect">
            <a:avLst/>
          </a:prstGeom>
          <a:noFill/>
        </p:spPr>
        <p:txBody>
          <a:bodyPr wrap="none" rtlCol="0">
            <a:spAutoFit/>
          </a:bodyPr>
          <a:lstStyle/>
          <a:p>
            <a:r>
              <a:rPr lang="en-US" sz="900" dirty="0">
                <a:solidFill>
                  <a:schemeClr val="bg1"/>
                </a:solidFill>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35" name="Freeform 34"/>
          <p:cNvSpPr/>
          <p:nvPr/>
        </p:nvSpPr>
        <p:spPr>
          <a:xfrm>
            <a:off x="0" y="16158"/>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6291174" y="1614552"/>
            <a:ext cx="3373039" cy="769441"/>
          </a:xfrm>
          <a:prstGeom prst="rect">
            <a:avLst/>
          </a:prstGeom>
          <a:noFill/>
        </p:spPr>
        <p:txBody>
          <a:bodyPr wrap="none" rtlCol="0">
            <a:spAutoFit/>
          </a:bodyPr>
          <a:lstStyle/>
          <a:p>
            <a:r>
              <a:rPr lang="en-US" sz="4400" dirty="0">
                <a:solidFill>
                  <a:schemeClr val="bg1"/>
                </a:solidFill>
                <a:latin typeface="Caveat" pitchFamily="2" charset="0"/>
                <a:cs typeface="Poppins Medium" panose="00000600000000000000" pitchFamily="2" charset="0"/>
              </a:rPr>
              <a:t>NEW HOTDOGS</a:t>
            </a:r>
            <a:endParaRPr lang="en-US" sz="4400" dirty="0">
              <a:solidFill>
                <a:schemeClr val="bg1"/>
              </a:solidFill>
              <a:latin typeface="Caveat" pitchFamily="2" charset="0"/>
              <a:cs typeface="Poppins Light" panose="00000400000000000000" pitchFamily="2" charset="0"/>
            </a:endParaRPr>
          </a:p>
        </p:txBody>
      </p:sp>
      <p:sp>
        <p:nvSpPr>
          <p:cNvPr id="37" name="Rounded Rectangle 36"/>
          <p:cNvSpPr/>
          <p:nvPr/>
        </p:nvSpPr>
        <p:spPr>
          <a:xfrm>
            <a:off x="6466461" y="2545257"/>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8" name="Rounded Rectangle 37"/>
          <p:cNvSpPr/>
          <p:nvPr/>
        </p:nvSpPr>
        <p:spPr>
          <a:xfrm>
            <a:off x="7318140" y="2545256"/>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Freeform 38"/>
          <p:cNvSpPr/>
          <p:nvPr/>
        </p:nvSpPr>
        <p:spPr>
          <a:xfrm flipH="1">
            <a:off x="4141042" y="4439662"/>
            <a:ext cx="927418" cy="927420"/>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flipH="1">
            <a:off x="1524505" y="1199568"/>
            <a:ext cx="1013770" cy="1013772"/>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4229721"/>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6B82B7A7-8163-4555-A4A9-5482BF910666}"/>
              </a:ext>
            </a:extLst>
          </p:cNvPr>
          <p:cNvSpPr/>
          <p:nvPr/>
        </p:nvSpPr>
        <p:spPr>
          <a:xfrm>
            <a:off x="5171732" y="4064555"/>
            <a:ext cx="1848536" cy="369332"/>
          </a:xfrm>
          <a:prstGeom prst="rect">
            <a:avLst/>
          </a:prstGeom>
        </p:spPr>
        <p:txBody>
          <a:bodyPr wrap="square" anchor="b">
            <a:spAutoFit/>
          </a:bodyPr>
          <a:lstStyle/>
          <a:p>
            <a:pPr algn="ctr"/>
            <a:r>
              <a:rPr lang="en-US" b="1" dirty="0">
                <a:solidFill>
                  <a:schemeClr val="accent3"/>
                </a:solidFill>
                <a:latin typeface="Source Sans Pro" panose="020B0503030403020204" pitchFamily="34" charset="0"/>
              </a:rPr>
              <a:t>Insert title here</a:t>
            </a:r>
          </a:p>
        </p:txBody>
      </p:sp>
      <p:sp>
        <p:nvSpPr>
          <p:cNvPr id="24" name="Rectangle 23">
            <a:extLst>
              <a:ext uri="{FF2B5EF4-FFF2-40B4-BE49-F238E27FC236}">
                <a16:creationId xmlns:a16="http://schemas.microsoft.com/office/drawing/2014/main" id="{EA970A6A-561E-487F-BD43-C61F1DFB238C}"/>
              </a:ext>
            </a:extLst>
          </p:cNvPr>
          <p:cNvSpPr/>
          <p:nvPr/>
        </p:nvSpPr>
        <p:spPr>
          <a:xfrm>
            <a:off x="1683606" y="2176036"/>
            <a:ext cx="1699064" cy="15621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25" name="Rectangle 24">
            <a:extLst>
              <a:ext uri="{FF2B5EF4-FFF2-40B4-BE49-F238E27FC236}">
                <a16:creationId xmlns:a16="http://schemas.microsoft.com/office/drawing/2014/main" id="{F86836EA-CA31-435D-823F-C91A8BE8BEE2}"/>
              </a:ext>
            </a:extLst>
          </p:cNvPr>
          <p:cNvSpPr/>
          <p:nvPr/>
        </p:nvSpPr>
        <p:spPr>
          <a:xfrm>
            <a:off x="5246468" y="2176036"/>
            <a:ext cx="1699064" cy="15621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26" name="Rectangle 25">
            <a:extLst>
              <a:ext uri="{FF2B5EF4-FFF2-40B4-BE49-F238E27FC236}">
                <a16:creationId xmlns:a16="http://schemas.microsoft.com/office/drawing/2014/main" id="{F236809E-F9C1-404F-A772-C425C7397431}"/>
              </a:ext>
            </a:extLst>
          </p:cNvPr>
          <p:cNvSpPr/>
          <p:nvPr/>
        </p:nvSpPr>
        <p:spPr>
          <a:xfrm>
            <a:off x="8809329" y="2176036"/>
            <a:ext cx="1699064" cy="15621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40" name="Rectangle 39">
            <a:extLst>
              <a:ext uri="{FF2B5EF4-FFF2-40B4-BE49-F238E27FC236}">
                <a16:creationId xmlns:a16="http://schemas.microsoft.com/office/drawing/2014/main" id="{252497C0-0232-4D78-8C35-3FFFB56C68E5}"/>
              </a:ext>
            </a:extLst>
          </p:cNvPr>
          <p:cNvSpPr/>
          <p:nvPr/>
        </p:nvSpPr>
        <p:spPr>
          <a:xfrm>
            <a:off x="8734593" y="4064555"/>
            <a:ext cx="1848536" cy="369332"/>
          </a:xfrm>
          <a:prstGeom prst="rect">
            <a:avLst/>
          </a:prstGeom>
        </p:spPr>
        <p:txBody>
          <a:bodyPr wrap="square" anchor="b">
            <a:spAutoFit/>
          </a:bodyPr>
          <a:lstStyle/>
          <a:p>
            <a:pPr algn="ctr"/>
            <a:r>
              <a:rPr lang="en-US" b="1" dirty="0">
                <a:solidFill>
                  <a:schemeClr val="accent3"/>
                </a:solidFill>
                <a:latin typeface="Source Sans Pro" panose="020B0503030403020204" pitchFamily="34" charset="0"/>
              </a:rPr>
              <a:t>Insert title here</a:t>
            </a:r>
          </a:p>
        </p:txBody>
      </p:sp>
      <p:sp>
        <p:nvSpPr>
          <p:cNvPr id="45" name="Rectangle 44">
            <a:extLst>
              <a:ext uri="{FF2B5EF4-FFF2-40B4-BE49-F238E27FC236}">
                <a16:creationId xmlns:a16="http://schemas.microsoft.com/office/drawing/2014/main" id="{7214334E-BD42-40C4-BA3E-721E42D563E4}"/>
              </a:ext>
            </a:extLst>
          </p:cNvPr>
          <p:cNvSpPr/>
          <p:nvPr/>
        </p:nvSpPr>
        <p:spPr>
          <a:xfrm>
            <a:off x="1608870" y="4064555"/>
            <a:ext cx="1848536" cy="369332"/>
          </a:xfrm>
          <a:prstGeom prst="rect">
            <a:avLst/>
          </a:prstGeom>
        </p:spPr>
        <p:txBody>
          <a:bodyPr wrap="square" anchor="b">
            <a:spAutoFit/>
          </a:bodyPr>
          <a:lstStyle/>
          <a:p>
            <a:pPr algn="ctr"/>
            <a:r>
              <a:rPr lang="en-US" b="1" dirty="0">
                <a:solidFill>
                  <a:schemeClr val="accent3"/>
                </a:solidFill>
                <a:latin typeface="Source Sans Pro" panose="020B0503030403020204" pitchFamily="34" charset="0"/>
              </a:rPr>
              <a:t>Insert title here</a:t>
            </a:r>
          </a:p>
        </p:txBody>
      </p:sp>
      <p:sp>
        <p:nvSpPr>
          <p:cNvPr id="46" name="Rectangle 45">
            <a:extLst>
              <a:ext uri="{FF2B5EF4-FFF2-40B4-BE49-F238E27FC236}">
                <a16:creationId xmlns:a16="http://schemas.microsoft.com/office/drawing/2014/main" id="{F6FA7707-9781-4AB8-98C7-8A763FDB6426}"/>
              </a:ext>
            </a:extLst>
          </p:cNvPr>
          <p:cNvSpPr/>
          <p:nvPr/>
        </p:nvSpPr>
        <p:spPr>
          <a:xfrm>
            <a:off x="1488823" y="4461179"/>
            <a:ext cx="2088631" cy="923330"/>
          </a:xfrm>
          <a:prstGeom prst="rect">
            <a:avLst/>
          </a:prstGeom>
        </p:spPr>
        <p:txBody>
          <a:bodyPr wrap="square">
            <a:spAutoFit/>
          </a:bodyPr>
          <a:lstStyle/>
          <a:p>
            <a:pPr algn="ctr">
              <a:lnSpc>
                <a:spcPct val="150000"/>
              </a:lnSpc>
            </a:pPr>
            <a:r>
              <a:rPr lang="da-DK" sz="1200" dirty="0">
                <a:solidFill>
                  <a:schemeClr val="bg1">
                    <a:lumMod val="50000"/>
                  </a:schemeClr>
                </a:solidFill>
                <a:latin typeface="Source Sans Pro" panose="020B0503030403020204" pitchFamily="34" charset="0"/>
              </a:rPr>
              <a:t>Ut mauris libero, tibulum pede ante ad et, solli</a:t>
            </a:r>
            <a:r>
              <a:rPr lang="id-ID" sz="1200" dirty="0">
                <a:solidFill>
                  <a:schemeClr val="bg1">
                    <a:lumMod val="50000"/>
                  </a:schemeClr>
                </a:solidFill>
                <a:latin typeface="Source Sans Pro" panose="020B0503030403020204" pitchFamily="34" charset="0"/>
              </a:rPr>
              <a:t> </a:t>
            </a:r>
            <a:r>
              <a:rPr lang="da-DK" sz="1200" dirty="0">
                <a:solidFill>
                  <a:schemeClr val="bg1">
                    <a:lumMod val="50000"/>
                  </a:schemeClr>
                </a:solidFill>
                <a:latin typeface="Source Sans Pro" panose="020B0503030403020204" pitchFamily="34" charset="0"/>
              </a:rPr>
              <a:t>citudin risus ante</a:t>
            </a:r>
            <a:endParaRPr lang="en-US" sz="1200" dirty="0">
              <a:solidFill>
                <a:schemeClr val="bg1">
                  <a:lumMod val="50000"/>
                </a:schemeClr>
              </a:solidFill>
              <a:latin typeface="Source Sans Pro" panose="020B0503030403020204" pitchFamily="34" charset="0"/>
            </a:endParaRPr>
          </a:p>
        </p:txBody>
      </p:sp>
      <p:sp>
        <p:nvSpPr>
          <p:cNvPr id="29" name="Rectangle 28">
            <a:extLst>
              <a:ext uri="{FF2B5EF4-FFF2-40B4-BE49-F238E27FC236}">
                <a16:creationId xmlns:a16="http://schemas.microsoft.com/office/drawing/2014/main" id="{43F9BEC8-94F7-4A66-9186-3461956F67F5}"/>
              </a:ext>
            </a:extLst>
          </p:cNvPr>
          <p:cNvSpPr/>
          <p:nvPr/>
        </p:nvSpPr>
        <p:spPr>
          <a:xfrm>
            <a:off x="5051685" y="4461179"/>
            <a:ext cx="2088631" cy="923330"/>
          </a:xfrm>
          <a:prstGeom prst="rect">
            <a:avLst/>
          </a:prstGeom>
        </p:spPr>
        <p:txBody>
          <a:bodyPr wrap="square">
            <a:spAutoFit/>
          </a:bodyPr>
          <a:lstStyle/>
          <a:p>
            <a:pPr algn="ctr">
              <a:lnSpc>
                <a:spcPct val="150000"/>
              </a:lnSpc>
            </a:pPr>
            <a:r>
              <a:rPr lang="da-DK" sz="1200" dirty="0">
                <a:solidFill>
                  <a:schemeClr val="bg1">
                    <a:lumMod val="50000"/>
                  </a:schemeClr>
                </a:solidFill>
                <a:latin typeface="Source Sans Pro" panose="020B0503030403020204" pitchFamily="34" charset="0"/>
              </a:rPr>
              <a:t>Ut mauris libero, tibulum pede ante ad et, solli</a:t>
            </a:r>
            <a:r>
              <a:rPr lang="id-ID" sz="1200" dirty="0">
                <a:solidFill>
                  <a:schemeClr val="bg1">
                    <a:lumMod val="50000"/>
                  </a:schemeClr>
                </a:solidFill>
                <a:latin typeface="Source Sans Pro" panose="020B0503030403020204" pitchFamily="34" charset="0"/>
              </a:rPr>
              <a:t> </a:t>
            </a:r>
            <a:r>
              <a:rPr lang="da-DK" sz="1200" dirty="0">
                <a:solidFill>
                  <a:schemeClr val="bg1">
                    <a:lumMod val="50000"/>
                  </a:schemeClr>
                </a:solidFill>
                <a:latin typeface="Source Sans Pro" panose="020B0503030403020204" pitchFamily="34" charset="0"/>
              </a:rPr>
              <a:t>citudin risus ante</a:t>
            </a:r>
            <a:endParaRPr lang="en-US" sz="1200" dirty="0">
              <a:solidFill>
                <a:schemeClr val="bg1">
                  <a:lumMod val="50000"/>
                </a:schemeClr>
              </a:solidFill>
              <a:latin typeface="Source Sans Pro" panose="020B0503030403020204" pitchFamily="34" charset="0"/>
            </a:endParaRPr>
          </a:p>
        </p:txBody>
      </p:sp>
      <p:sp>
        <p:nvSpPr>
          <p:cNvPr id="31" name="Rectangle 30">
            <a:extLst>
              <a:ext uri="{FF2B5EF4-FFF2-40B4-BE49-F238E27FC236}">
                <a16:creationId xmlns:a16="http://schemas.microsoft.com/office/drawing/2014/main" id="{C7621A6E-3A1E-4CA1-82E8-09C09EA16CC8}"/>
              </a:ext>
            </a:extLst>
          </p:cNvPr>
          <p:cNvSpPr/>
          <p:nvPr/>
        </p:nvSpPr>
        <p:spPr>
          <a:xfrm>
            <a:off x="8614546" y="4461179"/>
            <a:ext cx="2088631" cy="923330"/>
          </a:xfrm>
          <a:prstGeom prst="rect">
            <a:avLst/>
          </a:prstGeom>
        </p:spPr>
        <p:txBody>
          <a:bodyPr wrap="square">
            <a:spAutoFit/>
          </a:bodyPr>
          <a:lstStyle/>
          <a:p>
            <a:pPr algn="ctr">
              <a:lnSpc>
                <a:spcPct val="150000"/>
              </a:lnSpc>
            </a:pPr>
            <a:r>
              <a:rPr lang="da-DK" sz="1200" dirty="0">
                <a:solidFill>
                  <a:schemeClr val="bg1">
                    <a:lumMod val="50000"/>
                  </a:schemeClr>
                </a:solidFill>
                <a:latin typeface="Source Sans Pro" panose="020B0503030403020204" pitchFamily="34" charset="0"/>
              </a:rPr>
              <a:t>Ut mauris libero, tibulum pede ante ad et, solli</a:t>
            </a:r>
            <a:r>
              <a:rPr lang="id-ID" sz="1200" dirty="0">
                <a:solidFill>
                  <a:schemeClr val="bg1">
                    <a:lumMod val="50000"/>
                  </a:schemeClr>
                </a:solidFill>
                <a:latin typeface="Source Sans Pro" panose="020B0503030403020204" pitchFamily="34" charset="0"/>
              </a:rPr>
              <a:t> </a:t>
            </a:r>
            <a:r>
              <a:rPr lang="da-DK" sz="1200" dirty="0">
                <a:solidFill>
                  <a:schemeClr val="bg1">
                    <a:lumMod val="50000"/>
                  </a:schemeClr>
                </a:solidFill>
                <a:latin typeface="Source Sans Pro" panose="020B0503030403020204" pitchFamily="34" charset="0"/>
              </a:rPr>
              <a:t>citudin risus ante</a:t>
            </a:r>
            <a:endParaRPr lang="en-US" sz="1200" dirty="0">
              <a:solidFill>
                <a:schemeClr val="bg1">
                  <a:lumMod val="50000"/>
                </a:schemeClr>
              </a:solidFill>
              <a:latin typeface="Source Sans Pro" panose="020B0503030403020204" pitchFamily="34" charset="0"/>
            </a:endParaRPr>
          </a:p>
        </p:txBody>
      </p:sp>
      <p:cxnSp>
        <p:nvCxnSpPr>
          <p:cNvPr id="6" name="Straight Arrow Connector 5">
            <a:extLst>
              <a:ext uri="{FF2B5EF4-FFF2-40B4-BE49-F238E27FC236}">
                <a16:creationId xmlns:a16="http://schemas.microsoft.com/office/drawing/2014/main" id="{9BF78FBD-D320-4A26-9647-E1B10CD638A7}"/>
              </a:ext>
            </a:extLst>
          </p:cNvPr>
          <p:cNvCxnSpPr>
            <a:stCxn id="24" idx="3"/>
            <a:endCxn id="25" idx="1"/>
          </p:cNvCxnSpPr>
          <p:nvPr/>
        </p:nvCxnSpPr>
        <p:spPr>
          <a:xfrm>
            <a:off x="3382670" y="2957086"/>
            <a:ext cx="1863798" cy="0"/>
          </a:xfrm>
          <a:prstGeom prst="straightConnector1">
            <a:avLst/>
          </a:prstGeom>
          <a:ln>
            <a:solidFill>
              <a:schemeClr val="bg1">
                <a:lumMod val="9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59AC7EA3-1FD2-4796-A1C2-CB3F80A78DD7}"/>
              </a:ext>
            </a:extLst>
          </p:cNvPr>
          <p:cNvCxnSpPr>
            <a:cxnSpLocks/>
            <a:stCxn id="25" idx="3"/>
            <a:endCxn id="26" idx="1"/>
          </p:cNvCxnSpPr>
          <p:nvPr/>
        </p:nvCxnSpPr>
        <p:spPr>
          <a:xfrm>
            <a:off x="6945532" y="2957086"/>
            <a:ext cx="1863797" cy="0"/>
          </a:xfrm>
          <a:prstGeom prst="straightConnector1">
            <a:avLst/>
          </a:prstGeom>
          <a:ln>
            <a:solidFill>
              <a:schemeClr val="bg1">
                <a:lumMod val="9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6" name="Group 617">
            <a:extLst>
              <a:ext uri="{FF2B5EF4-FFF2-40B4-BE49-F238E27FC236}">
                <a16:creationId xmlns:a16="http://schemas.microsoft.com/office/drawing/2014/main" id="{5A383595-B73D-4F88-904D-C59AB314CE37}"/>
              </a:ext>
            </a:extLst>
          </p:cNvPr>
          <p:cNvGrpSpPr>
            <a:grpSpLocks noChangeAspect="1"/>
          </p:cNvGrpSpPr>
          <p:nvPr/>
        </p:nvGrpSpPr>
        <p:grpSpPr bwMode="auto">
          <a:xfrm>
            <a:off x="2264002" y="2752345"/>
            <a:ext cx="538272" cy="409482"/>
            <a:chOff x="1858" y="3941"/>
            <a:chExt cx="326" cy="248"/>
          </a:xfrm>
          <a:solidFill>
            <a:schemeClr val="bg1"/>
          </a:solidFill>
        </p:grpSpPr>
        <p:sp>
          <p:nvSpPr>
            <p:cNvPr id="17" name="Freeform 619">
              <a:extLst>
                <a:ext uri="{FF2B5EF4-FFF2-40B4-BE49-F238E27FC236}">
                  <a16:creationId xmlns:a16="http://schemas.microsoft.com/office/drawing/2014/main" id="{ECB11D2A-30DC-4B63-9D74-A1F382381BF2}"/>
                </a:ext>
              </a:extLst>
            </p:cNvPr>
            <p:cNvSpPr>
              <a:spLocks noEditPoints="1"/>
            </p:cNvSpPr>
            <p:nvPr/>
          </p:nvSpPr>
          <p:spPr bwMode="auto">
            <a:xfrm>
              <a:off x="1900" y="4125"/>
              <a:ext cx="64" cy="64"/>
            </a:xfrm>
            <a:custGeom>
              <a:avLst/>
              <a:gdLst>
                <a:gd name="T0" fmla="*/ 327 w 707"/>
                <a:gd name="T1" fmla="*/ 217 h 643"/>
                <a:gd name="T2" fmla="*/ 280 w 707"/>
                <a:gd name="T3" fmla="*/ 238 h 643"/>
                <a:gd name="T4" fmla="*/ 249 w 707"/>
                <a:gd name="T5" fmla="*/ 274 h 643"/>
                <a:gd name="T6" fmla="*/ 236 w 707"/>
                <a:gd name="T7" fmla="*/ 321 h 643"/>
                <a:gd name="T8" fmla="*/ 249 w 707"/>
                <a:gd name="T9" fmla="*/ 368 h 643"/>
                <a:gd name="T10" fmla="*/ 280 w 707"/>
                <a:gd name="T11" fmla="*/ 405 h 643"/>
                <a:gd name="T12" fmla="*/ 327 w 707"/>
                <a:gd name="T13" fmla="*/ 425 h 643"/>
                <a:gd name="T14" fmla="*/ 381 w 707"/>
                <a:gd name="T15" fmla="*/ 425 h 643"/>
                <a:gd name="T16" fmla="*/ 428 w 707"/>
                <a:gd name="T17" fmla="*/ 405 h 643"/>
                <a:gd name="T18" fmla="*/ 460 w 707"/>
                <a:gd name="T19" fmla="*/ 368 h 643"/>
                <a:gd name="T20" fmla="*/ 472 w 707"/>
                <a:gd name="T21" fmla="*/ 321 h 643"/>
                <a:gd name="T22" fmla="*/ 460 w 707"/>
                <a:gd name="T23" fmla="*/ 274 h 643"/>
                <a:gd name="T24" fmla="*/ 428 w 707"/>
                <a:gd name="T25" fmla="*/ 238 h 643"/>
                <a:gd name="T26" fmla="*/ 381 w 707"/>
                <a:gd name="T27" fmla="*/ 217 h 643"/>
                <a:gd name="T28" fmla="*/ 354 w 707"/>
                <a:gd name="T29" fmla="*/ 0 h 643"/>
                <a:gd name="T30" fmla="*/ 448 w 707"/>
                <a:gd name="T31" fmla="*/ 11 h 643"/>
                <a:gd name="T32" fmla="*/ 532 w 707"/>
                <a:gd name="T33" fmla="*/ 44 h 643"/>
                <a:gd name="T34" fmla="*/ 604 w 707"/>
                <a:gd name="T35" fmla="*/ 94 h 643"/>
                <a:gd name="T36" fmla="*/ 659 w 707"/>
                <a:gd name="T37" fmla="*/ 159 h 643"/>
                <a:gd name="T38" fmla="*/ 695 w 707"/>
                <a:gd name="T39" fmla="*/ 236 h 643"/>
                <a:gd name="T40" fmla="*/ 707 w 707"/>
                <a:gd name="T41" fmla="*/ 321 h 643"/>
                <a:gd name="T42" fmla="*/ 695 w 707"/>
                <a:gd name="T43" fmla="*/ 407 h 643"/>
                <a:gd name="T44" fmla="*/ 659 w 707"/>
                <a:gd name="T45" fmla="*/ 484 h 643"/>
                <a:gd name="T46" fmla="*/ 604 w 707"/>
                <a:gd name="T47" fmla="*/ 549 h 643"/>
                <a:gd name="T48" fmla="*/ 532 w 707"/>
                <a:gd name="T49" fmla="*/ 600 h 643"/>
                <a:gd name="T50" fmla="*/ 448 w 707"/>
                <a:gd name="T51" fmla="*/ 632 h 643"/>
                <a:gd name="T52" fmla="*/ 354 w 707"/>
                <a:gd name="T53" fmla="*/ 643 h 643"/>
                <a:gd name="T54" fmla="*/ 260 w 707"/>
                <a:gd name="T55" fmla="*/ 632 h 643"/>
                <a:gd name="T56" fmla="*/ 175 w 707"/>
                <a:gd name="T57" fmla="*/ 600 h 643"/>
                <a:gd name="T58" fmla="*/ 103 w 707"/>
                <a:gd name="T59" fmla="*/ 549 h 643"/>
                <a:gd name="T60" fmla="*/ 48 w 707"/>
                <a:gd name="T61" fmla="*/ 484 h 643"/>
                <a:gd name="T62" fmla="*/ 13 w 707"/>
                <a:gd name="T63" fmla="*/ 407 h 643"/>
                <a:gd name="T64" fmla="*/ 0 w 707"/>
                <a:gd name="T65" fmla="*/ 321 h 643"/>
                <a:gd name="T66" fmla="*/ 13 w 707"/>
                <a:gd name="T67" fmla="*/ 236 h 643"/>
                <a:gd name="T68" fmla="*/ 48 w 707"/>
                <a:gd name="T69" fmla="*/ 159 h 643"/>
                <a:gd name="T70" fmla="*/ 103 w 707"/>
                <a:gd name="T71" fmla="*/ 94 h 643"/>
                <a:gd name="T72" fmla="*/ 175 w 707"/>
                <a:gd name="T73" fmla="*/ 44 h 643"/>
                <a:gd name="T74" fmla="*/ 260 w 707"/>
                <a:gd name="T75" fmla="*/ 11 h 643"/>
                <a:gd name="T76" fmla="*/ 354 w 707"/>
                <a:gd name="T77" fmla="*/ 0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7" h="643">
                  <a:moveTo>
                    <a:pt x="354" y="214"/>
                  </a:moveTo>
                  <a:lnTo>
                    <a:pt x="327" y="217"/>
                  </a:lnTo>
                  <a:lnTo>
                    <a:pt x="302" y="225"/>
                  </a:lnTo>
                  <a:lnTo>
                    <a:pt x="280" y="238"/>
                  </a:lnTo>
                  <a:lnTo>
                    <a:pt x="262" y="254"/>
                  </a:lnTo>
                  <a:lnTo>
                    <a:pt x="249" y="274"/>
                  </a:lnTo>
                  <a:lnTo>
                    <a:pt x="240" y="297"/>
                  </a:lnTo>
                  <a:lnTo>
                    <a:pt x="236" y="321"/>
                  </a:lnTo>
                  <a:lnTo>
                    <a:pt x="240" y="346"/>
                  </a:lnTo>
                  <a:lnTo>
                    <a:pt x="249" y="368"/>
                  </a:lnTo>
                  <a:lnTo>
                    <a:pt x="262" y="388"/>
                  </a:lnTo>
                  <a:lnTo>
                    <a:pt x="280" y="405"/>
                  </a:lnTo>
                  <a:lnTo>
                    <a:pt x="302" y="417"/>
                  </a:lnTo>
                  <a:lnTo>
                    <a:pt x="327" y="425"/>
                  </a:lnTo>
                  <a:lnTo>
                    <a:pt x="354" y="428"/>
                  </a:lnTo>
                  <a:lnTo>
                    <a:pt x="381" y="425"/>
                  </a:lnTo>
                  <a:lnTo>
                    <a:pt x="406" y="417"/>
                  </a:lnTo>
                  <a:lnTo>
                    <a:pt x="428" y="405"/>
                  </a:lnTo>
                  <a:lnTo>
                    <a:pt x="445" y="388"/>
                  </a:lnTo>
                  <a:lnTo>
                    <a:pt x="460" y="368"/>
                  </a:lnTo>
                  <a:lnTo>
                    <a:pt x="469" y="346"/>
                  </a:lnTo>
                  <a:lnTo>
                    <a:pt x="472" y="321"/>
                  </a:lnTo>
                  <a:lnTo>
                    <a:pt x="469" y="297"/>
                  </a:lnTo>
                  <a:lnTo>
                    <a:pt x="460" y="274"/>
                  </a:lnTo>
                  <a:lnTo>
                    <a:pt x="445" y="254"/>
                  </a:lnTo>
                  <a:lnTo>
                    <a:pt x="428" y="238"/>
                  </a:lnTo>
                  <a:lnTo>
                    <a:pt x="406" y="225"/>
                  </a:lnTo>
                  <a:lnTo>
                    <a:pt x="381" y="217"/>
                  </a:lnTo>
                  <a:lnTo>
                    <a:pt x="354" y="214"/>
                  </a:lnTo>
                  <a:close/>
                  <a:moveTo>
                    <a:pt x="354" y="0"/>
                  </a:moveTo>
                  <a:lnTo>
                    <a:pt x="401" y="3"/>
                  </a:lnTo>
                  <a:lnTo>
                    <a:pt x="448" y="11"/>
                  </a:lnTo>
                  <a:lnTo>
                    <a:pt x="492" y="25"/>
                  </a:lnTo>
                  <a:lnTo>
                    <a:pt x="532" y="44"/>
                  </a:lnTo>
                  <a:lnTo>
                    <a:pt x="570" y="67"/>
                  </a:lnTo>
                  <a:lnTo>
                    <a:pt x="604" y="94"/>
                  </a:lnTo>
                  <a:lnTo>
                    <a:pt x="634" y="125"/>
                  </a:lnTo>
                  <a:lnTo>
                    <a:pt x="659" y="159"/>
                  </a:lnTo>
                  <a:lnTo>
                    <a:pt x="680" y="196"/>
                  </a:lnTo>
                  <a:lnTo>
                    <a:pt x="695" y="236"/>
                  </a:lnTo>
                  <a:lnTo>
                    <a:pt x="704" y="278"/>
                  </a:lnTo>
                  <a:lnTo>
                    <a:pt x="707" y="321"/>
                  </a:lnTo>
                  <a:lnTo>
                    <a:pt x="704" y="365"/>
                  </a:lnTo>
                  <a:lnTo>
                    <a:pt x="695" y="407"/>
                  </a:lnTo>
                  <a:lnTo>
                    <a:pt x="680" y="446"/>
                  </a:lnTo>
                  <a:lnTo>
                    <a:pt x="659" y="484"/>
                  </a:lnTo>
                  <a:lnTo>
                    <a:pt x="634" y="519"/>
                  </a:lnTo>
                  <a:lnTo>
                    <a:pt x="604" y="549"/>
                  </a:lnTo>
                  <a:lnTo>
                    <a:pt x="570" y="577"/>
                  </a:lnTo>
                  <a:lnTo>
                    <a:pt x="532" y="600"/>
                  </a:lnTo>
                  <a:lnTo>
                    <a:pt x="492" y="618"/>
                  </a:lnTo>
                  <a:lnTo>
                    <a:pt x="448" y="632"/>
                  </a:lnTo>
                  <a:lnTo>
                    <a:pt x="401" y="640"/>
                  </a:lnTo>
                  <a:lnTo>
                    <a:pt x="354" y="643"/>
                  </a:lnTo>
                  <a:lnTo>
                    <a:pt x="306" y="640"/>
                  </a:lnTo>
                  <a:lnTo>
                    <a:pt x="260" y="632"/>
                  </a:lnTo>
                  <a:lnTo>
                    <a:pt x="217" y="618"/>
                  </a:lnTo>
                  <a:lnTo>
                    <a:pt x="175" y="600"/>
                  </a:lnTo>
                  <a:lnTo>
                    <a:pt x="137" y="577"/>
                  </a:lnTo>
                  <a:lnTo>
                    <a:pt x="103" y="549"/>
                  </a:lnTo>
                  <a:lnTo>
                    <a:pt x="74" y="519"/>
                  </a:lnTo>
                  <a:lnTo>
                    <a:pt x="48" y="484"/>
                  </a:lnTo>
                  <a:lnTo>
                    <a:pt x="29" y="446"/>
                  </a:lnTo>
                  <a:lnTo>
                    <a:pt x="13" y="407"/>
                  </a:lnTo>
                  <a:lnTo>
                    <a:pt x="3" y="365"/>
                  </a:lnTo>
                  <a:lnTo>
                    <a:pt x="0" y="321"/>
                  </a:lnTo>
                  <a:lnTo>
                    <a:pt x="3" y="278"/>
                  </a:lnTo>
                  <a:lnTo>
                    <a:pt x="13" y="236"/>
                  </a:lnTo>
                  <a:lnTo>
                    <a:pt x="29" y="196"/>
                  </a:lnTo>
                  <a:lnTo>
                    <a:pt x="48" y="159"/>
                  </a:lnTo>
                  <a:lnTo>
                    <a:pt x="74" y="125"/>
                  </a:lnTo>
                  <a:lnTo>
                    <a:pt x="103" y="94"/>
                  </a:lnTo>
                  <a:lnTo>
                    <a:pt x="137" y="67"/>
                  </a:lnTo>
                  <a:lnTo>
                    <a:pt x="175" y="44"/>
                  </a:lnTo>
                  <a:lnTo>
                    <a:pt x="217" y="25"/>
                  </a:lnTo>
                  <a:lnTo>
                    <a:pt x="260" y="11"/>
                  </a:lnTo>
                  <a:lnTo>
                    <a:pt x="306" y="3"/>
                  </a:lnTo>
                  <a:lnTo>
                    <a:pt x="3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18" name="Freeform 620">
              <a:extLst>
                <a:ext uri="{FF2B5EF4-FFF2-40B4-BE49-F238E27FC236}">
                  <a16:creationId xmlns:a16="http://schemas.microsoft.com/office/drawing/2014/main" id="{35C6767E-43B4-44E5-BD23-4E5091E8F040}"/>
                </a:ext>
              </a:extLst>
            </p:cNvPr>
            <p:cNvSpPr>
              <a:spLocks noEditPoints="1"/>
            </p:cNvSpPr>
            <p:nvPr/>
          </p:nvSpPr>
          <p:spPr bwMode="auto">
            <a:xfrm>
              <a:off x="2080" y="4125"/>
              <a:ext cx="65" cy="64"/>
            </a:xfrm>
            <a:custGeom>
              <a:avLst/>
              <a:gdLst>
                <a:gd name="T0" fmla="*/ 327 w 707"/>
                <a:gd name="T1" fmla="*/ 217 h 643"/>
                <a:gd name="T2" fmla="*/ 280 w 707"/>
                <a:gd name="T3" fmla="*/ 238 h 643"/>
                <a:gd name="T4" fmla="*/ 248 w 707"/>
                <a:gd name="T5" fmla="*/ 274 h 643"/>
                <a:gd name="T6" fmla="*/ 236 w 707"/>
                <a:gd name="T7" fmla="*/ 321 h 643"/>
                <a:gd name="T8" fmla="*/ 248 w 707"/>
                <a:gd name="T9" fmla="*/ 368 h 643"/>
                <a:gd name="T10" fmla="*/ 280 w 707"/>
                <a:gd name="T11" fmla="*/ 405 h 643"/>
                <a:gd name="T12" fmla="*/ 327 w 707"/>
                <a:gd name="T13" fmla="*/ 425 h 643"/>
                <a:gd name="T14" fmla="*/ 381 w 707"/>
                <a:gd name="T15" fmla="*/ 425 h 643"/>
                <a:gd name="T16" fmla="*/ 427 w 707"/>
                <a:gd name="T17" fmla="*/ 405 h 643"/>
                <a:gd name="T18" fmla="*/ 459 w 707"/>
                <a:gd name="T19" fmla="*/ 368 h 643"/>
                <a:gd name="T20" fmla="*/ 471 w 707"/>
                <a:gd name="T21" fmla="*/ 321 h 643"/>
                <a:gd name="T22" fmla="*/ 459 w 707"/>
                <a:gd name="T23" fmla="*/ 274 h 643"/>
                <a:gd name="T24" fmla="*/ 427 w 707"/>
                <a:gd name="T25" fmla="*/ 238 h 643"/>
                <a:gd name="T26" fmla="*/ 381 w 707"/>
                <a:gd name="T27" fmla="*/ 217 h 643"/>
                <a:gd name="T28" fmla="*/ 354 w 707"/>
                <a:gd name="T29" fmla="*/ 0 h 643"/>
                <a:gd name="T30" fmla="*/ 447 w 707"/>
                <a:gd name="T31" fmla="*/ 11 h 643"/>
                <a:gd name="T32" fmla="*/ 532 w 707"/>
                <a:gd name="T33" fmla="*/ 44 h 643"/>
                <a:gd name="T34" fmla="*/ 603 w 707"/>
                <a:gd name="T35" fmla="*/ 94 h 643"/>
                <a:gd name="T36" fmla="*/ 658 w 707"/>
                <a:gd name="T37" fmla="*/ 159 h 643"/>
                <a:gd name="T38" fmla="*/ 695 w 707"/>
                <a:gd name="T39" fmla="*/ 236 h 643"/>
                <a:gd name="T40" fmla="*/ 707 w 707"/>
                <a:gd name="T41" fmla="*/ 321 h 643"/>
                <a:gd name="T42" fmla="*/ 695 w 707"/>
                <a:gd name="T43" fmla="*/ 407 h 643"/>
                <a:gd name="T44" fmla="*/ 658 w 707"/>
                <a:gd name="T45" fmla="*/ 484 h 643"/>
                <a:gd name="T46" fmla="*/ 603 w 707"/>
                <a:gd name="T47" fmla="*/ 549 h 643"/>
                <a:gd name="T48" fmla="*/ 532 w 707"/>
                <a:gd name="T49" fmla="*/ 600 h 643"/>
                <a:gd name="T50" fmla="*/ 447 w 707"/>
                <a:gd name="T51" fmla="*/ 632 h 643"/>
                <a:gd name="T52" fmla="*/ 354 w 707"/>
                <a:gd name="T53" fmla="*/ 643 h 643"/>
                <a:gd name="T54" fmla="*/ 260 w 707"/>
                <a:gd name="T55" fmla="*/ 632 h 643"/>
                <a:gd name="T56" fmla="*/ 175 w 707"/>
                <a:gd name="T57" fmla="*/ 600 h 643"/>
                <a:gd name="T58" fmla="*/ 104 w 707"/>
                <a:gd name="T59" fmla="*/ 549 h 643"/>
                <a:gd name="T60" fmla="*/ 49 w 707"/>
                <a:gd name="T61" fmla="*/ 484 h 643"/>
                <a:gd name="T62" fmla="*/ 13 w 707"/>
                <a:gd name="T63" fmla="*/ 407 h 643"/>
                <a:gd name="T64" fmla="*/ 0 w 707"/>
                <a:gd name="T65" fmla="*/ 321 h 643"/>
                <a:gd name="T66" fmla="*/ 13 w 707"/>
                <a:gd name="T67" fmla="*/ 236 h 643"/>
                <a:gd name="T68" fmla="*/ 49 w 707"/>
                <a:gd name="T69" fmla="*/ 159 h 643"/>
                <a:gd name="T70" fmla="*/ 104 w 707"/>
                <a:gd name="T71" fmla="*/ 94 h 643"/>
                <a:gd name="T72" fmla="*/ 175 w 707"/>
                <a:gd name="T73" fmla="*/ 44 h 643"/>
                <a:gd name="T74" fmla="*/ 260 w 707"/>
                <a:gd name="T75" fmla="*/ 11 h 643"/>
                <a:gd name="T76" fmla="*/ 354 w 707"/>
                <a:gd name="T77" fmla="*/ 0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7" h="643">
                  <a:moveTo>
                    <a:pt x="354" y="214"/>
                  </a:moveTo>
                  <a:lnTo>
                    <a:pt x="327" y="217"/>
                  </a:lnTo>
                  <a:lnTo>
                    <a:pt x="302" y="225"/>
                  </a:lnTo>
                  <a:lnTo>
                    <a:pt x="280" y="238"/>
                  </a:lnTo>
                  <a:lnTo>
                    <a:pt x="262" y="254"/>
                  </a:lnTo>
                  <a:lnTo>
                    <a:pt x="248" y="274"/>
                  </a:lnTo>
                  <a:lnTo>
                    <a:pt x="239" y="297"/>
                  </a:lnTo>
                  <a:lnTo>
                    <a:pt x="236" y="321"/>
                  </a:lnTo>
                  <a:lnTo>
                    <a:pt x="239" y="346"/>
                  </a:lnTo>
                  <a:lnTo>
                    <a:pt x="248" y="368"/>
                  </a:lnTo>
                  <a:lnTo>
                    <a:pt x="262" y="388"/>
                  </a:lnTo>
                  <a:lnTo>
                    <a:pt x="280" y="405"/>
                  </a:lnTo>
                  <a:lnTo>
                    <a:pt x="302" y="417"/>
                  </a:lnTo>
                  <a:lnTo>
                    <a:pt x="327" y="425"/>
                  </a:lnTo>
                  <a:lnTo>
                    <a:pt x="354" y="428"/>
                  </a:lnTo>
                  <a:lnTo>
                    <a:pt x="381" y="425"/>
                  </a:lnTo>
                  <a:lnTo>
                    <a:pt x="405" y="417"/>
                  </a:lnTo>
                  <a:lnTo>
                    <a:pt x="427" y="405"/>
                  </a:lnTo>
                  <a:lnTo>
                    <a:pt x="445" y="388"/>
                  </a:lnTo>
                  <a:lnTo>
                    <a:pt x="459" y="368"/>
                  </a:lnTo>
                  <a:lnTo>
                    <a:pt x="468" y="346"/>
                  </a:lnTo>
                  <a:lnTo>
                    <a:pt x="471" y="321"/>
                  </a:lnTo>
                  <a:lnTo>
                    <a:pt x="468" y="297"/>
                  </a:lnTo>
                  <a:lnTo>
                    <a:pt x="459" y="274"/>
                  </a:lnTo>
                  <a:lnTo>
                    <a:pt x="445" y="254"/>
                  </a:lnTo>
                  <a:lnTo>
                    <a:pt x="427" y="238"/>
                  </a:lnTo>
                  <a:lnTo>
                    <a:pt x="405" y="225"/>
                  </a:lnTo>
                  <a:lnTo>
                    <a:pt x="381" y="217"/>
                  </a:lnTo>
                  <a:lnTo>
                    <a:pt x="354" y="214"/>
                  </a:lnTo>
                  <a:close/>
                  <a:moveTo>
                    <a:pt x="354" y="0"/>
                  </a:moveTo>
                  <a:lnTo>
                    <a:pt x="402" y="3"/>
                  </a:lnTo>
                  <a:lnTo>
                    <a:pt x="447" y="11"/>
                  </a:lnTo>
                  <a:lnTo>
                    <a:pt x="491" y="25"/>
                  </a:lnTo>
                  <a:lnTo>
                    <a:pt x="532" y="44"/>
                  </a:lnTo>
                  <a:lnTo>
                    <a:pt x="569" y="67"/>
                  </a:lnTo>
                  <a:lnTo>
                    <a:pt x="603" y="94"/>
                  </a:lnTo>
                  <a:lnTo>
                    <a:pt x="633" y="125"/>
                  </a:lnTo>
                  <a:lnTo>
                    <a:pt x="658" y="159"/>
                  </a:lnTo>
                  <a:lnTo>
                    <a:pt x="679" y="196"/>
                  </a:lnTo>
                  <a:lnTo>
                    <a:pt x="695" y="236"/>
                  </a:lnTo>
                  <a:lnTo>
                    <a:pt x="703" y="278"/>
                  </a:lnTo>
                  <a:lnTo>
                    <a:pt x="707" y="321"/>
                  </a:lnTo>
                  <a:lnTo>
                    <a:pt x="703" y="365"/>
                  </a:lnTo>
                  <a:lnTo>
                    <a:pt x="695" y="407"/>
                  </a:lnTo>
                  <a:lnTo>
                    <a:pt x="679" y="446"/>
                  </a:lnTo>
                  <a:lnTo>
                    <a:pt x="658" y="484"/>
                  </a:lnTo>
                  <a:lnTo>
                    <a:pt x="633" y="519"/>
                  </a:lnTo>
                  <a:lnTo>
                    <a:pt x="603" y="549"/>
                  </a:lnTo>
                  <a:lnTo>
                    <a:pt x="569" y="577"/>
                  </a:lnTo>
                  <a:lnTo>
                    <a:pt x="532" y="600"/>
                  </a:lnTo>
                  <a:lnTo>
                    <a:pt x="491" y="618"/>
                  </a:lnTo>
                  <a:lnTo>
                    <a:pt x="447" y="632"/>
                  </a:lnTo>
                  <a:lnTo>
                    <a:pt x="402" y="640"/>
                  </a:lnTo>
                  <a:lnTo>
                    <a:pt x="354" y="643"/>
                  </a:lnTo>
                  <a:lnTo>
                    <a:pt x="305" y="640"/>
                  </a:lnTo>
                  <a:lnTo>
                    <a:pt x="260" y="632"/>
                  </a:lnTo>
                  <a:lnTo>
                    <a:pt x="216" y="618"/>
                  </a:lnTo>
                  <a:lnTo>
                    <a:pt x="175" y="600"/>
                  </a:lnTo>
                  <a:lnTo>
                    <a:pt x="138" y="577"/>
                  </a:lnTo>
                  <a:lnTo>
                    <a:pt x="104" y="549"/>
                  </a:lnTo>
                  <a:lnTo>
                    <a:pt x="74" y="519"/>
                  </a:lnTo>
                  <a:lnTo>
                    <a:pt x="49" y="484"/>
                  </a:lnTo>
                  <a:lnTo>
                    <a:pt x="28" y="446"/>
                  </a:lnTo>
                  <a:lnTo>
                    <a:pt x="13" y="407"/>
                  </a:lnTo>
                  <a:lnTo>
                    <a:pt x="4" y="365"/>
                  </a:lnTo>
                  <a:lnTo>
                    <a:pt x="0" y="321"/>
                  </a:lnTo>
                  <a:lnTo>
                    <a:pt x="4" y="278"/>
                  </a:lnTo>
                  <a:lnTo>
                    <a:pt x="13" y="236"/>
                  </a:lnTo>
                  <a:lnTo>
                    <a:pt x="28" y="196"/>
                  </a:lnTo>
                  <a:lnTo>
                    <a:pt x="49" y="159"/>
                  </a:lnTo>
                  <a:lnTo>
                    <a:pt x="74" y="125"/>
                  </a:lnTo>
                  <a:lnTo>
                    <a:pt x="104" y="94"/>
                  </a:lnTo>
                  <a:lnTo>
                    <a:pt x="138" y="67"/>
                  </a:lnTo>
                  <a:lnTo>
                    <a:pt x="175" y="44"/>
                  </a:lnTo>
                  <a:lnTo>
                    <a:pt x="216" y="25"/>
                  </a:lnTo>
                  <a:lnTo>
                    <a:pt x="260" y="11"/>
                  </a:lnTo>
                  <a:lnTo>
                    <a:pt x="305" y="3"/>
                  </a:lnTo>
                  <a:lnTo>
                    <a:pt x="3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19" name="Freeform 621">
              <a:extLst>
                <a:ext uri="{FF2B5EF4-FFF2-40B4-BE49-F238E27FC236}">
                  <a16:creationId xmlns:a16="http://schemas.microsoft.com/office/drawing/2014/main" id="{715EC1FE-8CEC-4238-9669-8124EA5C362B}"/>
                </a:ext>
              </a:extLst>
            </p:cNvPr>
            <p:cNvSpPr>
              <a:spLocks noEditPoints="1"/>
            </p:cNvSpPr>
            <p:nvPr/>
          </p:nvSpPr>
          <p:spPr bwMode="auto">
            <a:xfrm>
              <a:off x="1858" y="3941"/>
              <a:ext cx="326" cy="216"/>
            </a:xfrm>
            <a:custGeom>
              <a:avLst/>
              <a:gdLst>
                <a:gd name="T0" fmla="*/ 3147 w 3590"/>
                <a:gd name="T1" fmla="*/ 976 h 2153"/>
                <a:gd name="T2" fmla="*/ 2840 w 3590"/>
                <a:gd name="T3" fmla="*/ 611 h 2153"/>
                <a:gd name="T4" fmla="*/ 2768 w 3590"/>
                <a:gd name="T5" fmla="*/ 591 h 2153"/>
                <a:gd name="T6" fmla="*/ 2209 w 3590"/>
                <a:gd name="T7" fmla="*/ 0 h 2153"/>
                <a:gd name="T8" fmla="*/ 2261 w 3590"/>
                <a:gd name="T9" fmla="*/ 19 h 2153"/>
                <a:gd name="T10" fmla="*/ 2281 w 3590"/>
                <a:gd name="T11" fmla="*/ 66 h 2153"/>
                <a:gd name="T12" fmla="*/ 2955 w 3590"/>
                <a:gd name="T13" fmla="*/ 343 h 2153"/>
                <a:gd name="T14" fmla="*/ 3018 w 3590"/>
                <a:gd name="T15" fmla="*/ 367 h 2153"/>
                <a:gd name="T16" fmla="*/ 3452 w 3590"/>
                <a:gd name="T17" fmla="*/ 875 h 2153"/>
                <a:gd name="T18" fmla="*/ 3483 w 3590"/>
                <a:gd name="T19" fmla="*/ 931 h 2153"/>
                <a:gd name="T20" fmla="*/ 3496 w 3590"/>
                <a:gd name="T21" fmla="*/ 993 h 2153"/>
                <a:gd name="T22" fmla="*/ 3539 w 3590"/>
                <a:gd name="T23" fmla="*/ 1795 h 2153"/>
                <a:gd name="T24" fmla="*/ 3581 w 3590"/>
                <a:gd name="T25" fmla="*/ 1824 h 2153"/>
                <a:gd name="T26" fmla="*/ 3590 w 3590"/>
                <a:gd name="T27" fmla="*/ 2087 h 2153"/>
                <a:gd name="T28" fmla="*/ 3570 w 3590"/>
                <a:gd name="T29" fmla="*/ 2134 h 2153"/>
                <a:gd name="T30" fmla="*/ 3518 w 3590"/>
                <a:gd name="T31" fmla="*/ 2153 h 2153"/>
                <a:gd name="T32" fmla="*/ 3281 w 3590"/>
                <a:gd name="T33" fmla="*/ 2050 h 2153"/>
                <a:gd name="T34" fmla="*/ 3218 w 3590"/>
                <a:gd name="T35" fmla="*/ 1912 h 2153"/>
                <a:gd name="T36" fmla="*/ 3109 w 3590"/>
                <a:gd name="T37" fmla="*/ 1802 h 2153"/>
                <a:gd name="T38" fmla="*/ 2967 w 3590"/>
                <a:gd name="T39" fmla="*/ 1728 h 2153"/>
                <a:gd name="T40" fmla="*/ 2800 w 3590"/>
                <a:gd name="T41" fmla="*/ 1702 h 2153"/>
                <a:gd name="T42" fmla="*/ 2632 w 3590"/>
                <a:gd name="T43" fmla="*/ 1728 h 2153"/>
                <a:gd name="T44" fmla="*/ 2490 w 3590"/>
                <a:gd name="T45" fmla="*/ 1802 h 2153"/>
                <a:gd name="T46" fmla="*/ 2382 w 3590"/>
                <a:gd name="T47" fmla="*/ 1912 h 2153"/>
                <a:gd name="T48" fmla="*/ 2318 w 3590"/>
                <a:gd name="T49" fmla="*/ 2050 h 2153"/>
                <a:gd name="T50" fmla="*/ 1310 w 3590"/>
                <a:gd name="T51" fmla="*/ 2153 h 2153"/>
                <a:gd name="T52" fmla="*/ 1280 w 3590"/>
                <a:gd name="T53" fmla="*/ 2002 h 2153"/>
                <a:gd name="T54" fmla="*/ 1201 w 3590"/>
                <a:gd name="T55" fmla="*/ 1872 h 2153"/>
                <a:gd name="T56" fmla="*/ 1080 w 3590"/>
                <a:gd name="T57" fmla="*/ 1772 h 2153"/>
                <a:gd name="T58" fmla="*/ 928 w 3590"/>
                <a:gd name="T59" fmla="*/ 1714 h 2153"/>
                <a:gd name="T60" fmla="*/ 757 w 3590"/>
                <a:gd name="T61" fmla="*/ 1705 h 2153"/>
                <a:gd name="T62" fmla="*/ 597 w 3590"/>
                <a:gd name="T63" fmla="*/ 1748 h 2153"/>
                <a:gd name="T64" fmla="*/ 465 w 3590"/>
                <a:gd name="T65" fmla="*/ 1835 h 2153"/>
                <a:gd name="T66" fmla="*/ 370 w 3590"/>
                <a:gd name="T67" fmla="*/ 1955 h 2153"/>
                <a:gd name="T68" fmla="*/ 323 w 3590"/>
                <a:gd name="T69" fmla="*/ 2101 h 2153"/>
                <a:gd name="T70" fmla="*/ 53 w 3590"/>
                <a:gd name="T71" fmla="*/ 2151 h 2153"/>
                <a:gd name="T72" fmla="*/ 10 w 3590"/>
                <a:gd name="T73" fmla="*/ 2120 h 2153"/>
                <a:gd name="T74" fmla="*/ 0 w 3590"/>
                <a:gd name="T75" fmla="*/ 1857 h 2153"/>
                <a:gd name="T76" fmla="*/ 21 w 3590"/>
                <a:gd name="T77" fmla="*/ 1811 h 2153"/>
                <a:gd name="T78" fmla="*/ 70 w 3590"/>
                <a:gd name="T79" fmla="*/ 1792 h 2153"/>
                <a:gd name="T80" fmla="*/ 112 w 3590"/>
                <a:gd name="T81" fmla="*/ 224 h 2153"/>
                <a:gd name="T82" fmla="*/ 155 w 3590"/>
                <a:gd name="T83" fmla="*/ 119 h 2153"/>
                <a:gd name="T84" fmla="*/ 241 w 3590"/>
                <a:gd name="T85" fmla="*/ 42 h 2153"/>
                <a:gd name="T86" fmla="*/ 355 w 3590"/>
                <a:gd name="T87" fmla="*/ 2 h 2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590" h="2153">
                  <a:moveTo>
                    <a:pt x="2465" y="591"/>
                  </a:moveTo>
                  <a:lnTo>
                    <a:pt x="2465" y="976"/>
                  </a:lnTo>
                  <a:lnTo>
                    <a:pt x="3147" y="976"/>
                  </a:lnTo>
                  <a:lnTo>
                    <a:pt x="2878" y="641"/>
                  </a:lnTo>
                  <a:lnTo>
                    <a:pt x="2861" y="625"/>
                  </a:lnTo>
                  <a:lnTo>
                    <a:pt x="2840" y="611"/>
                  </a:lnTo>
                  <a:lnTo>
                    <a:pt x="2816" y="600"/>
                  </a:lnTo>
                  <a:lnTo>
                    <a:pt x="2791" y="593"/>
                  </a:lnTo>
                  <a:lnTo>
                    <a:pt x="2768" y="591"/>
                  </a:lnTo>
                  <a:lnTo>
                    <a:pt x="2465" y="591"/>
                  </a:lnTo>
                  <a:close/>
                  <a:moveTo>
                    <a:pt x="398" y="0"/>
                  </a:moveTo>
                  <a:lnTo>
                    <a:pt x="2209" y="0"/>
                  </a:lnTo>
                  <a:lnTo>
                    <a:pt x="2229" y="2"/>
                  </a:lnTo>
                  <a:lnTo>
                    <a:pt x="2246" y="9"/>
                  </a:lnTo>
                  <a:lnTo>
                    <a:pt x="2261" y="19"/>
                  </a:lnTo>
                  <a:lnTo>
                    <a:pt x="2272" y="32"/>
                  </a:lnTo>
                  <a:lnTo>
                    <a:pt x="2279" y="48"/>
                  </a:lnTo>
                  <a:lnTo>
                    <a:pt x="2281" y="66"/>
                  </a:lnTo>
                  <a:lnTo>
                    <a:pt x="2281" y="342"/>
                  </a:lnTo>
                  <a:lnTo>
                    <a:pt x="2934" y="342"/>
                  </a:lnTo>
                  <a:lnTo>
                    <a:pt x="2955" y="343"/>
                  </a:lnTo>
                  <a:lnTo>
                    <a:pt x="2977" y="349"/>
                  </a:lnTo>
                  <a:lnTo>
                    <a:pt x="2999" y="357"/>
                  </a:lnTo>
                  <a:lnTo>
                    <a:pt x="3018" y="367"/>
                  </a:lnTo>
                  <a:lnTo>
                    <a:pt x="3036" y="380"/>
                  </a:lnTo>
                  <a:lnTo>
                    <a:pt x="3050" y="394"/>
                  </a:lnTo>
                  <a:lnTo>
                    <a:pt x="3452" y="875"/>
                  </a:lnTo>
                  <a:lnTo>
                    <a:pt x="3464" y="891"/>
                  </a:lnTo>
                  <a:lnTo>
                    <a:pt x="3474" y="910"/>
                  </a:lnTo>
                  <a:lnTo>
                    <a:pt x="3483" y="931"/>
                  </a:lnTo>
                  <a:lnTo>
                    <a:pt x="3489" y="952"/>
                  </a:lnTo>
                  <a:lnTo>
                    <a:pt x="3494" y="973"/>
                  </a:lnTo>
                  <a:lnTo>
                    <a:pt x="3496" y="993"/>
                  </a:lnTo>
                  <a:lnTo>
                    <a:pt x="3496" y="1792"/>
                  </a:lnTo>
                  <a:lnTo>
                    <a:pt x="3520" y="1792"/>
                  </a:lnTo>
                  <a:lnTo>
                    <a:pt x="3539" y="1795"/>
                  </a:lnTo>
                  <a:lnTo>
                    <a:pt x="3555" y="1801"/>
                  </a:lnTo>
                  <a:lnTo>
                    <a:pt x="3570" y="1811"/>
                  </a:lnTo>
                  <a:lnTo>
                    <a:pt x="3581" y="1824"/>
                  </a:lnTo>
                  <a:lnTo>
                    <a:pt x="3588" y="1840"/>
                  </a:lnTo>
                  <a:lnTo>
                    <a:pt x="3590" y="1857"/>
                  </a:lnTo>
                  <a:lnTo>
                    <a:pt x="3590" y="2087"/>
                  </a:lnTo>
                  <a:lnTo>
                    <a:pt x="3588" y="2105"/>
                  </a:lnTo>
                  <a:lnTo>
                    <a:pt x="3581" y="2120"/>
                  </a:lnTo>
                  <a:lnTo>
                    <a:pt x="3570" y="2134"/>
                  </a:lnTo>
                  <a:lnTo>
                    <a:pt x="3554" y="2144"/>
                  </a:lnTo>
                  <a:lnTo>
                    <a:pt x="3538" y="2151"/>
                  </a:lnTo>
                  <a:lnTo>
                    <a:pt x="3518" y="2153"/>
                  </a:lnTo>
                  <a:lnTo>
                    <a:pt x="3295" y="2153"/>
                  </a:lnTo>
                  <a:lnTo>
                    <a:pt x="3291" y="2101"/>
                  </a:lnTo>
                  <a:lnTo>
                    <a:pt x="3281" y="2050"/>
                  </a:lnTo>
                  <a:lnTo>
                    <a:pt x="3266" y="2002"/>
                  </a:lnTo>
                  <a:lnTo>
                    <a:pt x="3244" y="1955"/>
                  </a:lnTo>
                  <a:lnTo>
                    <a:pt x="3218" y="1912"/>
                  </a:lnTo>
                  <a:lnTo>
                    <a:pt x="3186" y="1872"/>
                  </a:lnTo>
                  <a:lnTo>
                    <a:pt x="3149" y="1835"/>
                  </a:lnTo>
                  <a:lnTo>
                    <a:pt x="3109" y="1802"/>
                  </a:lnTo>
                  <a:lnTo>
                    <a:pt x="3065" y="1772"/>
                  </a:lnTo>
                  <a:lnTo>
                    <a:pt x="3017" y="1748"/>
                  </a:lnTo>
                  <a:lnTo>
                    <a:pt x="2967" y="1728"/>
                  </a:lnTo>
                  <a:lnTo>
                    <a:pt x="2913" y="1714"/>
                  </a:lnTo>
                  <a:lnTo>
                    <a:pt x="2857" y="1705"/>
                  </a:lnTo>
                  <a:lnTo>
                    <a:pt x="2800" y="1702"/>
                  </a:lnTo>
                  <a:lnTo>
                    <a:pt x="2741" y="1705"/>
                  </a:lnTo>
                  <a:lnTo>
                    <a:pt x="2686" y="1714"/>
                  </a:lnTo>
                  <a:lnTo>
                    <a:pt x="2632" y="1728"/>
                  </a:lnTo>
                  <a:lnTo>
                    <a:pt x="2582" y="1748"/>
                  </a:lnTo>
                  <a:lnTo>
                    <a:pt x="2534" y="1772"/>
                  </a:lnTo>
                  <a:lnTo>
                    <a:pt x="2490" y="1802"/>
                  </a:lnTo>
                  <a:lnTo>
                    <a:pt x="2450" y="1835"/>
                  </a:lnTo>
                  <a:lnTo>
                    <a:pt x="2413" y="1872"/>
                  </a:lnTo>
                  <a:lnTo>
                    <a:pt x="2382" y="1912"/>
                  </a:lnTo>
                  <a:lnTo>
                    <a:pt x="2355" y="1955"/>
                  </a:lnTo>
                  <a:lnTo>
                    <a:pt x="2333" y="2002"/>
                  </a:lnTo>
                  <a:lnTo>
                    <a:pt x="2318" y="2050"/>
                  </a:lnTo>
                  <a:lnTo>
                    <a:pt x="2308" y="2101"/>
                  </a:lnTo>
                  <a:lnTo>
                    <a:pt x="2305" y="2153"/>
                  </a:lnTo>
                  <a:lnTo>
                    <a:pt x="1310" y="2153"/>
                  </a:lnTo>
                  <a:lnTo>
                    <a:pt x="1307" y="2101"/>
                  </a:lnTo>
                  <a:lnTo>
                    <a:pt x="1297" y="2050"/>
                  </a:lnTo>
                  <a:lnTo>
                    <a:pt x="1280" y="2002"/>
                  </a:lnTo>
                  <a:lnTo>
                    <a:pt x="1260" y="1955"/>
                  </a:lnTo>
                  <a:lnTo>
                    <a:pt x="1233" y="1912"/>
                  </a:lnTo>
                  <a:lnTo>
                    <a:pt x="1201" y="1872"/>
                  </a:lnTo>
                  <a:lnTo>
                    <a:pt x="1165" y="1835"/>
                  </a:lnTo>
                  <a:lnTo>
                    <a:pt x="1124" y="1802"/>
                  </a:lnTo>
                  <a:lnTo>
                    <a:pt x="1080" y="1772"/>
                  </a:lnTo>
                  <a:lnTo>
                    <a:pt x="1032" y="1748"/>
                  </a:lnTo>
                  <a:lnTo>
                    <a:pt x="981" y="1728"/>
                  </a:lnTo>
                  <a:lnTo>
                    <a:pt x="928" y="1714"/>
                  </a:lnTo>
                  <a:lnTo>
                    <a:pt x="872" y="1705"/>
                  </a:lnTo>
                  <a:lnTo>
                    <a:pt x="815" y="1702"/>
                  </a:lnTo>
                  <a:lnTo>
                    <a:pt x="757" y="1705"/>
                  </a:lnTo>
                  <a:lnTo>
                    <a:pt x="702" y="1714"/>
                  </a:lnTo>
                  <a:lnTo>
                    <a:pt x="648" y="1728"/>
                  </a:lnTo>
                  <a:lnTo>
                    <a:pt x="597" y="1748"/>
                  </a:lnTo>
                  <a:lnTo>
                    <a:pt x="550" y="1772"/>
                  </a:lnTo>
                  <a:lnTo>
                    <a:pt x="505" y="1802"/>
                  </a:lnTo>
                  <a:lnTo>
                    <a:pt x="465" y="1835"/>
                  </a:lnTo>
                  <a:lnTo>
                    <a:pt x="429" y="1872"/>
                  </a:lnTo>
                  <a:lnTo>
                    <a:pt x="397" y="1912"/>
                  </a:lnTo>
                  <a:lnTo>
                    <a:pt x="370" y="1955"/>
                  </a:lnTo>
                  <a:lnTo>
                    <a:pt x="349" y="2002"/>
                  </a:lnTo>
                  <a:lnTo>
                    <a:pt x="332" y="2050"/>
                  </a:lnTo>
                  <a:lnTo>
                    <a:pt x="323" y="2101"/>
                  </a:lnTo>
                  <a:lnTo>
                    <a:pt x="319" y="2153"/>
                  </a:lnTo>
                  <a:lnTo>
                    <a:pt x="73" y="2153"/>
                  </a:lnTo>
                  <a:lnTo>
                    <a:pt x="53" y="2151"/>
                  </a:lnTo>
                  <a:lnTo>
                    <a:pt x="36" y="2144"/>
                  </a:lnTo>
                  <a:lnTo>
                    <a:pt x="21" y="2134"/>
                  </a:lnTo>
                  <a:lnTo>
                    <a:pt x="10" y="2120"/>
                  </a:lnTo>
                  <a:lnTo>
                    <a:pt x="2" y="2105"/>
                  </a:lnTo>
                  <a:lnTo>
                    <a:pt x="0" y="2087"/>
                  </a:lnTo>
                  <a:lnTo>
                    <a:pt x="0" y="1857"/>
                  </a:lnTo>
                  <a:lnTo>
                    <a:pt x="2" y="1840"/>
                  </a:lnTo>
                  <a:lnTo>
                    <a:pt x="10" y="1824"/>
                  </a:lnTo>
                  <a:lnTo>
                    <a:pt x="21" y="1811"/>
                  </a:lnTo>
                  <a:lnTo>
                    <a:pt x="35" y="1801"/>
                  </a:lnTo>
                  <a:lnTo>
                    <a:pt x="52" y="1795"/>
                  </a:lnTo>
                  <a:lnTo>
                    <a:pt x="70" y="1792"/>
                  </a:lnTo>
                  <a:lnTo>
                    <a:pt x="109" y="1792"/>
                  </a:lnTo>
                  <a:lnTo>
                    <a:pt x="109" y="264"/>
                  </a:lnTo>
                  <a:lnTo>
                    <a:pt x="112" y="224"/>
                  </a:lnTo>
                  <a:lnTo>
                    <a:pt x="121" y="187"/>
                  </a:lnTo>
                  <a:lnTo>
                    <a:pt x="135" y="152"/>
                  </a:lnTo>
                  <a:lnTo>
                    <a:pt x="155" y="119"/>
                  </a:lnTo>
                  <a:lnTo>
                    <a:pt x="179" y="90"/>
                  </a:lnTo>
                  <a:lnTo>
                    <a:pt x="208" y="64"/>
                  </a:lnTo>
                  <a:lnTo>
                    <a:pt x="241" y="42"/>
                  </a:lnTo>
                  <a:lnTo>
                    <a:pt x="276" y="24"/>
                  </a:lnTo>
                  <a:lnTo>
                    <a:pt x="315" y="11"/>
                  </a:lnTo>
                  <a:lnTo>
                    <a:pt x="355" y="2"/>
                  </a:lnTo>
                  <a:lnTo>
                    <a:pt x="39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grpSp>
        <p:nvGrpSpPr>
          <p:cNvPr id="20" name="Group 617">
            <a:extLst>
              <a:ext uri="{FF2B5EF4-FFF2-40B4-BE49-F238E27FC236}">
                <a16:creationId xmlns:a16="http://schemas.microsoft.com/office/drawing/2014/main" id="{5A383595-B73D-4F88-904D-C59AB314CE37}"/>
              </a:ext>
            </a:extLst>
          </p:cNvPr>
          <p:cNvGrpSpPr>
            <a:grpSpLocks noChangeAspect="1"/>
          </p:cNvGrpSpPr>
          <p:nvPr/>
        </p:nvGrpSpPr>
        <p:grpSpPr bwMode="auto">
          <a:xfrm>
            <a:off x="5826864" y="2752345"/>
            <a:ext cx="538272" cy="409482"/>
            <a:chOff x="1858" y="3941"/>
            <a:chExt cx="326" cy="248"/>
          </a:xfrm>
          <a:solidFill>
            <a:schemeClr val="bg1"/>
          </a:solidFill>
        </p:grpSpPr>
        <p:sp>
          <p:nvSpPr>
            <p:cNvPr id="21" name="Freeform 619">
              <a:extLst>
                <a:ext uri="{FF2B5EF4-FFF2-40B4-BE49-F238E27FC236}">
                  <a16:creationId xmlns:a16="http://schemas.microsoft.com/office/drawing/2014/main" id="{ECB11D2A-30DC-4B63-9D74-A1F382381BF2}"/>
                </a:ext>
              </a:extLst>
            </p:cNvPr>
            <p:cNvSpPr>
              <a:spLocks noEditPoints="1"/>
            </p:cNvSpPr>
            <p:nvPr/>
          </p:nvSpPr>
          <p:spPr bwMode="auto">
            <a:xfrm>
              <a:off x="1900" y="4125"/>
              <a:ext cx="64" cy="64"/>
            </a:xfrm>
            <a:custGeom>
              <a:avLst/>
              <a:gdLst>
                <a:gd name="T0" fmla="*/ 327 w 707"/>
                <a:gd name="T1" fmla="*/ 217 h 643"/>
                <a:gd name="T2" fmla="*/ 280 w 707"/>
                <a:gd name="T3" fmla="*/ 238 h 643"/>
                <a:gd name="T4" fmla="*/ 249 w 707"/>
                <a:gd name="T5" fmla="*/ 274 h 643"/>
                <a:gd name="T6" fmla="*/ 236 w 707"/>
                <a:gd name="T7" fmla="*/ 321 h 643"/>
                <a:gd name="T8" fmla="*/ 249 w 707"/>
                <a:gd name="T9" fmla="*/ 368 h 643"/>
                <a:gd name="T10" fmla="*/ 280 w 707"/>
                <a:gd name="T11" fmla="*/ 405 h 643"/>
                <a:gd name="T12" fmla="*/ 327 w 707"/>
                <a:gd name="T13" fmla="*/ 425 h 643"/>
                <a:gd name="T14" fmla="*/ 381 w 707"/>
                <a:gd name="T15" fmla="*/ 425 h 643"/>
                <a:gd name="T16" fmla="*/ 428 w 707"/>
                <a:gd name="T17" fmla="*/ 405 h 643"/>
                <a:gd name="T18" fmla="*/ 460 w 707"/>
                <a:gd name="T19" fmla="*/ 368 h 643"/>
                <a:gd name="T20" fmla="*/ 472 w 707"/>
                <a:gd name="T21" fmla="*/ 321 h 643"/>
                <a:gd name="T22" fmla="*/ 460 w 707"/>
                <a:gd name="T23" fmla="*/ 274 h 643"/>
                <a:gd name="T24" fmla="*/ 428 w 707"/>
                <a:gd name="T25" fmla="*/ 238 h 643"/>
                <a:gd name="T26" fmla="*/ 381 w 707"/>
                <a:gd name="T27" fmla="*/ 217 h 643"/>
                <a:gd name="T28" fmla="*/ 354 w 707"/>
                <a:gd name="T29" fmla="*/ 0 h 643"/>
                <a:gd name="T30" fmla="*/ 448 w 707"/>
                <a:gd name="T31" fmla="*/ 11 h 643"/>
                <a:gd name="T32" fmla="*/ 532 w 707"/>
                <a:gd name="T33" fmla="*/ 44 h 643"/>
                <a:gd name="T34" fmla="*/ 604 w 707"/>
                <a:gd name="T35" fmla="*/ 94 h 643"/>
                <a:gd name="T36" fmla="*/ 659 w 707"/>
                <a:gd name="T37" fmla="*/ 159 h 643"/>
                <a:gd name="T38" fmla="*/ 695 w 707"/>
                <a:gd name="T39" fmla="*/ 236 h 643"/>
                <a:gd name="T40" fmla="*/ 707 w 707"/>
                <a:gd name="T41" fmla="*/ 321 h 643"/>
                <a:gd name="T42" fmla="*/ 695 w 707"/>
                <a:gd name="T43" fmla="*/ 407 h 643"/>
                <a:gd name="T44" fmla="*/ 659 w 707"/>
                <a:gd name="T45" fmla="*/ 484 h 643"/>
                <a:gd name="T46" fmla="*/ 604 w 707"/>
                <a:gd name="T47" fmla="*/ 549 h 643"/>
                <a:gd name="T48" fmla="*/ 532 w 707"/>
                <a:gd name="T49" fmla="*/ 600 h 643"/>
                <a:gd name="T50" fmla="*/ 448 w 707"/>
                <a:gd name="T51" fmla="*/ 632 h 643"/>
                <a:gd name="T52" fmla="*/ 354 w 707"/>
                <a:gd name="T53" fmla="*/ 643 h 643"/>
                <a:gd name="T54" fmla="*/ 260 w 707"/>
                <a:gd name="T55" fmla="*/ 632 h 643"/>
                <a:gd name="T56" fmla="*/ 175 w 707"/>
                <a:gd name="T57" fmla="*/ 600 h 643"/>
                <a:gd name="T58" fmla="*/ 103 w 707"/>
                <a:gd name="T59" fmla="*/ 549 h 643"/>
                <a:gd name="T60" fmla="*/ 48 w 707"/>
                <a:gd name="T61" fmla="*/ 484 h 643"/>
                <a:gd name="T62" fmla="*/ 13 w 707"/>
                <a:gd name="T63" fmla="*/ 407 h 643"/>
                <a:gd name="T64" fmla="*/ 0 w 707"/>
                <a:gd name="T65" fmla="*/ 321 h 643"/>
                <a:gd name="T66" fmla="*/ 13 w 707"/>
                <a:gd name="T67" fmla="*/ 236 h 643"/>
                <a:gd name="T68" fmla="*/ 48 w 707"/>
                <a:gd name="T69" fmla="*/ 159 h 643"/>
                <a:gd name="T70" fmla="*/ 103 w 707"/>
                <a:gd name="T71" fmla="*/ 94 h 643"/>
                <a:gd name="T72" fmla="*/ 175 w 707"/>
                <a:gd name="T73" fmla="*/ 44 h 643"/>
                <a:gd name="T74" fmla="*/ 260 w 707"/>
                <a:gd name="T75" fmla="*/ 11 h 643"/>
                <a:gd name="T76" fmla="*/ 354 w 707"/>
                <a:gd name="T77" fmla="*/ 0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7" h="643">
                  <a:moveTo>
                    <a:pt x="354" y="214"/>
                  </a:moveTo>
                  <a:lnTo>
                    <a:pt x="327" y="217"/>
                  </a:lnTo>
                  <a:lnTo>
                    <a:pt x="302" y="225"/>
                  </a:lnTo>
                  <a:lnTo>
                    <a:pt x="280" y="238"/>
                  </a:lnTo>
                  <a:lnTo>
                    <a:pt x="262" y="254"/>
                  </a:lnTo>
                  <a:lnTo>
                    <a:pt x="249" y="274"/>
                  </a:lnTo>
                  <a:lnTo>
                    <a:pt x="240" y="297"/>
                  </a:lnTo>
                  <a:lnTo>
                    <a:pt x="236" y="321"/>
                  </a:lnTo>
                  <a:lnTo>
                    <a:pt x="240" y="346"/>
                  </a:lnTo>
                  <a:lnTo>
                    <a:pt x="249" y="368"/>
                  </a:lnTo>
                  <a:lnTo>
                    <a:pt x="262" y="388"/>
                  </a:lnTo>
                  <a:lnTo>
                    <a:pt x="280" y="405"/>
                  </a:lnTo>
                  <a:lnTo>
                    <a:pt x="302" y="417"/>
                  </a:lnTo>
                  <a:lnTo>
                    <a:pt x="327" y="425"/>
                  </a:lnTo>
                  <a:lnTo>
                    <a:pt x="354" y="428"/>
                  </a:lnTo>
                  <a:lnTo>
                    <a:pt x="381" y="425"/>
                  </a:lnTo>
                  <a:lnTo>
                    <a:pt x="406" y="417"/>
                  </a:lnTo>
                  <a:lnTo>
                    <a:pt x="428" y="405"/>
                  </a:lnTo>
                  <a:lnTo>
                    <a:pt x="445" y="388"/>
                  </a:lnTo>
                  <a:lnTo>
                    <a:pt x="460" y="368"/>
                  </a:lnTo>
                  <a:lnTo>
                    <a:pt x="469" y="346"/>
                  </a:lnTo>
                  <a:lnTo>
                    <a:pt x="472" y="321"/>
                  </a:lnTo>
                  <a:lnTo>
                    <a:pt x="469" y="297"/>
                  </a:lnTo>
                  <a:lnTo>
                    <a:pt x="460" y="274"/>
                  </a:lnTo>
                  <a:lnTo>
                    <a:pt x="445" y="254"/>
                  </a:lnTo>
                  <a:lnTo>
                    <a:pt x="428" y="238"/>
                  </a:lnTo>
                  <a:lnTo>
                    <a:pt x="406" y="225"/>
                  </a:lnTo>
                  <a:lnTo>
                    <a:pt x="381" y="217"/>
                  </a:lnTo>
                  <a:lnTo>
                    <a:pt x="354" y="214"/>
                  </a:lnTo>
                  <a:close/>
                  <a:moveTo>
                    <a:pt x="354" y="0"/>
                  </a:moveTo>
                  <a:lnTo>
                    <a:pt x="401" y="3"/>
                  </a:lnTo>
                  <a:lnTo>
                    <a:pt x="448" y="11"/>
                  </a:lnTo>
                  <a:lnTo>
                    <a:pt x="492" y="25"/>
                  </a:lnTo>
                  <a:lnTo>
                    <a:pt x="532" y="44"/>
                  </a:lnTo>
                  <a:lnTo>
                    <a:pt x="570" y="67"/>
                  </a:lnTo>
                  <a:lnTo>
                    <a:pt x="604" y="94"/>
                  </a:lnTo>
                  <a:lnTo>
                    <a:pt x="634" y="125"/>
                  </a:lnTo>
                  <a:lnTo>
                    <a:pt x="659" y="159"/>
                  </a:lnTo>
                  <a:lnTo>
                    <a:pt x="680" y="196"/>
                  </a:lnTo>
                  <a:lnTo>
                    <a:pt x="695" y="236"/>
                  </a:lnTo>
                  <a:lnTo>
                    <a:pt x="704" y="278"/>
                  </a:lnTo>
                  <a:lnTo>
                    <a:pt x="707" y="321"/>
                  </a:lnTo>
                  <a:lnTo>
                    <a:pt x="704" y="365"/>
                  </a:lnTo>
                  <a:lnTo>
                    <a:pt x="695" y="407"/>
                  </a:lnTo>
                  <a:lnTo>
                    <a:pt x="680" y="446"/>
                  </a:lnTo>
                  <a:lnTo>
                    <a:pt x="659" y="484"/>
                  </a:lnTo>
                  <a:lnTo>
                    <a:pt x="634" y="519"/>
                  </a:lnTo>
                  <a:lnTo>
                    <a:pt x="604" y="549"/>
                  </a:lnTo>
                  <a:lnTo>
                    <a:pt x="570" y="577"/>
                  </a:lnTo>
                  <a:lnTo>
                    <a:pt x="532" y="600"/>
                  </a:lnTo>
                  <a:lnTo>
                    <a:pt x="492" y="618"/>
                  </a:lnTo>
                  <a:lnTo>
                    <a:pt x="448" y="632"/>
                  </a:lnTo>
                  <a:lnTo>
                    <a:pt x="401" y="640"/>
                  </a:lnTo>
                  <a:lnTo>
                    <a:pt x="354" y="643"/>
                  </a:lnTo>
                  <a:lnTo>
                    <a:pt x="306" y="640"/>
                  </a:lnTo>
                  <a:lnTo>
                    <a:pt x="260" y="632"/>
                  </a:lnTo>
                  <a:lnTo>
                    <a:pt x="217" y="618"/>
                  </a:lnTo>
                  <a:lnTo>
                    <a:pt x="175" y="600"/>
                  </a:lnTo>
                  <a:lnTo>
                    <a:pt x="137" y="577"/>
                  </a:lnTo>
                  <a:lnTo>
                    <a:pt x="103" y="549"/>
                  </a:lnTo>
                  <a:lnTo>
                    <a:pt x="74" y="519"/>
                  </a:lnTo>
                  <a:lnTo>
                    <a:pt x="48" y="484"/>
                  </a:lnTo>
                  <a:lnTo>
                    <a:pt x="29" y="446"/>
                  </a:lnTo>
                  <a:lnTo>
                    <a:pt x="13" y="407"/>
                  </a:lnTo>
                  <a:lnTo>
                    <a:pt x="3" y="365"/>
                  </a:lnTo>
                  <a:lnTo>
                    <a:pt x="0" y="321"/>
                  </a:lnTo>
                  <a:lnTo>
                    <a:pt x="3" y="278"/>
                  </a:lnTo>
                  <a:lnTo>
                    <a:pt x="13" y="236"/>
                  </a:lnTo>
                  <a:lnTo>
                    <a:pt x="29" y="196"/>
                  </a:lnTo>
                  <a:lnTo>
                    <a:pt x="48" y="159"/>
                  </a:lnTo>
                  <a:lnTo>
                    <a:pt x="74" y="125"/>
                  </a:lnTo>
                  <a:lnTo>
                    <a:pt x="103" y="94"/>
                  </a:lnTo>
                  <a:lnTo>
                    <a:pt x="137" y="67"/>
                  </a:lnTo>
                  <a:lnTo>
                    <a:pt x="175" y="44"/>
                  </a:lnTo>
                  <a:lnTo>
                    <a:pt x="217" y="25"/>
                  </a:lnTo>
                  <a:lnTo>
                    <a:pt x="260" y="11"/>
                  </a:lnTo>
                  <a:lnTo>
                    <a:pt x="306" y="3"/>
                  </a:lnTo>
                  <a:lnTo>
                    <a:pt x="3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22" name="Freeform 620">
              <a:extLst>
                <a:ext uri="{FF2B5EF4-FFF2-40B4-BE49-F238E27FC236}">
                  <a16:creationId xmlns:a16="http://schemas.microsoft.com/office/drawing/2014/main" id="{35C6767E-43B4-44E5-BD23-4E5091E8F040}"/>
                </a:ext>
              </a:extLst>
            </p:cNvPr>
            <p:cNvSpPr>
              <a:spLocks noEditPoints="1"/>
            </p:cNvSpPr>
            <p:nvPr/>
          </p:nvSpPr>
          <p:spPr bwMode="auto">
            <a:xfrm>
              <a:off x="2080" y="4125"/>
              <a:ext cx="65" cy="64"/>
            </a:xfrm>
            <a:custGeom>
              <a:avLst/>
              <a:gdLst>
                <a:gd name="T0" fmla="*/ 327 w 707"/>
                <a:gd name="T1" fmla="*/ 217 h 643"/>
                <a:gd name="T2" fmla="*/ 280 w 707"/>
                <a:gd name="T3" fmla="*/ 238 h 643"/>
                <a:gd name="T4" fmla="*/ 248 w 707"/>
                <a:gd name="T5" fmla="*/ 274 h 643"/>
                <a:gd name="T6" fmla="*/ 236 w 707"/>
                <a:gd name="T7" fmla="*/ 321 h 643"/>
                <a:gd name="T8" fmla="*/ 248 w 707"/>
                <a:gd name="T9" fmla="*/ 368 h 643"/>
                <a:gd name="T10" fmla="*/ 280 w 707"/>
                <a:gd name="T11" fmla="*/ 405 h 643"/>
                <a:gd name="T12" fmla="*/ 327 w 707"/>
                <a:gd name="T13" fmla="*/ 425 h 643"/>
                <a:gd name="T14" fmla="*/ 381 w 707"/>
                <a:gd name="T15" fmla="*/ 425 h 643"/>
                <a:gd name="T16" fmla="*/ 427 w 707"/>
                <a:gd name="T17" fmla="*/ 405 h 643"/>
                <a:gd name="T18" fmla="*/ 459 w 707"/>
                <a:gd name="T19" fmla="*/ 368 h 643"/>
                <a:gd name="T20" fmla="*/ 471 w 707"/>
                <a:gd name="T21" fmla="*/ 321 h 643"/>
                <a:gd name="T22" fmla="*/ 459 w 707"/>
                <a:gd name="T23" fmla="*/ 274 h 643"/>
                <a:gd name="T24" fmla="*/ 427 w 707"/>
                <a:gd name="T25" fmla="*/ 238 h 643"/>
                <a:gd name="T26" fmla="*/ 381 w 707"/>
                <a:gd name="T27" fmla="*/ 217 h 643"/>
                <a:gd name="T28" fmla="*/ 354 w 707"/>
                <a:gd name="T29" fmla="*/ 0 h 643"/>
                <a:gd name="T30" fmla="*/ 447 w 707"/>
                <a:gd name="T31" fmla="*/ 11 h 643"/>
                <a:gd name="T32" fmla="*/ 532 w 707"/>
                <a:gd name="T33" fmla="*/ 44 h 643"/>
                <a:gd name="T34" fmla="*/ 603 w 707"/>
                <a:gd name="T35" fmla="*/ 94 h 643"/>
                <a:gd name="T36" fmla="*/ 658 w 707"/>
                <a:gd name="T37" fmla="*/ 159 h 643"/>
                <a:gd name="T38" fmla="*/ 695 w 707"/>
                <a:gd name="T39" fmla="*/ 236 h 643"/>
                <a:gd name="T40" fmla="*/ 707 w 707"/>
                <a:gd name="T41" fmla="*/ 321 h 643"/>
                <a:gd name="T42" fmla="*/ 695 w 707"/>
                <a:gd name="T43" fmla="*/ 407 h 643"/>
                <a:gd name="T44" fmla="*/ 658 w 707"/>
                <a:gd name="T45" fmla="*/ 484 h 643"/>
                <a:gd name="T46" fmla="*/ 603 w 707"/>
                <a:gd name="T47" fmla="*/ 549 h 643"/>
                <a:gd name="T48" fmla="*/ 532 w 707"/>
                <a:gd name="T49" fmla="*/ 600 h 643"/>
                <a:gd name="T50" fmla="*/ 447 w 707"/>
                <a:gd name="T51" fmla="*/ 632 h 643"/>
                <a:gd name="T52" fmla="*/ 354 w 707"/>
                <a:gd name="T53" fmla="*/ 643 h 643"/>
                <a:gd name="T54" fmla="*/ 260 w 707"/>
                <a:gd name="T55" fmla="*/ 632 h 643"/>
                <a:gd name="T56" fmla="*/ 175 w 707"/>
                <a:gd name="T57" fmla="*/ 600 h 643"/>
                <a:gd name="T58" fmla="*/ 104 w 707"/>
                <a:gd name="T59" fmla="*/ 549 h 643"/>
                <a:gd name="T60" fmla="*/ 49 w 707"/>
                <a:gd name="T61" fmla="*/ 484 h 643"/>
                <a:gd name="T62" fmla="*/ 13 w 707"/>
                <a:gd name="T63" fmla="*/ 407 h 643"/>
                <a:gd name="T64" fmla="*/ 0 w 707"/>
                <a:gd name="T65" fmla="*/ 321 h 643"/>
                <a:gd name="T66" fmla="*/ 13 w 707"/>
                <a:gd name="T67" fmla="*/ 236 h 643"/>
                <a:gd name="T68" fmla="*/ 49 w 707"/>
                <a:gd name="T69" fmla="*/ 159 h 643"/>
                <a:gd name="T70" fmla="*/ 104 w 707"/>
                <a:gd name="T71" fmla="*/ 94 h 643"/>
                <a:gd name="T72" fmla="*/ 175 w 707"/>
                <a:gd name="T73" fmla="*/ 44 h 643"/>
                <a:gd name="T74" fmla="*/ 260 w 707"/>
                <a:gd name="T75" fmla="*/ 11 h 643"/>
                <a:gd name="T76" fmla="*/ 354 w 707"/>
                <a:gd name="T77" fmla="*/ 0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7" h="643">
                  <a:moveTo>
                    <a:pt x="354" y="214"/>
                  </a:moveTo>
                  <a:lnTo>
                    <a:pt x="327" y="217"/>
                  </a:lnTo>
                  <a:lnTo>
                    <a:pt x="302" y="225"/>
                  </a:lnTo>
                  <a:lnTo>
                    <a:pt x="280" y="238"/>
                  </a:lnTo>
                  <a:lnTo>
                    <a:pt x="262" y="254"/>
                  </a:lnTo>
                  <a:lnTo>
                    <a:pt x="248" y="274"/>
                  </a:lnTo>
                  <a:lnTo>
                    <a:pt x="239" y="297"/>
                  </a:lnTo>
                  <a:lnTo>
                    <a:pt x="236" y="321"/>
                  </a:lnTo>
                  <a:lnTo>
                    <a:pt x="239" y="346"/>
                  </a:lnTo>
                  <a:lnTo>
                    <a:pt x="248" y="368"/>
                  </a:lnTo>
                  <a:lnTo>
                    <a:pt x="262" y="388"/>
                  </a:lnTo>
                  <a:lnTo>
                    <a:pt x="280" y="405"/>
                  </a:lnTo>
                  <a:lnTo>
                    <a:pt x="302" y="417"/>
                  </a:lnTo>
                  <a:lnTo>
                    <a:pt x="327" y="425"/>
                  </a:lnTo>
                  <a:lnTo>
                    <a:pt x="354" y="428"/>
                  </a:lnTo>
                  <a:lnTo>
                    <a:pt x="381" y="425"/>
                  </a:lnTo>
                  <a:lnTo>
                    <a:pt x="405" y="417"/>
                  </a:lnTo>
                  <a:lnTo>
                    <a:pt x="427" y="405"/>
                  </a:lnTo>
                  <a:lnTo>
                    <a:pt x="445" y="388"/>
                  </a:lnTo>
                  <a:lnTo>
                    <a:pt x="459" y="368"/>
                  </a:lnTo>
                  <a:lnTo>
                    <a:pt x="468" y="346"/>
                  </a:lnTo>
                  <a:lnTo>
                    <a:pt x="471" y="321"/>
                  </a:lnTo>
                  <a:lnTo>
                    <a:pt x="468" y="297"/>
                  </a:lnTo>
                  <a:lnTo>
                    <a:pt x="459" y="274"/>
                  </a:lnTo>
                  <a:lnTo>
                    <a:pt x="445" y="254"/>
                  </a:lnTo>
                  <a:lnTo>
                    <a:pt x="427" y="238"/>
                  </a:lnTo>
                  <a:lnTo>
                    <a:pt x="405" y="225"/>
                  </a:lnTo>
                  <a:lnTo>
                    <a:pt x="381" y="217"/>
                  </a:lnTo>
                  <a:lnTo>
                    <a:pt x="354" y="214"/>
                  </a:lnTo>
                  <a:close/>
                  <a:moveTo>
                    <a:pt x="354" y="0"/>
                  </a:moveTo>
                  <a:lnTo>
                    <a:pt x="402" y="3"/>
                  </a:lnTo>
                  <a:lnTo>
                    <a:pt x="447" y="11"/>
                  </a:lnTo>
                  <a:lnTo>
                    <a:pt x="491" y="25"/>
                  </a:lnTo>
                  <a:lnTo>
                    <a:pt x="532" y="44"/>
                  </a:lnTo>
                  <a:lnTo>
                    <a:pt x="569" y="67"/>
                  </a:lnTo>
                  <a:lnTo>
                    <a:pt x="603" y="94"/>
                  </a:lnTo>
                  <a:lnTo>
                    <a:pt x="633" y="125"/>
                  </a:lnTo>
                  <a:lnTo>
                    <a:pt x="658" y="159"/>
                  </a:lnTo>
                  <a:lnTo>
                    <a:pt x="679" y="196"/>
                  </a:lnTo>
                  <a:lnTo>
                    <a:pt x="695" y="236"/>
                  </a:lnTo>
                  <a:lnTo>
                    <a:pt x="703" y="278"/>
                  </a:lnTo>
                  <a:lnTo>
                    <a:pt x="707" y="321"/>
                  </a:lnTo>
                  <a:lnTo>
                    <a:pt x="703" y="365"/>
                  </a:lnTo>
                  <a:lnTo>
                    <a:pt x="695" y="407"/>
                  </a:lnTo>
                  <a:lnTo>
                    <a:pt x="679" y="446"/>
                  </a:lnTo>
                  <a:lnTo>
                    <a:pt x="658" y="484"/>
                  </a:lnTo>
                  <a:lnTo>
                    <a:pt x="633" y="519"/>
                  </a:lnTo>
                  <a:lnTo>
                    <a:pt x="603" y="549"/>
                  </a:lnTo>
                  <a:lnTo>
                    <a:pt x="569" y="577"/>
                  </a:lnTo>
                  <a:lnTo>
                    <a:pt x="532" y="600"/>
                  </a:lnTo>
                  <a:lnTo>
                    <a:pt x="491" y="618"/>
                  </a:lnTo>
                  <a:lnTo>
                    <a:pt x="447" y="632"/>
                  </a:lnTo>
                  <a:lnTo>
                    <a:pt x="402" y="640"/>
                  </a:lnTo>
                  <a:lnTo>
                    <a:pt x="354" y="643"/>
                  </a:lnTo>
                  <a:lnTo>
                    <a:pt x="305" y="640"/>
                  </a:lnTo>
                  <a:lnTo>
                    <a:pt x="260" y="632"/>
                  </a:lnTo>
                  <a:lnTo>
                    <a:pt x="216" y="618"/>
                  </a:lnTo>
                  <a:lnTo>
                    <a:pt x="175" y="600"/>
                  </a:lnTo>
                  <a:lnTo>
                    <a:pt x="138" y="577"/>
                  </a:lnTo>
                  <a:lnTo>
                    <a:pt x="104" y="549"/>
                  </a:lnTo>
                  <a:lnTo>
                    <a:pt x="74" y="519"/>
                  </a:lnTo>
                  <a:lnTo>
                    <a:pt x="49" y="484"/>
                  </a:lnTo>
                  <a:lnTo>
                    <a:pt x="28" y="446"/>
                  </a:lnTo>
                  <a:lnTo>
                    <a:pt x="13" y="407"/>
                  </a:lnTo>
                  <a:lnTo>
                    <a:pt x="4" y="365"/>
                  </a:lnTo>
                  <a:lnTo>
                    <a:pt x="0" y="321"/>
                  </a:lnTo>
                  <a:lnTo>
                    <a:pt x="4" y="278"/>
                  </a:lnTo>
                  <a:lnTo>
                    <a:pt x="13" y="236"/>
                  </a:lnTo>
                  <a:lnTo>
                    <a:pt x="28" y="196"/>
                  </a:lnTo>
                  <a:lnTo>
                    <a:pt x="49" y="159"/>
                  </a:lnTo>
                  <a:lnTo>
                    <a:pt x="74" y="125"/>
                  </a:lnTo>
                  <a:lnTo>
                    <a:pt x="104" y="94"/>
                  </a:lnTo>
                  <a:lnTo>
                    <a:pt x="138" y="67"/>
                  </a:lnTo>
                  <a:lnTo>
                    <a:pt x="175" y="44"/>
                  </a:lnTo>
                  <a:lnTo>
                    <a:pt x="216" y="25"/>
                  </a:lnTo>
                  <a:lnTo>
                    <a:pt x="260" y="11"/>
                  </a:lnTo>
                  <a:lnTo>
                    <a:pt x="305" y="3"/>
                  </a:lnTo>
                  <a:lnTo>
                    <a:pt x="3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23" name="Freeform 621">
              <a:extLst>
                <a:ext uri="{FF2B5EF4-FFF2-40B4-BE49-F238E27FC236}">
                  <a16:creationId xmlns:a16="http://schemas.microsoft.com/office/drawing/2014/main" id="{715EC1FE-8CEC-4238-9669-8124EA5C362B}"/>
                </a:ext>
              </a:extLst>
            </p:cNvPr>
            <p:cNvSpPr>
              <a:spLocks noEditPoints="1"/>
            </p:cNvSpPr>
            <p:nvPr/>
          </p:nvSpPr>
          <p:spPr bwMode="auto">
            <a:xfrm>
              <a:off x="1858" y="3941"/>
              <a:ext cx="326" cy="216"/>
            </a:xfrm>
            <a:custGeom>
              <a:avLst/>
              <a:gdLst>
                <a:gd name="T0" fmla="*/ 3147 w 3590"/>
                <a:gd name="T1" fmla="*/ 976 h 2153"/>
                <a:gd name="T2" fmla="*/ 2840 w 3590"/>
                <a:gd name="T3" fmla="*/ 611 h 2153"/>
                <a:gd name="T4" fmla="*/ 2768 w 3590"/>
                <a:gd name="T5" fmla="*/ 591 h 2153"/>
                <a:gd name="T6" fmla="*/ 2209 w 3590"/>
                <a:gd name="T7" fmla="*/ 0 h 2153"/>
                <a:gd name="T8" fmla="*/ 2261 w 3590"/>
                <a:gd name="T9" fmla="*/ 19 h 2153"/>
                <a:gd name="T10" fmla="*/ 2281 w 3590"/>
                <a:gd name="T11" fmla="*/ 66 h 2153"/>
                <a:gd name="T12" fmla="*/ 2955 w 3590"/>
                <a:gd name="T13" fmla="*/ 343 h 2153"/>
                <a:gd name="T14" fmla="*/ 3018 w 3590"/>
                <a:gd name="T15" fmla="*/ 367 h 2153"/>
                <a:gd name="T16" fmla="*/ 3452 w 3590"/>
                <a:gd name="T17" fmla="*/ 875 h 2153"/>
                <a:gd name="T18" fmla="*/ 3483 w 3590"/>
                <a:gd name="T19" fmla="*/ 931 h 2153"/>
                <a:gd name="T20" fmla="*/ 3496 w 3590"/>
                <a:gd name="T21" fmla="*/ 993 h 2153"/>
                <a:gd name="T22" fmla="*/ 3539 w 3590"/>
                <a:gd name="T23" fmla="*/ 1795 h 2153"/>
                <a:gd name="T24" fmla="*/ 3581 w 3590"/>
                <a:gd name="T25" fmla="*/ 1824 h 2153"/>
                <a:gd name="T26" fmla="*/ 3590 w 3590"/>
                <a:gd name="T27" fmla="*/ 2087 h 2153"/>
                <a:gd name="T28" fmla="*/ 3570 w 3590"/>
                <a:gd name="T29" fmla="*/ 2134 h 2153"/>
                <a:gd name="T30" fmla="*/ 3518 w 3590"/>
                <a:gd name="T31" fmla="*/ 2153 h 2153"/>
                <a:gd name="T32" fmla="*/ 3281 w 3590"/>
                <a:gd name="T33" fmla="*/ 2050 h 2153"/>
                <a:gd name="T34" fmla="*/ 3218 w 3590"/>
                <a:gd name="T35" fmla="*/ 1912 h 2153"/>
                <a:gd name="T36" fmla="*/ 3109 w 3590"/>
                <a:gd name="T37" fmla="*/ 1802 h 2153"/>
                <a:gd name="T38" fmla="*/ 2967 w 3590"/>
                <a:gd name="T39" fmla="*/ 1728 h 2153"/>
                <a:gd name="T40" fmla="*/ 2800 w 3590"/>
                <a:gd name="T41" fmla="*/ 1702 h 2153"/>
                <a:gd name="T42" fmla="*/ 2632 w 3590"/>
                <a:gd name="T43" fmla="*/ 1728 h 2153"/>
                <a:gd name="T44" fmla="*/ 2490 w 3590"/>
                <a:gd name="T45" fmla="*/ 1802 h 2153"/>
                <a:gd name="T46" fmla="*/ 2382 w 3590"/>
                <a:gd name="T47" fmla="*/ 1912 h 2153"/>
                <a:gd name="T48" fmla="*/ 2318 w 3590"/>
                <a:gd name="T49" fmla="*/ 2050 h 2153"/>
                <a:gd name="T50" fmla="*/ 1310 w 3590"/>
                <a:gd name="T51" fmla="*/ 2153 h 2153"/>
                <a:gd name="T52" fmla="*/ 1280 w 3590"/>
                <a:gd name="T53" fmla="*/ 2002 h 2153"/>
                <a:gd name="T54" fmla="*/ 1201 w 3590"/>
                <a:gd name="T55" fmla="*/ 1872 h 2153"/>
                <a:gd name="T56" fmla="*/ 1080 w 3590"/>
                <a:gd name="T57" fmla="*/ 1772 h 2153"/>
                <a:gd name="T58" fmla="*/ 928 w 3590"/>
                <a:gd name="T59" fmla="*/ 1714 h 2153"/>
                <a:gd name="T60" fmla="*/ 757 w 3590"/>
                <a:gd name="T61" fmla="*/ 1705 h 2153"/>
                <a:gd name="T62" fmla="*/ 597 w 3590"/>
                <a:gd name="T63" fmla="*/ 1748 h 2153"/>
                <a:gd name="T64" fmla="*/ 465 w 3590"/>
                <a:gd name="T65" fmla="*/ 1835 h 2153"/>
                <a:gd name="T66" fmla="*/ 370 w 3590"/>
                <a:gd name="T67" fmla="*/ 1955 h 2153"/>
                <a:gd name="T68" fmla="*/ 323 w 3590"/>
                <a:gd name="T69" fmla="*/ 2101 h 2153"/>
                <a:gd name="T70" fmla="*/ 53 w 3590"/>
                <a:gd name="T71" fmla="*/ 2151 h 2153"/>
                <a:gd name="T72" fmla="*/ 10 w 3590"/>
                <a:gd name="T73" fmla="*/ 2120 h 2153"/>
                <a:gd name="T74" fmla="*/ 0 w 3590"/>
                <a:gd name="T75" fmla="*/ 1857 h 2153"/>
                <a:gd name="T76" fmla="*/ 21 w 3590"/>
                <a:gd name="T77" fmla="*/ 1811 h 2153"/>
                <a:gd name="T78" fmla="*/ 70 w 3590"/>
                <a:gd name="T79" fmla="*/ 1792 h 2153"/>
                <a:gd name="T80" fmla="*/ 112 w 3590"/>
                <a:gd name="T81" fmla="*/ 224 h 2153"/>
                <a:gd name="T82" fmla="*/ 155 w 3590"/>
                <a:gd name="T83" fmla="*/ 119 h 2153"/>
                <a:gd name="T84" fmla="*/ 241 w 3590"/>
                <a:gd name="T85" fmla="*/ 42 h 2153"/>
                <a:gd name="T86" fmla="*/ 355 w 3590"/>
                <a:gd name="T87" fmla="*/ 2 h 2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590" h="2153">
                  <a:moveTo>
                    <a:pt x="2465" y="591"/>
                  </a:moveTo>
                  <a:lnTo>
                    <a:pt x="2465" y="976"/>
                  </a:lnTo>
                  <a:lnTo>
                    <a:pt x="3147" y="976"/>
                  </a:lnTo>
                  <a:lnTo>
                    <a:pt x="2878" y="641"/>
                  </a:lnTo>
                  <a:lnTo>
                    <a:pt x="2861" y="625"/>
                  </a:lnTo>
                  <a:lnTo>
                    <a:pt x="2840" y="611"/>
                  </a:lnTo>
                  <a:lnTo>
                    <a:pt x="2816" y="600"/>
                  </a:lnTo>
                  <a:lnTo>
                    <a:pt x="2791" y="593"/>
                  </a:lnTo>
                  <a:lnTo>
                    <a:pt x="2768" y="591"/>
                  </a:lnTo>
                  <a:lnTo>
                    <a:pt x="2465" y="591"/>
                  </a:lnTo>
                  <a:close/>
                  <a:moveTo>
                    <a:pt x="398" y="0"/>
                  </a:moveTo>
                  <a:lnTo>
                    <a:pt x="2209" y="0"/>
                  </a:lnTo>
                  <a:lnTo>
                    <a:pt x="2229" y="2"/>
                  </a:lnTo>
                  <a:lnTo>
                    <a:pt x="2246" y="9"/>
                  </a:lnTo>
                  <a:lnTo>
                    <a:pt x="2261" y="19"/>
                  </a:lnTo>
                  <a:lnTo>
                    <a:pt x="2272" y="32"/>
                  </a:lnTo>
                  <a:lnTo>
                    <a:pt x="2279" y="48"/>
                  </a:lnTo>
                  <a:lnTo>
                    <a:pt x="2281" y="66"/>
                  </a:lnTo>
                  <a:lnTo>
                    <a:pt x="2281" y="342"/>
                  </a:lnTo>
                  <a:lnTo>
                    <a:pt x="2934" y="342"/>
                  </a:lnTo>
                  <a:lnTo>
                    <a:pt x="2955" y="343"/>
                  </a:lnTo>
                  <a:lnTo>
                    <a:pt x="2977" y="349"/>
                  </a:lnTo>
                  <a:lnTo>
                    <a:pt x="2999" y="357"/>
                  </a:lnTo>
                  <a:lnTo>
                    <a:pt x="3018" y="367"/>
                  </a:lnTo>
                  <a:lnTo>
                    <a:pt x="3036" y="380"/>
                  </a:lnTo>
                  <a:lnTo>
                    <a:pt x="3050" y="394"/>
                  </a:lnTo>
                  <a:lnTo>
                    <a:pt x="3452" y="875"/>
                  </a:lnTo>
                  <a:lnTo>
                    <a:pt x="3464" y="891"/>
                  </a:lnTo>
                  <a:lnTo>
                    <a:pt x="3474" y="910"/>
                  </a:lnTo>
                  <a:lnTo>
                    <a:pt x="3483" y="931"/>
                  </a:lnTo>
                  <a:lnTo>
                    <a:pt x="3489" y="952"/>
                  </a:lnTo>
                  <a:lnTo>
                    <a:pt x="3494" y="973"/>
                  </a:lnTo>
                  <a:lnTo>
                    <a:pt x="3496" y="993"/>
                  </a:lnTo>
                  <a:lnTo>
                    <a:pt x="3496" y="1792"/>
                  </a:lnTo>
                  <a:lnTo>
                    <a:pt x="3520" y="1792"/>
                  </a:lnTo>
                  <a:lnTo>
                    <a:pt x="3539" y="1795"/>
                  </a:lnTo>
                  <a:lnTo>
                    <a:pt x="3555" y="1801"/>
                  </a:lnTo>
                  <a:lnTo>
                    <a:pt x="3570" y="1811"/>
                  </a:lnTo>
                  <a:lnTo>
                    <a:pt x="3581" y="1824"/>
                  </a:lnTo>
                  <a:lnTo>
                    <a:pt x="3588" y="1840"/>
                  </a:lnTo>
                  <a:lnTo>
                    <a:pt x="3590" y="1857"/>
                  </a:lnTo>
                  <a:lnTo>
                    <a:pt x="3590" y="2087"/>
                  </a:lnTo>
                  <a:lnTo>
                    <a:pt x="3588" y="2105"/>
                  </a:lnTo>
                  <a:lnTo>
                    <a:pt x="3581" y="2120"/>
                  </a:lnTo>
                  <a:lnTo>
                    <a:pt x="3570" y="2134"/>
                  </a:lnTo>
                  <a:lnTo>
                    <a:pt x="3554" y="2144"/>
                  </a:lnTo>
                  <a:lnTo>
                    <a:pt x="3538" y="2151"/>
                  </a:lnTo>
                  <a:lnTo>
                    <a:pt x="3518" y="2153"/>
                  </a:lnTo>
                  <a:lnTo>
                    <a:pt x="3295" y="2153"/>
                  </a:lnTo>
                  <a:lnTo>
                    <a:pt x="3291" y="2101"/>
                  </a:lnTo>
                  <a:lnTo>
                    <a:pt x="3281" y="2050"/>
                  </a:lnTo>
                  <a:lnTo>
                    <a:pt x="3266" y="2002"/>
                  </a:lnTo>
                  <a:lnTo>
                    <a:pt x="3244" y="1955"/>
                  </a:lnTo>
                  <a:lnTo>
                    <a:pt x="3218" y="1912"/>
                  </a:lnTo>
                  <a:lnTo>
                    <a:pt x="3186" y="1872"/>
                  </a:lnTo>
                  <a:lnTo>
                    <a:pt x="3149" y="1835"/>
                  </a:lnTo>
                  <a:lnTo>
                    <a:pt x="3109" y="1802"/>
                  </a:lnTo>
                  <a:lnTo>
                    <a:pt x="3065" y="1772"/>
                  </a:lnTo>
                  <a:lnTo>
                    <a:pt x="3017" y="1748"/>
                  </a:lnTo>
                  <a:lnTo>
                    <a:pt x="2967" y="1728"/>
                  </a:lnTo>
                  <a:lnTo>
                    <a:pt x="2913" y="1714"/>
                  </a:lnTo>
                  <a:lnTo>
                    <a:pt x="2857" y="1705"/>
                  </a:lnTo>
                  <a:lnTo>
                    <a:pt x="2800" y="1702"/>
                  </a:lnTo>
                  <a:lnTo>
                    <a:pt x="2741" y="1705"/>
                  </a:lnTo>
                  <a:lnTo>
                    <a:pt x="2686" y="1714"/>
                  </a:lnTo>
                  <a:lnTo>
                    <a:pt x="2632" y="1728"/>
                  </a:lnTo>
                  <a:lnTo>
                    <a:pt x="2582" y="1748"/>
                  </a:lnTo>
                  <a:lnTo>
                    <a:pt x="2534" y="1772"/>
                  </a:lnTo>
                  <a:lnTo>
                    <a:pt x="2490" y="1802"/>
                  </a:lnTo>
                  <a:lnTo>
                    <a:pt x="2450" y="1835"/>
                  </a:lnTo>
                  <a:lnTo>
                    <a:pt x="2413" y="1872"/>
                  </a:lnTo>
                  <a:lnTo>
                    <a:pt x="2382" y="1912"/>
                  </a:lnTo>
                  <a:lnTo>
                    <a:pt x="2355" y="1955"/>
                  </a:lnTo>
                  <a:lnTo>
                    <a:pt x="2333" y="2002"/>
                  </a:lnTo>
                  <a:lnTo>
                    <a:pt x="2318" y="2050"/>
                  </a:lnTo>
                  <a:lnTo>
                    <a:pt x="2308" y="2101"/>
                  </a:lnTo>
                  <a:lnTo>
                    <a:pt x="2305" y="2153"/>
                  </a:lnTo>
                  <a:lnTo>
                    <a:pt x="1310" y="2153"/>
                  </a:lnTo>
                  <a:lnTo>
                    <a:pt x="1307" y="2101"/>
                  </a:lnTo>
                  <a:lnTo>
                    <a:pt x="1297" y="2050"/>
                  </a:lnTo>
                  <a:lnTo>
                    <a:pt x="1280" y="2002"/>
                  </a:lnTo>
                  <a:lnTo>
                    <a:pt x="1260" y="1955"/>
                  </a:lnTo>
                  <a:lnTo>
                    <a:pt x="1233" y="1912"/>
                  </a:lnTo>
                  <a:lnTo>
                    <a:pt x="1201" y="1872"/>
                  </a:lnTo>
                  <a:lnTo>
                    <a:pt x="1165" y="1835"/>
                  </a:lnTo>
                  <a:lnTo>
                    <a:pt x="1124" y="1802"/>
                  </a:lnTo>
                  <a:lnTo>
                    <a:pt x="1080" y="1772"/>
                  </a:lnTo>
                  <a:lnTo>
                    <a:pt x="1032" y="1748"/>
                  </a:lnTo>
                  <a:lnTo>
                    <a:pt x="981" y="1728"/>
                  </a:lnTo>
                  <a:lnTo>
                    <a:pt x="928" y="1714"/>
                  </a:lnTo>
                  <a:lnTo>
                    <a:pt x="872" y="1705"/>
                  </a:lnTo>
                  <a:lnTo>
                    <a:pt x="815" y="1702"/>
                  </a:lnTo>
                  <a:lnTo>
                    <a:pt x="757" y="1705"/>
                  </a:lnTo>
                  <a:lnTo>
                    <a:pt x="702" y="1714"/>
                  </a:lnTo>
                  <a:lnTo>
                    <a:pt x="648" y="1728"/>
                  </a:lnTo>
                  <a:lnTo>
                    <a:pt x="597" y="1748"/>
                  </a:lnTo>
                  <a:lnTo>
                    <a:pt x="550" y="1772"/>
                  </a:lnTo>
                  <a:lnTo>
                    <a:pt x="505" y="1802"/>
                  </a:lnTo>
                  <a:lnTo>
                    <a:pt x="465" y="1835"/>
                  </a:lnTo>
                  <a:lnTo>
                    <a:pt x="429" y="1872"/>
                  </a:lnTo>
                  <a:lnTo>
                    <a:pt x="397" y="1912"/>
                  </a:lnTo>
                  <a:lnTo>
                    <a:pt x="370" y="1955"/>
                  </a:lnTo>
                  <a:lnTo>
                    <a:pt x="349" y="2002"/>
                  </a:lnTo>
                  <a:lnTo>
                    <a:pt x="332" y="2050"/>
                  </a:lnTo>
                  <a:lnTo>
                    <a:pt x="323" y="2101"/>
                  </a:lnTo>
                  <a:lnTo>
                    <a:pt x="319" y="2153"/>
                  </a:lnTo>
                  <a:lnTo>
                    <a:pt x="73" y="2153"/>
                  </a:lnTo>
                  <a:lnTo>
                    <a:pt x="53" y="2151"/>
                  </a:lnTo>
                  <a:lnTo>
                    <a:pt x="36" y="2144"/>
                  </a:lnTo>
                  <a:lnTo>
                    <a:pt x="21" y="2134"/>
                  </a:lnTo>
                  <a:lnTo>
                    <a:pt x="10" y="2120"/>
                  </a:lnTo>
                  <a:lnTo>
                    <a:pt x="2" y="2105"/>
                  </a:lnTo>
                  <a:lnTo>
                    <a:pt x="0" y="2087"/>
                  </a:lnTo>
                  <a:lnTo>
                    <a:pt x="0" y="1857"/>
                  </a:lnTo>
                  <a:lnTo>
                    <a:pt x="2" y="1840"/>
                  </a:lnTo>
                  <a:lnTo>
                    <a:pt x="10" y="1824"/>
                  </a:lnTo>
                  <a:lnTo>
                    <a:pt x="21" y="1811"/>
                  </a:lnTo>
                  <a:lnTo>
                    <a:pt x="35" y="1801"/>
                  </a:lnTo>
                  <a:lnTo>
                    <a:pt x="52" y="1795"/>
                  </a:lnTo>
                  <a:lnTo>
                    <a:pt x="70" y="1792"/>
                  </a:lnTo>
                  <a:lnTo>
                    <a:pt x="109" y="1792"/>
                  </a:lnTo>
                  <a:lnTo>
                    <a:pt x="109" y="264"/>
                  </a:lnTo>
                  <a:lnTo>
                    <a:pt x="112" y="224"/>
                  </a:lnTo>
                  <a:lnTo>
                    <a:pt x="121" y="187"/>
                  </a:lnTo>
                  <a:lnTo>
                    <a:pt x="135" y="152"/>
                  </a:lnTo>
                  <a:lnTo>
                    <a:pt x="155" y="119"/>
                  </a:lnTo>
                  <a:lnTo>
                    <a:pt x="179" y="90"/>
                  </a:lnTo>
                  <a:lnTo>
                    <a:pt x="208" y="64"/>
                  </a:lnTo>
                  <a:lnTo>
                    <a:pt x="241" y="42"/>
                  </a:lnTo>
                  <a:lnTo>
                    <a:pt x="276" y="24"/>
                  </a:lnTo>
                  <a:lnTo>
                    <a:pt x="315" y="11"/>
                  </a:lnTo>
                  <a:lnTo>
                    <a:pt x="355" y="2"/>
                  </a:lnTo>
                  <a:lnTo>
                    <a:pt x="39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grpSp>
        <p:nvGrpSpPr>
          <p:cNvPr id="27" name="Group 617">
            <a:extLst>
              <a:ext uri="{FF2B5EF4-FFF2-40B4-BE49-F238E27FC236}">
                <a16:creationId xmlns:a16="http://schemas.microsoft.com/office/drawing/2014/main" id="{5A383595-B73D-4F88-904D-C59AB314CE37}"/>
              </a:ext>
            </a:extLst>
          </p:cNvPr>
          <p:cNvGrpSpPr>
            <a:grpSpLocks noChangeAspect="1"/>
          </p:cNvGrpSpPr>
          <p:nvPr/>
        </p:nvGrpSpPr>
        <p:grpSpPr bwMode="auto">
          <a:xfrm>
            <a:off x="9389726" y="2752345"/>
            <a:ext cx="538272" cy="409482"/>
            <a:chOff x="1858" y="3941"/>
            <a:chExt cx="326" cy="248"/>
          </a:xfrm>
          <a:solidFill>
            <a:schemeClr val="bg1"/>
          </a:solidFill>
        </p:grpSpPr>
        <p:sp>
          <p:nvSpPr>
            <p:cNvPr id="28" name="Freeform 619">
              <a:extLst>
                <a:ext uri="{FF2B5EF4-FFF2-40B4-BE49-F238E27FC236}">
                  <a16:creationId xmlns:a16="http://schemas.microsoft.com/office/drawing/2014/main" id="{ECB11D2A-30DC-4B63-9D74-A1F382381BF2}"/>
                </a:ext>
              </a:extLst>
            </p:cNvPr>
            <p:cNvSpPr>
              <a:spLocks noEditPoints="1"/>
            </p:cNvSpPr>
            <p:nvPr/>
          </p:nvSpPr>
          <p:spPr bwMode="auto">
            <a:xfrm>
              <a:off x="1900" y="4125"/>
              <a:ext cx="64" cy="64"/>
            </a:xfrm>
            <a:custGeom>
              <a:avLst/>
              <a:gdLst>
                <a:gd name="T0" fmla="*/ 327 w 707"/>
                <a:gd name="T1" fmla="*/ 217 h 643"/>
                <a:gd name="T2" fmla="*/ 280 w 707"/>
                <a:gd name="T3" fmla="*/ 238 h 643"/>
                <a:gd name="T4" fmla="*/ 249 w 707"/>
                <a:gd name="T5" fmla="*/ 274 h 643"/>
                <a:gd name="T6" fmla="*/ 236 w 707"/>
                <a:gd name="T7" fmla="*/ 321 h 643"/>
                <a:gd name="T8" fmla="*/ 249 w 707"/>
                <a:gd name="T9" fmla="*/ 368 h 643"/>
                <a:gd name="T10" fmla="*/ 280 w 707"/>
                <a:gd name="T11" fmla="*/ 405 h 643"/>
                <a:gd name="T12" fmla="*/ 327 w 707"/>
                <a:gd name="T13" fmla="*/ 425 h 643"/>
                <a:gd name="T14" fmla="*/ 381 w 707"/>
                <a:gd name="T15" fmla="*/ 425 h 643"/>
                <a:gd name="T16" fmla="*/ 428 w 707"/>
                <a:gd name="T17" fmla="*/ 405 h 643"/>
                <a:gd name="T18" fmla="*/ 460 w 707"/>
                <a:gd name="T19" fmla="*/ 368 h 643"/>
                <a:gd name="T20" fmla="*/ 472 w 707"/>
                <a:gd name="T21" fmla="*/ 321 h 643"/>
                <a:gd name="T22" fmla="*/ 460 w 707"/>
                <a:gd name="T23" fmla="*/ 274 h 643"/>
                <a:gd name="T24" fmla="*/ 428 w 707"/>
                <a:gd name="T25" fmla="*/ 238 h 643"/>
                <a:gd name="T26" fmla="*/ 381 w 707"/>
                <a:gd name="T27" fmla="*/ 217 h 643"/>
                <a:gd name="T28" fmla="*/ 354 w 707"/>
                <a:gd name="T29" fmla="*/ 0 h 643"/>
                <a:gd name="T30" fmla="*/ 448 w 707"/>
                <a:gd name="T31" fmla="*/ 11 h 643"/>
                <a:gd name="T32" fmla="*/ 532 w 707"/>
                <a:gd name="T33" fmla="*/ 44 h 643"/>
                <a:gd name="T34" fmla="*/ 604 w 707"/>
                <a:gd name="T35" fmla="*/ 94 h 643"/>
                <a:gd name="T36" fmla="*/ 659 w 707"/>
                <a:gd name="T37" fmla="*/ 159 h 643"/>
                <a:gd name="T38" fmla="*/ 695 w 707"/>
                <a:gd name="T39" fmla="*/ 236 h 643"/>
                <a:gd name="T40" fmla="*/ 707 w 707"/>
                <a:gd name="T41" fmla="*/ 321 h 643"/>
                <a:gd name="T42" fmla="*/ 695 w 707"/>
                <a:gd name="T43" fmla="*/ 407 h 643"/>
                <a:gd name="T44" fmla="*/ 659 w 707"/>
                <a:gd name="T45" fmla="*/ 484 h 643"/>
                <a:gd name="T46" fmla="*/ 604 w 707"/>
                <a:gd name="T47" fmla="*/ 549 h 643"/>
                <a:gd name="T48" fmla="*/ 532 w 707"/>
                <a:gd name="T49" fmla="*/ 600 h 643"/>
                <a:gd name="T50" fmla="*/ 448 w 707"/>
                <a:gd name="T51" fmla="*/ 632 h 643"/>
                <a:gd name="T52" fmla="*/ 354 w 707"/>
                <a:gd name="T53" fmla="*/ 643 h 643"/>
                <a:gd name="T54" fmla="*/ 260 w 707"/>
                <a:gd name="T55" fmla="*/ 632 h 643"/>
                <a:gd name="T56" fmla="*/ 175 w 707"/>
                <a:gd name="T57" fmla="*/ 600 h 643"/>
                <a:gd name="T58" fmla="*/ 103 w 707"/>
                <a:gd name="T59" fmla="*/ 549 h 643"/>
                <a:gd name="T60" fmla="*/ 48 w 707"/>
                <a:gd name="T61" fmla="*/ 484 h 643"/>
                <a:gd name="T62" fmla="*/ 13 w 707"/>
                <a:gd name="T63" fmla="*/ 407 h 643"/>
                <a:gd name="T64" fmla="*/ 0 w 707"/>
                <a:gd name="T65" fmla="*/ 321 h 643"/>
                <a:gd name="T66" fmla="*/ 13 w 707"/>
                <a:gd name="T67" fmla="*/ 236 h 643"/>
                <a:gd name="T68" fmla="*/ 48 w 707"/>
                <a:gd name="T69" fmla="*/ 159 h 643"/>
                <a:gd name="T70" fmla="*/ 103 w 707"/>
                <a:gd name="T71" fmla="*/ 94 h 643"/>
                <a:gd name="T72" fmla="*/ 175 w 707"/>
                <a:gd name="T73" fmla="*/ 44 h 643"/>
                <a:gd name="T74" fmla="*/ 260 w 707"/>
                <a:gd name="T75" fmla="*/ 11 h 643"/>
                <a:gd name="T76" fmla="*/ 354 w 707"/>
                <a:gd name="T77" fmla="*/ 0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7" h="643">
                  <a:moveTo>
                    <a:pt x="354" y="214"/>
                  </a:moveTo>
                  <a:lnTo>
                    <a:pt x="327" y="217"/>
                  </a:lnTo>
                  <a:lnTo>
                    <a:pt x="302" y="225"/>
                  </a:lnTo>
                  <a:lnTo>
                    <a:pt x="280" y="238"/>
                  </a:lnTo>
                  <a:lnTo>
                    <a:pt x="262" y="254"/>
                  </a:lnTo>
                  <a:lnTo>
                    <a:pt x="249" y="274"/>
                  </a:lnTo>
                  <a:lnTo>
                    <a:pt x="240" y="297"/>
                  </a:lnTo>
                  <a:lnTo>
                    <a:pt x="236" y="321"/>
                  </a:lnTo>
                  <a:lnTo>
                    <a:pt x="240" y="346"/>
                  </a:lnTo>
                  <a:lnTo>
                    <a:pt x="249" y="368"/>
                  </a:lnTo>
                  <a:lnTo>
                    <a:pt x="262" y="388"/>
                  </a:lnTo>
                  <a:lnTo>
                    <a:pt x="280" y="405"/>
                  </a:lnTo>
                  <a:lnTo>
                    <a:pt x="302" y="417"/>
                  </a:lnTo>
                  <a:lnTo>
                    <a:pt x="327" y="425"/>
                  </a:lnTo>
                  <a:lnTo>
                    <a:pt x="354" y="428"/>
                  </a:lnTo>
                  <a:lnTo>
                    <a:pt x="381" y="425"/>
                  </a:lnTo>
                  <a:lnTo>
                    <a:pt x="406" y="417"/>
                  </a:lnTo>
                  <a:lnTo>
                    <a:pt x="428" y="405"/>
                  </a:lnTo>
                  <a:lnTo>
                    <a:pt x="445" y="388"/>
                  </a:lnTo>
                  <a:lnTo>
                    <a:pt x="460" y="368"/>
                  </a:lnTo>
                  <a:lnTo>
                    <a:pt x="469" y="346"/>
                  </a:lnTo>
                  <a:lnTo>
                    <a:pt x="472" y="321"/>
                  </a:lnTo>
                  <a:lnTo>
                    <a:pt x="469" y="297"/>
                  </a:lnTo>
                  <a:lnTo>
                    <a:pt x="460" y="274"/>
                  </a:lnTo>
                  <a:lnTo>
                    <a:pt x="445" y="254"/>
                  </a:lnTo>
                  <a:lnTo>
                    <a:pt x="428" y="238"/>
                  </a:lnTo>
                  <a:lnTo>
                    <a:pt x="406" y="225"/>
                  </a:lnTo>
                  <a:lnTo>
                    <a:pt x="381" y="217"/>
                  </a:lnTo>
                  <a:lnTo>
                    <a:pt x="354" y="214"/>
                  </a:lnTo>
                  <a:close/>
                  <a:moveTo>
                    <a:pt x="354" y="0"/>
                  </a:moveTo>
                  <a:lnTo>
                    <a:pt x="401" y="3"/>
                  </a:lnTo>
                  <a:lnTo>
                    <a:pt x="448" y="11"/>
                  </a:lnTo>
                  <a:lnTo>
                    <a:pt x="492" y="25"/>
                  </a:lnTo>
                  <a:lnTo>
                    <a:pt x="532" y="44"/>
                  </a:lnTo>
                  <a:lnTo>
                    <a:pt x="570" y="67"/>
                  </a:lnTo>
                  <a:lnTo>
                    <a:pt x="604" y="94"/>
                  </a:lnTo>
                  <a:lnTo>
                    <a:pt x="634" y="125"/>
                  </a:lnTo>
                  <a:lnTo>
                    <a:pt x="659" y="159"/>
                  </a:lnTo>
                  <a:lnTo>
                    <a:pt x="680" y="196"/>
                  </a:lnTo>
                  <a:lnTo>
                    <a:pt x="695" y="236"/>
                  </a:lnTo>
                  <a:lnTo>
                    <a:pt x="704" y="278"/>
                  </a:lnTo>
                  <a:lnTo>
                    <a:pt x="707" y="321"/>
                  </a:lnTo>
                  <a:lnTo>
                    <a:pt x="704" y="365"/>
                  </a:lnTo>
                  <a:lnTo>
                    <a:pt x="695" y="407"/>
                  </a:lnTo>
                  <a:lnTo>
                    <a:pt x="680" y="446"/>
                  </a:lnTo>
                  <a:lnTo>
                    <a:pt x="659" y="484"/>
                  </a:lnTo>
                  <a:lnTo>
                    <a:pt x="634" y="519"/>
                  </a:lnTo>
                  <a:lnTo>
                    <a:pt x="604" y="549"/>
                  </a:lnTo>
                  <a:lnTo>
                    <a:pt x="570" y="577"/>
                  </a:lnTo>
                  <a:lnTo>
                    <a:pt x="532" y="600"/>
                  </a:lnTo>
                  <a:lnTo>
                    <a:pt x="492" y="618"/>
                  </a:lnTo>
                  <a:lnTo>
                    <a:pt x="448" y="632"/>
                  </a:lnTo>
                  <a:lnTo>
                    <a:pt x="401" y="640"/>
                  </a:lnTo>
                  <a:lnTo>
                    <a:pt x="354" y="643"/>
                  </a:lnTo>
                  <a:lnTo>
                    <a:pt x="306" y="640"/>
                  </a:lnTo>
                  <a:lnTo>
                    <a:pt x="260" y="632"/>
                  </a:lnTo>
                  <a:lnTo>
                    <a:pt x="217" y="618"/>
                  </a:lnTo>
                  <a:lnTo>
                    <a:pt x="175" y="600"/>
                  </a:lnTo>
                  <a:lnTo>
                    <a:pt x="137" y="577"/>
                  </a:lnTo>
                  <a:lnTo>
                    <a:pt x="103" y="549"/>
                  </a:lnTo>
                  <a:lnTo>
                    <a:pt x="74" y="519"/>
                  </a:lnTo>
                  <a:lnTo>
                    <a:pt x="48" y="484"/>
                  </a:lnTo>
                  <a:lnTo>
                    <a:pt x="29" y="446"/>
                  </a:lnTo>
                  <a:lnTo>
                    <a:pt x="13" y="407"/>
                  </a:lnTo>
                  <a:lnTo>
                    <a:pt x="3" y="365"/>
                  </a:lnTo>
                  <a:lnTo>
                    <a:pt x="0" y="321"/>
                  </a:lnTo>
                  <a:lnTo>
                    <a:pt x="3" y="278"/>
                  </a:lnTo>
                  <a:lnTo>
                    <a:pt x="13" y="236"/>
                  </a:lnTo>
                  <a:lnTo>
                    <a:pt x="29" y="196"/>
                  </a:lnTo>
                  <a:lnTo>
                    <a:pt x="48" y="159"/>
                  </a:lnTo>
                  <a:lnTo>
                    <a:pt x="74" y="125"/>
                  </a:lnTo>
                  <a:lnTo>
                    <a:pt x="103" y="94"/>
                  </a:lnTo>
                  <a:lnTo>
                    <a:pt x="137" y="67"/>
                  </a:lnTo>
                  <a:lnTo>
                    <a:pt x="175" y="44"/>
                  </a:lnTo>
                  <a:lnTo>
                    <a:pt x="217" y="25"/>
                  </a:lnTo>
                  <a:lnTo>
                    <a:pt x="260" y="11"/>
                  </a:lnTo>
                  <a:lnTo>
                    <a:pt x="306" y="3"/>
                  </a:lnTo>
                  <a:lnTo>
                    <a:pt x="3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30" name="Freeform 620">
              <a:extLst>
                <a:ext uri="{FF2B5EF4-FFF2-40B4-BE49-F238E27FC236}">
                  <a16:creationId xmlns:a16="http://schemas.microsoft.com/office/drawing/2014/main" id="{35C6767E-43B4-44E5-BD23-4E5091E8F040}"/>
                </a:ext>
              </a:extLst>
            </p:cNvPr>
            <p:cNvSpPr>
              <a:spLocks noEditPoints="1"/>
            </p:cNvSpPr>
            <p:nvPr/>
          </p:nvSpPr>
          <p:spPr bwMode="auto">
            <a:xfrm>
              <a:off x="2080" y="4125"/>
              <a:ext cx="65" cy="64"/>
            </a:xfrm>
            <a:custGeom>
              <a:avLst/>
              <a:gdLst>
                <a:gd name="T0" fmla="*/ 327 w 707"/>
                <a:gd name="T1" fmla="*/ 217 h 643"/>
                <a:gd name="T2" fmla="*/ 280 w 707"/>
                <a:gd name="T3" fmla="*/ 238 h 643"/>
                <a:gd name="T4" fmla="*/ 248 w 707"/>
                <a:gd name="T5" fmla="*/ 274 h 643"/>
                <a:gd name="T6" fmla="*/ 236 w 707"/>
                <a:gd name="T7" fmla="*/ 321 h 643"/>
                <a:gd name="T8" fmla="*/ 248 w 707"/>
                <a:gd name="T9" fmla="*/ 368 h 643"/>
                <a:gd name="T10" fmla="*/ 280 w 707"/>
                <a:gd name="T11" fmla="*/ 405 h 643"/>
                <a:gd name="T12" fmla="*/ 327 w 707"/>
                <a:gd name="T13" fmla="*/ 425 h 643"/>
                <a:gd name="T14" fmla="*/ 381 w 707"/>
                <a:gd name="T15" fmla="*/ 425 h 643"/>
                <a:gd name="T16" fmla="*/ 427 w 707"/>
                <a:gd name="T17" fmla="*/ 405 h 643"/>
                <a:gd name="T18" fmla="*/ 459 w 707"/>
                <a:gd name="T19" fmla="*/ 368 h 643"/>
                <a:gd name="T20" fmla="*/ 471 w 707"/>
                <a:gd name="T21" fmla="*/ 321 h 643"/>
                <a:gd name="T22" fmla="*/ 459 w 707"/>
                <a:gd name="T23" fmla="*/ 274 h 643"/>
                <a:gd name="T24" fmla="*/ 427 w 707"/>
                <a:gd name="T25" fmla="*/ 238 h 643"/>
                <a:gd name="T26" fmla="*/ 381 w 707"/>
                <a:gd name="T27" fmla="*/ 217 h 643"/>
                <a:gd name="T28" fmla="*/ 354 w 707"/>
                <a:gd name="T29" fmla="*/ 0 h 643"/>
                <a:gd name="T30" fmla="*/ 447 w 707"/>
                <a:gd name="T31" fmla="*/ 11 h 643"/>
                <a:gd name="T32" fmla="*/ 532 w 707"/>
                <a:gd name="T33" fmla="*/ 44 h 643"/>
                <a:gd name="T34" fmla="*/ 603 w 707"/>
                <a:gd name="T35" fmla="*/ 94 h 643"/>
                <a:gd name="T36" fmla="*/ 658 w 707"/>
                <a:gd name="T37" fmla="*/ 159 h 643"/>
                <a:gd name="T38" fmla="*/ 695 w 707"/>
                <a:gd name="T39" fmla="*/ 236 h 643"/>
                <a:gd name="T40" fmla="*/ 707 w 707"/>
                <a:gd name="T41" fmla="*/ 321 h 643"/>
                <a:gd name="T42" fmla="*/ 695 w 707"/>
                <a:gd name="T43" fmla="*/ 407 h 643"/>
                <a:gd name="T44" fmla="*/ 658 w 707"/>
                <a:gd name="T45" fmla="*/ 484 h 643"/>
                <a:gd name="T46" fmla="*/ 603 w 707"/>
                <a:gd name="T47" fmla="*/ 549 h 643"/>
                <a:gd name="T48" fmla="*/ 532 w 707"/>
                <a:gd name="T49" fmla="*/ 600 h 643"/>
                <a:gd name="T50" fmla="*/ 447 w 707"/>
                <a:gd name="T51" fmla="*/ 632 h 643"/>
                <a:gd name="T52" fmla="*/ 354 w 707"/>
                <a:gd name="T53" fmla="*/ 643 h 643"/>
                <a:gd name="T54" fmla="*/ 260 w 707"/>
                <a:gd name="T55" fmla="*/ 632 h 643"/>
                <a:gd name="T56" fmla="*/ 175 w 707"/>
                <a:gd name="T57" fmla="*/ 600 h 643"/>
                <a:gd name="T58" fmla="*/ 104 w 707"/>
                <a:gd name="T59" fmla="*/ 549 h 643"/>
                <a:gd name="T60" fmla="*/ 49 w 707"/>
                <a:gd name="T61" fmla="*/ 484 h 643"/>
                <a:gd name="T62" fmla="*/ 13 w 707"/>
                <a:gd name="T63" fmla="*/ 407 h 643"/>
                <a:gd name="T64" fmla="*/ 0 w 707"/>
                <a:gd name="T65" fmla="*/ 321 h 643"/>
                <a:gd name="T66" fmla="*/ 13 w 707"/>
                <a:gd name="T67" fmla="*/ 236 h 643"/>
                <a:gd name="T68" fmla="*/ 49 w 707"/>
                <a:gd name="T69" fmla="*/ 159 h 643"/>
                <a:gd name="T70" fmla="*/ 104 w 707"/>
                <a:gd name="T71" fmla="*/ 94 h 643"/>
                <a:gd name="T72" fmla="*/ 175 w 707"/>
                <a:gd name="T73" fmla="*/ 44 h 643"/>
                <a:gd name="T74" fmla="*/ 260 w 707"/>
                <a:gd name="T75" fmla="*/ 11 h 643"/>
                <a:gd name="T76" fmla="*/ 354 w 707"/>
                <a:gd name="T77" fmla="*/ 0 h 6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07" h="643">
                  <a:moveTo>
                    <a:pt x="354" y="214"/>
                  </a:moveTo>
                  <a:lnTo>
                    <a:pt x="327" y="217"/>
                  </a:lnTo>
                  <a:lnTo>
                    <a:pt x="302" y="225"/>
                  </a:lnTo>
                  <a:lnTo>
                    <a:pt x="280" y="238"/>
                  </a:lnTo>
                  <a:lnTo>
                    <a:pt x="262" y="254"/>
                  </a:lnTo>
                  <a:lnTo>
                    <a:pt x="248" y="274"/>
                  </a:lnTo>
                  <a:lnTo>
                    <a:pt x="239" y="297"/>
                  </a:lnTo>
                  <a:lnTo>
                    <a:pt x="236" y="321"/>
                  </a:lnTo>
                  <a:lnTo>
                    <a:pt x="239" y="346"/>
                  </a:lnTo>
                  <a:lnTo>
                    <a:pt x="248" y="368"/>
                  </a:lnTo>
                  <a:lnTo>
                    <a:pt x="262" y="388"/>
                  </a:lnTo>
                  <a:lnTo>
                    <a:pt x="280" y="405"/>
                  </a:lnTo>
                  <a:lnTo>
                    <a:pt x="302" y="417"/>
                  </a:lnTo>
                  <a:lnTo>
                    <a:pt x="327" y="425"/>
                  </a:lnTo>
                  <a:lnTo>
                    <a:pt x="354" y="428"/>
                  </a:lnTo>
                  <a:lnTo>
                    <a:pt x="381" y="425"/>
                  </a:lnTo>
                  <a:lnTo>
                    <a:pt x="405" y="417"/>
                  </a:lnTo>
                  <a:lnTo>
                    <a:pt x="427" y="405"/>
                  </a:lnTo>
                  <a:lnTo>
                    <a:pt x="445" y="388"/>
                  </a:lnTo>
                  <a:lnTo>
                    <a:pt x="459" y="368"/>
                  </a:lnTo>
                  <a:lnTo>
                    <a:pt x="468" y="346"/>
                  </a:lnTo>
                  <a:lnTo>
                    <a:pt x="471" y="321"/>
                  </a:lnTo>
                  <a:lnTo>
                    <a:pt x="468" y="297"/>
                  </a:lnTo>
                  <a:lnTo>
                    <a:pt x="459" y="274"/>
                  </a:lnTo>
                  <a:lnTo>
                    <a:pt x="445" y="254"/>
                  </a:lnTo>
                  <a:lnTo>
                    <a:pt x="427" y="238"/>
                  </a:lnTo>
                  <a:lnTo>
                    <a:pt x="405" y="225"/>
                  </a:lnTo>
                  <a:lnTo>
                    <a:pt x="381" y="217"/>
                  </a:lnTo>
                  <a:lnTo>
                    <a:pt x="354" y="214"/>
                  </a:lnTo>
                  <a:close/>
                  <a:moveTo>
                    <a:pt x="354" y="0"/>
                  </a:moveTo>
                  <a:lnTo>
                    <a:pt x="402" y="3"/>
                  </a:lnTo>
                  <a:lnTo>
                    <a:pt x="447" y="11"/>
                  </a:lnTo>
                  <a:lnTo>
                    <a:pt x="491" y="25"/>
                  </a:lnTo>
                  <a:lnTo>
                    <a:pt x="532" y="44"/>
                  </a:lnTo>
                  <a:lnTo>
                    <a:pt x="569" y="67"/>
                  </a:lnTo>
                  <a:lnTo>
                    <a:pt x="603" y="94"/>
                  </a:lnTo>
                  <a:lnTo>
                    <a:pt x="633" y="125"/>
                  </a:lnTo>
                  <a:lnTo>
                    <a:pt x="658" y="159"/>
                  </a:lnTo>
                  <a:lnTo>
                    <a:pt x="679" y="196"/>
                  </a:lnTo>
                  <a:lnTo>
                    <a:pt x="695" y="236"/>
                  </a:lnTo>
                  <a:lnTo>
                    <a:pt x="703" y="278"/>
                  </a:lnTo>
                  <a:lnTo>
                    <a:pt x="707" y="321"/>
                  </a:lnTo>
                  <a:lnTo>
                    <a:pt x="703" y="365"/>
                  </a:lnTo>
                  <a:lnTo>
                    <a:pt x="695" y="407"/>
                  </a:lnTo>
                  <a:lnTo>
                    <a:pt x="679" y="446"/>
                  </a:lnTo>
                  <a:lnTo>
                    <a:pt x="658" y="484"/>
                  </a:lnTo>
                  <a:lnTo>
                    <a:pt x="633" y="519"/>
                  </a:lnTo>
                  <a:lnTo>
                    <a:pt x="603" y="549"/>
                  </a:lnTo>
                  <a:lnTo>
                    <a:pt x="569" y="577"/>
                  </a:lnTo>
                  <a:lnTo>
                    <a:pt x="532" y="600"/>
                  </a:lnTo>
                  <a:lnTo>
                    <a:pt x="491" y="618"/>
                  </a:lnTo>
                  <a:lnTo>
                    <a:pt x="447" y="632"/>
                  </a:lnTo>
                  <a:lnTo>
                    <a:pt x="402" y="640"/>
                  </a:lnTo>
                  <a:lnTo>
                    <a:pt x="354" y="643"/>
                  </a:lnTo>
                  <a:lnTo>
                    <a:pt x="305" y="640"/>
                  </a:lnTo>
                  <a:lnTo>
                    <a:pt x="260" y="632"/>
                  </a:lnTo>
                  <a:lnTo>
                    <a:pt x="216" y="618"/>
                  </a:lnTo>
                  <a:lnTo>
                    <a:pt x="175" y="600"/>
                  </a:lnTo>
                  <a:lnTo>
                    <a:pt x="138" y="577"/>
                  </a:lnTo>
                  <a:lnTo>
                    <a:pt x="104" y="549"/>
                  </a:lnTo>
                  <a:lnTo>
                    <a:pt x="74" y="519"/>
                  </a:lnTo>
                  <a:lnTo>
                    <a:pt x="49" y="484"/>
                  </a:lnTo>
                  <a:lnTo>
                    <a:pt x="28" y="446"/>
                  </a:lnTo>
                  <a:lnTo>
                    <a:pt x="13" y="407"/>
                  </a:lnTo>
                  <a:lnTo>
                    <a:pt x="4" y="365"/>
                  </a:lnTo>
                  <a:lnTo>
                    <a:pt x="0" y="321"/>
                  </a:lnTo>
                  <a:lnTo>
                    <a:pt x="4" y="278"/>
                  </a:lnTo>
                  <a:lnTo>
                    <a:pt x="13" y="236"/>
                  </a:lnTo>
                  <a:lnTo>
                    <a:pt x="28" y="196"/>
                  </a:lnTo>
                  <a:lnTo>
                    <a:pt x="49" y="159"/>
                  </a:lnTo>
                  <a:lnTo>
                    <a:pt x="74" y="125"/>
                  </a:lnTo>
                  <a:lnTo>
                    <a:pt x="104" y="94"/>
                  </a:lnTo>
                  <a:lnTo>
                    <a:pt x="138" y="67"/>
                  </a:lnTo>
                  <a:lnTo>
                    <a:pt x="175" y="44"/>
                  </a:lnTo>
                  <a:lnTo>
                    <a:pt x="216" y="25"/>
                  </a:lnTo>
                  <a:lnTo>
                    <a:pt x="260" y="11"/>
                  </a:lnTo>
                  <a:lnTo>
                    <a:pt x="305" y="3"/>
                  </a:lnTo>
                  <a:lnTo>
                    <a:pt x="3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32" name="Freeform 621">
              <a:extLst>
                <a:ext uri="{FF2B5EF4-FFF2-40B4-BE49-F238E27FC236}">
                  <a16:creationId xmlns:a16="http://schemas.microsoft.com/office/drawing/2014/main" id="{715EC1FE-8CEC-4238-9669-8124EA5C362B}"/>
                </a:ext>
              </a:extLst>
            </p:cNvPr>
            <p:cNvSpPr>
              <a:spLocks noEditPoints="1"/>
            </p:cNvSpPr>
            <p:nvPr/>
          </p:nvSpPr>
          <p:spPr bwMode="auto">
            <a:xfrm>
              <a:off x="1858" y="3941"/>
              <a:ext cx="326" cy="216"/>
            </a:xfrm>
            <a:custGeom>
              <a:avLst/>
              <a:gdLst>
                <a:gd name="T0" fmla="*/ 3147 w 3590"/>
                <a:gd name="T1" fmla="*/ 976 h 2153"/>
                <a:gd name="T2" fmla="*/ 2840 w 3590"/>
                <a:gd name="T3" fmla="*/ 611 h 2153"/>
                <a:gd name="T4" fmla="*/ 2768 w 3590"/>
                <a:gd name="T5" fmla="*/ 591 h 2153"/>
                <a:gd name="T6" fmla="*/ 2209 w 3590"/>
                <a:gd name="T7" fmla="*/ 0 h 2153"/>
                <a:gd name="T8" fmla="*/ 2261 w 3590"/>
                <a:gd name="T9" fmla="*/ 19 h 2153"/>
                <a:gd name="T10" fmla="*/ 2281 w 3590"/>
                <a:gd name="T11" fmla="*/ 66 h 2153"/>
                <a:gd name="T12" fmla="*/ 2955 w 3590"/>
                <a:gd name="T13" fmla="*/ 343 h 2153"/>
                <a:gd name="T14" fmla="*/ 3018 w 3590"/>
                <a:gd name="T15" fmla="*/ 367 h 2153"/>
                <a:gd name="T16" fmla="*/ 3452 w 3590"/>
                <a:gd name="T17" fmla="*/ 875 h 2153"/>
                <a:gd name="T18" fmla="*/ 3483 w 3590"/>
                <a:gd name="T19" fmla="*/ 931 h 2153"/>
                <a:gd name="T20" fmla="*/ 3496 w 3590"/>
                <a:gd name="T21" fmla="*/ 993 h 2153"/>
                <a:gd name="T22" fmla="*/ 3539 w 3590"/>
                <a:gd name="T23" fmla="*/ 1795 h 2153"/>
                <a:gd name="T24" fmla="*/ 3581 w 3590"/>
                <a:gd name="T25" fmla="*/ 1824 h 2153"/>
                <a:gd name="T26" fmla="*/ 3590 w 3590"/>
                <a:gd name="T27" fmla="*/ 2087 h 2153"/>
                <a:gd name="T28" fmla="*/ 3570 w 3590"/>
                <a:gd name="T29" fmla="*/ 2134 h 2153"/>
                <a:gd name="T30" fmla="*/ 3518 w 3590"/>
                <a:gd name="T31" fmla="*/ 2153 h 2153"/>
                <a:gd name="T32" fmla="*/ 3281 w 3590"/>
                <a:gd name="T33" fmla="*/ 2050 h 2153"/>
                <a:gd name="T34" fmla="*/ 3218 w 3590"/>
                <a:gd name="T35" fmla="*/ 1912 h 2153"/>
                <a:gd name="T36" fmla="*/ 3109 w 3590"/>
                <a:gd name="T37" fmla="*/ 1802 h 2153"/>
                <a:gd name="T38" fmla="*/ 2967 w 3590"/>
                <a:gd name="T39" fmla="*/ 1728 h 2153"/>
                <a:gd name="T40" fmla="*/ 2800 w 3590"/>
                <a:gd name="T41" fmla="*/ 1702 h 2153"/>
                <a:gd name="T42" fmla="*/ 2632 w 3590"/>
                <a:gd name="T43" fmla="*/ 1728 h 2153"/>
                <a:gd name="T44" fmla="*/ 2490 w 3590"/>
                <a:gd name="T45" fmla="*/ 1802 h 2153"/>
                <a:gd name="T46" fmla="*/ 2382 w 3590"/>
                <a:gd name="T47" fmla="*/ 1912 h 2153"/>
                <a:gd name="T48" fmla="*/ 2318 w 3590"/>
                <a:gd name="T49" fmla="*/ 2050 h 2153"/>
                <a:gd name="T50" fmla="*/ 1310 w 3590"/>
                <a:gd name="T51" fmla="*/ 2153 h 2153"/>
                <a:gd name="T52" fmla="*/ 1280 w 3590"/>
                <a:gd name="T53" fmla="*/ 2002 h 2153"/>
                <a:gd name="T54" fmla="*/ 1201 w 3590"/>
                <a:gd name="T55" fmla="*/ 1872 h 2153"/>
                <a:gd name="T56" fmla="*/ 1080 w 3590"/>
                <a:gd name="T57" fmla="*/ 1772 h 2153"/>
                <a:gd name="T58" fmla="*/ 928 w 3590"/>
                <a:gd name="T59" fmla="*/ 1714 h 2153"/>
                <a:gd name="T60" fmla="*/ 757 w 3590"/>
                <a:gd name="T61" fmla="*/ 1705 h 2153"/>
                <a:gd name="T62" fmla="*/ 597 w 3590"/>
                <a:gd name="T63" fmla="*/ 1748 h 2153"/>
                <a:gd name="T64" fmla="*/ 465 w 3590"/>
                <a:gd name="T65" fmla="*/ 1835 h 2153"/>
                <a:gd name="T66" fmla="*/ 370 w 3590"/>
                <a:gd name="T67" fmla="*/ 1955 h 2153"/>
                <a:gd name="T68" fmla="*/ 323 w 3590"/>
                <a:gd name="T69" fmla="*/ 2101 h 2153"/>
                <a:gd name="T70" fmla="*/ 53 w 3590"/>
                <a:gd name="T71" fmla="*/ 2151 h 2153"/>
                <a:gd name="T72" fmla="*/ 10 w 3590"/>
                <a:gd name="T73" fmla="*/ 2120 h 2153"/>
                <a:gd name="T74" fmla="*/ 0 w 3590"/>
                <a:gd name="T75" fmla="*/ 1857 h 2153"/>
                <a:gd name="T76" fmla="*/ 21 w 3590"/>
                <a:gd name="T77" fmla="*/ 1811 h 2153"/>
                <a:gd name="T78" fmla="*/ 70 w 3590"/>
                <a:gd name="T79" fmla="*/ 1792 h 2153"/>
                <a:gd name="T80" fmla="*/ 112 w 3590"/>
                <a:gd name="T81" fmla="*/ 224 h 2153"/>
                <a:gd name="T82" fmla="*/ 155 w 3590"/>
                <a:gd name="T83" fmla="*/ 119 h 2153"/>
                <a:gd name="T84" fmla="*/ 241 w 3590"/>
                <a:gd name="T85" fmla="*/ 42 h 2153"/>
                <a:gd name="T86" fmla="*/ 355 w 3590"/>
                <a:gd name="T87" fmla="*/ 2 h 2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590" h="2153">
                  <a:moveTo>
                    <a:pt x="2465" y="591"/>
                  </a:moveTo>
                  <a:lnTo>
                    <a:pt x="2465" y="976"/>
                  </a:lnTo>
                  <a:lnTo>
                    <a:pt x="3147" y="976"/>
                  </a:lnTo>
                  <a:lnTo>
                    <a:pt x="2878" y="641"/>
                  </a:lnTo>
                  <a:lnTo>
                    <a:pt x="2861" y="625"/>
                  </a:lnTo>
                  <a:lnTo>
                    <a:pt x="2840" y="611"/>
                  </a:lnTo>
                  <a:lnTo>
                    <a:pt x="2816" y="600"/>
                  </a:lnTo>
                  <a:lnTo>
                    <a:pt x="2791" y="593"/>
                  </a:lnTo>
                  <a:lnTo>
                    <a:pt x="2768" y="591"/>
                  </a:lnTo>
                  <a:lnTo>
                    <a:pt x="2465" y="591"/>
                  </a:lnTo>
                  <a:close/>
                  <a:moveTo>
                    <a:pt x="398" y="0"/>
                  </a:moveTo>
                  <a:lnTo>
                    <a:pt x="2209" y="0"/>
                  </a:lnTo>
                  <a:lnTo>
                    <a:pt x="2229" y="2"/>
                  </a:lnTo>
                  <a:lnTo>
                    <a:pt x="2246" y="9"/>
                  </a:lnTo>
                  <a:lnTo>
                    <a:pt x="2261" y="19"/>
                  </a:lnTo>
                  <a:lnTo>
                    <a:pt x="2272" y="32"/>
                  </a:lnTo>
                  <a:lnTo>
                    <a:pt x="2279" y="48"/>
                  </a:lnTo>
                  <a:lnTo>
                    <a:pt x="2281" y="66"/>
                  </a:lnTo>
                  <a:lnTo>
                    <a:pt x="2281" y="342"/>
                  </a:lnTo>
                  <a:lnTo>
                    <a:pt x="2934" y="342"/>
                  </a:lnTo>
                  <a:lnTo>
                    <a:pt x="2955" y="343"/>
                  </a:lnTo>
                  <a:lnTo>
                    <a:pt x="2977" y="349"/>
                  </a:lnTo>
                  <a:lnTo>
                    <a:pt x="2999" y="357"/>
                  </a:lnTo>
                  <a:lnTo>
                    <a:pt x="3018" y="367"/>
                  </a:lnTo>
                  <a:lnTo>
                    <a:pt x="3036" y="380"/>
                  </a:lnTo>
                  <a:lnTo>
                    <a:pt x="3050" y="394"/>
                  </a:lnTo>
                  <a:lnTo>
                    <a:pt x="3452" y="875"/>
                  </a:lnTo>
                  <a:lnTo>
                    <a:pt x="3464" y="891"/>
                  </a:lnTo>
                  <a:lnTo>
                    <a:pt x="3474" y="910"/>
                  </a:lnTo>
                  <a:lnTo>
                    <a:pt x="3483" y="931"/>
                  </a:lnTo>
                  <a:lnTo>
                    <a:pt x="3489" y="952"/>
                  </a:lnTo>
                  <a:lnTo>
                    <a:pt x="3494" y="973"/>
                  </a:lnTo>
                  <a:lnTo>
                    <a:pt x="3496" y="993"/>
                  </a:lnTo>
                  <a:lnTo>
                    <a:pt x="3496" y="1792"/>
                  </a:lnTo>
                  <a:lnTo>
                    <a:pt x="3520" y="1792"/>
                  </a:lnTo>
                  <a:lnTo>
                    <a:pt x="3539" y="1795"/>
                  </a:lnTo>
                  <a:lnTo>
                    <a:pt x="3555" y="1801"/>
                  </a:lnTo>
                  <a:lnTo>
                    <a:pt x="3570" y="1811"/>
                  </a:lnTo>
                  <a:lnTo>
                    <a:pt x="3581" y="1824"/>
                  </a:lnTo>
                  <a:lnTo>
                    <a:pt x="3588" y="1840"/>
                  </a:lnTo>
                  <a:lnTo>
                    <a:pt x="3590" y="1857"/>
                  </a:lnTo>
                  <a:lnTo>
                    <a:pt x="3590" y="2087"/>
                  </a:lnTo>
                  <a:lnTo>
                    <a:pt x="3588" y="2105"/>
                  </a:lnTo>
                  <a:lnTo>
                    <a:pt x="3581" y="2120"/>
                  </a:lnTo>
                  <a:lnTo>
                    <a:pt x="3570" y="2134"/>
                  </a:lnTo>
                  <a:lnTo>
                    <a:pt x="3554" y="2144"/>
                  </a:lnTo>
                  <a:lnTo>
                    <a:pt x="3538" y="2151"/>
                  </a:lnTo>
                  <a:lnTo>
                    <a:pt x="3518" y="2153"/>
                  </a:lnTo>
                  <a:lnTo>
                    <a:pt x="3295" y="2153"/>
                  </a:lnTo>
                  <a:lnTo>
                    <a:pt x="3291" y="2101"/>
                  </a:lnTo>
                  <a:lnTo>
                    <a:pt x="3281" y="2050"/>
                  </a:lnTo>
                  <a:lnTo>
                    <a:pt x="3266" y="2002"/>
                  </a:lnTo>
                  <a:lnTo>
                    <a:pt x="3244" y="1955"/>
                  </a:lnTo>
                  <a:lnTo>
                    <a:pt x="3218" y="1912"/>
                  </a:lnTo>
                  <a:lnTo>
                    <a:pt x="3186" y="1872"/>
                  </a:lnTo>
                  <a:lnTo>
                    <a:pt x="3149" y="1835"/>
                  </a:lnTo>
                  <a:lnTo>
                    <a:pt x="3109" y="1802"/>
                  </a:lnTo>
                  <a:lnTo>
                    <a:pt x="3065" y="1772"/>
                  </a:lnTo>
                  <a:lnTo>
                    <a:pt x="3017" y="1748"/>
                  </a:lnTo>
                  <a:lnTo>
                    <a:pt x="2967" y="1728"/>
                  </a:lnTo>
                  <a:lnTo>
                    <a:pt x="2913" y="1714"/>
                  </a:lnTo>
                  <a:lnTo>
                    <a:pt x="2857" y="1705"/>
                  </a:lnTo>
                  <a:lnTo>
                    <a:pt x="2800" y="1702"/>
                  </a:lnTo>
                  <a:lnTo>
                    <a:pt x="2741" y="1705"/>
                  </a:lnTo>
                  <a:lnTo>
                    <a:pt x="2686" y="1714"/>
                  </a:lnTo>
                  <a:lnTo>
                    <a:pt x="2632" y="1728"/>
                  </a:lnTo>
                  <a:lnTo>
                    <a:pt x="2582" y="1748"/>
                  </a:lnTo>
                  <a:lnTo>
                    <a:pt x="2534" y="1772"/>
                  </a:lnTo>
                  <a:lnTo>
                    <a:pt x="2490" y="1802"/>
                  </a:lnTo>
                  <a:lnTo>
                    <a:pt x="2450" y="1835"/>
                  </a:lnTo>
                  <a:lnTo>
                    <a:pt x="2413" y="1872"/>
                  </a:lnTo>
                  <a:lnTo>
                    <a:pt x="2382" y="1912"/>
                  </a:lnTo>
                  <a:lnTo>
                    <a:pt x="2355" y="1955"/>
                  </a:lnTo>
                  <a:lnTo>
                    <a:pt x="2333" y="2002"/>
                  </a:lnTo>
                  <a:lnTo>
                    <a:pt x="2318" y="2050"/>
                  </a:lnTo>
                  <a:lnTo>
                    <a:pt x="2308" y="2101"/>
                  </a:lnTo>
                  <a:lnTo>
                    <a:pt x="2305" y="2153"/>
                  </a:lnTo>
                  <a:lnTo>
                    <a:pt x="1310" y="2153"/>
                  </a:lnTo>
                  <a:lnTo>
                    <a:pt x="1307" y="2101"/>
                  </a:lnTo>
                  <a:lnTo>
                    <a:pt x="1297" y="2050"/>
                  </a:lnTo>
                  <a:lnTo>
                    <a:pt x="1280" y="2002"/>
                  </a:lnTo>
                  <a:lnTo>
                    <a:pt x="1260" y="1955"/>
                  </a:lnTo>
                  <a:lnTo>
                    <a:pt x="1233" y="1912"/>
                  </a:lnTo>
                  <a:lnTo>
                    <a:pt x="1201" y="1872"/>
                  </a:lnTo>
                  <a:lnTo>
                    <a:pt x="1165" y="1835"/>
                  </a:lnTo>
                  <a:lnTo>
                    <a:pt x="1124" y="1802"/>
                  </a:lnTo>
                  <a:lnTo>
                    <a:pt x="1080" y="1772"/>
                  </a:lnTo>
                  <a:lnTo>
                    <a:pt x="1032" y="1748"/>
                  </a:lnTo>
                  <a:lnTo>
                    <a:pt x="981" y="1728"/>
                  </a:lnTo>
                  <a:lnTo>
                    <a:pt x="928" y="1714"/>
                  </a:lnTo>
                  <a:lnTo>
                    <a:pt x="872" y="1705"/>
                  </a:lnTo>
                  <a:lnTo>
                    <a:pt x="815" y="1702"/>
                  </a:lnTo>
                  <a:lnTo>
                    <a:pt x="757" y="1705"/>
                  </a:lnTo>
                  <a:lnTo>
                    <a:pt x="702" y="1714"/>
                  </a:lnTo>
                  <a:lnTo>
                    <a:pt x="648" y="1728"/>
                  </a:lnTo>
                  <a:lnTo>
                    <a:pt x="597" y="1748"/>
                  </a:lnTo>
                  <a:lnTo>
                    <a:pt x="550" y="1772"/>
                  </a:lnTo>
                  <a:lnTo>
                    <a:pt x="505" y="1802"/>
                  </a:lnTo>
                  <a:lnTo>
                    <a:pt x="465" y="1835"/>
                  </a:lnTo>
                  <a:lnTo>
                    <a:pt x="429" y="1872"/>
                  </a:lnTo>
                  <a:lnTo>
                    <a:pt x="397" y="1912"/>
                  </a:lnTo>
                  <a:lnTo>
                    <a:pt x="370" y="1955"/>
                  </a:lnTo>
                  <a:lnTo>
                    <a:pt x="349" y="2002"/>
                  </a:lnTo>
                  <a:lnTo>
                    <a:pt x="332" y="2050"/>
                  </a:lnTo>
                  <a:lnTo>
                    <a:pt x="323" y="2101"/>
                  </a:lnTo>
                  <a:lnTo>
                    <a:pt x="319" y="2153"/>
                  </a:lnTo>
                  <a:lnTo>
                    <a:pt x="73" y="2153"/>
                  </a:lnTo>
                  <a:lnTo>
                    <a:pt x="53" y="2151"/>
                  </a:lnTo>
                  <a:lnTo>
                    <a:pt x="36" y="2144"/>
                  </a:lnTo>
                  <a:lnTo>
                    <a:pt x="21" y="2134"/>
                  </a:lnTo>
                  <a:lnTo>
                    <a:pt x="10" y="2120"/>
                  </a:lnTo>
                  <a:lnTo>
                    <a:pt x="2" y="2105"/>
                  </a:lnTo>
                  <a:lnTo>
                    <a:pt x="0" y="2087"/>
                  </a:lnTo>
                  <a:lnTo>
                    <a:pt x="0" y="1857"/>
                  </a:lnTo>
                  <a:lnTo>
                    <a:pt x="2" y="1840"/>
                  </a:lnTo>
                  <a:lnTo>
                    <a:pt x="10" y="1824"/>
                  </a:lnTo>
                  <a:lnTo>
                    <a:pt x="21" y="1811"/>
                  </a:lnTo>
                  <a:lnTo>
                    <a:pt x="35" y="1801"/>
                  </a:lnTo>
                  <a:lnTo>
                    <a:pt x="52" y="1795"/>
                  </a:lnTo>
                  <a:lnTo>
                    <a:pt x="70" y="1792"/>
                  </a:lnTo>
                  <a:lnTo>
                    <a:pt x="109" y="1792"/>
                  </a:lnTo>
                  <a:lnTo>
                    <a:pt x="109" y="264"/>
                  </a:lnTo>
                  <a:lnTo>
                    <a:pt x="112" y="224"/>
                  </a:lnTo>
                  <a:lnTo>
                    <a:pt x="121" y="187"/>
                  </a:lnTo>
                  <a:lnTo>
                    <a:pt x="135" y="152"/>
                  </a:lnTo>
                  <a:lnTo>
                    <a:pt x="155" y="119"/>
                  </a:lnTo>
                  <a:lnTo>
                    <a:pt x="179" y="90"/>
                  </a:lnTo>
                  <a:lnTo>
                    <a:pt x="208" y="64"/>
                  </a:lnTo>
                  <a:lnTo>
                    <a:pt x="241" y="42"/>
                  </a:lnTo>
                  <a:lnTo>
                    <a:pt x="276" y="24"/>
                  </a:lnTo>
                  <a:lnTo>
                    <a:pt x="315" y="11"/>
                  </a:lnTo>
                  <a:lnTo>
                    <a:pt x="355" y="2"/>
                  </a:lnTo>
                  <a:lnTo>
                    <a:pt x="39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sp>
        <p:nvSpPr>
          <p:cNvPr id="34" name="Freeform 33"/>
          <p:cNvSpPr/>
          <p:nvPr/>
        </p:nvSpPr>
        <p:spPr>
          <a:xfrm>
            <a:off x="0" y="-38727"/>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37"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rot="16200000">
            <a:off x="11150470" y="5394781"/>
            <a:ext cx="1290738" cy="230832"/>
          </a:xfrm>
          <a:prstGeom prst="rect">
            <a:avLst/>
          </a:prstGeom>
          <a:noFill/>
        </p:spPr>
        <p:txBody>
          <a:bodyPr wrap="none" rtlCol="0">
            <a:spAutoFit/>
          </a:bodyPr>
          <a:lstStyle/>
          <a:p>
            <a:r>
              <a:rPr lang="en-US" sz="900" dirty="0">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43" name="Freeform 42"/>
          <p:cNvSpPr/>
          <p:nvPr/>
        </p:nvSpPr>
        <p:spPr>
          <a:xfrm>
            <a:off x="0" y="-55470"/>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2559628" y="759983"/>
            <a:ext cx="7023076" cy="923330"/>
          </a:xfrm>
          <a:prstGeom prst="rect">
            <a:avLst/>
          </a:prstGeom>
          <a:noFill/>
        </p:spPr>
        <p:txBody>
          <a:bodyPr wrap="none" rtlCol="0">
            <a:spAutoFit/>
          </a:bodyPr>
          <a:lstStyle/>
          <a:p>
            <a:pPr algn="ctr"/>
            <a:r>
              <a:rPr lang="en-US" sz="5400" dirty="0">
                <a:latin typeface="Caveat" pitchFamily="2" charset="0"/>
                <a:cs typeface="Poppins Medium" panose="00000600000000000000" pitchFamily="2" charset="0"/>
              </a:rPr>
              <a:t>THE MAIN INFO GRAPHIC</a:t>
            </a:r>
            <a:endParaRPr lang="en-US" sz="5400" dirty="0">
              <a:latin typeface="Caveat" pitchFamily="2" charset="0"/>
              <a:cs typeface="Poppins Light" panose="00000400000000000000" pitchFamily="2" charset="0"/>
            </a:endParaRPr>
          </a:p>
        </p:txBody>
      </p:sp>
      <p:grpSp>
        <p:nvGrpSpPr>
          <p:cNvPr id="47" name="Group 46"/>
          <p:cNvGrpSpPr/>
          <p:nvPr/>
        </p:nvGrpSpPr>
        <p:grpSpPr>
          <a:xfrm>
            <a:off x="5254335" y="1763757"/>
            <a:ext cx="1619220" cy="45719"/>
            <a:chOff x="4325881" y="1562407"/>
            <a:chExt cx="1619220" cy="45719"/>
          </a:xfrm>
          <a:solidFill>
            <a:schemeClr val="accent4"/>
          </a:solidFill>
        </p:grpSpPr>
        <p:sp>
          <p:nvSpPr>
            <p:cNvPr id="48" name="Rounded Rectangle 47"/>
            <p:cNvSpPr/>
            <p:nvPr/>
          </p:nvSpPr>
          <p:spPr>
            <a:xfrm>
              <a:off x="4325881" y="1562408"/>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9" name="Rounded Rectangle 48"/>
            <p:cNvSpPr/>
            <p:nvPr/>
          </p:nvSpPr>
          <p:spPr>
            <a:xfrm>
              <a:off x="5177560" y="1562407"/>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10859491"/>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5" name="Rounded Rectangle 24"/>
          <p:cNvSpPr/>
          <p:nvPr/>
        </p:nvSpPr>
        <p:spPr>
          <a:xfrm>
            <a:off x="6362128" y="1418637"/>
            <a:ext cx="4232614" cy="4045336"/>
          </a:xfrm>
          <a:prstGeom prst="roundRect">
            <a:avLst>
              <a:gd name="adj" fmla="val 10807"/>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icture Placeholder 7">
            <a:extLst>
              <a:ext uri="{FF2B5EF4-FFF2-40B4-BE49-F238E27FC236}">
                <a16:creationId xmlns:a16="http://schemas.microsoft.com/office/drawing/2014/main" id="{CFDDED0D-B1C1-432C-A06E-082D8F5C9F99}"/>
              </a:ext>
            </a:extLst>
          </p:cNvPr>
          <p:cNvSpPr>
            <a:spLocks noGrp="1"/>
          </p:cNvSpPr>
          <p:nvPr>
            <p:ph type="pic" sz="quarter" idx="10"/>
          </p:nvPr>
        </p:nvSpPr>
        <p:spPr/>
      </p:sp>
      <p:sp>
        <p:nvSpPr>
          <p:cNvPr id="54" name="Freeform 53"/>
          <p:cNvSpPr/>
          <p:nvPr/>
        </p:nvSpPr>
        <p:spPr>
          <a:xfrm>
            <a:off x="0" y="32901"/>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6"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rot="16200000">
            <a:off x="11150470" y="5394781"/>
            <a:ext cx="1290738" cy="230832"/>
          </a:xfrm>
          <a:prstGeom prst="rect">
            <a:avLst/>
          </a:prstGeom>
          <a:noFill/>
        </p:spPr>
        <p:txBody>
          <a:bodyPr wrap="none" rtlCol="0">
            <a:spAutoFit/>
          </a:bodyPr>
          <a:lstStyle/>
          <a:p>
            <a:r>
              <a:rPr lang="en-US" sz="900" dirty="0">
                <a:solidFill>
                  <a:schemeClr val="bg1"/>
                </a:solidFill>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13" name="TextBox 12"/>
          <p:cNvSpPr txBox="1"/>
          <p:nvPr/>
        </p:nvSpPr>
        <p:spPr>
          <a:xfrm>
            <a:off x="1471887" y="1859175"/>
            <a:ext cx="3890809" cy="769441"/>
          </a:xfrm>
          <a:prstGeom prst="rect">
            <a:avLst/>
          </a:prstGeom>
          <a:noFill/>
        </p:spPr>
        <p:txBody>
          <a:bodyPr wrap="none" rtlCol="0">
            <a:spAutoFit/>
          </a:bodyPr>
          <a:lstStyle/>
          <a:p>
            <a:r>
              <a:rPr lang="en-US" sz="4400" dirty="0">
                <a:solidFill>
                  <a:schemeClr val="bg1"/>
                </a:solidFill>
                <a:latin typeface="Caveat" pitchFamily="2" charset="0"/>
                <a:cs typeface="Poppins Medium" panose="00000600000000000000" pitchFamily="2" charset="0"/>
              </a:rPr>
              <a:t>VERY DELICIOUS</a:t>
            </a:r>
            <a:endParaRPr lang="en-US" sz="4400" dirty="0">
              <a:solidFill>
                <a:schemeClr val="bg1"/>
              </a:solidFill>
              <a:latin typeface="Caveat" pitchFamily="2" charset="0"/>
              <a:cs typeface="Poppins Light" panose="00000400000000000000" pitchFamily="2" charset="0"/>
            </a:endParaRPr>
          </a:p>
        </p:txBody>
      </p:sp>
      <p:sp>
        <p:nvSpPr>
          <p:cNvPr id="21" name="Rectangle 20">
            <a:extLst>
              <a:ext uri="{FF2B5EF4-FFF2-40B4-BE49-F238E27FC236}">
                <a16:creationId xmlns:a16="http://schemas.microsoft.com/office/drawing/2014/main" id="{FBE99B85-52A9-4F96-BDE2-BEE38526EC49}"/>
              </a:ext>
            </a:extLst>
          </p:cNvPr>
          <p:cNvSpPr/>
          <p:nvPr/>
        </p:nvSpPr>
        <p:spPr>
          <a:xfrm>
            <a:off x="1555706" y="4070532"/>
            <a:ext cx="4379955" cy="646331"/>
          </a:xfrm>
          <a:prstGeom prst="rect">
            <a:avLst/>
          </a:prstGeom>
        </p:spPr>
        <p:txBody>
          <a:bodyPr wrap="square">
            <a:spAutoFit/>
          </a:bodyPr>
          <a:lstStyle/>
          <a:p>
            <a:pPr algn="just"/>
            <a:r>
              <a:rPr lang="en-US" sz="12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A wonderful serenity has taken possession of my entire soul, like these sweet mornings of has taken </a:t>
            </a:r>
            <a:r>
              <a:rPr lang="en-US" sz="1200" dirty="0" err="1">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taken</a:t>
            </a:r>
            <a:r>
              <a:rPr lang="en-US" sz="12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 possession of my entire soul, sweet mornings of has taken</a:t>
            </a:r>
            <a:endParaRPr lang="id-ID" sz="12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endParaRPr>
          </a:p>
        </p:txBody>
      </p:sp>
      <p:sp>
        <p:nvSpPr>
          <p:cNvPr id="22" name="TextBox 21">
            <a:extLst>
              <a:ext uri="{FF2B5EF4-FFF2-40B4-BE49-F238E27FC236}">
                <a16:creationId xmlns:a16="http://schemas.microsoft.com/office/drawing/2014/main" id="{146AA130-4191-4AB1-B17F-166005088807}"/>
              </a:ext>
            </a:extLst>
          </p:cNvPr>
          <p:cNvSpPr txBox="1"/>
          <p:nvPr/>
        </p:nvSpPr>
        <p:spPr>
          <a:xfrm>
            <a:off x="1624488" y="4971455"/>
            <a:ext cx="1081414" cy="276999"/>
          </a:xfrm>
          <a:prstGeom prst="rect">
            <a:avLst/>
          </a:prstGeom>
          <a:solidFill>
            <a:schemeClr val="accent3">
              <a:alpha val="20000"/>
            </a:schemeClr>
          </a:solidFill>
        </p:spPr>
        <p:txBody>
          <a:bodyPr wrap="square" rtlCol="0">
            <a:spAutoFit/>
          </a:bodyPr>
          <a:lstStyle/>
          <a:p>
            <a:pPr algn="ctr"/>
            <a:r>
              <a:rPr lang="en-US" sz="1200" dirty="0">
                <a:solidFill>
                  <a:schemeClr val="bg1"/>
                </a:solidFill>
                <a:latin typeface="Poppins Light" panose="00000400000000000000" pitchFamily="2" charset="0"/>
                <a:ea typeface="Roboto Medium" panose="02000000000000000000" pitchFamily="2" charset="0"/>
                <a:cs typeface="Poppins Light" panose="00000400000000000000" pitchFamily="50" charset="0"/>
              </a:rPr>
              <a:t>VIEW MORE</a:t>
            </a:r>
            <a:endParaRPr lang="id-ID" sz="1200" dirty="0">
              <a:solidFill>
                <a:schemeClr val="bg1"/>
              </a:solidFill>
              <a:latin typeface="Poppins Light" panose="00000400000000000000" pitchFamily="2" charset="0"/>
              <a:ea typeface="Roboto Medium" panose="02000000000000000000" pitchFamily="2" charset="0"/>
              <a:cs typeface="Poppins Light" panose="00000400000000000000" pitchFamily="50" charset="0"/>
            </a:endParaRPr>
          </a:p>
        </p:txBody>
      </p:sp>
      <p:sp>
        <p:nvSpPr>
          <p:cNvPr id="23" name="Rectangle 22">
            <a:extLst>
              <a:ext uri="{FF2B5EF4-FFF2-40B4-BE49-F238E27FC236}">
                <a16:creationId xmlns:a16="http://schemas.microsoft.com/office/drawing/2014/main" id="{FBE99B85-52A9-4F96-BDE2-BEE38526EC49}"/>
              </a:ext>
            </a:extLst>
          </p:cNvPr>
          <p:cNvSpPr/>
          <p:nvPr/>
        </p:nvSpPr>
        <p:spPr>
          <a:xfrm>
            <a:off x="1555706" y="3354275"/>
            <a:ext cx="4379955" cy="461665"/>
          </a:xfrm>
          <a:prstGeom prst="rect">
            <a:avLst/>
          </a:prstGeom>
        </p:spPr>
        <p:txBody>
          <a:bodyPr wrap="square">
            <a:spAutoFit/>
          </a:bodyPr>
          <a:lstStyle/>
          <a:p>
            <a:pPr algn="just"/>
            <a:r>
              <a:rPr lang="en-US" sz="12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rPr>
              <a:t>A wonderful serenity has taken possession of my entire soul, like these sweet mornings of sweet mornings</a:t>
            </a:r>
            <a:endParaRPr lang="id-ID" sz="1200" dirty="0">
              <a:solidFill>
                <a:schemeClr val="bg1"/>
              </a:solidFill>
              <a:latin typeface="Source Sans Pro" panose="020B0503030403020204" pitchFamily="34" charset="0"/>
              <a:ea typeface="Source Sans Pro" panose="020B0503030403020204" pitchFamily="34" charset="0"/>
              <a:cs typeface="Poppins ExtraLight" panose="00000300000000000000" pitchFamily="2" charset="0"/>
            </a:endParaRPr>
          </a:p>
        </p:txBody>
      </p:sp>
      <p:sp>
        <p:nvSpPr>
          <p:cNvPr id="14" name="Rounded Rectangle 13"/>
          <p:cNvSpPr/>
          <p:nvPr/>
        </p:nvSpPr>
        <p:spPr>
          <a:xfrm>
            <a:off x="1647174" y="2789880"/>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ounded Rectangle 25"/>
          <p:cNvSpPr/>
          <p:nvPr/>
        </p:nvSpPr>
        <p:spPr>
          <a:xfrm>
            <a:off x="2498853" y="2789879"/>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flipH="1">
            <a:off x="9771716" y="4393698"/>
            <a:ext cx="1372534" cy="1372536"/>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50"/>
          <p:cNvSpPr/>
          <p:nvPr/>
        </p:nvSpPr>
        <p:spPr>
          <a:xfrm flipH="1">
            <a:off x="6024905" y="1098803"/>
            <a:ext cx="995020" cy="995022"/>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a:off x="0" y="16158"/>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3300772"/>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Freeform 2768">
            <a:extLst>
              <a:ext uri="{FF2B5EF4-FFF2-40B4-BE49-F238E27FC236}">
                <a16:creationId xmlns:a16="http://schemas.microsoft.com/office/drawing/2014/main" id="{130CA5A2-6AC8-426D-929A-8925745F0714}"/>
              </a:ext>
            </a:extLst>
          </p:cNvPr>
          <p:cNvSpPr>
            <a:spLocks/>
          </p:cNvSpPr>
          <p:nvPr/>
        </p:nvSpPr>
        <p:spPr bwMode="auto">
          <a:xfrm>
            <a:off x="3772415" y="3362057"/>
            <a:ext cx="2223552" cy="3291732"/>
          </a:xfrm>
          <a:custGeom>
            <a:avLst/>
            <a:gdLst>
              <a:gd name="T0" fmla="*/ 458 w 614"/>
              <a:gd name="T1" fmla="*/ 0 h 907"/>
              <a:gd name="T2" fmla="*/ 493 w 614"/>
              <a:gd name="T3" fmla="*/ 5 h 907"/>
              <a:gd name="T4" fmla="*/ 526 w 614"/>
              <a:gd name="T5" fmla="*/ 16 h 907"/>
              <a:gd name="T6" fmla="*/ 555 w 614"/>
              <a:gd name="T7" fmla="*/ 35 h 907"/>
              <a:gd name="T8" fmla="*/ 579 w 614"/>
              <a:gd name="T9" fmla="*/ 60 h 907"/>
              <a:gd name="T10" fmla="*/ 597 w 614"/>
              <a:gd name="T11" fmla="*/ 88 h 907"/>
              <a:gd name="T12" fmla="*/ 609 w 614"/>
              <a:gd name="T13" fmla="*/ 120 h 907"/>
              <a:gd name="T14" fmla="*/ 614 w 614"/>
              <a:gd name="T15" fmla="*/ 157 h 907"/>
              <a:gd name="T16" fmla="*/ 609 w 614"/>
              <a:gd name="T17" fmla="*/ 193 h 907"/>
              <a:gd name="T18" fmla="*/ 597 w 614"/>
              <a:gd name="T19" fmla="*/ 225 h 907"/>
              <a:gd name="T20" fmla="*/ 579 w 614"/>
              <a:gd name="T21" fmla="*/ 254 h 907"/>
              <a:gd name="T22" fmla="*/ 555 w 614"/>
              <a:gd name="T23" fmla="*/ 278 h 907"/>
              <a:gd name="T24" fmla="*/ 526 w 614"/>
              <a:gd name="T25" fmla="*/ 297 h 907"/>
              <a:gd name="T26" fmla="*/ 493 w 614"/>
              <a:gd name="T27" fmla="*/ 308 h 907"/>
              <a:gd name="T28" fmla="*/ 458 w 614"/>
              <a:gd name="T29" fmla="*/ 313 h 907"/>
              <a:gd name="T30" fmla="*/ 426 w 614"/>
              <a:gd name="T31" fmla="*/ 310 h 907"/>
              <a:gd name="T32" fmla="*/ 396 w 614"/>
              <a:gd name="T33" fmla="*/ 301 h 907"/>
              <a:gd name="T34" fmla="*/ 368 w 614"/>
              <a:gd name="T35" fmla="*/ 285 h 907"/>
              <a:gd name="T36" fmla="*/ 346 w 614"/>
              <a:gd name="T37" fmla="*/ 266 h 907"/>
              <a:gd name="T38" fmla="*/ 326 w 614"/>
              <a:gd name="T39" fmla="*/ 241 h 907"/>
              <a:gd name="T40" fmla="*/ 312 w 614"/>
              <a:gd name="T41" fmla="*/ 214 h 907"/>
              <a:gd name="T42" fmla="*/ 273 w 614"/>
              <a:gd name="T43" fmla="*/ 222 h 907"/>
              <a:gd name="T44" fmla="*/ 236 w 614"/>
              <a:gd name="T45" fmla="*/ 235 h 907"/>
              <a:gd name="T46" fmla="*/ 203 w 614"/>
              <a:gd name="T47" fmla="*/ 252 h 907"/>
              <a:gd name="T48" fmla="*/ 174 w 614"/>
              <a:gd name="T49" fmla="*/ 273 h 907"/>
              <a:gd name="T50" fmla="*/ 149 w 614"/>
              <a:gd name="T51" fmla="*/ 299 h 907"/>
              <a:gd name="T52" fmla="*/ 129 w 614"/>
              <a:gd name="T53" fmla="*/ 329 h 907"/>
              <a:gd name="T54" fmla="*/ 114 w 614"/>
              <a:gd name="T55" fmla="*/ 363 h 907"/>
              <a:gd name="T56" fmla="*/ 103 w 614"/>
              <a:gd name="T57" fmla="*/ 402 h 907"/>
              <a:gd name="T58" fmla="*/ 100 w 614"/>
              <a:gd name="T59" fmla="*/ 446 h 907"/>
              <a:gd name="T60" fmla="*/ 100 w 614"/>
              <a:gd name="T61" fmla="*/ 907 h 907"/>
              <a:gd name="T62" fmla="*/ 0 w 614"/>
              <a:gd name="T63" fmla="*/ 907 h 907"/>
              <a:gd name="T64" fmla="*/ 0 w 614"/>
              <a:gd name="T65" fmla="*/ 416 h 907"/>
              <a:gd name="T66" fmla="*/ 3 w 614"/>
              <a:gd name="T67" fmla="*/ 366 h 907"/>
              <a:gd name="T68" fmla="*/ 12 w 614"/>
              <a:gd name="T69" fmla="*/ 319 h 907"/>
              <a:gd name="T70" fmla="*/ 29 w 614"/>
              <a:gd name="T71" fmla="*/ 278 h 907"/>
              <a:gd name="T72" fmla="*/ 50 w 614"/>
              <a:gd name="T73" fmla="*/ 240 h 907"/>
              <a:gd name="T74" fmla="*/ 76 w 614"/>
              <a:gd name="T75" fmla="*/ 208 h 907"/>
              <a:gd name="T76" fmla="*/ 106 w 614"/>
              <a:gd name="T77" fmla="*/ 179 h 907"/>
              <a:gd name="T78" fmla="*/ 141 w 614"/>
              <a:gd name="T79" fmla="*/ 155 h 907"/>
              <a:gd name="T80" fmla="*/ 179 w 614"/>
              <a:gd name="T81" fmla="*/ 135 h 907"/>
              <a:gd name="T82" fmla="*/ 221 w 614"/>
              <a:gd name="T83" fmla="*/ 119 h 907"/>
              <a:gd name="T84" fmla="*/ 265 w 614"/>
              <a:gd name="T85" fmla="*/ 108 h 907"/>
              <a:gd name="T86" fmla="*/ 312 w 614"/>
              <a:gd name="T87" fmla="*/ 99 h 907"/>
              <a:gd name="T88" fmla="*/ 326 w 614"/>
              <a:gd name="T89" fmla="*/ 72 h 907"/>
              <a:gd name="T90" fmla="*/ 346 w 614"/>
              <a:gd name="T91" fmla="*/ 47 h 907"/>
              <a:gd name="T92" fmla="*/ 368 w 614"/>
              <a:gd name="T93" fmla="*/ 28 h 907"/>
              <a:gd name="T94" fmla="*/ 396 w 614"/>
              <a:gd name="T95" fmla="*/ 13 h 907"/>
              <a:gd name="T96" fmla="*/ 426 w 614"/>
              <a:gd name="T97" fmla="*/ 4 h 907"/>
              <a:gd name="T98" fmla="*/ 458 w 614"/>
              <a:gd name="T99" fmla="*/ 0 h 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14" h="907">
                <a:moveTo>
                  <a:pt x="458" y="0"/>
                </a:moveTo>
                <a:lnTo>
                  <a:pt x="493" y="5"/>
                </a:lnTo>
                <a:lnTo>
                  <a:pt x="526" y="16"/>
                </a:lnTo>
                <a:lnTo>
                  <a:pt x="555" y="35"/>
                </a:lnTo>
                <a:lnTo>
                  <a:pt x="579" y="60"/>
                </a:lnTo>
                <a:lnTo>
                  <a:pt x="597" y="88"/>
                </a:lnTo>
                <a:lnTo>
                  <a:pt x="609" y="120"/>
                </a:lnTo>
                <a:lnTo>
                  <a:pt x="614" y="157"/>
                </a:lnTo>
                <a:lnTo>
                  <a:pt x="609" y="193"/>
                </a:lnTo>
                <a:lnTo>
                  <a:pt x="597" y="225"/>
                </a:lnTo>
                <a:lnTo>
                  <a:pt x="579" y="254"/>
                </a:lnTo>
                <a:lnTo>
                  <a:pt x="555" y="278"/>
                </a:lnTo>
                <a:lnTo>
                  <a:pt x="526" y="297"/>
                </a:lnTo>
                <a:lnTo>
                  <a:pt x="493" y="308"/>
                </a:lnTo>
                <a:lnTo>
                  <a:pt x="458" y="313"/>
                </a:lnTo>
                <a:lnTo>
                  <a:pt x="426" y="310"/>
                </a:lnTo>
                <a:lnTo>
                  <a:pt x="396" y="301"/>
                </a:lnTo>
                <a:lnTo>
                  <a:pt x="368" y="285"/>
                </a:lnTo>
                <a:lnTo>
                  <a:pt x="346" y="266"/>
                </a:lnTo>
                <a:lnTo>
                  <a:pt x="326" y="241"/>
                </a:lnTo>
                <a:lnTo>
                  <a:pt x="312" y="214"/>
                </a:lnTo>
                <a:lnTo>
                  <a:pt x="273" y="222"/>
                </a:lnTo>
                <a:lnTo>
                  <a:pt x="236" y="235"/>
                </a:lnTo>
                <a:lnTo>
                  <a:pt x="203" y="252"/>
                </a:lnTo>
                <a:lnTo>
                  <a:pt x="174" y="273"/>
                </a:lnTo>
                <a:lnTo>
                  <a:pt x="149" y="299"/>
                </a:lnTo>
                <a:lnTo>
                  <a:pt x="129" y="329"/>
                </a:lnTo>
                <a:lnTo>
                  <a:pt x="114" y="363"/>
                </a:lnTo>
                <a:lnTo>
                  <a:pt x="103" y="402"/>
                </a:lnTo>
                <a:lnTo>
                  <a:pt x="100" y="446"/>
                </a:lnTo>
                <a:lnTo>
                  <a:pt x="100" y="907"/>
                </a:lnTo>
                <a:lnTo>
                  <a:pt x="0" y="907"/>
                </a:lnTo>
                <a:lnTo>
                  <a:pt x="0" y="416"/>
                </a:lnTo>
                <a:lnTo>
                  <a:pt x="3" y="366"/>
                </a:lnTo>
                <a:lnTo>
                  <a:pt x="12" y="319"/>
                </a:lnTo>
                <a:lnTo>
                  <a:pt x="29" y="278"/>
                </a:lnTo>
                <a:lnTo>
                  <a:pt x="50" y="240"/>
                </a:lnTo>
                <a:lnTo>
                  <a:pt x="76" y="208"/>
                </a:lnTo>
                <a:lnTo>
                  <a:pt x="106" y="179"/>
                </a:lnTo>
                <a:lnTo>
                  <a:pt x="141" y="155"/>
                </a:lnTo>
                <a:lnTo>
                  <a:pt x="179" y="135"/>
                </a:lnTo>
                <a:lnTo>
                  <a:pt x="221" y="119"/>
                </a:lnTo>
                <a:lnTo>
                  <a:pt x="265" y="108"/>
                </a:lnTo>
                <a:lnTo>
                  <a:pt x="312" y="99"/>
                </a:lnTo>
                <a:lnTo>
                  <a:pt x="326" y="72"/>
                </a:lnTo>
                <a:lnTo>
                  <a:pt x="346" y="47"/>
                </a:lnTo>
                <a:lnTo>
                  <a:pt x="368" y="28"/>
                </a:lnTo>
                <a:lnTo>
                  <a:pt x="396" y="13"/>
                </a:lnTo>
                <a:lnTo>
                  <a:pt x="426" y="4"/>
                </a:lnTo>
                <a:lnTo>
                  <a:pt x="458" y="0"/>
                </a:lnTo>
                <a:close/>
              </a:path>
            </a:pathLst>
          </a:custGeom>
          <a:solidFill>
            <a:schemeClr val="accent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183" name="Freeform 3156">
            <a:extLst>
              <a:ext uri="{FF2B5EF4-FFF2-40B4-BE49-F238E27FC236}">
                <a16:creationId xmlns:a16="http://schemas.microsoft.com/office/drawing/2014/main" id="{BCC90529-CCBF-4216-AB31-DE8D8DAD6F1E}"/>
              </a:ext>
            </a:extLst>
          </p:cNvPr>
          <p:cNvSpPr>
            <a:spLocks/>
          </p:cNvSpPr>
          <p:nvPr/>
        </p:nvSpPr>
        <p:spPr bwMode="auto">
          <a:xfrm>
            <a:off x="4884193" y="5018817"/>
            <a:ext cx="181665" cy="181665"/>
          </a:xfrm>
          <a:custGeom>
            <a:avLst/>
            <a:gdLst>
              <a:gd name="T0" fmla="*/ 26 w 50"/>
              <a:gd name="T1" fmla="*/ 0 h 50"/>
              <a:gd name="T2" fmla="*/ 38 w 50"/>
              <a:gd name="T3" fmla="*/ 3 h 50"/>
              <a:gd name="T4" fmla="*/ 47 w 50"/>
              <a:gd name="T5" fmla="*/ 12 h 50"/>
              <a:gd name="T6" fmla="*/ 50 w 50"/>
              <a:gd name="T7" fmla="*/ 26 h 50"/>
              <a:gd name="T8" fmla="*/ 47 w 50"/>
              <a:gd name="T9" fmla="*/ 38 h 50"/>
              <a:gd name="T10" fmla="*/ 38 w 50"/>
              <a:gd name="T11" fmla="*/ 47 h 50"/>
              <a:gd name="T12" fmla="*/ 26 w 50"/>
              <a:gd name="T13" fmla="*/ 50 h 50"/>
              <a:gd name="T14" fmla="*/ 12 w 50"/>
              <a:gd name="T15" fmla="*/ 47 h 50"/>
              <a:gd name="T16" fmla="*/ 3 w 50"/>
              <a:gd name="T17" fmla="*/ 38 h 50"/>
              <a:gd name="T18" fmla="*/ 0 w 50"/>
              <a:gd name="T19" fmla="*/ 26 h 50"/>
              <a:gd name="T20" fmla="*/ 3 w 50"/>
              <a:gd name="T21" fmla="*/ 12 h 50"/>
              <a:gd name="T22" fmla="*/ 12 w 50"/>
              <a:gd name="T23" fmla="*/ 3 h 50"/>
              <a:gd name="T24" fmla="*/ 26 w 50"/>
              <a:gd name="T25"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 h="50">
                <a:moveTo>
                  <a:pt x="26" y="0"/>
                </a:moveTo>
                <a:lnTo>
                  <a:pt x="38" y="3"/>
                </a:lnTo>
                <a:lnTo>
                  <a:pt x="47" y="12"/>
                </a:lnTo>
                <a:lnTo>
                  <a:pt x="50" y="26"/>
                </a:lnTo>
                <a:lnTo>
                  <a:pt x="47" y="38"/>
                </a:lnTo>
                <a:lnTo>
                  <a:pt x="38" y="47"/>
                </a:lnTo>
                <a:lnTo>
                  <a:pt x="26" y="50"/>
                </a:lnTo>
                <a:lnTo>
                  <a:pt x="12" y="47"/>
                </a:lnTo>
                <a:lnTo>
                  <a:pt x="3" y="38"/>
                </a:lnTo>
                <a:lnTo>
                  <a:pt x="0" y="26"/>
                </a:lnTo>
                <a:lnTo>
                  <a:pt x="3" y="12"/>
                </a:lnTo>
                <a:lnTo>
                  <a:pt x="12" y="3"/>
                </a:lnTo>
                <a:lnTo>
                  <a:pt x="26" y="0"/>
                </a:lnTo>
                <a:close/>
              </a:path>
            </a:pathLst>
          </a:custGeom>
          <a:solidFill>
            <a:schemeClr val="accent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184" name="Freeform 3255">
            <a:extLst>
              <a:ext uri="{FF2B5EF4-FFF2-40B4-BE49-F238E27FC236}">
                <a16:creationId xmlns:a16="http://schemas.microsoft.com/office/drawing/2014/main" id="{956AC468-DE70-47A8-A15D-B04D6E9634A4}"/>
              </a:ext>
            </a:extLst>
          </p:cNvPr>
          <p:cNvSpPr>
            <a:spLocks/>
          </p:cNvSpPr>
          <p:nvPr/>
        </p:nvSpPr>
        <p:spPr bwMode="auto">
          <a:xfrm>
            <a:off x="4767929" y="4401166"/>
            <a:ext cx="232528" cy="501392"/>
          </a:xfrm>
          <a:custGeom>
            <a:avLst/>
            <a:gdLst>
              <a:gd name="T0" fmla="*/ 54 w 64"/>
              <a:gd name="T1" fmla="*/ 0 h 138"/>
              <a:gd name="T2" fmla="*/ 57 w 64"/>
              <a:gd name="T3" fmla="*/ 0 h 138"/>
              <a:gd name="T4" fmla="*/ 60 w 64"/>
              <a:gd name="T5" fmla="*/ 1 h 138"/>
              <a:gd name="T6" fmla="*/ 62 w 64"/>
              <a:gd name="T7" fmla="*/ 3 h 138"/>
              <a:gd name="T8" fmla="*/ 64 w 64"/>
              <a:gd name="T9" fmla="*/ 6 h 138"/>
              <a:gd name="T10" fmla="*/ 64 w 64"/>
              <a:gd name="T11" fmla="*/ 9 h 138"/>
              <a:gd name="T12" fmla="*/ 62 w 64"/>
              <a:gd name="T13" fmla="*/ 12 h 138"/>
              <a:gd name="T14" fmla="*/ 15 w 64"/>
              <a:gd name="T15" fmla="*/ 73 h 138"/>
              <a:gd name="T16" fmla="*/ 56 w 64"/>
              <a:gd name="T17" fmla="*/ 127 h 138"/>
              <a:gd name="T18" fmla="*/ 57 w 64"/>
              <a:gd name="T19" fmla="*/ 129 h 138"/>
              <a:gd name="T20" fmla="*/ 57 w 64"/>
              <a:gd name="T21" fmla="*/ 132 h 138"/>
              <a:gd name="T22" fmla="*/ 56 w 64"/>
              <a:gd name="T23" fmla="*/ 135 h 138"/>
              <a:gd name="T24" fmla="*/ 54 w 64"/>
              <a:gd name="T25" fmla="*/ 136 h 138"/>
              <a:gd name="T26" fmla="*/ 51 w 64"/>
              <a:gd name="T27" fmla="*/ 138 h 138"/>
              <a:gd name="T28" fmla="*/ 48 w 64"/>
              <a:gd name="T29" fmla="*/ 138 h 138"/>
              <a:gd name="T30" fmla="*/ 45 w 64"/>
              <a:gd name="T31" fmla="*/ 138 h 138"/>
              <a:gd name="T32" fmla="*/ 44 w 64"/>
              <a:gd name="T33" fmla="*/ 135 h 138"/>
              <a:gd name="T34" fmla="*/ 0 w 64"/>
              <a:gd name="T35" fmla="*/ 77 h 138"/>
              <a:gd name="T36" fmla="*/ 0 w 64"/>
              <a:gd name="T37" fmla="*/ 74 h 138"/>
              <a:gd name="T38" fmla="*/ 0 w 64"/>
              <a:gd name="T39" fmla="*/ 71 h 138"/>
              <a:gd name="T40" fmla="*/ 0 w 64"/>
              <a:gd name="T41" fmla="*/ 68 h 138"/>
              <a:gd name="T42" fmla="*/ 50 w 64"/>
              <a:gd name="T43" fmla="*/ 3 h 138"/>
              <a:gd name="T44" fmla="*/ 53 w 64"/>
              <a:gd name="T45" fmla="*/ 0 h 138"/>
              <a:gd name="T46" fmla="*/ 54 w 64"/>
              <a:gd name="T47"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4" h="138">
                <a:moveTo>
                  <a:pt x="54" y="0"/>
                </a:moveTo>
                <a:lnTo>
                  <a:pt x="57" y="0"/>
                </a:lnTo>
                <a:lnTo>
                  <a:pt x="60" y="1"/>
                </a:lnTo>
                <a:lnTo>
                  <a:pt x="62" y="3"/>
                </a:lnTo>
                <a:lnTo>
                  <a:pt x="64" y="6"/>
                </a:lnTo>
                <a:lnTo>
                  <a:pt x="64" y="9"/>
                </a:lnTo>
                <a:lnTo>
                  <a:pt x="62" y="12"/>
                </a:lnTo>
                <a:lnTo>
                  <a:pt x="15" y="73"/>
                </a:lnTo>
                <a:lnTo>
                  <a:pt x="56" y="127"/>
                </a:lnTo>
                <a:lnTo>
                  <a:pt x="57" y="129"/>
                </a:lnTo>
                <a:lnTo>
                  <a:pt x="57" y="132"/>
                </a:lnTo>
                <a:lnTo>
                  <a:pt x="56" y="135"/>
                </a:lnTo>
                <a:lnTo>
                  <a:pt x="54" y="136"/>
                </a:lnTo>
                <a:lnTo>
                  <a:pt x="51" y="138"/>
                </a:lnTo>
                <a:lnTo>
                  <a:pt x="48" y="138"/>
                </a:lnTo>
                <a:lnTo>
                  <a:pt x="45" y="138"/>
                </a:lnTo>
                <a:lnTo>
                  <a:pt x="44" y="135"/>
                </a:lnTo>
                <a:lnTo>
                  <a:pt x="0" y="77"/>
                </a:lnTo>
                <a:lnTo>
                  <a:pt x="0" y="74"/>
                </a:lnTo>
                <a:lnTo>
                  <a:pt x="0" y="71"/>
                </a:lnTo>
                <a:lnTo>
                  <a:pt x="0" y="68"/>
                </a:lnTo>
                <a:lnTo>
                  <a:pt x="50" y="3"/>
                </a:lnTo>
                <a:lnTo>
                  <a:pt x="53" y="0"/>
                </a:lnTo>
                <a:lnTo>
                  <a:pt x="54" y="0"/>
                </a:lnTo>
                <a:close/>
              </a:path>
            </a:pathLst>
          </a:custGeom>
          <a:solidFill>
            <a:schemeClr val="accent4"/>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nvGrpSpPr>
          <p:cNvPr id="11" name="Group 10">
            <a:extLst>
              <a:ext uri="{FF2B5EF4-FFF2-40B4-BE49-F238E27FC236}">
                <a16:creationId xmlns:a16="http://schemas.microsoft.com/office/drawing/2014/main" id="{90953DF2-F1B8-42CD-876F-2BADA54B27B7}"/>
              </a:ext>
            </a:extLst>
          </p:cNvPr>
          <p:cNvGrpSpPr/>
          <p:nvPr/>
        </p:nvGrpSpPr>
        <p:grpSpPr>
          <a:xfrm>
            <a:off x="822211" y="3369321"/>
            <a:ext cx="2223552" cy="3284463"/>
            <a:chOff x="3607173" y="3583505"/>
            <a:chExt cx="2223552" cy="3284463"/>
          </a:xfrm>
        </p:grpSpPr>
        <p:sp>
          <p:nvSpPr>
            <p:cNvPr id="162" name="Freeform 2766">
              <a:extLst>
                <a:ext uri="{FF2B5EF4-FFF2-40B4-BE49-F238E27FC236}">
                  <a16:creationId xmlns:a16="http://schemas.microsoft.com/office/drawing/2014/main" id="{C0C6196A-A14A-46A6-8D92-9EE1A474AABE}"/>
                </a:ext>
              </a:extLst>
            </p:cNvPr>
            <p:cNvSpPr>
              <a:spLocks/>
            </p:cNvSpPr>
            <p:nvPr/>
          </p:nvSpPr>
          <p:spPr bwMode="auto">
            <a:xfrm>
              <a:off x="3607173" y="3583505"/>
              <a:ext cx="2223552" cy="3284463"/>
            </a:xfrm>
            <a:custGeom>
              <a:avLst/>
              <a:gdLst>
                <a:gd name="T0" fmla="*/ 156 w 614"/>
                <a:gd name="T1" fmla="*/ 0 h 905"/>
                <a:gd name="T2" fmla="*/ 186 w 614"/>
                <a:gd name="T3" fmla="*/ 2 h 905"/>
                <a:gd name="T4" fmla="*/ 215 w 614"/>
                <a:gd name="T5" fmla="*/ 9 h 905"/>
                <a:gd name="T6" fmla="*/ 241 w 614"/>
                <a:gd name="T7" fmla="*/ 23 h 905"/>
                <a:gd name="T8" fmla="*/ 265 w 614"/>
                <a:gd name="T9" fmla="*/ 42 h 905"/>
                <a:gd name="T10" fmla="*/ 285 w 614"/>
                <a:gd name="T11" fmla="*/ 67 h 905"/>
                <a:gd name="T12" fmla="*/ 302 w 614"/>
                <a:gd name="T13" fmla="*/ 97 h 905"/>
                <a:gd name="T14" fmla="*/ 349 w 614"/>
                <a:gd name="T15" fmla="*/ 106 h 905"/>
                <a:gd name="T16" fmla="*/ 392 w 614"/>
                <a:gd name="T17" fmla="*/ 117 h 905"/>
                <a:gd name="T18" fmla="*/ 435 w 614"/>
                <a:gd name="T19" fmla="*/ 133 h 905"/>
                <a:gd name="T20" fmla="*/ 473 w 614"/>
                <a:gd name="T21" fmla="*/ 153 h 905"/>
                <a:gd name="T22" fmla="*/ 508 w 614"/>
                <a:gd name="T23" fmla="*/ 177 h 905"/>
                <a:gd name="T24" fmla="*/ 538 w 614"/>
                <a:gd name="T25" fmla="*/ 206 h 905"/>
                <a:gd name="T26" fmla="*/ 564 w 614"/>
                <a:gd name="T27" fmla="*/ 238 h 905"/>
                <a:gd name="T28" fmla="*/ 585 w 614"/>
                <a:gd name="T29" fmla="*/ 276 h 905"/>
                <a:gd name="T30" fmla="*/ 602 w 614"/>
                <a:gd name="T31" fmla="*/ 317 h 905"/>
                <a:gd name="T32" fmla="*/ 611 w 614"/>
                <a:gd name="T33" fmla="*/ 364 h 905"/>
                <a:gd name="T34" fmla="*/ 614 w 614"/>
                <a:gd name="T35" fmla="*/ 414 h 905"/>
                <a:gd name="T36" fmla="*/ 614 w 614"/>
                <a:gd name="T37" fmla="*/ 905 h 905"/>
                <a:gd name="T38" fmla="*/ 514 w 614"/>
                <a:gd name="T39" fmla="*/ 905 h 905"/>
                <a:gd name="T40" fmla="*/ 514 w 614"/>
                <a:gd name="T41" fmla="*/ 444 h 905"/>
                <a:gd name="T42" fmla="*/ 511 w 614"/>
                <a:gd name="T43" fmla="*/ 400 h 905"/>
                <a:gd name="T44" fmla="*/ 500 w 614"/>
                <a:gd name="T45" fmla="*/ 361 h 905"/>
                <a:gd name="T46" fmla="*/ 485 w 614"/>
                <a:gd name="T47" fmla="*/ 327 h 905"/>
                <a:gd name="T48" fmla="*/ 465 w 614"/>
                <a:gd name="T49" fmla="*/ 297 h 905"/>
                <a:gd name="T50" fmla="*/ 439 w 614"/>
                <a:gd name="T51" fmla="*/ 271 h 905"/>
                <a:gd name="T52" fmla="*/ 411 w 614"/>
                <a:gd name="T53" fmla="*/ 250 h 905"/>
                <a:gd name="T54" fmla="*/ 377 w 614"/>
                <a:gd name="T55" fmla="*/ 233 h 905"/>
                <a:gd name="T56" fmla="*/ 341 w 614"/>
                <a:gd name="T57" fmla="*/ 220 h 905"/>
                <a:gd name="T58" fmla="*/ 302 w 614"/>
                <a:gd name="T59" fmla="*/ 212 h 905"/>
                <a:gd name="T60" fmla="*/ 286 w 614"/>
                <a:gd name="T61" fmla="*/ 242 h 905"/>
                <a:gd name="T62" fmla="*/ 265 w 614"/>
                <a:gd name="T63" fmla="*/ 267 h 905"/>
                <a:gd name="T64" fmla="*/ 241 w 614"/>
                <a:gd name="T65" fmla="*/ 286 h 905"/>
                <a:gd name="T66" fmla="*/ 215 w 614"/>
                <a:gd name="T67" fmla="*/ 300 h 905"/>
                <a:gd name="T68" fmla="*/ 186 w 614"/>
                <a:gd name="T69" fmla="*/ 308 h 905"/>
                <a:gd name="T70" fmla="*/ 158 w 614"/>
                <a:gd name="T71" fmla="*/ 311 h 905"/>
                <a:gd name="T72" fmla="*/ 127 w 614"/>
                <a:gd name="T73" fmla="*/ 308 h 905"/>
                <a:gd name="T74" fmla="*/ 100 w 614"/>
                <a:gd name="T75" fmla="*/ 299 h 905"/>
                <a:gd name="T76" fmla="*/ 73 w 614"/>
                <a:gd name="T77" fmla="*/ 286 h 905"/>
                <a:gd name="T78" fmla="*/ 49 w 614"/>
                <a:gd name="T79" fmla="*/ 268 h 905"/>
                <a:gd name="T80" fmla="*/ 29 w 614"/>
                <a:gd name="T81" fmla="*/ 247 h 905"/>
                <a:gd name="T82" fmla="*/ 14 w 614"/>
                <a:gd name="T83" fmla="*/ 220 h 905"/>
                <a:gd name="T84" fmla="*/ 3 w 614"/>
                <a:gd name="T85" fmla="*/ 189 h 905"/>
                <a:gd name="T86" fmla="*/ 0 w 614"/>
                <a:gd name="T87" fmla="*/ 155 h 905"/>
                <a:gd name="T88" fmla="*/ 3 w 614"/>
                <a:gd name="T89" fmla="*/ 120 h 905"/>
                <a:gd name="T90" fmla="*/ 14 w 614"/>
                <a:gd name="T91" fmla="*/ 89 h 905"/>
                <a:gd name="T92" fmla="*/ 29 w 614"/>
                <a:gd name="T93" fmla="*/ 62 h 905"/>
                <a:gd name="T94" fmla="*/ 49 w 614"/>
                <a:gd name="T95" fmla="*/ 41 h 905"/>
                <a:gd name="T96" fmla="*/ 73 w 614"/>
                <a:gd name="T97" fmla="*/ 23 h 905"/>
                <a:gd name="T98" fmla="*/ 99 w 614"/>
                <a:gd name="T99" fmla="*/ 11 h 905"/>
                <a:gd name="T100" fmla="*/ 127 w 614"/>
                <a:gd name="T101" fmla="*/ 2 h 905"/>
                <a:gd name="T102" fmla="*/ 156 w 614"/>
                <a:gd name="T103" fmla="*/ 0 h 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14" h="905">
                  <a:moveTo>
                    <a:pt x="156" y="0"/>
                  </a:moveTo>
                  <a:lnTo>
                    <a:pt x="186" y="2"/>
                  </a:lnTo>
                  <a:lnTo>
                    <a:pt x="215" y="9"/>
                  </a:lnTo>
                  <a:lnTo>
                    <a:pt x="241" y="23"/>
                  </a:lnTo>
                  <a:lnTo>
                    <a:pt x="265" y="42"/>
                  </a:lnTo>
                  <a:lnTo>
                    <a:pt x="285" y="67"/>
                  </a:lnTo>
                  <a:lnTo>
                    <a:pt x="302" y="97"/>
                  </a:lnTo>
                  <a:lnTo>
                    <a:pt x="349" y="106"/>
                  </a:lnTo>
                  <a:lnTo>
                    <a:pt x="392" y="117"/>
                  </a:lnTo>
                  <a:lnTo>
                    <a:pt x="435" y="133"/>
                  </a:lnTo>
                  <a:lnTo>
                    <a:pt x="473" y="153"/>
                  </a:lnTo>
                  <a:lnTo>
                    <a:pt x="508" y="177"/>
                  </a:lnTo>
                  <a:lnTo>
                    <a:pt x="538" y="206"/>
                  </a:lnTo>
                  <a:lnTo>
                    <a:pt x="564" y="238"/>
                  </a:lnTo>
                  <a:lnTo>
                    <a:pt x="585" y="276"/>
                  </a:lnTo>
                  <a:lnTo>
                    <a:pt x="602" y="317"/>
                  </a:lnTo>
                  <a:lnTo>
                    <a:pt x="611" y="364"/>
                  </a:lnTo>
                  <a:lnTo>
                    <a:pt x="614" y="414"/>
                  </a:lnTo>
                  <a:lnTo>
                    <a:pt x="614" y="905"/>
                  </a:lnTo>
                  <a:lnTo>
                    <a:pt x="514" y="905"/>
                  </a:lnTo>
                  <a:lnTo>
                    <a:pt x="514" y="444"/>
                  </a:lnTo>
                  <a:lnTo>
                    <a:pt x="511" y="400"/>
                  </a:lnTo>
                  <a:lnTo>
                    <a:pt x="500" y="361"/>
                  </a:lnTo>
                  <a:lnTo>
                    <a:pt x="485" y="327"/>
                  </a:lnTo>
                  <a:lnTo>
                    <a:pt x="465" y="297"/>
                  </a:lnTo>
                  <a:lnTo>
                    <a:pt x="439" y="271"/>
                  </a:lnTo>
                  <a:lnTo>
                    <a:pt x="411" y="250"/>
                  </a:lnTo>
                  <a:lnTo>
                    <a:pt x="377" y="233"/>
                  </a:lnTo>
                  <a:lnTo>
                    <a:pt x="341" y="220"/>
                  </a:lnTo>
                  <a:lnTo>
                    <a:pt x="302" y="212"/>
                  </a:lnTo>
                  <a:lnTo>
                    <a:pt x="286" y="242"/>
                  </a:lnTo>
                  <a:lnTo>
                    <a:pt x="265" y="267"/>
                  </a:lnTo>
                  <a:lnTo>
                    <a:pt x="241" y="286"/>
                  </a:lnTo>
                  <a:lnTo>
                    <a:pt x="215" y="300"/>
                  </a:lnTo>
                  <a:lnTo>
                    <a:pt x="186" y="308"/>
                  </a:lnTo>
                  <a:lnTo>
                    <a:pt x="158" y="311"/>
                  </a:lnTo>
                  <a:lnTo>
                    <a:pt x="127" y="308"/>
                  </a:lnTo>
                  <a:lnTo>
                    <a:pt x="100" y="299"/>
                  </a:lnTo>
                  <a:lnTo>
                    <a:pt x="73" y="286"/>
                  </a:lnTo>
                  <a:lnTo>
                    <a:pt x="49" y="268"/>
                  </a:lnTo>
                  <a:lnTo>
                    <a:pt x="29" y="247"/>
                  </a:lnTo>
                  <a:lnTo>
                    <a:pt x="14" y="220"/>
                  </a:lnTo>
                  <a:lnTo>
                    <a:pt x="3" y="189"/>
                  </a:lnTo>
                  <a:lnTo>
                    <a:pt x="0" y="155"/>
                  </a:lnTo>
                  <a:lnTo>
                    <a:pt x="3" y="120"/>
                  </a:lnTo>
                  <a:lnTo>
                    <a:pt x="14" y="89"/>
                  </a:lnTo>
                  <a:lnTo>
                    <a:pt x="29" y="62"/>
                  </a:lnTo>
                  <a:lnTo>
                    <a:pt x="49" y="41"/>
                  </a:lnTo>
                  <a:lnTo>
                    <a:pt x="73" y="23"/>
                  </a:lnTo>
                  <a:lnTo>
                    <a:pt x="99" y="11"/>
                  </a:lnTo>
                  <a:lnTo>
                    <a:pt x="127" y="2"/>
                  </a:lnTo>
                  <a:lnTo>
                    <a:pt x="156"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181" name="Freeform 2941">
              <a:extLst>
                <a:ext uri="{FF2B5EF4-FFF2-40B4-BE49-F238E27FC236}">
                  <a16:creationId xmlns:a16="http://schemas.microsoft.com/office/drawing/2014/main" id="{C42E2C88-3B1A-44C9-A9CD-F43C99B5C248}"/>
                </a:ext>
              </a:extLst>
            </p:cNvPr>
            <p:cNvSpPr>
              <a:spLocks/>
            </p:cNvSpPr>
            <p:nvPr/>
          </p:nvSpPr>
          <p:spPr bwMode="auto">
            <a:xfrm>
              <a:off x="4522758" y="5233005"/>
              <a:ext cx="181665" cy="181665"/>
            </a:xfrm>
            <a:custGeom>
              <a:avLst/>
              <a:gdLst>
                <a:gd name="T0" fmla="*/ 26 w 50"/>
                <a:gd name="T1" fmla="*/ 0 h 50"/>
                <a:gd name="T2" fmla="*/ 38 w 50"/>
                <a:gd name="T3" fmla="*/ 3 h 50"/>
                <a:gd name="T4" fmla="*/ 47 w 50"/>
                <a:gd name="T5" fmla="*/ 12 h 50"/>
                <a:gd name="T6" fmla="*/ 50 w 50"/>
                <a:gd name="T7" fmla="*/ 26 h 50"/>
                <a:gd name="T8" fmla="*/ 47 w 50"/>
                <a:gd name="T9" fmla="*/ 38 h 50"/>
                <a:gd name="T10" fmla="*/ 38 w 50"/>
                <a:gd name="T11" fmla="*/ 47 h 50"/>
                <a:gd name="T12" fmla="*/ 26 w 50"/>
                <a:gd name="T13" fmla="*/ 50 h 50"/>
                <a:gd name="T14" fmla="*/ 12 w 50"/>
                <a:gd name="T15" fmla="*/ 47 h 50"/>
                <a:gd name="T16" fmla="*/ 3 w 50"/>
                <a:gd name="T17" fmla="*/ 38 h 50"/>
                <a:gd name="T18" fmla="*/ 0 w 50"/>
                <a:gd name="T19" fmla="*/ 26 h 50"/>
                <a:gd name="T20" fmla="*/ 3 w 50"/>
                <a:gd name="T21" fmla="*/ 12 h 50"/>
                <a:gd name="T22" fmla="*/ 12 w 50"/>
                <a:gd name="T23" fmla="*/ 3 h 50"/>
                <a:gd name="T24" fmla="*/ 26 w 50"/>
                <a:gd name="T25" fmla="*/ 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 h="50">
                  <a:moveTo>
                    <a:pt x="26" y="0"/>
                  </a:moveTo>
                  <a:lnTo>
                    <a:pt x="38" y="3"/>
                  </a:lnTo>
                  <a:lnTo>
                    <a:pt x="47" y="12"/>
                  </a:lnTo>
                  <a:lnTo>
                    <a:pt x="50" y="26"/>
                  </a:lnTo>
                  <a:lnTo>
                    <a:pt x="47" y="38"/>
                  </a:lnTo>
                  <a:lnTo>
                    <a:pt x="38" y="47"/>
                  </a:lnTo>
                  <a:lnTo>
                    <a:pt x="26" y="50"/>
                  </a:lnTo>
                  <a:lnTo>
                    <a:pt x="12" y="47"/>
                  </a:lnTo>
                  <a:lnTo>
                    <a:pt x="3" y="38"/>
                  </a:lnTo>
                  <a:lnTo>
                    <a:pt x="0" y="26"/>
                  </a:lnTo>
                  <a:lnTo>
                    <a:pt x="3" y="12"/>
                  </a:lnTo>
                  <a:lnTo>
                    <a:pt x="12" y="3"/>
                  </a:lnTo>
                  <a:lnTo>
                    <a:pt x="26"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185" name="Freeform 3256">
              <a:extLst>
                <a:ext uri="{FF2B5EF4-FFF2-40B4-BE49-F238E27FC236}">
                  <a16:creationId xmlns:a16="http://schemas.microsoft.com/office/drawing/2014/main" id="{0205E6F7-889C-47A2-9B8B-C3C352574687}"/>
                </a:ext>
              </a:extLst>
            </p:cNvPr>
            <p:cNvSpPr>
              <a:spLocks/>
            </p:cNvSpPr>
            <p:nvPr/>
          </p:nvSpPr>
          <p:spPr bwMode="auto">
            <a:xfrm>
              <a:off x="4595419" y="4615350"/>
              <a:ext cx="232528" cy="501392"/>
            </a:xfrm>
            <a:custGeom>
              <a:avLst/>
              <a:gdLst>
                <a:gd name="T0" fmla="*/ 9 w 65"/>
                <a:gd name="T1" fmla="*/ 0 h 138"/>
                <a:gd name="T2" fmla="*/ 12 w 65"/>
                <a:gd name="T3" fmla="*/ 0 h 138"/>
                <a:gd name="T4" fmla="*/ 13 w 65"/>
                <a:gd name="T5" fmla="*/ 3 h 138"/>
                <a:gd name="T6" fmla="*/ 63 w 65"/>
                <a:gd name="T7" fmla="*/ 68 h 138"/>
                <a:gd name="T8" fmla="*/ 65 w 65"/>
                <a:gd name="T9" fmla="*/ 71 h 138"/>
                <a:gd name="T10" fmla="*/ 65 w 65"/>
                <a:gd name="T11" fmla="*/ 74 h 138"/>
                <a:gd name="T12" fmla="*/ 63 w 65"/>
                <a:gd name="T13" fmla="*/ 77 h 138"/>
                <a:gd name="T14" fmla="*/ 19 w 65"/>
                <a:gd name="T15" fmla="*/ 135 h 138"/>
                <a:gd name="T16" fmla="*/ 18 w 65"/>
                <a:gd name="T17" fmla="*/ 138 h 138"/>
                <a:gd name="T18" fmla="*/ 15 w 65"/>
                <a:gd name="T19" fmla="*/ 138 h 138"/>
                <a:gd name="T20" fmla="*/ 12 w 65"/>
                <a:gd name="T21" fmla="*/ 138 h 138"/>
                <a:gd name="T22" fmla="*/ 9 w 65"/>
                <a:gd name="T23" fmla="*/ 136 h 138"/>
                <a:gd name="T24" fmla="*/ 7 w 65"/>
                <a:gd name="T25" fmla="*/ 135 h 138"/>
                <a:gd name="T26" fmla="*/ 7 w 65"/>
                <a:gd name="T27" fmla="*/ 132 h 138"/>
                <a:gd name="T28" fmla="*/ 7 w 65"/>
                <a:gd name="T29" fmla="*/ 129 h 138"/>
                <a:gd name="T30" fmla="*/ 7 w 65"/>
                <a:gd name="T31" fmla="*/ 127 h 138"/>
                <a:gd name="T32" fmla="*/ 48 w 65"/>
                <a:gd name="T33" fmla="*/ 73 h 138"/>
                <a:gd name="T34" fmla="*/ 1 w 65"/>
                <a:gd name="T35" fmla="*/ 12 h 138"/>
                <a:gd name="T36" fmla="*/ 1 w 65"/>
                <a:gd name="T37" fmla="*/ 9 h 138"/>
                <a:gd name="T38" fmla="*/ 0 w 65"/>
                <a:gd name="T39" fmla="*/ 6 h 138"/>
                <a:gd name="T40" fmla="*/ 1 w 65"/>
                <a:gd name="T41" fmla="*/ 3 h 138"/>
                <a:gd name="T42" fmla="*/ 3 w 65"/>
                <a:gd name="T43" fmla="*/ 1 h 138"/>
                <a:gd name="T44" fmla="*/ 6 w 65"/>
                <a:gd name="T45" fmla="*/ 0 h 138"/>
                <a:gd name="T46" fmla="*/ 9 w 65"/>
                <a:gd name="T47"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 h="138">
                  <a:moveTo>
                    <a:pt x="9" y="0"/>
                  </a:moveTo>
                  <a:lnTo>
                    <a:pt x="12" y="0"/>
                  </a:lnTo>
                  <a:lnTo>
                    <a:pt x="13" y="3"/>
                  </a:lnTo>
                  <a:lnTo>
                    <a:pt x="63" y="68"/>
                  </a:lnTo>
                  <a:lnTo>
                    <a:pt x="65" y="71"/>
                  </a:lnTo>
                  <a:lnTo>
                    <a:pt x="65" y="74"/>
                  </a:lnTo>
                  <a:lnTo>
                    <a:pt x="63" y="77"/>
                  </a:lnTo>
                  <a:lnTo>
                    <a:pt x="19" y="135"/>
                  </a:lnTo>
                  <a:lnTo>
                    <a:pt x="18" y="138"/>
                  </a:lnTo>
                  <a:lnTo>
                    <a:pt x="15" y="138"/>
                  </a:lnTo>
                  <a:lnTo>
                    <a:pt x="12" y="138"/>
                  </a:lnTo>
                  <a:lnTo>
                    <a:pt x="9" y="136"/>
                  </a:lnTo>
                  <a:lnTo>
                    <a:pt x="7" y="135"/>
                  </a:lnTo>
                  <a:lnTo>
                    <a:pt x="7" y="132"/>
                  </a:lnTo>
                  <a:lnTo>
                    <a:pt x="7" y="129"/>
                  </a:lnTo>
                  <a:lnTo>
                    <a:pt x="7" y="127"/>
                  </a:lnTo>
                  <a:lnTo>
                    <a:pt x="48" y="73"/>
                  </a:lnTo>
                  <a:lnTo>
                    <a:pt x="1" y="12"/>
                  </a:lnTo>
                  <a:lnTo>
                    <a:pt x="1" y="9"/>
                  </a:lnTo>
                  <a:lnTo>
                    <a:pt x="0" y="6"/>
                  </a:lnTo>
                  <a:lnTo>
                    <a:pt x="1" y="3"/>
                  </a:lnTo>
                  <a:lnTo>
                    <a:pt x="3" y="1"/>
                  </a:lnTo>
                  <a:lnTo>
                    <a:pt x="6" y="0"/>
                  </a:lnTo>
                  <a:lnTo>
                    <a:pt x="9"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grpSp>
        <p:nvGrpSpPr>
          <p:cNvPr id="10" name="Group 9">
            <a:extLst>
              <a:ext uri="{FF2B5EF4-FFF2-40B4-BE49-F238E27FC236}">
                <a16:creationId xmlns:a16="http://schemas.microsoft.com/office/drawing/2014/main" id="{DC866750-6A1F-41AA-B912-3D9E747BA504}"/>
              </a:ext>
            </a:extLst>
          </p:cNvPr>
          <p:cNvGrpSpPr/>
          <p:nvPr/>
        </p:nvGrpSpPr>
        <p:grpSpPr>
          <a:xfrm>
            <a:off x="909414" y="2184882"/>
            <a:ext cx="2499680" cy="4694166"/>
            <a:chOff x="3694376" y="2399066"/>
            <a:chExt cx="2499680" cy="4694166"/>
          </a:xfrm>
          <a:solidFill>
            <a:schemeClr val="accent2"/>
          </a:solidFill>
        </p:grpSpPr>
        <p:sp>
          <p:nvSpPr>
            <p:cNvPr id="163" name="Freeform 2767">
              <a:extLst>
                <a:ext uri="{FF2B5EF4-FFF2-40B4-BE49-F238E27FC236}">
                  <a16:creationId xmlns:a16="http://schemas.microsoft.com/office/drawing/2014/main" id="{775C7ECE-72C8-4A87-9628-D84EE1E373F8}"/>
                </a:ext>
              </a:extLst>
            </p:cNvPr>
            <p:cNvSpPr>
              <a:spLocks/>
            </p:cNvSpPr>
            <p:nvPr/>
          </p:nvSpPr>
          <p:spPr bwMode="auto">
            <a:xfrm>
              <a:off x="4370159" y="2399066"/>
              <a:ext cx="1823897" cy="4694166"/>
            </a:xfrm>
            <a:custGeom>
              <a:avLst/>
              <a:gdLst>
                <a:gd name="T0" fmla="*/ 156 w 503"/>
                <a:gd name="T1" fmla="*/ 0 h 1293"/>
                <a:gd name="T2" fmla="*/ 194 w 503"/>
                <a:gd name="T3" fmla="*/ 5 h 1293"/>
                <a:gd name="T4" fmla="*/ 228 w 503"/>
                <a:gd name="T5" fmla="*/ 18 h 1293"/>
                <a:gd name="T6" fmla="*/ 257 w 503"/>
                <a:gd name="T7" fmla="*/ 38 h 1293"/>
                <a:gd name="T8" fmla="*/ 281 w 503"/>
                <a:gd name="T9" fmla="*/ 65 h 1293"/>
                <a:gd name="T10" fmla="*/ 300 w 503"/>
                <a:gd name="T11" fmla="*/ 96 h 1293"/>
                <a:gd name="T12" fmla="*/ 310 w 503"/>
                <a:gd name="T13" fmla="*/ 132 h 1293"/>
                <a:gd name="T14" fmla="*/ 312 w 503"/>
                <a:gd name="T15" fmla="*/ 170 h 1293"/>
                <a:gd name="T16" fmla="*/ 348 w 503"/>
                <a:gd name="T17" fmla="*/ 187 h 1293"/>
                <a:gd name="T18" fmla="*/ 381 w 503"/>
                <a:gd name="T19" fmla="*/ 208 h 1293"/>
                <a:gd name="T20" fmla="*/ 412 w 503"/>
                <a:gd name="T21" fmla="*/ 232 h 1293"/>
                <a:gd name="T22" fmla="*/ 438 w 503"/>
                <a:gd name="T23" fmla="*/ 259 h 1293"/>
                <a:gd name="T24" fmla="*/ 460 w 503"/>
                <a:gd name="T25" fmla="*/ 291 h 1293"/>
                <a:gd name="T26" fmla="*/ 478 w 503"/>
                <a:gd name="T27" fmla="*/ 326 h 1293"/>
                <a:gd name="T28" fmla="*/ 491 w 503"/>
                <a:gd name="T29" fmla="*/ 365 h 1293"/>
                <a:gd name="T30" fmla="*/ 500 w 503"/>
                <a:gd name="T31" fmla="*/ 408 h 1293"/>
                <a:gd name="T32" fmla="*/ 503 w 503"/>
                <a:gd name="T33" fmla="*/ 455 h 1293"/>
                <a:gd name="T34" fmla="*/ 503 w 503"/>
                <a:gd name="T35" fmla="*/ 1293 h 1293"/>
                <a:gd name="T36" fmla="*/ 401 w 503"/>
                <a:gd name="T37" fmla="*/ 1293 h 1293"/>
                <a:gd name="T38" fmla="*/ 401 w 503"/>
                <a:gd name="T39" fmla="*/ 485 h 1293"/>
                <a:gd name="T40" fmla="*/ 398 w 503"/>
                <a:gd name="T41" fmla="*/ 440 h 1293"/>
                <a:gd name="T42" fmla="*/ 388 w 503"/>
                <a:gd name="T43" fmla="*/ 400 h 1293"/>
                <a:gd name="T44" fmla="*/ 372 w 503"/>
                <a:gd name="T45" fmla="*/ 367 h 1293"/>
                <a:gd name="T46" fmla="*/ 351 w 503"/>
                <a:gd name="T47" fmla="*/ 337 h 1293"/>
                <a:gd name="T48" fmla="*/ 325 w 503"/>
                <a:gd name="T49" fmla="*/ 311 h 1293"/>
                <a:gd name="T50" fmla="*/ 295 w 503"/>
                <a:gd name="T51" fmla="*/ 290 h 1293"/>
                <a:gd name="T52" fmla="*/ 260 w 503"/>
                <a:gd name="T53" fmla="*/ 273 h 1293"/>
                <a:gd name="T54" fmla="*/ 233 w 503"/>
                <a:gd name="T55" fmla="*/ 293 h 1293"/>
                <a:gd name="T56" fmla="*/ 203 w 503"/>
                <a:gd name="T57" fmla="*/ 306 h 1293"/>
                <a:gd name="T58" fmla="*/ 171 w 503"/>
                <a:gd name="T59" fmla="*/ 312 h 1293"/>
                <a:gd name="T60" fmla="*/ 139 w 503"/>
                <a:gd name="T61" fmla="*/ 312 h 1293"/>
                <a:gd name="T62" fmla="*/ 109 w 503"/>
                <a:gd name="T63" fmla="*/ 305 h 1293"/>
                <a:gd name="T64" fmla="*/ 80 w 503"/>
                <a:gd name="T65" fmla="*/ 293 h 1293"/>
                <a:gd name="T66" fmla="*/ 53 w 503"/>
                <a:gd name="T67" fmla="*/ 274 h 1293"/>
                <a:gd name="T68" fmla="*/ 31 w 503"/>
                <a:gd name="T69" fmla="*/ 252 h 1293"/>
                <a:gd name="T70" fmla="*/ 15 w 503"/>
                <a:gd name="T71" fmla="*/ 224 h 1293"/>
                <a:gd name="T72" fmla="*/ 4 w 503"/>
                <a:gd name="T73" fmla="*/ 193 h 1293"/>
                <a:gd name="T74" fmla="*/ 0 w 503"/>
                <a:gd name="T75" fmla="*/ 156 h 1293"/>
                <a:gd name="T76" fmla="*/ 4 w 503"/>
                <a:gd name="T77" fmla="*/ 121 h 1293"/>
                <a:gd name="T78" fmla="*/ 16 w 503"/>
                <a:gd name="T79" fmla="*/ 88 h 1293"/>
                <a:gd name="T80" fmla="*/ 35 w 503"/>
                <a:gd name="T81" fmla="*/ 59 h 1293"/>
                <a:gd name="T82" fmla="*/ 59 w 503"/>
                <a:gd name="T83" fmla="*/ 35 h 1293"/>
                <a:gd name="T84" fmla="*/ 88 w 503"/>
                <a:gd name="T85" fmla="*/ 17 h 1293"/>
                <a:gd name="T86" fmla="*/ 121 w 503"/>
                <a:gd name="T87" fmla="*/ 5 h 1293"/>
                <a:gd name="T88" fmla="*/ 156 w 503"/>
                <a:gd name="T89" fmla="*/ 0 h 1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03" h="1293">
                  <a:moveTo>
                    <a:pt x="156" y="0"/>
                  </a:moveTo>
                  <a:lnTo>
                    <a:pt x="194" y="5"/>
                  </a:lnTo>
                  <a:lnTo>
                    <a:pt x="228" y="18"/>
                  </a:lnTo>
                  <a:lnTo>
                    <a:pt x="257" y="38"/>
                  </a:lnTo>
                  <a:lnTo>
                    <a:pt x="281" y="65"/>
                  </a:lnTo>
                  <a:lnTo>
                    <a:pt x="300" y="96"/>
                  </a:lnTo>
                  <a:lnTo>
                    <a:pt x="310" y="132"/>
                  </a:lnTo>
                  <a:lnTo>
                    <a:pt x="312" y="170"/>
                  </a:lnTo>
                  <a:lnTo>
                    <a:pt x="348" y="187"/>
                  </a:lnTo>
                  <a:lnTo>
                    <a:pt x="381" y="208"/>
                  </a:lnTo>
                  <a:lnTo>
                    <a:pt x="412" y="232"/>
                  </a:lnTo>
                  <a:lnTo>
                    <a:pt x="438" y="259"/>
                  </a:lnTo>
                  <a:lnTo>
                    <a:pt x="460" y="291"/>
                  </a:lnTo>
                  <a:lnTo>
                    <a:pt x="478" y="326"/>
                  </a:lnTo>
                  <a:lnTo>
                    <a:pt x="491" y="365"/>
                  </a:lnTo>
                  <a:lnTo>
                    <a:pt x="500" y="408"/>
                  </a:lnTo>
                  <a:lnTo>
                    <a:pt x="503" y="455"/>
                  </a:lnTo>
                  <a:lnTo>
                    <a:pt x="503" y="1293"/>
                  </a:lnTo>
                  <a:lnTo>
                    <a:pt x="401" y="1293"/>
                  </a:lnTo>
                  <a:lnTo>
                    <a:pt x="401" y="485"/>
                  </a:lnTo>
                  <a:lnTo>
                    <a:pt x="398" y="440"/>
                  </a:lnTo>
                  <a:lnTo>
                    <a:pt x="388" y="400"/>
                  </a:lnTo>
                  <a:lnTo>
                    <a:pt x="372" y="367"/>
                  </a:lnTo>
                  <a:lnTo>
                    <a:pt x="351" y="337"/>
                  </a:lnTo>
                  <a:lnTo>
                    <a:pt x="325" y="311"/>
                  </a:lnTo>
                  <a:lnTo>
                    <a:pt x="295" y="290"/>
                  </a:lnTo>
                  <a:lnTo>
                    <a:pt x="260" y="273"/>
                  </a:lnTo>
                  <a:lnTo>
                    <a:pt x="233" y="293"/>
                  </a:lnTo>
                  <a:lnTo>
                    <a:pt x="203" y="306"/>
                  </a:lnTo>
                  <a:lnTo>
                    <a:pt x="171" y="312"/>
                  </a:lnTo>
                  <a:lnTo>
                    <a:pt x="139" y="312"/>
                  </a:lnTo>
                  <a:lnTo>
                    <a:pt x="109" y="305"/>
                  </a:lnTo>
                  <a:lnTo>
                    <a:pt x="80" y="293"/>
                  </a:lnTo>
                  <a:lnTo>
                    <a:pt x="53" y="274"/>
                  </a:lnTo>
                  <a:lnTo>
                    <a:pt x="31" y="252"/>
                  </a:lnTo>
                  <a:lnTo>
                    <a:pt x="15" y="224"/>
                  </a:lnTo>
                  <a:lnTo>
                    <a:pt x="4" y="193"/>
                  </a:lnTo>
                  <a:lnTo>
                    <a:pt x="0" y="156"/>
                  </a:lnTo>
                  <a:lnTo>
                    <a:pt x="4" y="121"/>
                  </a:lnTo>
                  <a:lnTo>
                    <a:pt x="16" y="88"/>
                  </a:lnTo>
                  <a:lnTo>
                    <a:pt x="35" y="59"/>
                  </a:lnTo>
                  <a:lnTo>
                    <a:pt x="59" y="35"/>
                  </a:lnTo>
                  <a:lnTo>
                    <a:pt x="88" y="17"/>
                  </a:lnTo>
                  <a:lnTo>
                    <a:pt x="121" y="5"/>
                  </a:lnTo>
                  <a:lnTo>
                    <a:pt x="15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180" name="Freeform 2834">
              <a:extLst>
                <a:ext uri="{FF2B5EF4-FFF2-40B4-BE49-F238E27FC236}">
                  <a16:creationId xmlns:a16="http://schemas.microsoft.com/office/drawing/2014/main" id="{0B6EE6A7-6E0E-485D-90B4-12DE335667B1}"/>
                </a:ext>
              </a:extLst>
            </p:cNvPr>
            <p:cNvSpPr>
              <a:spLocks/>
            </p:cNvSpPr>
            <p:nvPr/>
          </p:nvSpPr>
          <p:spPr bwMode="auto">
            <a:xfrm>
              <a:off x="3694376" y="2835057"/>
              <a:ext cx="181665" cy="188929"/>
            </a:xfrm>
            <a:custGeom>
              <a:avLst/>
              <a:gdLst>
                <a:gd name="T0" fmla="*/ 25 w 50"/>
                <a:gd name="T1" fmla="*/ 0 h 51"/>
                <a:gd name="T2" fmla="*/ 38 w 50"/>
                <a:gd name="T3" fmla="*/ 4 h 51"/>
                <a:gd name="T4" fmla="*/ 47 w 50"/>
                <a:gd name="T5" fmla="*/ 14 h 51"/>
                <a:gd name="T6" fmla="*/ 50 w 50"/>
                <a:gd name="T7" fmla="*/ 26 h 51"/>
                <a:gd name="T8" fmla="*/ 47 w 50"/>
                <a:gd name="T9" fmla="*/ 38 h 51"/>
                <a:gd name="T10" fmla="*/ 38 w 50"/>
                <a:gd name="T11" fmla="*/ 47 h 51"/>
                <a:gd name="T12" fmla="*/ 25 w 50"/>
                <a:gd name="T13" fmla="*/ 51 h 51"/>
                <a:gd name="T14" fmla="*/ 12 w 50"/>
                <a:gd name="T15" fmla="*/ 47 h 51"/>
                <a:gd name="T16" fmla="*/ 3 w 50"/>
                <a:gd name="T17" fmla="*/ 38 h 51"/>
                <a:gd name="T18" fmla="*/ 0 w 50"/>
                <a:gd name="T19" fmla="*/ 26 h 51"/>
                <a:gd name="T20" fmla="*/ 3 w 50"/>
                <a:gd name="T21" fmla="*/ 14 h 51"/>
                <a:gd name="T22" fmla="*/ 12 w 50"/>
                <a:gd name="T23" fmla="*/ 4 h 51"/>
                <a:gd name="T24" fmla="*/ 25 w 50"/>
                <a:gd name="T25"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 h="51">
                  <a:moveTo>
                    <a:pt x="25" y="0"/>
                  </a:moveTo>
                  <a:lnTo>
                    <a:pt x="38" y="4"/>
                  </a:lnTo>
                  <a:lnTo>
                    <a:pt x="47" y="14"/>
                  </a:lnTo>
                  <a:lnTo>
                    <a:pt x="50" y="26"/>
                  </a:lnTo>
                  <a:lnTo>
                    <a:pt x="47" y="38"/>
                  </a:lnTo>
                  <a:lnTo>
                    <a:pt x="38" y="47"/>
                  </a:lnTo>
                  <a:lnTo>
                    <a:pt x="25" y="51"/>
                  </a:lnTo>
                  <a:lnTo>
                    <a:pt x="12" y="47"/>
                  </a:lnTo>
                  <a:lnTo>
                    <a:pt x="3" y="38"/>
                  </a:lnTo>
                  <a:lnTo>
                    <a:pt x="0" y="26"/>
                  </a:lnTo>
                  <a:lnTo>
                    <a:pt x="3" y="14"/>
                  </a:lnTo>
                  <a:lnTo>
                    <a:pt x="12" y="4"/>
                  </a:lnTo>
                  <a:lnTo>
                    <a:pt x="2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187" name="Freeform 3258">
              <a:extLst>
                <a:ext uri="{FF2B5EF4-FFF2-40B4-BE49-F238E27FC236}">
                  <a16:creationId xmlns:a16="http://schemas.microsoft.com/office/drawing/2014/main" id="{F3DA8840-99FF-4430-ADF0-C877F4D4ADF3}"/>
                </a:ext>
              </a:extLst>
            </p:cNvPr>
            <p:cNvSpPr>
              <a:spLocks/>
            </p:cNvSpPr>
            <p:nvPr/>
          </p:nvSpPr>
          <p:spPr bwMode="auto">
            <a:xfrm>
              <a:off x="4057697" y="2660656"/>
              <a:ext cx="232528" cy="508656"/>
            </a:xfrm>
            <a:custGeom>
              <a:avLst/>
              <a:gdLst>
                <a:gd name="T0" fmla="*/ 54 w 63"/>
                <a:gd name="T1" fmla="*/ 0 h 139"/>
                <a:gd name="T2" fmla="*/ 57 w 63"/>
                <a:gd name="T3" fmla="*/ 1 h 139"/>
                <a:gd name="T4" fmla="*/ 60 w 63"/>
                <a:gd name="T5" fmla="*/ 1 h 139"/>
                <a:gd name="T6" fmla="*/ 62 w 63"/>
                <a:gd name="T7" fmla="*/ 4 h 139"/>
                <a:gd name="T8" fmla="*/ 63 w 63"/>
                <a:gd name="T9" fmla="*/ 8 h 139"/>
                <a:gd name="T10" fmla="*/ 63 w 63"/>
                <a:gd name="T11" fmla="*/ 9 h 139"/>
                <a:gd name="T12" fmla="*/ 62 w 63"/>
                <a:gd name="T13" fmla="*/ 12 h 139"/>
                <a:gd name="T14" fmla="*/ 15 w 63"/>
                <a:gd name="T15" fmla="*/ 74 h 139"/>
                <a:gd name="T16" fmla="*/ 56 w 63"/>
                <a:gd name="T17" fmla="*/ 127 h 139"/>
                <a:gd name="T18" fmla="*/ 57 w 63"/>
                <a:gd name="T19" fmla="*/ 130 h 139"/>
                <a:gd name="T20" fmla="*/ 57 w 63"/>
                <a:gd name="T21" fmla="*/ 133 h 139"/>
                <a:gd name="T22" fmla="*/ 56 w 63"/>
                <a:gd name="T23" fmla="*/ 135 h 139"/>
                <a:gd name="T24" fmla="*/ 54 w 63"/>
                <a:gd name="T25" fmla="*/ 138 h 139"/>
                <a:gd name="T26" fmla="*/ 51 w 63"/>
                <a:gd name="T27" fmla="*/ 139 h 139"/>
                <a:gd name="T28" fmla="*/ 48 w 63"/>
                <a:gd name="T29" fmla="*/ 139 h 139"/>
                <a:gd name="T30" fmla="*/ 45 w 63"/>
                <a:gd name="T31" fmla="*/ 138 h 139"/>
                <a:gd name="T32" fmla="*/ 44 w 63"/>
                <a:gd name="T33" fmla="*/ 136 h 139"/>
                <a:gd name="T34" fmla="*/ 1 w 63"/>
                <a:gd name="T35" fmla="*/ 79 h 139"/>
                <a:gd name="T36" fmla="*/ 0 w 63"/>
                <a:gd name="T37" fmla="*/ 76 h 139"/>
                <a:gd name="T38" fmla="*/ 0 w 63"/>
                <a:gd name="T39" fmla="*/ 73 h 139"/>
                <a:gd name="T40" fmla="*/ 0 w 63"/>
                <a:gd name="T41" fmla="*/ 70 h 139"/>
                <a:gd name="T42" fmla="*/ 50 w 63"/>
                <a:gd name="T43" fmla="*/ 3 h 139"/>
                <a:gd name="T44" fmla="*/ 53 w 63"/>
                <a:gd name="T45" fmla="*/ 1 h 139"/>
                <a:gd name="T46" fmla="*/ 54 w 63"/>
                <a:gd name="T47"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3" h="139">
                  <a:moveTo>
                    <a:pt x="54" y="0"/>
                  </a:moveTo>
                  <a:lnTo>
                    <a:pt x="57" y="1"/>
                  </a:lnTo>
                  <a:lnTo>
                    <a:pt x="60" y="1"/>
                  </a:lnTo>
                  <a:lnTo>
                    <a:pt x="62" y="4"/>
                  </a:lnTo>
                  <a:lnTo>
                    <a:pt x="63" y="8"/>
                  </a:lnTo>
                  <a:lnTo>
                    <a:pt x="63" y="9"/>
                  </a:lnTo>
                  <a:lnTo>
                    <a:pt x="62" y="12"/>
                  </a:lnTo>
                  <a:lnTo>
                    <a:pt x="15" y="74"/>
                  </a:lnTo>
                  <a:lnTo>
                    <a:pt x="56" y="127"/>
                  </a:lnTo>
                  <a:lnTo>
                    <a:pt x="57" y="130"/>
                  </a:lnTo>
                  <a:lnTo>
                    <a:pt x="57" y="133"/>
                  </a:lnTo>
                  <a:lnTo>
                    <a:pt x="56" y="135"/>
                  </a:lnTo>
                  <a:lnTo>
                    <a:pt x="54" y="138"/>
                  </a:lnTo>
                  <a:lnTo>
                    <a:pt x="51" y="139"/>
                  </a:lnTo>
                  <a:lnTo>
                    <a:pt x="48" y="139"/>
                  </a:lnTo>
                  <a:lnTo>
                    <a:pt x="45" y="138"/>
                  </a:lnTo>
                  <a:lnTo>
                    <a:pt x="44" y="136"/>
                  </a:lnTo>
                  <a:lnTo>
                    <a:pt x="1" y="79"/>
                  </a:lnTo>
                  <a:lnTo>
                    <a:pt x="0" y="76"/>
                  </a:lnTo>
                  <a:lnTo>
                    <a:pt x="0" y="73"/>
                  </a:lnTo>
                  <a:lnTo>
                    <a:pt x="0" y="70"/>
                  </a:lnTo>
                  <a:lnTo>
                    <a:pt x="50" y="3"/>
                  </a:lnTo>
                  <a:lnTo>
                    <a:pt x="53" y="1"/>
                  </a:ln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sp>
        <p:nvSpPr>
          <p:cNvPr id="165" name="Freeform 2769">
            <a:extLst>
              <a:ext uri="{FF2B5EF4-FFF2-40B4-BE49-F238E27FC236}">
                <a16:creationId xmlns:a16="http://schemas.microsoft.com/office/drawing/2014/main" id="{1D2CA1B9-3A3F-427F-92A0-7550E6B2C59F}"/>
              </a:ext>
            </a:extLst>
          </p:cNvPr>
          <p:cNvSpPr>
            <a:spLocks/>
          </p:cNvSpPr>
          <p:nvPr/>
        </p:nvSpPr>
        <p:spPr bwMode="auto">
          <a:xfrm>
            <a:off x="3409089" y="2184882"/>
            <a:ext cx="1823897" cy="4694166"/>
          </a:xfrm>
          <a:custGeom>
            <a:avLst/>
            <a:gdLst>
              <a:gd name="T0" fmla="*/ 347 w 503"/>
              <a:gd name="T1" fmla="*/ 0 h 1293"/>
              <a:gd name="T2" fmla="*/ 382 w 503"/>
              <a:gd name="T3" fmla="*/ 5 h 1293"/>
              <a:gd name="T4" fmla="*/ 415 w 503"/>
              <a:gd name="T5" fmla="*/ 17 h 1293"/>
              <a:gd name="T6" fmla="*/ 444 w 503"/>
              <a:gd name="T7" fmla="*/ 35 h 1293"/>
              <a:gd name="T8" fmla="*/ 468 w 503"/>
              <a:gd name="T9" fmla="*/ 59 h 1293"/>
              <a:gd name="T10" fmla="*/ 486 w 503"/>
              <a:gd name="T11" fmla="*/ 88 h 1293"/>
              <a:gd name="T12" fmla="*/ 499 w 503"/>
              <a:gd name="T13" fmla="*/ 121 h 1293"/>
              <a:gd name="T14" fmla="*/ 503 w 503"/>
              <a:gd name="T15" fmla="*/ 156 h 1293"/>
              <a:gd name="T16" fmla="*/ 499 w 503"/>
              <a:gd name="T17" fmla="*/ 193 h 1293"/>
              <a:gd name="T18" fmla="*/ 488 w 503"/>
              <a:gd name="T19" fmla="*/ 224 h 1293"/>
              <a:gd name="T20" fmla="*/ 471 w 503"/>
              <a:gd name="T21" fmla="*/ 252 h 1293"/>
              <a:gd name="T22" fmla="*/ 449 w 503"/>
              <a:gd name="T23" fmla="*/ 274 h 1293"/>
              <a:gd name="T24" fmla="*/ 423 w 503"/>
              <a:gd name="T25" fmla="*/ 293 h 1293"/>
              <a:gd name="T26" fmla="*/ 394 w 503"/>
              <a:gd name="T27" fmla="*/ 305 h 1293"/>
              <a:gd name="T28" fmla="*/ 364 w 503"/>
              <a:gd name="T29" fmla="*/ 312 h 1293"/>
              <a:gd name="T30" fmla="*/ 332 w 503"/>
              <a:gd name="T31" fmla="*/ 312 h 1293"/>
              <a:gd name="T32" fmla="*/ 300 w 503"/>
              <a:gd name="T33" fmla="*/ 306 h 1293"/>
              <a:gd name="T34" fmla="*/ 270 w 503"/>
              <a:gd name="T35" fmla="*/ 293 h 1293"/>
              <a:gd name="T36" fmla="*/ 243 w 503"/>
              <a:gd name="T37" fmla="*/ 273 h 1293"/>
              <a:gd name="T38" fmla="*/ 208 w 503"/>
              <a:gd name="T39" fmla="*/ 290 h 1293"/>
              <a:gd name="T40" fmla="*/ 177 w 503"/>
              <a:gd name="T41" fmla="*/ 311 h 1293"/>
              <a:gd name="T42" fmla="*/ 152 w 503"/>
              <a:gd name="T43" fmla="*/ 337 h 1293"/>
              <a:gd name="T44" fmla="*/ 130 w 503"/>
              <a:gd name="T45" fmla="*/ 367 h 1293"/>
              <a:gd name="T46" fmla="*/ 115 w 503"/>
              <a:gd name="T47" fmla="*/ 400 h 1293"/>
              <a:gd name="T48" fmla="*/ 105 w 503"/>
              <a:gd name="T49" fmla="*/ 440 h 1293"/>
              <a:gd name="T50" fmla="*/ 102 w 503"/>
              <a:gd name="T51" fmla="*/ 485 h 1293"/>
              <a:gd name="T52" fmla="*/ 102 w 503"/>
              <a:gd name="T53" fmla="*/ 1293 h 1293"/>
              <a:gd name="T54" fmla="*/ 0 w 503"/>
              <a:gd name="T55" fmla="*/ 1293 h 1293"/>
              <a:gd name="T56" fmla="*/ 0 w 503"/>
              <a:gd name="T57" fmla="*/ 455 h 1293"/>
              <a:gd name="T58" fmla="*/ 3 w 503"/>
              <a:gd name="T59" fmla="*/ 408 h 1293"/>
              <a:gd name="T60" fmla="*/ 12 w 503"/>
              <a:gd name="T61" fmla="*/ 365 h 1293"/>
              <a:gd name="T62" fmla="*/ 24 w 503"/>
              <a:gd name="T63" fmla="*/ 326 h 1293"/>
              <a:gd name="T64" fmla="*/ 43 w 503"/>
              <a:gd name="T65" fmla="*/ 291 h 1293"/>
              <a:gd name="T66" fmla="*/ 65 w 503"/>
              <a:gd name="T67" fmla="*/ 259 h 1293"/>
              <a:gd name="T68" fmla="*/ 91 w 503"/>
              <a:gd name="T69" fmla="*/ 232 h 1293"/>
              <a:gd name="T70" fmla="*/ 121 w 503"/>
              <a:gd name="T71" fmla="*/ 208 h 1293"/>
              <a:gd name="T72" fmla="*/ 155 w 503"/>
              <a:gd name="T73" fmla="*/ 187 h 1293"/>
              <a:gd name="T74" fmla="*/ 191 w 503"/>
              <a:gd name="T75" fmla="*/ 170 h 1293"/>
              <a:gd name="T76" fmla="*/ 193 w 503"/>
              <a:gd name="T77" fmla="*/ 132 h 1293"/>
              <a:gd name="T78" fmla="*/ 203 w 503"/>
              <a:gd name="T79" fmla="*/ 96 h 1293"/>
              <a:gd name="T80" fmla="*/ 221 w 503"/>
              <a:gd name="T81" fmla="*/ 65 h 1293"/>
              <a:gd name="T82" fmla="*/ 246 w 503"/>
              <a:gd name="T83" fmla="*/ 38 h 1293"/>
              <a:gd name="T84" fmla="*/ 274 w 503"/>
              <a:gd name="T85" fmla="*/ 18 h 1293"/>
              <a:gd name="T86" fmla="*/ 309 w 503"/>
              <a:gd name="T87" fmla="*/ 5 h 1293"/>
              <a:gd name="T88" fmla="*/ 347 w 503"/>
              <a:gd name="T89" fmla="*/ 0 h 12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03" h="1293">
                <a:moveTo>
                  <a:pt x="347" y="0"/>
                </a:moveTo>
                <a:lnTo>
                  <a:pt x="382" y="5"/>
                </a:lnTo>
                <a:lnTo>
                  <a:pt x="415" y="17"/>
                </a:lnTo>
                <a:lnTo>
                  <a:pt x="444" y="35"/>
                </a:lnTo>
                <a:lnTo>
                  <a:pt x="468" y="59"/>
                </a:lnTo>
                <a:lnTo>
                  <a:pt x="486" y="88"/>
                </a:lnTo>
                <a:lnTo>
                  <a:pt x="499" y="121"/>
                </a:lnTo>
                <a:lnTo>
                  <a:pt x="503" y="156"/>
                </a:lnTo>
                <a:lnTo>
                  <a:pt x="499" y="193"/>
                </a:lnTo>
                <a:lnTo>
                  <a:pt x="488" y="224"/>
                </a:lnTo>
                <a:lnTo>
                  <a:pt x="471" y="252"/>
                </a:lnTo>
                <a:lnTo>
                  <a:pt x="449" y="274"/>
                </a:lnTo>
                <a:lnTo>
                  <a:pt x="423" y="293"/>
                </a:lnTo>
                <a:lnTo>
                  <a:pt x="394" y="305"/>
                </a:lnTo>
                <a:lnTo>
                  <a:pt x="364" y="312"/>
                </a:lnTo>
                <a:lnTo>
                  <a:pt x="332" y="312"/>
                </a:lnTo>
                <a:lnTo>
                  <a:pt x="300" y="306"/>
                </a:lnTo>
                <a:lnTo>
                  <a:pt x="270" y="293"/>
                </a:lnTo>
                <a:lnTo>
                  <a:pt x="243" y="273"/>
                </a:lnTo>
                <a:lnTo>
                  <a:pt x="208" y="290"/>
                </a:lnTo>
                <a:lnTo>
                  <a:pt x="177" y="311"/>
                </a:lnTo>
                <a:lnTo>
                  <a:pt x="152" y="337"/>
                </a:lnTo>
                <a:lnTo>
                  <a:pt x="130" y="367"/>
                </a:lnTo>
                <a:lnTo>
                  <a:pt x="115" y="400"/>
                </a:lnTo>
                <a:lnTo>
                  <a:pt x="105" y="440"/>
                </a:lnTo>
                <a:lnTo>
                  <a:pt x="102" y="485"/>
                </a:lnTo>
                <a:lnTo>
                  <a:pt x="102" y="1293"/>
                </a:lnTo>
                <a:lnTo>
                  <a:pt x="0" y="1293"/>
                </a:lnTo>
                <a:lnTo>
                  <a:pt x="0" y="455"/>
                </a:lnTo>
                <a:lnTo>
                  <a:pt x="3" y="408"/>
                </a:lnTo>
                <a:lnTo>
                  <a:pt x="12" y="365"/>
                </a:lnTo>
                <a:lnTo>
                  <a:pt x="24" y="326"/>
                </a:lnTo>
                <a:lnTo>
                  <a:pt x="43" y="291"/>
                </a:lnTo>
                <a:lnTo>
                  <a:pt x="65" y="259"/>
                </a:lnTo>
                <a:lnTo>
                  <a:pt x="91" y="232"/>
                </a:lnTo>
                <a:lnTo>
                  <a:pt x="121" y="208"/>
                </a:lnTo>
                <a:lnTo>
                  <a:pt x="155" y="187"/>
                </a:lnTo>
                <a:lnTo>
                  <a:pt x="191" y="170"/>
                </a:lnTo>
                <a:lnTo>
                  <a:pt x="193" y="132"/>
                </a:lnTo>
                <a:lnTo>
                  <a:pt x="203" y="96"/>
                </a:lnTo>
                <a:lnTo>
                  <a:pt x="221" y="65"/>
                </a:lnTo>
                <a:lnTo>
                  <a:pt x="246" y="38"/>
                </a:lnTo>
                <a:lnTo>
                  <a:pt x="274" y="18"/>
                </a:lnTo>
                <a:lnTo>
                  <a:pt x="309" y="5"/>
                </a:lnTo>
                <a:lnTo>
                  <a:pt x="347" y="0"/>
                </a:lnTo>
                <a:close/>
              </a:path>
            </a:pathLst>
          </a:custGeom>
          <a:solidFill>
            <a:schemeClr val="accent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182" name="Freeform 3040">
            <a:extLst>
              <a:ext uri="{FF2B5EF4-FFF2-40B4-BE49-F238E27FC236}">
                <a16:creationId xmlns:a16="http://schemas.microsoft.com/office/drawing/2014/main" id="{519C7777-5883-4672-9280-C32BC3B20DDB}"/>
              </a:ext>
            </a:extLst>
          </p:cNvPr>
          <p:cNvSpPr>
            <a:spLocks/>
          </p:cNvSpPr>
          <p:nvPr/>
        </p:nvSpPr>
        <p:spPr bwMode="auto">
          <a:xfrm>
            <a:off x="5719840" y="2620868"/>
            <a:ext cx="181665" cy="188929"/>
          </a:xfrm>
          <a:custGeom>
            <a:avLst/>
            <a:gdLst>
              <a:gd name="T0" fmla="*/ 25 w 50"/>
              <a:gd name="T1" fmla="*/ 0 h 51"/>
              <a:gd name="T2" fmla="*/ 38 w 50"/>
              <a:gd name="T3" fmla="*/ 4 h 51"/>
              <a:gd name="T4" fmla="*/ 47 w 50"/>
              <a:gd name="T5" fmla="*/ 14 h 51"/>
              <a:gd name="T6" fmla="*/ 50 w 50"/>
              <a:gd name="T7" fmla="*/ 26 h 51"/>
              <a:gd name="T8" fmla="*/ 47 w 50"/>
              <a:gd name="T9" fmla="*/ 38 h 51"/>
              <a:gd name="T10" fmla="*/ 38 w 50"/>
              <a:gd name="T11" fmla="*/ 47 h 51"/>
              <a:gd name="T12" fmla="*/ 25 w 50"/>
              <a:gd name="T13" fmla="*/ 51 h 51"/>
              <a:gd name="T14" fmla="*/ 13 w 50"/>
              <a:gd name="T15" fmla="*/ 47 h 51"/>
              <a:gd name="T16" fmla="*/ 3 w 50"/>
              <a:gd name="T17" fmla="*/ 38 h 51"/>
              <a:gd name="T18" fmla="*/ 0 w 50"/>
              <a:gd name="T19" fmla="*/ 26 h 51"/>
              <a:gd name="T20" fmla="*/ 3 w 50"/>
              <a:gd name="T21" fmla="*/ 14 h 51"/>
              <a:gd name="T22" fmla="*/ 13 w 50"/>
              <a:gd name="T23" fmla="*/ 4 h 51"/>
              <a:gd name="T24" fmla="*/ 25 w 50"/>
              <a:gd name="T25"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0" h="51">
                <a:moveTo>
                  <a:pt x="25" y="0"/>
                </a:moveTo>
                <a:lnTo>
                  <a:pt x="38" y="4"/>
                </a:lnTo>
                <a:lnTo>
                  <a:pt x="47" y="14"/>
                </a:lnTo>
                <a:lnTo>
                  <a:pt x="50" y="26"/>
                </a:lnTo>
                <a:lnTo>
                  <a:pt x="47" y="38"/>
                </a:lnTo>
                <a:lnTo>
                  <a:pt x="38" y="47"/>
                </a:lnTo>
                <a:lnTo>
                  <a:pt x="25" y="51"/>
                </a:lnTo>
                <a:lnTo>
                  <a:pt x="13" y="47"/>
                </a:lnTo>
                <a:lnTo>
                  <a:pt x="3" y="38"/>
                </a:lnTo>
                <a:lnTo>
                  <a:pt x="0" y="26"/>
                </a:lnTo>
                <a:lnTo>
                  <a:pt x="3" y="14"/>
                </a:lnTo>
                <a:lnTo>
                  <a:pt x="13" y="4"/>
                </a:lnTo>
                <a:lnTo>
                  <a:pt x="25" y="0"/>
                </a:lnTo>
                <a:close/>
              </a:path>
            </a:pathLst>
          </a:custGeom>
          <a:solidFill>
            <a:schemeClr val="accent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186" name="Freeform 3257">
            <a:extLst>
              <a:ext uri="{FF2B5EF4-FFF2-40B4-BE49-F238E27FC236}">
                <a16:creationId xmlns:a16="http://schemas.microsoft.com/office/drawing/2014/main" id="{D5C17BD8-AD10-4BA1-9C21-07C2905F9195}"/>
              </a:ext>
            </a:extLst>
          </p:cNvPr>
          <p:cNvSpPr>
            <a:spLocks/>
          </p:cNvSpPr>
          <p:nvPr/>
        </p:nvSpPr>
        <p:spPr bwMode="auto">
          <a:xfrm>
            <a:off x="5298382" y="2446472"/>
            <a:ext cx="232528" cy="508656"/>
          </a:xfrm>
          <a:custGeom>
            <a:avLst/>
            <a:gdLst>
              <a:gd name="T0" fmla="*/ 8 w 64"/>
              <a:gd name="T1" fmla="*/ 0 h 139"/>
              <a:gd name="T2" fmla="*/ 11 w 64"/>
              <a:gd name="T3" fmla="*/ 1 h 139"/>
              <a:gd name="T4" fmla="*/ 14 w 64"/>
              <a:gd name="T5" fmla="*/ 3 h 139"/>
              <a:gd name="T6" fmla="*/ 62 w 64"/>
              <a:gd name="T7" fmla="*/ 70 h 139"/>
              <a:gd name="T8" fmla="*/ 64 w 64"/>
              <a:gd name="T9" fmla="*/ 73 h 139"/>
              <a:gd name="T10" fmla="*/ 64 w 64"/>
              <a:gd name="T11" fmla="*/ 76 h 139"/>
              <a:gd name="T12" fmla="*/ 62 w 64"/>
              <a:gd name="T13" fmla="*/ 79 h 139"/>
              <a:gd name="T14" fmla="*/ 20 w 64"/>
              <a:gd name="T15" fmla="*/ 136 h 139"/>
              <a:gd name="T16" fmla="*/ 17 w 64"/>
              <a:gd name="T17" fmla="*/ 138 h 139"/>
              <a:gd name="T18" fmla="*/ 15 w 64"/>
              <a:gd name="T19" fmla="*/ 139 h 139"/>
              <a:gd name="T20" fmla="*/ 12 w 64"/>
              <a:gd name="T21" fmla="*/ 139 h 139"/>
              <a:gd name="T22" fmla="*/ 9 w 64"/>
              <a:gd name="T23" fmla="*/ 138 h 139"/>
              <a:gd name="T24" fmla="*/ 8 w 64"/>
              <a:gd name="T25" fmla="*/ 135 h 139"/>
              <a:gd name="T26" fmla="*/ 6 w 64"/>
              <a:gd name="T27" fmla="*/ 133 h 139"/>
              <a:gd name="T28" fmla="*/ 6 w 64"/>
              <a:gd name="T29" fmla="*/ 130 h 139"/>
              <a:gd name="T30" fmla="*/ 8 w 64"/>
              <a:gd name="T31" fmla="*/ 127 h 139"/>
              <a:gd name="T32" fmla="*/ 47 w 64"/>
              <a:gd name="T33" fmla="*/ 74 h 139"/>
              <a:gd name="T34" fmla="*/ 2 w 64"/>
              <a:gd name="T35" fmla="*/ 12 h 139"/>
              <a:gd name="T36" fmla="*/ 0 w 64"/>
              <a:gd name="T37" fmla="*/ 9 h 139"/>
              <a:gd name="T38" fmla="*/ 0 w 64"/>
              <a:gd name="T39" fmla="*/ 8 h 139"/>
              <a:gd name="T40" fmla="*/ 2 w 64"/>
              <a:gd name="T41" fmla="*/ 4 h 139"/>
              <a:gd name="T42" fmla="*/ 3 w 64"/>
              <a:gd name="T43" fmla="*/ 1 h 139"/>
              <a:gd name="T44" fmla="*/ 6 w 64"/>
              <a:gd name="T45" fmla="*/ 1 h 139"/>
              <a:gd name="T46" fmla="*/ 8 w 64"/>
              <a:gd name="T47"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4" h="139">
                <a:moveTo>
                  <a:pt x="8" y="0"/>
                </a:moveTo>
                <a:lnTo>
                  <a:pt x="11" y="1"/>
                </a:lnTo>
                <a:lnTo>
                  <a:pt x="14" y="3"/>
                </a:lnTo>
                <a:lnTo>
                  <a:pt x="62" y="70"/>
                </a:lnTo>
                <a:lnTo>
                  <a:pt x="64" y="73"/>
                </a:lnTo>
                <a:lnTo>
                  <a:pt x="64" y="76"/>
                </a:lnTo>
                <a:lnTo>
                  <a:pt x="62" y="79"/>
                </a:lnTo>
                <a:lnTo>
                  <a:pt x="20" y="136"/>
                </a:lnTo>
                <a:lnTo>
                  <a:pt x="17" y="138"/>
                </a:lnTo>
                <a:lnTo>
                  <a:pt x="15" y="139"/>
                </a:lnTo>
                <a:lnTo>
                  <a:pt x="12" y="139"/>
                </a:lnTo>
                <a:lnTo>
                  <a:pt x="9" y="138"/>
                </a:lnTo>
                <a:lnTo>
                  <a:pt x="8" y="135"/>
                </a:lnTo>
                <a:lnTo>
                  <a:pt x="6" y="133"/>
                </a:lnTo>
                <a:lnTo>
                  <a:pt x="6" y="130"/>
                </a:lnTo>
                <a:lnTo>
                  <a:pt x="8" y="127"/>
                </a:lnTo>
                <a:lnTo>
                  <a:pt x="47" y="74"/>
                </a:lnTo>
                <a:lnTo>
                  <a:pt x="2" y="12"/>
                </a:lnTo>
                <a:lnTo>
                  <a:pt x="0" y="9"/>
                </a:lnTo>
                <a:lnTo>
                  <a:pt x="0" y="8"/>
                </a:lnTo>
                <a:lnTo>
                  <a:pt x="2" y="4"/>
                </a:lnTo>
                <a:lnTo>
                  <a:pt x="3" y="1"/>
                </a:lnTo>
                <a:lnTo>
                  <a:pt x="6" y="1"/>
                </a:lnTo>
                <a:lnTo>
                  <a:pt x="8" y="0"/>
                </a:lnTo>
                <a:close/>
              </a:path>
            </a:pathLst>
          </a:custGeom>
          <a:solidFill>
            <a:schemeClr val="accent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45" name="TextBox 142">
            <a:extLst>
              <a:ext uri="{FF2B5EF4-FFF2-40B4-BE49-F238E27FC236}">
                <a16:creationId xmlns:a16="http://schemas.microsoft.com/office/drawing/2014/main" id="{E8B4C805-8257-4528-A6DE-641C8EC9845B}"/>
              </a:ext>
            </a:extLst>
          </p:cNvPr>
          <p:cNvSpPr txBox="1"/>
          <p:nvPr/>
        </p:nvSpPr>
        <p:spPr>
          <a:xfrm flipH="1">
            <a:off x="7620031" y="2436460"/>
            <a:ext cx="3117273" cy="461665"/>
          </a:xfrm>
          <a:prstGeom prst="rect">
            <a:avLst/>
          </a:prstGeom>
          <a:noFill/>
        </p:spPr>
        <p:txBody>
          <a:bodyPr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5000"/>
              </a:lnSpc>
            </a:pP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Lorem ipsum dolor sit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amet</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psum</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dolor sit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amet</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ps</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amet</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psum</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dolor sit</a:t>
            </a:r>
          </a:p>
        </p:txBody>
      </p:sp>
      <p:sp>
        <p:nvSpPr>
          <p:cNvPr id="2" name="Oval 1">
            <a:extLst>
              <a:ext uri="{FF2B5EF4-FFF2-40B4-BE49-F238E27FC236}">
                <a16:creationId xmlns:a16="http://schemas.microsoft.com/office/drawing/2014/main" id="{845C0C0D-A5C0-40F3-97CE-9DE32817B939}"/>
              </a:ext>
            </a:extLst>
          </p:cNvPr>
          <p:cNvSpPr/>
          <p:nvPr/>
        </p:nvSpPr>
        <p:spPr>
          <a:xfrm>
            <a:off x="6847009" y="2458245"/>
            <a:ext cx="475098" cy="47509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48" name="TextBox 142">
            <a:extLst>
              <a:ext uri="{FF2B5EF4-FFF2-40B4-BE49-F238E27FC236}">
                <a16:creationId xmlns:a16="http://schemas.microsoft.com/office/drawing/2014/main" id="{2340A9B8-F343-4940-9B6C-659A7718D365}"/>
              </a:ext>
            </a:extLst>
          </p:cNvPr>
          <p:cNvSpPr txBox="1"/>
          <p:nvPr/>
        </p:nvSpPr>
        <p:spPr>
          <a:xfrm flipH="1">
            <a:off x="7601133" y="3301514"/>
            <a:ext cx="3136170" cy="461665"/>
          </a:xfrm>
          <a:prstGeom prst="rect">
            <a:avLst/>
          </a:prstGeom>
          <a:noFill/>
        </p:spPr>
        <p:txBody>
          <a:bodyPr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5000"/>
              </a:lnSpc>
            </a:pP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Lorem ipsum dolor sit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amet</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psum</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dolor sit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amet</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ps</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amet</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psum</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dolor sit</a:t>
            </a:r>
          </a:p>
        </p:txBody>
      </p:sp>
      <p:sp>
        <p:nvSpPr>
          <p:cNvPr id="50" name="Oval 49">
            <a:extLst>
              <a:ext uri="{FF2B5EF4-FFF2-40B4-BE49-F238E27FC236}">
                <a16:creationId xmlns:a16="http://schemas.microsoft.com/office/drawing/2014/main" id="{64BE7F71-ABF4-44E0-A384-7377659EB6B7}"/>
              </a:ext>
            </a:extLst>
          </p:cNvPr>
          <p:cNvSpPr/>
          <p:nvPr/>
        </p:nvSpPr>
        <p:spPr>
          <a:xfrm>
            <a:off x="6847009" y="3323299"/>
            <a:ext cx="475098" cy="47509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47" name="TextBox 142">
            <a:extLst>
              <a:ext uri="{FF2B5EF4-FFF2-40B4-BE49-F238E27FC236}">
                <a16:creationId xmlns:a16="http://schemas.microsoft.com/office/drawing/2014/main" id="{535A8544-6847-430E-86B2-473EF5818987}"/>
              </a:ext>
            </a:extLst>
          </p:cNvPr>
          <p:cNvSpPr txBox="1"/>
          <p:nvPr/>
        </p:nvSpPr>
        <p:spPr>
          <a:xfrm flipH="1">
            <a:off x="7601134" y="4166568"/>
            <a:ext cx="3136170" cy="461665"/>
          </a:xfrm>
          <a:prstGeom prst="rect">
            <a:avLst/>
          </a:prstGeom>
          <a:noFill/>
        </p:spPr>
        <p:txBody>
          <a:bodyPr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5000"/>
              </a:lnSpc>
            </a:pP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Lorem ipsum dolor sit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amet</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psum</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dolor sit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amet</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ps</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amet</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psum</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dolor sit</a:t>
            </a:r>
          </a:p>
        </p:txBody>
      </p:sp>
      <p:sp>
        <p:nvSpPr>
          <p:cNvPr id="51" name="Oval 50">
            <a:extLst>
              <a:ext uri="{FF2B5EF4-FFF2-40B4-BE49-F238E27FC236}">
                <a16:creationId xmlns:a16="http://schemas.microsoft.com/office/drawing/2014/main" id="{63047FF2-66EF-44FA-BC35-1B52B902815A}"/>
              </a:ext>
            </a:extLst>
          </p:cNvPr>
          <p:cNvSpPr/>
          <p:nvPr/>
        </p:nvSpPr>
        <p:spPr>
          <a:xfrm>
            <a:off x="6847009" y="4188353"/>
            <a:ext cx="475098" cy="475098"/>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46" name="TextBox 142">
            <a:extLst>
              <a:ext uri="{FF2B5EF4-FFF2-40B4-BE49-F238E27FC236}">
                <a16:creationId xmlns:a16="http://schemas.microsoft.com/office/drawing/2014/main" id="{DA8C7FB6-B4D0-4429-95F1-7DCD6A9DE79A}"/>
              </a:ext>
            </a:extLst>
          </p:cNvPr>
          <p:cNvSpPr txBox="1"/>
          <p:nvPr/>
        </p:nvSpPr>
        <p:spPr>
          <a:xfrm flipH="1">
            <a:off x="7601135" y="5031621"/>
            <a:ext cx="3136170" cy="461665"/>
          </a:xfrm>
          <a:prstGeom prst="rect">
            <a:avLst/>
          </a:prstGeom>
          <a:noFill/>
        </p:spPr>
        <p:txBody>
          <a:bodyPr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5000"/>
              </a:lnSpc>
            </a:pP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Lorem ipsum dolor sit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amet</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psum</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dolor sit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amet</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ps</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amet</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a:t>
            </a:r>
            <a:r>
              <a:rPr lang="en-US" sz="1200" dirty="0" err="1">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psum</a:t>
            </a:r>
            <a:r>
              <a:rPr lang="en-US" sz="1200" dirty="0">
                <a:solidFill>
                  <a:schemeClr val="tx2">
                    <a:lumMod val="50000"/>
                  </a:schemeClr>
                </a:solidFill>
                <a:latin typeface="Source Sans Pro" panose="020B0503030403020204" pitchFamily="34" charset="0"/>
                <a:ea typeface="Source Sans Pro" panose="020B0503030403020204" pitchFamily="34" charset="0"/>
                <a:cs typeface="Poppins Light" panose="00000400000000000000" pitchFamily="2" charset="0"/>
              </a:rPr>
              <a:t> dolor sit</a:t>
            </a:r>
          </a:p>
        </p:txBody>
      </p:sp>
      <p:sp>
        <p:nvSpPr>
          <p:cNvPr id="52" name="Oval 51">
            <a:extLst>
              <a:ext uri="{FF2B5EF4-FFF2-40B4-BE49-F238E27FC236}">
                <a16:creationId xmlns:a16="http://schemas.microsoft.com/office/drawing/2014/main" id="{605CCF1E-0F6B-49E0-9087-523CB61F5CD0}"/>
              </a:ext>
            </a:extLst>
          </p:cNvPr>
          <p:cNvSpPr/>
          <p:nvPr/>
        </p:nvSpPr>
        <p:spPr>
          <a:xfrm>
            <a:off x="6847009" y="5053406"/>
            <a:ext cx="475098" cy="475098"/>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grpSp>
        <p:nvGrpSpPr>
          <p:cNvPr id="24" name="Group 110"/>
          <p:cNvGrpSpPr>
            <a:grpSpLocks noChangeAspect="1"/>
          </p:cNvGrpSpPr>
          <p:nvPr/>
        </p:nvGrpSpPr>
        <p:grpSpPr bwMode="auto">
          <a:xfrm>
            <a:off x="1247140" y="3778669"/>
            <a:ext cx="175769" cy="271135"/>
            <a:chOff x="2564" y="196"/>
            <a:chExt cx="2549" cy="3932"/>
          </a:xfrm>
          <a:solidFill>
            <a:schemeClr val="bg1"/>
          </a:solidFill>
        </p:grpSpPr>
        <p:sp>
          <p:nvSpPr>
            <p:cNvPr id="25" name="Freeform 112"/>
            <p:cNvSpPr>
              <a:spLocks noEditPoints="1"/>
            </p:cNvSpPr>
            <p:nvPr/>
          </p:nvSpPr>
          <p:spPr bwMode="auto">
            <a:xfrm>
              <a:off x="2564" y="196"/>
              <a:ext cx="2549" cy="3932"/>
            </a:xfrm>
            <a:custGeom>
              <a:avLst/>
              <a:gdLst>
                <a:gd name="T0" fmla="*/ 1236 w 2549"/>
                <a:gd name="T1" fmla="*/ 3388 h 3932"/>
                <a:gd name="T2" fmla="*/ 1166 w 2549"/>
                <a:gd name="T3" fmla="*/ 3414 h 3932"/>
                <a:gd name="T4" fmla="*/ 1110 w 2549"/>
                <a:gd name="T5" fmla="*/ 3462 h 3932"/>
                <a:gd name="T6" fmla="*/ 1073 w 2549"/>
                <a:gd name="T7" fmla="*/ 3525 h 3932"/>
                <a:gd name="T8" fmla="*/ 1058 w 2549"/>
                <a:gd name="T9" fmla="*/ 3600 h 3932"/>
                <a:gd name="T10" fmla="*/ 1073 w 2549"/>
                <a:gd name="T11" fmla="*/ 3676 h 3932"/>
                <a:gd name="T12" fmla="*/ 1110 w 2549"/>
                <a:gd name="T13" fmla="*/ 3739 h 3932"/>
                <a:gd name="T14" fmla="*/ 1166 w 2549"/>
                <a:gd name="T15" fmla="*/ 3786 h 3932"/>
                <a:gd name="T16" fmla="*/ 1236 w 2549"/>
                <a:gd name="T17" fmla="*/ 3813 h 3932"/>
                <a:gd name="T18" fmla="*/ 1312 w 2549"/>
                <a:gd name="T19" fmla="*/ 3813 h 3932"/>
                <a:gd name="T20" fmla="*/ 1383 w 2549"/>
                <a:gd name="T21" fmla="*/ 3786 h 3932"/>
                <a:gd name="T22" fmla="*/ 1439 w 2549"/>
                <a:gd name="T23" fmla="*/ 3739 h 3932"/>
                <a:gd name="T24" fmla="*/ 1476 w 2549"/>
                <a:gd name="T25" fmla="*/ 3676 h 3932"/>
                <a:gd name="T26" fmla="*/ 1489 w 2549"/>
                <a:gd name="T27" fmla="*/ 3600 h 3932"/>
                <a:gd name="T28" fmla="*/ 1476 w 2549"/>
                <a:gd name="T29" fmla="*/ 3525 h 3932"/>
                <a:gd name="T30" fmla="*/ 1439 w 2549"/>
                <a:gd name="T31" fmla="*/ 3462 h 3932"/>
                <a:gd name="T32" fmla="*/ 1383 w 2549"/>
                <a:gd name="T33" fmla="*/ 3414 h 3932"/>
                <a:gd name="T34" fmla="*/ 1312 w 2549"/>
                <a:gd name="T35" fmla="*/ 3388 h 3932"/>
                <a:gd name="T36" fmla="*/ 286 w 2549"/>
                <a:gd name="T37" fmla="*/ 429 h 3932"/>
                <a:gd name="T38" fmla="*/ 2263 w 2549"/>
                <a:gd name="T39" fmla="*/ 3235 h 3932"/>
                <a:gd name="T40" fmla="*/ 286 w 2549"/>
                <a:gd name="T41" fmla="*/ 429 h 3932"/>
                <a:gd name="T42" fmla="*/ 1061 w 2549"/>
                <a:gd name="T43" fmla="*/ 145 h 3932"/>
                <a:gd name="T44" fmla="*/ 1029 w 2549"/>
                <a:gd name="T45" fmla="*/ 168 h 3932"/>
                <a:gd name="T46" fmla="*/ 1017 w 2549"/>
                <a:gd name="T47" fmla="*/ 205 h 3932"/>
                <a:gd name="T48" fmla="*/ 1029 w 2549"/>
                <a:gd name="T49" fmla="*/ 242 h 3932"/>
                <a:gd name="T50" fmla="*/ 1061 w 2549"/>
                <a:gd name="T51" fmla="*/ 264 h 3932"/>
                <a:gd name="T52" fmla="*/ 1467 w 2549"/>
                <a:gd name="T53" fmla="*/ 268 h 3932"/>
                <a:gd name="T54" fmla="*/ 1505 w 2549"/>
                <a:gd name="T55" fmla="*/ 256 h 3932"/>
                <a:gd name="T56" fmla="*/ 1528 w 2549"/>
                <a:gd name="T57" fmla="*/ 225 h 3932"/>
                <a:gd name="T58" fmla="*/ 1528 w 2549"/>
                <a:gd name="T59" fmla="*/ 184 h 3932"/>
                <a:gd name="T60" fmla="*/ 1505 w 2549"/>
                <a:gd name="T61" fmla="*/ 153 h 3932"/>
                <a:gd name="T62" fmla="*/ 1467 w 2549"/>
                <a:gd name="T63" fmla="*/ 142 h 3932"/>
                <a:gd name="T64" fmla="*/ 892 w 2549"/>
                <a:gd name="T65" fmla="*/ 142 h 3932"/>
                <a:gd name="T66" fmla="*/ 853 w 2549"/>
                <a:gd name="T67" fmla="*/ 153 h 3932"/>
                <a:gd name="T68" fmla="*/ 831 w 2549"/>
                <a:gd name="T69" fmla="*/ 184 h 3932"/>
                <a:gd name="T70" fmla="*/ 831 w 2549"/>
                <a:gd name="T71" fmla="*/ 225 h 3932"/>
                <a:gd name="T72" fmla="*/ 853 w 2549"/>
                <a:gd name="T73" fmla="*/ 256 h 3932"/>
                <a:gd name="T74" fmla="*/ 892 w 2549"/>
                <a:gd name="T75" fmla="*/ 268 h 3932"/>
                <a:gd name="T76" fmla="*/ 928 w 2549"/>
                <a:gd name="T77" fmla="*/ 256 h 3932"/>
                <a:gd name="T78" fmla="*/ 951 w 2549"/>
                <a:gd name="T79" fmla="*/ 225 h 3932"/>
                <a:gd name="T80" fmla="*/ 951 w 2549"/>
                <a:gd name="T81" fmla="*/ 184 h 3932"/>
                <a:gd name="T82" fmla="*/ 928 w 2549"/>
                <a:gd name="T83" fmla="*/ 153 h 3932"/>
                <a:gd name="T84" fmla="*/ 892 w 2549"/>
                <a:gd name="T85" fmla="*/ 142 h 3932"/>
                <a:gd name="T86" fmla="*/ 2381 w 2549"/>
                <a:gd name="T87" fmla="*/ 0 h 3932"/>
                <a:gd name="T88" fmla="*/ 2446 w 2549"/>
                <a:gd name="T89" fmla="*/ 13 h 3932"/>
                <a:gd name="T90" fmla="*/ 2500 w 2549"/>
                <a:gd name="T91" fmla="*/ 48 h 3932"/>
                <a:gd name="T92" fmla="*/ 2536 w 2549"/>
                <a:gd name="T93" fmla="*/ 102 h 3932"/>
                <a:gd name="T94" fmla="*/ 2549 w 2549"/>
                <a:gd name="T95" fmla="*/ 168 h 3932"/>
                <a:gd name="T96" fmla="*/ 2545 w 2549"/>
                <a:gd name="T97" fmla="*/ 3798 h 3932"/>
                <a:gd name="T98" fmla="*/ 2520 w 2549"/>
                <a:gd name="T99" fmla="*/ 3858 h 3932"/>
                <a:gd name="T100" fmla="*/ 2475 w 2549"/>
                <a:gd name="T101" fmla="*/ 3903 h 3932"/>
                <a:gd name="T102" fmla="*/ 2415 w 2549"/>
                <a:gd name="T103" fmla="*/ 3928 h 3932"/>
                <a:gd name="T104" fmla="*/ 167 w 2549"/>
                <a:gd name="T105" fmla="*/ 3932 h 3932"/>
                <a:gd name="T106" fmla="*/ 102 w 2549"/>
                <a:gd name="T107" fmla="*/ 3919 h 3932"/>
                <a:gd name="T108" fmla="*/ 49 w 2549"/>
                <a:gd name="T109" fmla="*/ 3883 h 3932"/>
                <a:gd name="T110" fmla="*/ 13 w 2549"/>
                <a:gd name="T111" fmla="*/ 3829 h 3932"/>
                <a:gd name="T112" fmla="*/ 0 w 2549"/>
                <a:gd name="T113" fmla="*/ 3765 h 3932"/>
                <a:gd name="T114" fmla="*/ 3 w 2549"/>
                <a:gd name="T115" fmla="*/ 133 h 3932"/>
                <a:gd name="T116" fmla="*/ 28 w 2549"/>
                <a:gd name="T117" fmla="*/ 74 h 3932"/>
                <a:gd name="T118" fmla="*/ 74 w 2549"/>
                <a:gd name="T119" fmla="*/ 28 h 3932"/>
                <a:gd name="T120" fmla="*/ 133 w 2549"/>
                <a:gd name="T121" fmla="*/ 3 h 39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49" h="3932">
                  <a:moveTo>
                    <a:pt x="1274" y="3385"/>
                  </a:moveTo>
                  <a:lnTo>
                    <a:pt x="1236" y="3388"/>
                  </a:lnTo>
                  <a:lnTo>
                    <a:pt x="1199" y="3399"/>
                  </a:lnTo>
                  <a:lnTo>
                    <a:pt x="1166" y="3414"/>
                  </a:lnTo>
                  <a:lnTo>
                    <a:pt x="1136" y="3436"/>
                  </a:lnTo>
                  <a:lnTo>
                    <a:pt x="1110" y="3462"/>
                  </a:lnTo>
                  <a:lnTo>
                    <a:pt x="1088" y="3492"/>
                  </a:lnTo>
                  <a:lnTo>
                    <a:pt x="1073" y="3525"/>
                  </a:lnTo>
                  <a:lnTo>
                    <a:pt x="1062" y="3561"/>
                  </a:lnTo>
                  <a:lnTo>
                    <a:pt x="1058" y="3600"/>
                  </a:lnTo>
                  <a:lnTo>
                    <a:pt x="1062" y="3639"/>
                  </a:lnTo>
                  <a:lnTo>
                    <a:pt x="1073" y="3676"/>
                  </a:lnTo>
                  <a:lnTo>
                    <a:pt x="1088" y="3709"/>
                  </a:lnTo>
                  <a:lnTo>
                    <a:pt x="1110" y="3739"/>
                  </a:lnTo>
                  <a:lnTo>
                    <a:pt x="1136" y="3765"/>
                  </a:lnTo>
                  <a:lnTo>
                    <a:pt x="1166" y="3786"/>
                  </a:lnTo>
                  <a:lnTo>
                    <a:pt x="1199" y="3802"/>
                  </a:lnTo>
                  <a:lnTo>
                    <a:pt x="1236" y="3813"/>
                  </a:lnTo>
                  <a:lnTo>
                    <a:pt x="1274" y="3815"/>
                  </a:lnTo>
                  <a:lnTo>
                    <a:pt x="1312" y="3813"/>
                  </a:lnTo>
                  <a:lnTo>
                    <a:pt x="1349" y="3802"/>
                  </a:lnTo>
                  <a:lnTo>
                    <a:pt x="1383" y="3786"/>
                  </a:lnTo>
                  <a:lnTo>
                    <a:pt x="1413" y="3765"/>
                  </a:lnTo>
                  <a:lnTo>
                    <a:pt x="1439" y="3739"/>
                  </a:lnTo>
                  <a:lnTo>
                    <a:pt x="1460" y="3709"/>
                  </a:lnTo>
                  <a:lnTo>
                    <a:pt x="1476" y="3676"/>
                  </a:lnTo>
                  <a:lnTo>
                    <a:pt x="1486" y="3639"/>
                  </a:lnTo>
                  <a:lnTo>
                    <a:pt x="1489" y="3600"/>
                  </a:lnTo>
                  <a:lnTo>
                    <a:pt x="1486" y="3561"/>
                  </a:lnTo>
                  <a:lnTo>
                    <a:pt x="1476" y="3525"/>
                  </a:lnTo>
                  <a:lnTo>
                    <a:pt x="1460" y="3492"/>
                  </a:lnTo>
                  <a:lnTo>
                    <a:pt x="1439" y="3462"/>
                  </a:lnTo>
                  <a:lnTo>
                    <a:pt x="1413" y="3436"/>
                  </a:lnTo>
                  <a:lnTo>
                    <a:pt x="1383" y="3414"/>
                  </a:lnTo>
                  <a:lnTo>
                    <a:pt x="1349" y="3399"/>
                  </a:lnTo>
                  <a:lnTo>
                    <a:pt x="1312" y="3388"/>
                  </a:lnTo>
                  <a:lnTo>
                    <a:pt x="1274" y="3385"/>
                  </a:lnTo>
                  <a:close/>
                  <a:moveTo>
                    <a:pt x="286" y="429"/>
                  </a:moveTo>
                  <a:lnTo>
                    <a:pt x="286" y="3235"/>
                  </a:lnTo>
                  <a:lnTo>
                    <a:pt x="2263" y="3235"/>
                  </a:lnTo>
                  <a:lnTo>
                    <a:pt x="2263" y="429"/>
                  </a:lnTo>
                  <a:lnTo>
                    <a:pt x="286" y="429"/>
                  </a:lnTo>
                  <a:close/>
                  <a:moveTo>
                    <a:pt x="1080" y="142"/>
                  </a:moveTo>
                  <a:lnTo>
                    <a:pt x="1061" y="145"/>
                  </a:lnTo>
                  <a:lnTo>
                    <a:pt x="1043" y="153"/>
                  </a:lnTo>
                  <a:lnTo>
                    <a:pt x="1029" y="168"/>
                  </a:lnTo>
                  <a:lnTo>
                    <a:pt x="1020" y="184"/>
                  </a:lnTo>
                  <a:lnTo>
                    <a:pt x="1017" y="205"/>
                  </a:lnTo>
                  <a:lnTo>
                    <a:pt x="1020" y="225"/>
                  </a:lnTo>
                  <a:lnTo>
                    <a:pt x="1029" y="242"/>
                  </a:lnTo>
                  <a:lnTo>
                    <a:pt x="1043" y="256"/>
                  </a:lnTo>
                  <a:lnTo>
                    <a:pt x="1061" y="264"/>
                  </a:lnTo>
                  <a:lnTo>
                    <a:pt x="1080" y="268"/>
                  </a:lnTo>
                  <a:lnTo>
                    <a:pt x="1467" y="268"/>
                  </a:lnTo>
                  <a:lnTo>
                    <a:pt x="1488" y="264"/>
                  </a:lnTo>
                  <a:lnTo>
                    <a:pt x="1505" y="256"/>
                  </a:lnTo>
                  <a:lnTo>
                    <a:pt x="1519" y="242"/>
                  </a:lnTo>
                  <a:lnTo>
                    <a:pt x="1528" y="225"/>
                  </a:lnTo>
                  <a:lnTo>
                    <a:pt x="1532" y="205"/>
                  </a:lnTo>
                  <a:lnTo>
                    <a:pt x="1528" y="184"/>
                  </a:lnTo>
                  <a:lnTo>
                    <a:pt x="1519" y="168"/>
                  </a:lnTo>
                  <a:lnTo>
                    <a:pt x="1505" y="153"/>
                  </a:lnTo>
                  <a:lnTo>
                    <a:pt x="1488" y="145"/>
                  </a:lnTo>
                  <a:lnTo>
                    <a:pt x="1467" y="142"/>
                  </a:lnTo>
                  <a:lnTo>
                    <a:pt x="1080" y="142"/>
                  </a:lnTo>
                  <a:close/>
                  <a:moveTo>
                    <a:pt x="892" y="142"/>
                  </a:moveTo>
                  <a:lnTo>
                    <a:pt x="871" y="144"/>
                  </a:lnTo>
                  <a:lnTo>
                    <a:pt x="853" y="153"/>
                  </a:lnTo>
                  <a:lnTo>
                    <a:pt x="840" y="168"/>
                  </a:lnTo>
                  <a:lnTo>
                    <a:pt x="831" y="184"/>
                  </a:lnTo>
                  <a:lnTo>
                    <a:pt x="828" y="205"/>
                  </a:lnTo>
                  <a:lnTo>
                    <a:pt x="831" y="225"/>
                  </a:lnTo>
                  <a:lnTo>
                    <a:pt x="840" y="242"/>
                  </a:lnTo>
                  <a:lnTo>
                    <a:pt x="853" y="256"/>
                  </a:lnTo>
                  <a:lnTo>
                    <a:pt x="871" y="264"/>
                  </a:lnTo>
                  <a:lnTo>
                    <a:pt x="892" y="268"/>
                  </a:lnTo>
                  <a:lnTo>
                    <a:pt x="912" y="264"/>
                  </a:lnTo>
                  <a:lnTo>
                    <a:pt x="928" y="256"/>
                  </a:lnTo>
                  <a:lnTo>
                    <a:pt x="943" y="242"/>
                  </a:lnTo>
                  <a:lnTo>
                    <a:pt x="951" y="225"/>
                  </a:lnTo>
                  <a:lnTo>
                    <a:pt x="955" y="205"/>
                  </a:lnTo>
                  <a:lnTo>
                    <a:pt x="951" y="184"/>
                  </a:lnTo>
                  <a:lnTo>
                    <a:pt x="943" y="168"/>
                  </a:lnTo>
                  <a:lnTo>
                    <a:pt x="928" y="153"/>
                  </a:lnTo>
                  <a:lnTo>
                    <a:pt x="912" y="144"/>
                  </a:lnTo>
                  <a:lnTo>
                    <a:pt x="892" y="142"/>
                  </a:lnTo>
                  <a:close/>
                  <a:moveTo>
                    <a:pt x="167" y="0"/>
                  </a:moveTo>
                  <a:lnTo>
                    <a:pt x="2381" y="0"/>
                  </a:lnTo>
                  <a:lnTo>
                    <a:pt x="2415" y="3"/>
                  </a:lnTo>
                  <a:lnTo>
                    <a:pt x="2446" y="13"/>
                  </a:lnTo>
                  <a:lnTo>
                    <a:pt x="2475" y="28"/>
                  </a:lnTo>
                  <a:lnTo>
                    <a:pt x="2500" y="48"/>
                  </a:lnTo>
                  <a:lnTo>
                    <a:pt x="2520" y="74"/>
                  </a:lnTo>
                  <a:lnTo>
                    <a:pt x="2536" y="102"/>
                  </a:lnTo>
                  <a:lnTo>
                    <a:pt x="2545" y="133"/>
                  </a:lnTo>
                  <a:lnTo>
                    <a:pt x="2549" y="168"/>
                  </a:lnTo>
                  <a:lnTo>
                    <a:pt x="2549" y="3765"/>
                  </a:lnTo>
                  <a:lnTo>
                    <a:pt x="2545" y="3798"/>
                  </a:lnTo>
                  <a:lnTo>
                    <a:pt x="2536" y="3829"/>
                  </a:lnTo>
                  <a:lnTo>
                    <a:pt x="2520" y="3858"/>
                  </a:lnTo>
                  <a:lnTo>
                    <a:pt x="2500" y="3883"/>
                  </a:lnTo>
                  <a:lnTo>
                    <a:pt x="2475" y="3903"/>
                  </a:lnTo>
                  <a:lnTo>
                    <a:pt x="2446" y="3919"/>
                  </a:lnTo>
                  <a:lnTo>
                    <a:pt x="2415" y="3928"/>
                  </a:lnTo>
                  <a:lnTo>
                    <a:pt x="2381" y="3932"/>
                  </a:lnTo>
                  <a:lnTo>
                    <a:pt x="167" y="3932"/>
                  </a:lnTo>
                  <a:lnTo>
                    <a:pt x="133" y="3928"/>
                  </a:lnTo>
                  <a:lnTo>
                    <a:pt x="102" y="3919"/>
                  </a:lnTo>
                  <a:lnTo>
                    <a:pt x="74" y="3903"/>
                  </a:lnTo>
                  <a:lnTo>
                    <a:pt x="49" y="3883"/>
                  </a:lnTo>
                  <a:lnTo>
                    <a:pt x="28" y="3858"/>
                  </a:lnTo>
                  <a:lnTo>
                    <a:pt x="13" y="3829"/>
                  </a:lnTo>
                  <a:lnTo>
                    <a:pt x="3" y="3798"/>
                  </a:lnTo>
                  <a:lnTo>
                    <a:pt x="0" y="3765"/>
                  </a:lnTo>
                  <a:lnTo>
                    <a:pt x="0" y="168"/>
                  </a:lnTo>
                  <a:lnTo>
                    <a:pt x="3" y="133"/>
                  </a:lnTo>
                  <a:lnTo>
                    <a:pt x="13" y="102"/>
                  </a:lnTo>
                  <a:lnTo>
                    <a:pt x="28" y="74"/>
                  </a:lnTo>
                  <a:lnTo>
                    <a:pt x="49" y="48"/>
                  </a:lnTo>
                  <a:lnTo>
                    <a:pt x="74" y="28"/>
                  </a:lnTo>
                  <a:lnTo>
                    <a:pt x="102" y="13"/>
                  </a:lnTo>
                  <a:lnTo>
                    <a:pt x="133" y="3"/>
                  </a:lnTo>
                  <a:lnTo>
                    <a:pt x="16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13"/>
            <p:cNvSpPr>
              <a:spLocks/>
            </p:cNvSpPr>
            <p:nvPr/>
          </p:nvSpPr>
          <p:spPr bwMode="auto">
            <a:xfrm>
              <a:off x="3750" y="3708"/>
              <a:ext cx="176" cy="177"/>
            </a:xfrm>
            <a:custGeom>
              <a:avLst/>
              <a:gdLst>
                <a:gd name="T0" fmla="*/ 88 w 176"/>
                <a:gd name="T1" fmla="*/ 0 h 177"/>
                <a:gd name="T2" fmla="*/ 112 w 176"/>
                <a:gd name="T3" fmla="*/ 3 h 177"/>
                <a:gd name="T4" fmla="*/ 132 w 176"/>
                <a:gd name="T5" fmla="*/ 12 h 177"/>
                <a:gd name="T6" fmla="*/ 150 w 176"/>
                <a:gd name="T7" fmla="*/ 25 h 177"/>
                <a:gd name="T8" fmla="*/ 165 w 176"/>
                <a:gd name="T9" fmla="*/ 43 h 177"/>
                <a:gd name="T10" fmla="*/ 173 w 176"/>
                <a:gd name="T11" fmla="*/ 65 h 177"/>
                <a:gd name="T12" fmla="*/ 176 w 176"/>
                <a:gd name="T13" fmla="*/ 88 h 177"/>
                <a:gd name="T14" fmla="*/ 173 w 176"/>
                <a:gd name="T15" fmla="*/ 112 h 177"/>
                <a:gd name="T16" fmla="*/ 165 w 176"/>
                <a:gd name="T17" fmla="*/ 133 h 177"/>
                <a:gd name="T18" fmla="*/ 150 w 176"/>
                <a:gd name="T19" fmla="*/ 150 h 177"/>
                <a:gd name="T20" fmla="*/ 132 w 176"/>
                <a:gd name="T21" fmla="*/ 165 h 177"/>
                <a:gd name="T22" fmla="*/ 112 w 176"/>
                <a:gd name="T23" fmla="*/ 173 h 177"/>
                <a:gd name="T24" fmla="*/ 88 w 176"/>
                <a:gd name="T25" fmla="*/ 177 h 177"/>
                <a:gd name="T26" fmla="*/ 64 w 176"/>
                <a:gd name="T27" fmla="*/ 173 h 177"/>
                <a:gd name="T28" fmla="*/ 43 w 176"/>
                <a:gd name="T29" fmla="*/ 165 h 177"/>
                <a:gd name="T30" fmla="*/ 25 w 176"/>
                <a:gd name="T31" fmla="*/ 150 h 177"/>
                <a:gd name="T32" fmla="*/ 12 w 176"/>
                <a:gd name="T33" fmla="*/ 133 h 177"/>
                <a:gd name="T34" fmla="*/ 2 w 176"/>
                <a:gd name="T35" fmla="*/ 112 h 177"/>
                <a:gd name="T36" fmla="*/ 0 w 176"/>
                <a:gd name="T37" fmla="*/ 88 h 177"/>
                <a:gd name="T38" fmla="*/ 2 w 176"/>
                <a:gd name="T39" fmla="*/ 65 h 177"/>
                <a:gd name="T40" fmla="*/ 12 w 176"/>
                <a:gd name="T41" fmla="*/ 43 h 177"/>
                <a:gd name="T42" fmla="*/ 25 w 176"/>
                <a:gd name="T43" fmla="*/ 25 h 177"/>
                <a:gd name="T44" fmla="*/ 43 w 176"/>
                <a:gd name="T45" fmla="*/ 12 h 177"/>
                <a:gd name="T46" fmla="*/ 64 w 176"/>
                <a:gd name="T47" fmla="*/ 3 h 177"/>
                <a:gd name="T48" fmla="*/ 88 w 176"/>
                <a:gd name="T49" fmla="*/ 0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6" h="177">
                  <a:moveTo>
                    <a:pt x="88" y="0"/>
                  </a:moveTo>
                  <a:lnTo>
                    <a:pt x="112" y="3"/>
                  </a:lnTo>
                  <a:lnTo>
                    <a:pt x="132" y="12"/>
                  </a:lnTo>
                  <a:lnTo>
                    <a:pt x="150" y="25"/>
                  </a:lnTo>
                  <a:lnTo>
                    <a:pt x="165" y="43"/>
                  </a:lnTo>
                  <a:lnTo>
                    <a:pt x="173" y="65"/>
                  </a:lnTo>
                  <a:lnTo>
                    <a:pt x="176" y="88"/>
                  </a:lnTo>
                  <a:lnTo>
                    <a:pt x="173" y="112"/>
                  </a:lnTo>
                  <a:lnTo>
                    <a:pt x="165" y="133"/>
                  </a:lnTo>
                  <a:lnTo>
                    <a:pt x="150" y="150"/>
                  </a:lnTo>
                  <a:lnTo>
                    <a:pt x="132" y="165"/>
                  </a:lnTo>
                  <a:lnTo>
                    <a:pt x="112" y="173"/>
                  </a:lnTo>
                  <a:lnTo>
                    <a:pt x="88" y="177"/>
                  </a:lnTo>
                  <a:lnTo>
                    <a:pt x="64" y="173"/>
                  </a:lnTo>
                  <a:lnTo>
                    <a:pt x="43" y="165"/>
                  </a:lnTo>
                  <a:lnTo>
                    <a:pt x="25" y="150"/>
                  </a:lnTo>
                  <a:lnTo>
                    <a:pt x="12" y="133"/>
                  </a:lnTo>
                  <a:lnTo>
                    <a:pt x="2" y="112"/>
                  </a:lnTo>
                  <a:lnTo>
                    <a:pt x="0" y="88"/>
                  </a:lnTo>
                  <a:lnTo>
                    <a:pt x="2" y="65"/>
                  </a:lnTo>
                  <a:lnTo>
                    <a:pt x="12" y="43"/>
                  </a:lnTo>
                  <a:lnTo>
                    <a:pt x="25" y="25"/>
                  </a:lnTo>
                  <a:lnTo>
                    <a:pt x="43" y="12"/>
                  </a:lnTo>
                  <a:lnTo>
                    <a:pt x="64" y="3"/>
                  </a:lnTo>
                  <a:lnTo>
                    <a:pt x="8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14"/>
            <p:cNvSpPr>
              <a:spLocks/>
            </p:cNvSpPr>
            <p:nvPr/>
          </p:nvSpPr>
          <p:spPr bwMode="auto">
            <a:xfrm>
              <a:off x="3202" y="1209"/>
              <a:ext cx="549" cy="1067"/>
            </a:xfrm>
            <a:custGeom>
              <a:avLst/>
              <a:gdLst>
                <a:gd name="T0" fmla="*/ 549 w 549"/>
                <a:gd name="T1" fmla="*/ 0 h 1067"/>
                <a:gd name="T2" fmla="*/ 549 w 549"/>
                <a:gd name="T3" fmla="*/ 549 h 1067"/>
                <a:gd name="T4" fmla="*/ 366 w 549"/>
                <a:gd name="T5" fmla="*/ 1067 h 1067"/>
                <a:gd name="T6" fmla="*/ 310 w 549"/>
                <a:gd name="T7" fmla="*/ 1043 h 1067"/>
                <a:gd name="T8" fmla="*/ 256 w 549"/>
                <a:gd name="T9" fmla="*/ 1013 h 1067"/>
                <a:gd name="T10" fmla="*/ 207 w 549"/>
                <a:gd name="T11" fmla="*/ 978 h 1067"/>
                <a:gd name="T12" fmla="*/ 162 w 549"/>
                <a:gd name="T13" fmla="*/ 938 h 1067"/>
                <a:gd name="T14" fmla="*/ 121 w 549"/>
                <a:gd name="T15" fmla="*/ 894 h 1067"/>
                <a:gd name="T16" fmla="*/ 87 w 549"/>
                <a:gd name="T17" fmla="*/ 844 h 1067"/>
                <a:gd name="T18" fmla="*/ 57 w 549"/>
                <a:gd name="T19" fmla="*/ 791 h 1067"/>
                <a:gd name="T20" fmla="*/ 32 w 549"/>
                <a:gd name="T21" fmla="*/ 735 h 1067"/>
                <a:gd name="T22" fmla="*/ 15 w 549"/>
                <a:gd name="T23" fmla="*/ 675 h 1067"/>
                <a:gd name="T24" fmla="*/ 4 w 549"/>
                <a:gd name="T25" fmla="*/ 613 h 1067"/>
                <a:gd name="T26" fmla="*/ 0 w 549"/>
                <a:gd name="T27" fmla="*/ 549 h 1067"/>
                <a:gd name="T28" fmla="*/ 4 w 549"/>
                <a:gd name="T29" fmla="*/ 486 h 1067"/>
                <a:gd name="T30" fmla="*/ 15 w 549"/>
                <a:gd name="T31" fmla="*/ 424 h 1067"/>
                <a:gd name="T32" fmla="*/ 32 w 549"/>
                <a:gd name="T33" fmla="*/ 364 h 1067"/>
                <a:gd name="T34" fmla="*/ 56 w 549"/>
                <a:gd name="T35" fmla="*/ 308 h 1067"/>
                <a:gd name="T36" fmla="*/ 85 w 549"/>
                <a:gd name="T37" fmla="*/ 256 h 1067"/>
                <a:gd name="T38" fmla="*/ 121 w 549"/>
                <a:gd name="T39" fmla="*/ 207 h 1067"/>
                <a:gd name="T40" fmla="*/ 161 w 549"/>
                <a:gd name="T41" fmla="*/ 161 h 1067"/>
                <a:gd name="T42" fmla="*/ 206 w 549"/>
                <a:gd name="T43" fmla="*/ 121 h 1067"/>
                <a:gd name="T44" fmla="*/ 255 w 549"/>
                <a:gd name="T45" fmla="*/ 86 h 1067"/>
                <a:gd name="T46" fmla="*/ 307 w 549"/>
                <a:gd name="T47" fmla="*/ 56 h 1067"/>
                <a:gd name="T48" fmla="*/ 363 w 549"/>
                <a:gd name="T49" fmla="*/ 33 h 1067"/>
                <a:gd name="T50" fmla="*/ 423 w 549"/>
                <a:gd name="T51" fmla="*/ 15 h 1067"/>
                <a:gd name="T52" fmla="*/ 485 w 549"/>
                <a:gd name="T53" fmla="*/ 4 h 1067"/>
                <a:gd name="T54" fmla="*/ 549 w 549"/>
                <a:gd name="T5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49" h="1067">
                  <a:moveTo>
                    <a:pt x="549" y="0"/>
                  </a:moveTo>
                  <a:lnTo>
                    <a:pt x="549" y="549"/>
                  </a:lnTo>
                  <a:lnTo>
                    <a:pt x="366" y="1067"/>
                  </a:lnTo>
                  <a:lnTo>
                    <a:pt x="310" y="1043"/>
                  </a:lnTo>
                  <a:lnTo>
                    <a:pt x="256" y="1013"/>
                  </a:lnTo>
                  <a:lnTo>
                    <a:pt x="207" y="978"/>
                  </a:lnTo>
                  <a:lnTo>
                    <a:pt x="162" y="938"/>
                  </a:lnTo>
                  <a:lnTo>
                    <a:pt x="121" y="894"/>
                  </a:lnTo>
                  <a:lnTo>
                    <a:pt x="87" y="844"/>
                  </a:lnTo>
                  <a:lnTo>
                    <a:pt x="57" y="791"/>
                  </a:lnTo>
                  <a:lnTo>
                    <a:pt x="32" y="735"/>
                  </a:lnTo>
                  <a:lnTo>
                    <a:pt x="15" y="675"/>
                  </a:lnTo>
                  <a:lnTo>
                    <a:pt x="4" y="613"/>
                  </a:lnTo>
                  <a:lnTo>
                    <a:pt x="0" y="549"/>
                  </a:lnTo>
                  <a:lnTo>
                    <a:pt x="4" y="486"/>
                  </a:lnTo>
                  <a:lnTo>
                    <a:pt x="15" y="424"/>
                  </a:lnTo>
                  <a:lnTo>
                    <a:pt x="32" y="364"/>
                  </a:lnTo>
                  <a:lnTo>
                    <a:pt x="56" y="308"/>
                  </a:lnTo>
                  <a:lnTo>
                    <a:pt x="85" y="256"/>
                  </a:lnTo>
                  <a:lnTo>
                    <a:pt x="121" y="207"/>
                  </a:lnTo>
                  <a:lnTo>
                    <a:pt x="161" y="161"/>
                  </a:lnTo>
                  <a:lnTo>
                    <a:pt x="206" y="121"/>
                  </a:lnTo>
                  <a:lnTo>
                    <a:pt x="255" y="86"/>
                  </a:lnTo>
                  <a:lnTo>
                    <a:pt x="307" y="56"/>
                  </a:lnTo>
                  <a:lnTo>
                    <a:pt x="363" y="33"/>
                  </a:lnTo>
                  <a:lnTo>
                    <a:pt x="423" y="15"/>
                  </a:lnTo>
                  <a:lnTo>
                    <a:pt x="485" y="4"/>
                  </a:lnTo>
                  <a:lnTo>
                    <a:pt x="54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115"/>
            <p:cNvSpPr>
              <a:spLocks/>
            </p:cNvSpPr>
            <p:nvPr/>
          </p:nvSpPr>
          <p:spPr bwMode="auto">
            <a:xfrm>
              <a:off x="3955" y="978"/>
              <a:ext cx="483" cy="550"/>
            </a:xfrm>
            <a:custGeom>
              <a:avLst/>
              <a:gdLst>
                <a:gd name="T0" fmla="*/ 0 w 483"/>
                <a:gd name="T1" fmla="*/ 0 h 550"/>
                <a:gd name="T2" fmla="*/ 62 w 483"/>
                <a:gd name="T3" fmla="*/ 4 h 550"/>
                <a:gd name="T4" fmla="*/ 122 w 483"/>
                <a:gd name="T5" fmla="*/ 14 h 550"/>
                <a:gd name="T6" fmla="*/ 179 w 483"/>
                <a:gd name="T7" fmla="*/ 30 h 550"/>
                <a:gd name="T8" fmla="*/ 233 w 483"/>
                <a:gd name="T9" fmla="*/ 52 h 550"/>
                <a:gd name="T10" fmla="*/ 285 w 483"/>
                <a:gd name="T11" fmla="*/ 80 h 550"/>
                <a:gd name="T12" fmla="*/ 333 w 483"/>
                <a:gd name="T13" fmla="*/ 113 h 550"/>
                <a:gd name="T14" fmla="*/ 377 w 483"/>
                <a:gd name="T15" fmla="*/ 150 h 550"/>
                <a:gd name="T16" fmla="*/ 416 w 483"/>
                <a:gd name="T17" fmla="*/ 193 h 550"/>
                <a:gd name="T18" fmla="*/ 452 w 483"/>
                <a:gd name="T19" fmla="*/ 239 h 550"/>
                <a:gd name="T20" fmla="*/ 483 w 483"/>
                <a:gd name="T21" fmla="*/ 289 h 550"/>
                <a:gd name="T22" fmla="*/ 0 w 483"/>
                <a:gd name="T23" fmla="*/ 550 h 550"/>
                <a:gd name="T24" fmla="*/ 0 w 483"/>
                <a:gd name="T25" fmla="*/ 0 h 5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83" h="550">
                  <a:moveTo>
                    <a:pt x="0" y="0"/>
                  </a:moveTo>
                  <a:lnTo>
                    <a:pt x="62" y="4"/>
                  </a:lnTo>
                  <a:lnTo>
                    <a:pt x="122" y="14"/>
                  </a:lnTo>
                  <a:lnTo>
                    <a:pt x="179" y="30"/>
                  </a:lnTo>
                  <a:lnTo>
                    <a:pt x="233" y="52"/>
                  </a:lnTo>
                  <a:lnTo>
                    <a:pt x="285" y="80"/>
                  </a:lnTo>
                  <a:lnTo>
                    <a:pt x="333" y="113"/>
                  </a:lnTo>
                  <a:lnTo>
                    <a:pt x="377" y="150"/>
                  </a:lnTo>
                  <a:lnTo>
                    <a:pt x="416" y="193"/>
                  </a:lnTo>
                  <a:lnTo>
                    <a:pt x="452" y="239"/>
                  </a:lnTo>
                  <a:lnTo>
                    <a:pt x="483" y="289"/>
                  </a:lnTo>
                  <a:lnTo>
                    <a:pt x="0" y="55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16"/>
            <p:cNvSpPr>
              <a:spLocks/>
            </p:cNvSpPr>
            <p:nvPr/>
          </p:nvSpPr>
          <p:spPr bwMode="auto">
            <a:xfrm>
              <a:off x="3690" y="2001"/>
              <a:ext cx="685" cy="549"/>
            </a:xfrm>
            <a:custGeom>
              <a:avLst/>
              <a:gdLst>
                <a:gd name="T0" fmla="*/ 184 w 685"/>
                <a:gd name="T1" fmla="*/ 0 h 549"/>
                <a:gd name="T2" fmla="*/ 685 w 685"/>
                <a:gd name="T3" fmla="*/ 222 h 549"/>
                <a:gd name="T4" fmla="*/ 660 w 685"/>
                <a:gd name="T5" fmla="*/ 274 h 549"/>
                <a:gd name="T6" fmla="*/ 629 w 685"/>
                <a:gd name="T7" fmla="*/ 321 h 549"/>
                <a:gd name="T8" fmla="*/ 593 w 685"/>
                <a:gd name="T9" fmla="*/ 365 h 549"/>
                <a:gd name="T10" fmla="*/ 554 w 685"/>
                <a:gd name="T11" fmla="*/ 406 h 549"/>
                <a:gd name="T12" fmla="*/ 509 w 685"/>
                <a:gd name="T13" fmla="*/ 442 h 549"/>
                <a:gd name="T14" fmla="*/ 462 w 685"/>
                <a:gd name="T15" fmla="*/ 473 h 549"/>
                <a:gd name="T16" fmla="*/ 412 w 685"/>
                <a:gd name="T17" fmla="*/ 499 h 549"/>
                <a:gd name="T18" fmla="*/ 358 w 685"/>
                <a:gd name="T19" fmla="*/ 520 h 549"/>
                <a:gd name="T20" fmla="*/ 302 w 685"/>
                <a:gd name="T21" fmla="*/ 536 h 549"/>
                <a:gd name="T22" fmla="*/ 244 w 685"/>
                <a:gd name="T23" fmla="*/ 545 h 549"/>
                <a:gd name="T24" fmla="*/ 184 w 685"/>
                <a:gd name="T25" fmla="*/ 549 h 549"/>
                <a:gd name="T26" fmla="*/ 136 w 685"/>
                <a:gd name="T27" fmla="*/ 547 h 549"/>
                <a:gd name="T28" fmla="*/ 90 w 685"/>
                <a:gd name="T29" fmla="*/ 541 h 549"/>
                <a:gd name="T30" fmla="*/ 44 w 685"/>
                <a:gd name="T31" fmla="*/ 530 h 549"/>
                <a:gd name="T32" fmla="*/ 0 w 685"/>
                <a:gd name="T33" fmla="*/ 517 h 549"/>
                <a:gd name="T34" fmla="*/ 184 w 685"/>
                <a:gd name="T35" fmla="*/ 0 h 5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85" h="549">
                  <a:moveTo>
                    <a:pt x="184" y="0"/>
                  </a:moveTo>
                  <a:lnTo>
                    <a:pt x="685" y="222"/>
                  </a:lnTo>
                  <a:lnTo>
                    <a:pt x="660" y="274"/>
                  </a:lnTo>
                  <a:lnTo>
                    <a:pt x="629" y="321"/>
                  </a:lnTo>
                  <a:lnTo>
                    <a:pt x="593" y="365"/>
                  </a:lnTo>
                  <a:lnTo>
                    <a:pt x="554" y="406"/>
                  </a:lnTo>
                  <a:lnTo>
                    <a:pt x="509" y="442"/>
                  </a:lnTo>
                  <a:lnTo>
                    <a:pt x="462" y="473"/>
                  </a:lnTo>
                  <a:lnTo>
                    <a:pt x="412" y="499"/>
                  </a:lnTo>
                  <a:lnTo>
                    <a:pt x="358" y="520"/>
                  </a:lnTo>
                  <a:lnTo>
                    <a:pt x="302" y="536"/>
                  </a:lnTo>
                  <a:lnTo>
                    <a:pt x="244" y="545"/>
                  </a:lnTo>
                  <a:lnTo>
                    <a:pt x="184" y="549"/>
                  </a:lnTo>
                  <a:lnTo>
                    <a:pt x="136" y="547"/>
                  </a:lnTo>
                  <a:lnTo>
                    <a:pt x="90" y="541"/>
                  </a:lnTo>
                  <a:lnTo>
                    <a:pt x="44" y="530"/>
                  </a:lnTo>
                  <a:lnTo>
                    <a:pt x="0" y="517"/>
                  </a:lnTo>
                  <a:lnTo>
                    <a:pt x="1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117"/>
            <p:cNvSpPr>
              <a:spLocks/>
            </p:cNvSpPr>
            <p:nvPr/>
          </p:nvSpPr>
          <p:spPr bwMode="auto">
            <a:xfrm>
              <a:off x="3955" y="1500"/>
              <a:ext cx="548" cy="485"/>
            </a:xfrm>
            <a:custGeom>
              <a:avLst/>
              <a:gdLst>
                <a:gd name="T0" fmla="*/ 483 w 548"/>
                <a:gd name="T1" fmla="*/ 0 h 485"/>
                <a:gd name="T2" fmla="*/ 506 w 548"/>
                <a:gd name="T3" fmla="*/ 48 h 485"/>
                <a:gd name="T4" fmla="*/ 523 w 548"/>
                <a:gd name="T5" fmla="*/ 98 h 485"/>
                <a:gd name="T6" fmla="*/ 538 w 548"/>
                <a:gd name="T7" fmla="*/ 151 h 485"/>
                <a:gd name="T8" fmla="*/ 546 w 548"/>
                <a:gd name="T9" fmla="*/ 206 h 485"/>
                <a:gd name="T10" fmla="*/ 548 w 548"/>
                <a:gd name="T11" fmla="*/ 262 h 485"/>
                <a:gd name="T12" fmla="*/ 545 w 548"/>
                <a:gd name="T13" fmla="*/ 320 h 485"/>
                <a:gd name="T14" fmla="*/ 537 w 548"/>
                <a:gd name="T15" fmla="*/ 377 h 485"/>
                <a:gd name="T16" fmla="*/ 521 w 548"/>
                <a:gd name="T17" fmla="*/ 432 h 485"/>
                <a:gd name="T18" fmla="*/ 501 w 548"/>
                <a:gd name="T19" fmla="*/ 485 h 485"/>
                <a:gd name="T20" fmla="*/ 0 w 548"/>
                <a:gd name="T21" fmla="*/ 262 h 485"/>
                <a:gd name="T22" fmla="*/ 483 w 548"/>
                <a:gd name="T23" fmla="*/ 0 h 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48" h="485">
                  <a:moveTo>
                    <a:pt x="483" y="0"/>
                  </a:moveTo>
                  <a:lnTo>
                    <a:pt x="506" y="48"/>
                  </a:lnTo>
                  <a:lnTo>
                    <a:pt x="523" y="98"/>
                  </a:lnTo>
                  <a:lnTo>
                    <a:pt x="538" y="151"/>
                  </a:lnTo>
                  <a:lnTo>
                    <a:pt x="546" y="206"/>
                  </a:lnTo>
                  <a:lnTo>
                    <a:pt x="548" y="262"/>
                  </a:lnTo>
                  <a:lnTo>
                    <a:pt x="545" y="320"/>
                  </a:lnTo>
                  <a:lnTo>
                    <a:pt x="537" y="377"/>
                  </a:lnTo>
                  <a:lnTo>
                    <a:pt x="521" y="432"/>
                  </a:lnTo>
                  <a:lnTo>
                    <a:pt x="501" y="485"/>
                  </a:lnTo>
                  <a:lnTo>
                    <a:pt x="0" y="262"/>
                  </a:lnTo>
                  <a:lnTo>
                    <a:pt x="48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118"/>
            <p:cNvSpPr>
              <a:spLocks/>
            </p:cNvSpPr>
            <p:nvPr/>
          </p:nvSpPr>
          <p:spPr bwMode="auto">
            <a:xfrm>
              <a:off x="3079" y="3032"/>
              <a:ext cx="264" cy="126"/>
            </a:xfrm>
            <a:custGeom>
              <a:avLst/>
              <a:gdLst>
                <a:gd name="T0" fmla="*/ 63 w 264"/>
                <a:gd name="T1" fmla="*/ 0 h 126"/>
                <a:gd name="T2" fmla="*/ 201 w 264"/>
                <a:gd name="T3" fmla="*/ 0 h 126"/>
                <a:gd name="T4" fmla="*/ 222 w 264"/>
                <a:gd name="T5" fmla="*/ 3 h 126"/>
                <a:gd name="T6" fmla="*/ 239 w 264"/>
                <a:gd name="T7" fmla="*/ 12 h 126"/>
                <a:gd name="T8" fmla="*/ 253 w 264"/>
                <a:gd name="T9" fmla="*/ 26 h 126"/>
                <a:gd name="T10" fmla="*/ 262 w 264"/>
                <a:gd name="T11" fmla="*/ 43 h 126"/>
                <a:gd name="T12" fmla="*/ 264 w 264"/>
                <a:gd name="T13" fmla="*/ 63 h 126"/>
                <a:gd name="T14" fmla="*/ 262 w 264"/>
                <a:gd name="T15" fmla="*/ 83 h 126"/>
                <a:gd name="T16" fmla="*/ 253 w 264"/>
                <a:gd name="T17" fmla="*/ 101 h 126"/>
                <a:gd name="T18" fmla="*/ 239 w 264"/>
                <a:gd name="T19" fmla="*/ 114 h 126"/>
                <a:gd name="T20" fmla="*/ 222 w 264"/>
                <a:gd name="T21" fmla="*/ 124 h 126"/>
                <a:gd name="T22" fmla="*/ 201 w 264"/>
                <a:gd name="T23" fmla="*/ 126 h 126"/>
                <a:gd name="T24" fmla="*/ 63 w 264"/>
                <a:gd name="T25" fmla="*/ 126 h 126"/>
                <a:gd name="T26" fmla="*/ 44 w 264"/>
                <a:gd name="T27" fmla="*/ 124 h 126"/>
                <a:gd name="T28" fmla="*/ 26 w 264"/>
                <a:gd name="T29" fmla="*/ 114 h 126"/>
                <a:gd name="T30" fmla="*/ 13 w 264"/>
                <a:gd name="T31" fmla="*/ 101 h 126"/>
                <a:gd name="T32" fmla="*/ 3 w 264"/>
                <a:gd name="T33" fmla="*/ 83 h 126"/>
                <a:gd name="T34" fmla="*/ 0 w 264"/>
                <a:gd name="T35" fmla="*/ 63 h 126"/>
                <a:gd name="T36" fmla="*/ 3 w 264"/>
                <a:gd name="T37" fmla="*/ 43 h 126"/>
                <a:gd name="T38" fmla="*/ 13 w 264"/>
                <a:gd name="T39" fmla="*/ 26 h 126"/>
                <a:gd name="T40" fmla="*/ 26 w 264"/>
                <a:gd name="T41" fmla="*/ 12 h 126"/>
                <a:gd name="T42" fmla="*/ 44 w 264"/>
                <a:gd name="T43" fmla="*/ 3 h 126"/>
                <a:gd name="T44" fmla="*/ 63 w 264"/>
                <a:gd name="T45" fmla="*/ 0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64" h="126">
                  <a:moveTo>
                    <a:pt x="63" y="0"/>
                  </a:moveTo>
                  <a:lnTo>
                    <a:pt x="201" y="0"/>
                  </a:lnTo>
                  <a:lnTo>
                    <a:pt x="222" y="3"/>
                  </a:lnTo>
                  <a:lnTo>
                    <a:pt x="239" y="12"/>
                  </a:lnTo>
                  <a:lnTo>
                    <a:pt x="253" y="26"/>
                  </a:lnTo>
                  <a:lnTo>
                    <a:pt x="262" y="43"/>
                  </a:lnTo>
                  <a:lnTo>
                    <a:pt x="264" y="63"/>
                  </a:lnTo>
                  <a:lnTo>
                    <a:pt x="262" y="83"/>
                  </a:lnTo>
                  <a:lnTo>
                    <a:pt x="253" y="101"/>
                  </a:lnTo>
                  <a:lnTo>
                    <a:pt x="239" y="114"/>
                  </a:lnTo>
                  <a:lnTo>
                    <a:pt x="222" y="124"/>
                  </a:lnTo>
                  <a:lnTo>
                    <a:pt x="201" y="126"/>
                  </a:lnTo>
                  <a:lnTo>
                    <a:pt x="63" y="126"/>
                  </a:lnTo>
                  <a:lnTo>
                    <a:pt x="44" y="124"/>
                  </a:lnTo>
                  <a:lnTo>
                    <a:pt x="26" y="114"/>
                  </a:lnTo>
                  <a:lnTo>
                    <a:pt x="13" y="101"/>
                  </a:lnTo>
                  <a:lnTo>
                    <a:pt x="3" y="83"/>
                  </a:lnTo>
                  <a:lnTo>
                    <a:pt x="0" y="63"/>
                  </a:lnTo>
                  <a:lnTo>
                    <a:pt x="3" y="43"/>
                  </a:lnTo>
                  <a:lnTo>
                    <a:pt x="13" y="26"/>
                  </a:lnTo>
                  <a:lnTo>
                    <a:pt x="26" y="12"/>
                  </a:lnTo>
                  <a:lnTo>
                    <a:pt x="44" y="3"/>
                  </a:lnTo>
                  <a:lnTo>
                    <a:pt x="6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119"/>
            <p:cNvSpPr>
              <a:spLocks/>
            </p:cNvSpPr>
            <p:nvPr/>
          </p:nvSpPr>
          <p:spPr bwMode="auto">
            <a:xfrm>
              <a:off x="3497" y="3032"/>
              <a:ext cx="265" cy="126"/>
            </a:xfrm>
            <a:custGeom>
              <a:avLst/>
              <a:gdLst>
                <a:gd name="T0" fmla="*/ 63 w 265"/>
                <a:gd name="T1" fmla="*/ 0 h 126"/>
                <a:gd name="T2" fmla="*/ 202 w 265"/>
                <a:gd name="T3" fmla="*/ 0 h 126"/>
                <a:gd name="T4" fmla="*/ 221 w 265"/>
                <a:gd name="T5" fmla="*/ 3 h 126"/>
                <a:gd name="T6" fmla="*/ 239 w 265"/>
                <a:gd name="T7" fmla="*/ 12 h 126"/>
                <a:gd name="T8" fmla="*/ 253 w 265"/>
                <a:gd name="T9" fmla="*/ 26 h 126"/>
                <a:gd name="T10" fmla="*/ 261 w 265"/>
                <a:gd name="T11" fmla="*/ 43 h 126"/>
                <a:gd name="T12" fmla="*/ 265 w 265"/>
                <a:gd name="T13" fmla="*/ 63 h 126"/>
                <a:gd name="T14" fmla="*/ 261 w 265"/>
                <a:gd name="T15" fmla="*/ 83 h 126"/>
                <a:gd name="T16" fmla="*/ 253 w 265"/>
                <a:gd name="T17" fmla="*/ 101 h 126"/>
                <a:gd name="T18" fmla="*/ 239 w 265"/>
                <a:gd name="T19" fmla="*/ 114 h 126"/>
                <a:gd name="T20" fmla="*/ 221 w 265"/>
                <a:gd name="T21" fmla="*/ 124 h 126"/>
                <a:gd name="T22" fmla="*/ 202 w 265"/>
                <a:gd name="T23" fmla="*/ 126 h 126"/>
                <a:gd name="T24" fmla="*/ 63 w 265"/>
                <a:gd name="T25" fmla="*/ 126 h 126"/>
                <a:gd name="T26" fmla="*/ 43 w 265"/>
                <a:gd name="T27" fmla="*/ 124 h 126"/>
                <a:gd name="T28" fmla="*/ 25 w 265"/>
                <a:gd name="T29" fmla="*/ 114 h 126"/>
                <a:gd name="T30" fmla="*/ 12 w 265"/>
                <a:gd name="T31" fmla="*/ 101 h 126"/>
                <a:gd name="T32" fmla="*/ 3 w 265"/>
                <a:gd name="T33" fmla="*/ 83 h 126"/>
                <a:gd name="T34" fmla="*/ 0 w 265"/>
                <a:gd name="T35" fmla="*/ 63 h 126"/>
                <a:gd name="T36" fmla="*/ 3 w 265"/>
                <a:gd name="T37" fmla="*/ 43 h 126"/>
                <a:gd name="T38" fmla="*/ 12 w 265"/>
                <a:gd name="T39" fmla="*/ 26 h 126"/>
                <a:gd name="T40" fmla="*/ 25 w 265"/>
                <a:gd name="T41" fmla="*/ 12 h 126"/>
                <a:gd name="T42" fmla="*/ 43 w 265"/>
                <a:gd name="T43" fmla="*/ 3 h 126"/>
                <a:gd name="T44" fmla="*/ 63 w 265"/>
                <a:gd name="T45" fmla="*/ 0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65" h="126">
                  <a:moveTo>
                    <a:pt x="63" y="0"/>
                  </a:moveTo>
                  <a:lnTo>
                    <a:pt x="202" y="0"/>
                  </a:lnTo>
                  <a:lnTo>
                    <a:pt x="221" y="3"/>
                  </a:lnTo>
                  <a:lnTo>
                    <a:pt x="239" y="12"/>
                  </a:lnTo>
                  <a:lnTo>
                    <a:pt x="253" y="26"/>
                  </a:lnTo>
                  <a:lnTo>
                    <a:pt x="261" y="43"/>
                  </a:lnTo>
                  <a:lnTo>
                    <a:pt x="265" y="63"/>
                  </a:lnTo>
                  <a:lnTo>
                    <a:pt x="261" y="83"/>
                  </a:lnTo>
                  <a:lnTo>
                    <a:pt x="253" y="101"/>
                  </a:lnTo>
                  <a:lnTo>
                    <a:pt x="239" y="114"/>
                  </a:lnTo>
                  <a:lnTo>
                    <a:pt x="221" y="124"/>
                  </a:lnTo>
                  <a:lnTo>
                    <a:pt x="202" y="126"/>
                  </a:lnTo>
                  <a:lnTo>
                    <a:pt x="63" y="126"/>
                  </a:lnTo>
                  <a:lnTo>
                    <a:pt x="43" y="124"/>
                  </a:lnTo>
                  <a:lnTo>
                    <a:pt x="25" y="114"/>
                  </a:lnTo>
                  <a:lnTo>
                    <a:pt x="12" y="101"/>
                  </a:lnTo>
                  <a:lnTo>
                    <a:pt x="3" y="83"/>
                  </a:lnTo>
                  <a:lnTo>
                    <a:pt x="0" y="63"/>
                  </a:lnTo>
                  <a:lnTo>
                    <a:pt x="3" y="43"/>
                  </a:lnTo>
                  <a:lnTo>
                    <a:pt x="12" y="26"/>
                  </a:lnTo>
                  <a:lnTo>
                    <a:pt x="25" y="12"/>
                  </a:lnTo>
                  <a:lnTo>
                    <a:pt x="43" y="3"/>
                  </a:lnTo>
                  <a:lnTo>
                    <a:pt x="6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120"/>
            <p:cNvSpPr>
              <a:spLocks/>
            </p:cNvSpPr>
            <p:nvPr/>
          </p:nvSpPr>
          <p:spPr bwMode="auto">
            <a:xfrm>
              <a:off x="3915" y="3032"/>
              <a:ext cx="264" cy="126"/>
            </a:xfrm>
            <a:custGeom>
              <a:avLst/>
              <a:gdLst>
                <a:gd name="T0" fmla="*/ 63 w 264"/>
                <a:gd name="T1" fmla="*/ 0 h 126"/>
                <a:gd name="T2" fmla="*/ 201 w 264"/>
                <a:gd name="T3" fmla="*/ 0 h 126"/>
                <a:gd name="T4" fmla="*/ 221 w 264"/>
                <a:gd name="T5" fmla="*/ 3 h 126"/>
                <a:gd name="T6" fmla="*/ 238 w 264"/>
                <a:gd name="T7" fmla="*/ 12 h 126"/>
                <a:gd name="T8" fmla="*/ 252 w 264"/>
                <a:gd name="T9" fmla="*/ 26 h 126"/>
                <a:gd name="T10" fmla="*/ 261 w 264"/>
                <a:gd name="T11" fmla="*/ 43 h 126"/>
                <a:gd name="T12" fmla="*/ 264 w 264"/>
                <a:gd name="T13" fmla="*/ 63 h 126"/>
                <a:gd name="T14" fmla="*/ 261 w 264"/>
                <a:gd name="T15" fmla="*/ 83 h 126"/>
                <a:gd name="T16" fmla="*/ 252 w 264"/>
                <a:gd name="T17" fmla="*/ 101 h 126"/>
                <a:gd name="T18" fmla="*/ 238 w 264"/>
                <a:gd name="T19" fmla="*/ 114 h 126"/>
                <a:gd name="T20" fmla="*/ 221 w 264"/>
                <a:gd name="T21" fmla="*/ 124 h 126"/>
                <a:gd name="T22" fmla="*/ 201 w 264"/>
                <a:gd name="T23" fmla="*/ 126 h 126"/>
                <a:gd name="T24" fmla="*/ 63 w 264"/>
                <a:gd name="T25" fmla="*/ 126 h 126"/>
                <a:gd name="T26" fmla="*/ 42 w 264"/>
                <a:gd name="T27" fmla="*/ 124 h 126"/>
                <a:gd name="T28" fmla="*/ 26 w 264"/>
                <a:gd name="T29" fmla="*/ 114 h 126"/>
                <a:gd name="T30" fmla="*/ 11 w 264"/>
                <a:gd name="T31" fmla="*/ 101 h 126"/>
                <a:gd name="T32" fmla="*/ 3 w 264"/>
                <a:gd name="T33" fmla="*/ 83 h 126"/>
                <a:gd name="T34" fmla="*/ 0 w 264"/>
                <a:gd name="T35" fmla="*/ 63 h 126"/>
                <a:gd name="T36" fmla="*/ 3 w 264"/>
                <a:gd name="T37" fmla="*/ 43 h 126"/>
                <a:gd name="T38" fmla="*/ 11 w 264"/>
                <a:gd name="T39" fmla="*/ 26 h 126"/>
                <a:gd name="T40" fmla="*/ 26 w 264"/>
                <a:gd name="T41" fmla="*/ 12 h 126"/>
                <a:gd name="T42" fmla="*/ 42 w 264"/>
                <a:gd name="T43" fmla="*/ 3 h 126"/>
                <a:gd name="T44" fmla="*/ 63 w 264"/>
                <a:gd name="T45" fmla="*/ 0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64" h="126">
                  <a:moveTo>
                    <a:pt x="63" y="0"/>
                  </a:moveTo>
                  <a:lnTo>
                    <a:pt x="201" y="0"/>
                  </a:lnTo>
                  <a:lnTo>
                    <a:pt x="221" y="3"/>
                  </a:lnTo>
                  <a:lnTo>
                    <a:pt x="238" y="12"/>
                  </a:lnTo>
                  <a:lnTo>
                    <a:pt x="252" y="26"/>
                  </a:lnTo>
                  <a:lnTo>
                    <a:pt x="261" y="43"/>
                  </a:lnTo>
                  <a:lnTo>
                    <a:pt x="264" y="63"/>
                  </a:lnTo>
                  <a:lnTo>
                    <a:pt x="261" y="83"/>
                  </a:lnTo>
                  <a:lnTo>
                    <a:pt x="252" y="101"/>
                  </a:lnTo>
                  <a:lnTo>
                    <a:pt x="238" y="114"/>
                  </a:lnTo>
                  <a:lnTo>
                    <a:pt x="221" y="124"/>
                  </a:lnTo>
                  <a:lnTo>
                    <a:pt x="201" y="126"/>
                  </a:lnTo>
                  <a:lnTo>
                    <a:pt x="63" y="126"/>
                  </a:lnTo>
                  <a:lnTo>
                    <a:pt x="42" y="124"/>
                  </a:lnTo>
                  <a:lnTo>
                    <a:pt x="26" y="114"/>
                  </a:lnTo>
                  <a:lnTo>
                    <a:pt x="11" y="101"/>
                  </a:lnTo>
                  <a:lnTo>
                    <a:pt x="3" y="83"/>
                  </a:lnTo>
                  <a:lnTo>
                    <a:pt x="0" y="63"/>
                  </a:lnTo>
                  <a:lnTo>
                    <a:pt x="3" y="43"/>
                  </a:lnTo>
                  <a:lnTo>
                    <a:pt x="11" y="26"/>
                  </a:lnTo>
                  <a:lnTo>
                    <a:pt x="26" y="12"/>
                  </a:lnTo>
                  <a:lnTo>
                    <a:pt x="42" y="3"/>
                  </a:lnTo>
                  <a:lnTo>
                    <a:pt x="6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121"/>
            <p:cNvSpPr>
              <a:spLocks/>
            </p:cNvSpPr>
            <p:nvPr/>
          </p:nvSpPr>
          <p:spPr bwMode="auto">
            <a:xfrm>
              <a:off x="4332" y="3032"/>
              <a:ext cx="266" cy="126"/>
            </a:xfrm>
            <a:custGeom>
              <a:avLst/>
              <a:gdLst>
                <a:gd name="T0" fmla="*/ 64 w 266"/>
                <a:gd name="T1" fmla="*/ 0 h 126"/>
                <a:gd name="T2" fmla="*/ 201 w 266"/>
                <a:gd name="T3" fmla="*/ 0 h 126"/>
                <a:gd name="T4" fmla="*/ 221 w 266"/>
                <a:gd name="T5" fmla="*/ 3 h 126"/>
                <a:gd name="T6" fmla="*/ 239 w 266"/>
                <a:gd name="T7" fmla="*/ 12 h 126"/>
                <a:gd name="T8" fmla="*/ 252 w 266"/>
                <a:gd name="T9" fmla="*/ 26 h 126"/>
                <a:gd name="T10" fmla="*/ 262 w 266"/>
                <a:gd name="T11" fmla="*/ 43 h 126"/>
                <a:gd name="T12" fmla="*/ 266 w 266"/>
                <a:gd name="T13" fmla="*/ 63 h 126"/>
                <a:gd name="T14" fmla="*/ 262 w 266"/>
                <a:gd name="T15" fmla="*/ 83 h 126"/>
                <a:gd name="T16" fmla="*/ 252 w 266"/>
                <a:gd name="T17" fmla="*/ 101 h 126"/>
                <a:gd name="T18" fmla="*/ 239 w 266"/>
                <a:gd name="T19" fmla="*/ 114 h 126"/>
                <a:gd name="T20" fmla="*/ 221 w 266"/>
                <a:gd name="T21" fmla="*/ 124 h 126"/>
                <a:gd name="T22" fmla="*/ 201 w 266"/>
                <a:gd name="T23" fmla="*/ 126 h 126"/>
                <a:gd name="T24" fmla="*/ 64 w 266"/>
                <a:gd name="T25" fmla="*/ 126 h 126"/>
                <a:gd name="T26" fmla="*/ 44 w 266"/>
                <a:gd name="T27" fmla="*/ 124 h 126"/>
                <a:gd name="T28" fmla="*/ 26 w 266"/>
                <a:gd name="T29" fmla="*/ 114 h 126"/>
                <a:gd name="T30" fmla="*/ 13 w 266"/>
                <a:gd name="T31" fmla="*/ 101 h 126"/>
                <a:gd name="T32" fmla="*/ 3 w 266"/>
                <a:gd name="T33" fmla="*/ 83 h 126"/>
                <a:gd name="T34" fmla="*/ 0 w 266"/>
                <a:gd name="T35" fmla="*/ 63 h 126"/>
                <a:gd name="T36" fmla="*/ 3 w 266"/>
                <a:gd name="T37" fmla="*/ 43 h 126"/>
                <a:gd name="T38" fmla="*/ 13 w 266"/>
                <a:gd name="T39" fmla="*/ 26 h 126"/>
                <a:gd name="T40" fmla="*/ 26 w 266"/>
                <a:gd name="T41" fmla="*/ 12 h 126"/>
                <a:gd name="T42" fmla="*/ 44 w 266"/>
                <a:gd name="T43" fmla="*/ 3 h 126"/>
                <a:gd name="T44" fmla="*/ 64 w 266"/>
                <a:gd name="T45" fmla="*/ 0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66" h="126">
                  <a:moveTo>
                    <a:pt x="64" y="0"/>
                  </a:moveTo>
                  <a:lnTo>
                    <a:pt x="201" y="0"/>
                  </a:lnTo>
                  <a:lnTo>
                    <a:pt x="221" y="3"/>
                  </a:lnTo>
                  <a:lnTo>
                    <a:pt x="239" y="12"/>
                  </a:lnTo>
                  <a:lnTo>
                    <a:pt x="252" y="26"/>
                  </a:lnTo>
                  <a:lnTo>
                    <a:pt x="262" y="43"/>
                  </a:lnTo>
                  <a:lnTo>
                    <a:pt x="266" y="63"/>
                  </a:lnTo>
                  <a:lnTo>
                    <a:pt x="262" y="83"/>
                  </a:lnTo>
                  <a:lnTo>
                    <a:pt x="252" y="101"/>
                  </a:lnTo>
                  <a:lnTo>
                    <a:pt x="239" y="114"/>
                  </a:lnTo>
                  <a:lnTo>
                    <a:pt x="221" y="124"/>
                  </a:lnTo>
                  <a:lnTo>
                    <a:pt x="201" y="126"/>
                  </a:lnTo>
                  <a:lnTo>
                    <a:pt x="64" y="126"/>
                  </a:lnTo>
                  <a:lnTo>
                    <a:pt x="44" y="124"/>
                  </a:lnTo>
                  <a:lnTo>
                    <a:pt x="26" y="114"/>
                  </a:lnTo>
                  <a:lnTo>
                    <a:pt x="13" y="101"/>
                  </a:lnTo>
                  <a:lnTo>
                    <a:pt x="3" y="83"/>
                  </a:lnTo>
                  <a:lnTo>
                    <a:pt x="0" y="63"/>
                  </a:lnTo>
                  <a:lnTo>
                    <a:pt x="3" y="43"/>
                  </a:lnTo>
                  <a:lnTo>
                    <a:pt x="13" y="26"/>
                  </a:lnTo>
                  <a:lnTo>
                    <a:pt x="26" y="12"/>
                  </a:lnTo>
                  <a:lnTo>
                    <a:pt x="44" y="3"/>
                  </a:lnTo>
                  <a:lnTo>
                    <a:pt x="6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5" name="Group 185"/>
          <p:cNvGrpSpPr>
            <a:grpSpLocks noChangeAspect="1"/>
          </p:cNvGrpSpPr>
          <p:nvPr/>
        </p:nvGrpSpPr>
        <p:grpSpPr bwMode="auto">
          <a:xfrm>
            <a:off x="1964163" y="2596662"/>
            <a:ext cx="353515" cy="300862"/>
            <a:chOff x="3912" y="2397"/>
            <a:chExt cx="3122" cy="2657"/>
          </a:xfrm>
          <a:solidFill>
            <a:schemeClr val="bg1"/>
          </a:solidFill>
        </p:grpSpPr>
        <p:sp>
          <p:nvSpPr>
            <p:cNvPr id="36" name="Freeform 187"/>
            <p:cNvSpPr>
              <a:spLocks/>
            </p:cNvSpPr>
            <p:nvPr/>
          </p:nvSpPr>
          <p:spPr bwMode="auto">
            <a:xfrm>
              <a:off x="5780" y="2397"/>
              <a:ext cx="552" cy="325"/>
            </a:xfrm>
            <a:custGeom>
              <a:avLst/>
              <a:gdLst>
                <a:gd name="T0" fmla="*/ 563 w 1105"/>
                <a:gd name="T1" fmla="*/ 0 h 650"/>
                <a:gd name="T2" fmla="*/ 637 w 1105"/>
                <a:gd name="T3" fmla="*/ 4 h 650"/>
                <a:gd name="T4" fmla="*/ 709 w 1105"/>
                <a:gd name="T5" fmla="*/ 16 h 650"/>
                <a:gd name="T6" fmla="*/ 777 w 1105"/>
                <a:gd name="T7" fmla="*/ 35 h 650"/>
                <a:gd name="T8" fmla="*/ 841 w 1105"/>
                <a:gd name="T9" fmla="*/ 59 h 650"/>
                <a:gd name="T10" fmla="*/ 900 w 1105"/>
                <a:gd name="T11" fmla="*/ 90 h 650"/>
                <a:gd name="T12" fmla="*/ 951 w 1105"/>
                <a:gd name="T13" fmla="*/ 127 h 650"/>
                <a:gd name="T14" fmla="*/ 997 w 1105"/>
                <a:gd name="T15" fmla="*/ 167 h 650"/>
                <a:gd name="T16" fmla="*/ 1033 w 1105"/>
                <a:gd name="T17" fmla="*/ 213 h 650"/>
                <a:gd name="T18" fmla="*/ 1061 w 1105"/>
                <a:gd name="T19" fmla="*/ 262 h 650"/>
                <a:gd name="T20" fmla="*/ 1080 w 1105"/>
                <a:gd name="T21" fmla="*/ 315 h 650"/>
                <a:gd name="T22" fmla="*/ 1089 w 1105"/>
                <a:gd name="T23" fmla="*/ 370 h 650"/>
                <a:gd name="T24" fmla="*/ 1105 w 1105"/>
                <a:gd name="T25" fmla="*/ 493 h 650"/>
                <a:gd name="T26" fmla="*/ 1103 w 1105"/>
                <a:gd name="T27" fmla="*/ 518 h 650"/>
                <a:gd name="T28" fmla="*/ 1093 w 1105"/>
                <a:gd name="T29" fmla="*/ 539 h 650"/>
                <a:gd name="T30" fmla="*/ 1074 w 1105"/>
                <a:gd name="T31" fmla="*/ 554 h 650"/>
                <a:gd name="T32" fmla="*/ 1053 w 1105"/>
                <a:gd name="T33" fmla="*/ 563 h 650"/>
                <a:gd name="T34" fmla="*/ 1027 w 1105"/>
                <a:gd name="T35" fmla="*/ 561 h 650"/>
                <a:gd name="T36" fmla="*/ 919 w 1105"/>
                <a:gd name="T37" fmla="*/ 539 h 650"/>
                <a:gd name="T38" fmla="*/ 807 w 1105"/>
                <a:gd name="T39" fmla="*/ 525 h 650"/>
                <a:gd name="T40" fmla="*/ 692 w 1105"/>
                <a:gd name="T41" fmla="*/ 520 h 650"/>
                <a:gd name="T42" fmla="*/ 568 w 1105"/>
                <a:gd name="T43" fmla="*/ 525 h 650"/>
                <a:gd name="T44" fmla="*/ 447 w 1105"/>
                <a:gd name="T45" fmla="*/ 541 h 650"/>
                <a:gd name="T46" fmla="*/ 328 w 1105"/>
                <a:gd name="T47" fmla="*/ 567 h 650"/>
                <a:gd name="T48" fmla="*/ 212 w 1105"/>
                <a:gd name="T49" fmla="*/ 601 h 650"/>
                <a:gd name="T50" fmla="*/ 100 w 1105"/>
                <a:gd name="T51" fmla="*/ 647 h 650"/>
                <a:gd name="T52" fmla="*/ 76 w 1105"/>
                <a:gd name="T53" fmla="*/ 650 h 650"/>
                <a:gd name="T54" fmla="*/ 53 w 1105"/>
                <a:gd name="T55" fmla="*/ 647 h 650"/>
                <a:gd name="T56" fmla="*/ 34 w 1105"/>
                <a:gd name="T57" fmla="*/ 635 h 650"/>
                <a:gd name="T58" fmla="*/ 19 w 1105"/>
                <a:gd name="T59" fmla="*/ 616 h 650"/>
                <a:gd name="T60" fmla="*/ 11 w 1105"/>
                <a:gd name="T61" fmla="*/ 592 h 650"/>
                <a:gd name="T62" fmla="*/ 0 w 1105"/>
                <a:gd name="T63" fmla="*/ 387 h 650"/>
                <a:gd name="T64" fmla="*/ 6 w 1105"/>
                <a:gd name="T65" fmla="*/ 334 h 650"/>
                <a:gd name="T66" fmla="*/ 21 w 1105"/>
                <a:gd name="T67" fmla="*/ 283 h 650"/>
                <a:gd name="T68" fmla="*/ 47 w 1105"/>
                <a:gd name="T69" fmla="*/ 235 h 650"/>
                <a:gd name="T70" fmla="*/ 82 w 1105"/>
                <a:gd name="T71" fmla="*/ 192 h 650"/>
                <a:gd name="T72" fmla="*/ 123 w 1105"/>
                <a:gd name="T73" fmla="*/ 150 h 650"/>
                <a:gd name="T74" fmla="*/ 172 w 1105"/>
                <a:gd name="T75" fmla="*/ 112 h 650"/>
                <a:gd name="T76" fmla="*/ 227 w 1105"/>
                <a:gd name="T77" fmla="*/ 80 h 650"/>
                <a:gd name="T78" fmla="*/ 288 w 1105"/>
                <a:gd name="T79" fmla="*/ 52 h 650"/>
                <a:gd name="T80" fmla="*/ 352 w 1105"/>
                <a:gd name="T81" fmla="*/ 31 h 650"/>
                <a:gd name="T82" fmla="*/ 421 w 1105"/>
                <a:gd name="T83" fmla="*/ 14 h 650"/>
                <a:gd name="T84" fmla="*/ 491 w 1105"/>
                <a:gd name="T85" fmla="*/ 2 h 650"/>
                <a:gd name="T86" fmla="*/ 563 w 1105"/>
                <a:gd name="T87" fmla="*/ 0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05" h="650">
                  <a:moveTo>
                    <a:pt x="563" y="0"/>
                  </a:moveTo>
                  <a:lnTo>
                    <a:pt x="637" y="4"/>
                  </a:lnTo>
                  <a:lnTo>
                    <a:pt x="709" y="16"/>
                  </a:lnTo>
                  <a:lnTo>
                    <a:pt x="777" y="35"/>
                  </a:lnTo>
                  <a:lnTo>
                    <a:pt x="841" y="59"/>
                  </a:lnTo>
                  <a:lnTo>
                    <a:pt x="900" y="90"/>
                  </a:lnTo>
                  <a:lnTo>
                    <a:pt x="951" y="127"/>
                  </a:lnTo>
                  <a:lnTo>
                    <a:pt x="997" y="167"/>
                  </a:lnTo>
                  <a:lnTo>
                    <a:pt x="1033" y="213"/>
                  </a:lnTo>
                  <a:lnTo>
                    <a:pt x="1061" y="262"/>
                  </a:lnTo>
                  <a:lnTo>
                    <a:pt x="1080" y="315"/>
                  </a:lnTo>
                  <a:lnTo>
                    <a:pt x="1089" y="370"/>
                  </a:lnTo>
                  <a:lnTo>
                    <a:pt x="1105" y="493"/>
                  </a:lnTo>
                  <a:lnTo>
                    <a:pt x="1103" y="518"/>
                  </a:lnTo>
                  <a:lnTo>
                    <a:pt x="1093" y="539"/>
                  </a:lnTo>
                  <a:lnTo>
                    <a:pt x="1074" y="554"/>
                  </a:lnTo>
                  <a:lnTo>
                    <a:pt x="1053" y="563"/>
                  </a:lnTo>
                  <a:lnTo>
                    <a:pt x="1027" y="561"/>
                  </a:lnTo>
                  <a:lnTo>
                    <a:pt x="919" y="539"/>
                  </a:lnTo>
                  <a:lnTo>
                    <a:pt x="807" y="525"/>
                  </a:lnTo>
                  <a:lnTo>
                    <a:pt x="692" y="520"/>
                  </a:lnTo>
                  <a:lnTo>
                    <a:pt x="568" y="525"/>
                  </a:lnTo>
                  <a:lnTo>
                    <a:pt x="447" y="541"/>
                  </a:lnTo>
                  <a:lnTo>
                    <a:pt x="328" y="567"/>
                  </a:lnTo>
                  <a:lnTo>
                    <a:pt x="212" y="601"/>
                  </a:lnTo>
                  <a:lnTo>
                    <a:pt x="100" y="647"/>
                  </a:lnTo>
                  <a:lnTo>
                    <a:pt x="76" y="650"/>
                  </a:lnTo>
                  <a:lnTo>
                    <a:pt x="53" y="647"/>
                  </a:lnTo>
                  <a:lnTo>
                    <a:pt x="34" y="635"/>
                  </a:lnTo>
                  <a:lnTo>
                    <a:pt x="19" y="616"/>
                  </a:lnTo>
                  <a:lnTo>
                    <a:pt x="11" y="592"/>
                  </a:lnTo>
                  <a:lnTo>
                    <a:pt x="0" y="387"/>
                  </a:lnTo>
                  <a:lnTo>
                    <a:pt x="6" y="334"/>
                  </a:lnTo>
                  <a:lnTo>
                    <a:pt x="21" y="283"/>
                  </a:lnTo>
                  <a:lnTo>
                    <a:pt x="47" y="235"/>
                  </a:lnTo>
                  <a:lnTo>
                    <a:pt x="82" y="192"/>
                  </a:lnTo>
                  <a:lnTo>
                    <a:pt x="123" y="150"/>
                  </a:lnTo>
                  <a:lnTo>
                    <a:pt x="172" y="112"/>
                  </a:lnTo>
                  <a:lnTo>
                    <a:pt x="227" y="80"/>
                  </a:lnTo>
                  <a:lnTo>
                    <a:pt x="288" y="52"/>
                  </a:lnTo>
                  <a:lnTo>
                    <a:pt x="352" y="31"/>
                  </a:lnTo>
                  <a:lnTo>
                    <a:pt x="421" y="14"/>
                  </a:lnTo>
                  <a:lnTo>
                    <a:pt x="491" y="2"/>
                  </a:lnTo>
                  <a:lnTo>
                    <a:pt x="56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188"/>
            <p:cNvSpPr>
              <a:spLocks noEditPoints="1"/>
            </p:cNvSpPr>
            <p:nvPr/>
          </p:nvSpPr>
          <p:spPr bwMode="auto">
            <a:xfrm>
              <a:off x="3912" y="2747"/>
              <a:ext cx="3122" cy="2307"/>
            </a:xfrm>
            <a:custGeom>
              <a:avLst/>
              <a:gdLst>
                <a:gd name="T0" fmla="*/ 4429 w 6244"/>
                <a:gd name="T1" fmla="*/ 3011 h 4614"/>
                <a:gd name="T2" fmla="*/ 4035 w 6244"/>
                <a:gd name="T3" fmla="*/ 3310 h 4614"/>
                <a:gd name="T4" fmla="*/ 3975 w 6244"/>
                <a:gd name="T5" fmla="*/ 3729 h 4614"/>
                <a:gd name="T6" fmla="*/ 4312 w 6244"/>
                <a:gd name="T7" fmla="*/ 4095 h 4614"/>
                <a:gd name="T8" fmla="*/ 4909 w 6244"/>
                <a:gd name="T9" fmla="*/ 4242 h 4614"/>
                <a:gd name="T10" fmla="*/ 5506 w 6244"/>
                <a:gd name="T11" fmla="*/ 4095 h 4614"/>
                <a:gd name="T12" fmla="*/ 5845 w 6244"/>
                <a:gd name="T13" fmla="*/ 3729 h 4614"/>
                <a:gd name="T14" fmla="*/ 5771 w 6244"/>
                <a:gd name="T15" fmla="*/ 3293 h 4614"/>
                <a:gd name="T16" fmla="*/ 5327 w 6244"/>
                <a:gd name="T17" fmla="*/ 2988 h 4614"/>
                <a:gd name="T18" fmla="*/ 1230 w 6244"/>
                <a:gd name="T19" fmla="*/ 2922 h 4614"/>
                <a:gd name="T20" fmla="*/ 693 w 6244"/>
                <a:gd name="T21" fmla="*/ 3090 h 4614"/>
                <a:gd name="T22" fmla="*/ 394 w 6244"/>
                <a:gd name="T23" fmla="*/ 3441 h 4614"/>
                <a:gd name="T24" fmla="*/ 472 w 6244"/>
                <a:gd name="T25" fmla="*/ 3867 h 4614"/>
                <a:gd name="T26" fmla="*/ 915 w 6244"/>
                <a:gd name="T27" fmla="*/ 4172 h 4614"/>
                <a:gd name="T28" fmla="*/ 1550 w 6244"/>
                <a:gd name="T29" fmla="*/ 4223 h 4614"/>
                <a:gd name="T30" fmla="*/ 2080 w 6244"/>
                <a:gd name="T31" fmla="*/ 3990 h 4614"/>
                <a:gd name="T32" fmla="*/ 2294 w 6244"/>
                <a:gd name="T33" fmla="*/ 3579 h 4614"/>
                <a:gd name="T34" fmla="*/ 2080 w 6244"/>
                <a:gd name="T35" fmla="*/ 3170 h 4614"/>
                <a:gd name="T36" fmla="*/ 1550 w 6244"/>
                <a:gd name="T37" fmla="*/ 2937 h 4614"/>
                <a:gd name="T38" fmla="*/ 2940 w 6244"/>
                <a:gd name="T39" fmla="*/ 2353 h 4614"/>
                <a:gd name="T40" fmla="*/ 2732 w 6244"/>
                <a:gd name="T41" fmla="*/ 2554 h 4614"/>
                <a:gd name="T42" fmla="*/ 2842 w 6244"/>
                <a:gd name="T43" fmla="*/ 2795 h 4614"/>
                <a:gd name="T44" fmla="*/ 3187 w 6244"/>
                <a:gd name="T45" fmla="*/ 2872 h 4614"/>
                <a:gd name="T46" fmla="*/ 3475 w 6244"/>
                <a:gd name="T47" fmla="*/ 2726 h 4614"/>
                <a:gd name="T48" fmla="*/ 3475 w 6244"/>
                <a:gd name="T49" fmla="*/ 2473 h 4614"/>
                <a:gd name="T50" fmla="*/ 3187 w 6244"/>
                <a:gd name="T51" fmla="*/ 2327 h 4614"/>
                <a:gd name="T52" fmla="*/ 2203 w 6244"/>
                <a:gd name="T53" fmla="*/ 58 h 4614"/>
                <a:gd name="T54" fmla="*/ 2654 w 6244"/>
                <a:gd name="T55" fmla="*/ 333 h 4614"/>
                <a:gd name="T56" fmla="*/ 2794 w 6244"/>
                <a:gd name="T57" fmla="*/ 701 h 4614"/>
                <a:gd name="T58" fmla="*/ 3122 w 6244"/>
                <a:gd name="T59" fmla="*/ 765 h 4614"/>
                <a:gd name="T60" fmla="*/ 3446 w 6244"/>
                <a:gd name="T61" fmla="*/ 699 h 4614"/>
                <a:gd name="T62" fmla="*/ 3588 w 6244"/>
                <a:gd name="T63" fmla="*/ 331 h 4614"/>
                <a:gd name="T64" fmla="*/ 4039 w 6244"/>
                <a:gd name="T65" fmla="*/ 58 h 4614"/>
                <a:gd name="T66" fmla="*/ 4636 w 6244"/>
                <a:gd name="T67" fmla="*/ 17 h 4614"/>
                <a:gd name="T68" fmla="*/ 5146 w 6244"/>
                <a:gd name="T69" fmla="*/ 252 h 4614"/>
                <a:gd name="T70" fmla="*/ 5350 w 6244"/>
                <a:gd name="T71" fmla="*/ 672 h 4614"/>
                <a:gd name="T72" fmla="*/ 5824 w 6244"/>
                <a:gd name="T73" fmla="*/ 1834 h 4614"/>
                <a:gd name="T74" fmla="*/ 6225 w 6244"/>
                <a:gd name="T75" fmla="*/ 3418 h 4614"/>
                <a:gd name="T76" fmla="*/ 6237 w 6244"/>
                <a:gd name="T77" fmla="*/ 3680 h 4614"/>
                <a:gd name="T78" fmla="*/ 5972 w 6244"/>
                <a:gd name="T79" fmla="*/ 4206 h 4614"/>
                <a:gd name="T80" fmla="*/ 5401 w 6244"/>
                <a:gd name="T81" fmla="*/ 4542 h 4614"/>
                <a:gd name="T82" fmla="*/ 4657 w 6244"/>
                <a:gd name="T83" fmla="*/ 4595 h 4614"/>
                <a:gd name="T84" fmla="*/ 4013 w 6244"/>
                <a:gd name="T85" fmla="*/ 4343 h 4614"/>
                <a:gd name="T86" fmla="*/ 3632 w 6244"/>
                <a:gd name="T87" fmla="*/ 3871 h 4614"/>
                <a:gd name="T88" fmla="*/ 3408 w 6244"/>
                <a:gd name="T89" fmla="*/ 3168 h 4614"/>
                <a:gd name="T90" fmla="*/ 2836 w 6244"/>
                <a:gd name="T91" fmla="*/ 3166 h 4614"/>
                <a:gd name="T92" fmla="*/ 2613 w 6244"/>
                <a:gd name="T93" fmla="*/ 3871 h 4614"/>
                <a:gd name="T94" fmla="*/ 2232 w 6244"/>
                <a:gd name="T95" fmla="*/ 4343 h 4614"/>
                <a:gd name="T96" fmla="*/ 1586 w 6244"/>
                <a:gd name="T97" fmla="*/ 4595 h 4614"/>
                <a:gd name="T98" fmla="*/ 843 w 6244"/>
                <a:gd name="T99" fmla="*/ 4542 h 4614"/>
                <a:gd name="T100" fmla="*/ 271 w 6244"/>
                <a:gd name="T101" fmla="*/ 4206 h 4614"/>
                <a:gd name="T102" fmla="*/ 6 w 6244"/>
                <a:gd name="T103" fmla="*/ 3680 h 4614"/>
                <a:gd name="T104" fmla="*/ 17 w 6244"/>
                <a:gd name="T105" fmla="*/ 3418 h 4614"/>
                <a:gd name="T106" fmla="*/ 419 w 6244"/>
                <a:gd name="T107" fmla="*/ 1834 h 4614"/>
                <a:gd name="T108" fmla="*/ 892 w 6244"/>
                <a:gd name="T109" fmla="*/ 672 h 4614"/>
                <a:gd name="T110" fmla="*/ 1097 w 6244"/>
                <a:gd name="T111" fmla="*/ 252 h 4614"/>
                <a:gd name="T112" fmla="*/ 1607 w 6244"/>
                <a:gd name="T113" fmla="*/ 17 h 4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244" h="4614">
                  <a:moveTo>
                    <a:pt x="4909" y="2918"/>
                  </a:moveTo>
                  <a:lnTo>
                    <a:pt x="4806" y="2922"/>
                  </a:lnTo>
                  <a:lnTo>
                    <a:pt x="4706" y="2935"/>
                  </a:lnTo>
                  <a:lnTo>
                    <a:pt x="4609" y="2952"/>
                  </a:lnTo>
                  <a:lnTo>
                    <a:pt x="4517" y="2978"/>
                  </a:lnTo>
                  <a:lnTo>
                    <a:pt x="4429" y="3011"/>
                  </a:lnTo>
                  <a:lnTo>
                    <a:pt x="4346" y="3049"/>
                  </a:lnTo>
                  <a:lnTo>
                    <a:pt x="4270" y="3090"/>
                  </a:lnTo>
                  <a:lnTo>
                    <a:pt x="4200" y="3140"/>
                  </a:lnTo>
                  <a:lnTo>
                    <a:pt x="4138" y="3193"/>
                  </a:lnTo>
                  <a:lnTo>
                    <a:pt x="4083" y="3249"/>
                  </a:lnTo>
                  <a:lnTo>
                    <a:pt x="4035" y="3310"/>
                  </a:lnTo>
                  <a:lnTo>
                    <a:pt x="3999" y="3373"/>
                  </a:lnTo>
                  <a:lnTo>
                    <a:pt x="3971" y="3441"/>
                  </a:lnTo>
                  <a:lnTo>
                    <a:pt x="3954" y="3509"/>
                  </a:lnTo>
                  <a:lnTo>
                    <a:pt x="3948" y="3579"/>
                  </a:lnTo>
                  <a:lnTo>
                    <a:pt x="3956" y="3657"/>
                  </a:lnTo>
                  <a:lnTo>
                    <a:pt x="3975" y="3729"/>
                  </a:lnTo>
                  <a:lnTo>
                    <a:pt x="4005" y="3801"/>
                  </a:lnTo>
                  <a:lnTo>
                    <a:pt x="4049" y="3867"/>
                  </a:lnTo>
                  <a:lnTo>
                    <a:pt x="4102" y="3932"/>
                  </a:lnTo>
                  <a:lnTo>
                    <a:pt x="4162" y="3990"/>
                  </a:lnTo>
                  <a:lnTo>
                    <a:pt x="4234" y="4045"/>
                  </a:lnTo>
                  <a:lnTo>
                    <a:pt x="4312" y="4095"/>
                  </a:lnTo>
                  <a:lnTo>
                    <a:pt x="4399" y="4136"/>
                  </a:lnTo>
                  <a:lnTo>
                    <a:pt x="4492" y="4172"/>
                  </a:lnTo>
                  <a:lnTo>
                    <a:pt x="4589" y="4203"/>
                  </a:lnTo>
                  <a:lnTo>
                    <a:pt x="4693" y="4223"/>
                  </a:lnTo>
                  <a:lnTo>
                    <a:pt x="4799" y="4237"/>
                  </a:lnTo>
                  <a:lnTo>
                    <a:pt x="4909" y="4242"/>
                  </a:lnTo>
                  <a:lnTo>
                    <a:pt x="5021" y="4237"/>
                  </a:lnTo>
                  <a:lnTo>
                    <a:pt x="5127" y="4223"/>
                  </a:lnTo>
                  <a:lnTo>
                    <a:pt x="5229" y="4203"/>
                  </a:lnTo>
                  <a:lnTo>
                    <a:pt x="5327" y="4172"/>
                  </a:lnTo>
                  <a:lnTo>
                    <a:pt x="5420" y="4136"/>
                  </a:lnTo>
                  <a:lnTo>
                    <a:pt x="5506" y="4095"/>
                  </a:lnTo>
                  <a:lnTo>
                    <a:pt x="5585" y="4045"/>
                  </a:lnTo>
                  <a:lnTo>
                    <a:pt x="5655" y="3990"/>
                  </a:lnTo>
                  <a:lnTo>
                    <a:pt x="5718" y="3932"/>
                  </a:lnTo>
                  <a:lnTo>
                    <a:pt x="5771" y="3867"/>
                  </a:lnTo>
                  <a:lnTo>
                    <a:pt x="5812" y="3801"/>
                  </a:lnTo>
                  <a:lnTo>
                    <a:pt x="5845" y="3729"/>
                  </a:lnTo>
                  <a:lnTo>
                    <a:pt x="5864" y="3657"/>
                  </a:lnTo>
                  <a:lnTo>
                    <a:pt x="5869" y="3579"/>
                  </a:lnTo>
                  <a:lnTo>
                    <a:pt x="5864" y="3503"/>
                  </a:lnTo>
                  <a:lnTo>
                    <a:pt x="5845" y="3431"/>
                  </a:lnTo>
                  <a:lnTo>
                    <a:pt x="5812" y="3359"/>
                  </a:lnTo>
                  <a:lnTo>
                    <a:pt x="5771" y="3293"/>
                  </a:lnTo>
                  <a:lnTo>
                    <a:pt x="5718" y="3229"/>
                  </a:lnTo>
                  <a:lnTo>
                    <a:pt x="5655" y="3170"/>
                  </a:lnTo>
                  <a:lnTo>
                    <a:pt x="5585" y="3115"/>
                  </a:lnTo>
                  <a:lnTo>
                    <a:pt x="5506" y="3066"/>
                  </a:lnTo>
                  <a:lnTo>
                    <a:pt x="5420" y="3024"/>
                  </a:lnTo>
                  <a:lnTo>
                    <a:pt x="5327" y="2988"/>
                  </a:lnTo>
                  <a:lnTo>
                    <a:pt x="5229" y="2958"/>
                  </a:lnTo>
                  <a:lnTo>
                    <a:pt x="5127" y="2937"/>
                  </a:lnTo>
                  <a:lnTo>
                    <a:pt x="5021" y="2924"/>
                  </a:lnTo>
                  <a:lnTo>
                    <a:pt x="4909" y="2918"/>
                  </a:lnTo>
                  <a:close/>
                  <a:moveTo>
                    <a:pt x="1334" y="2918"/>
                  </a:moveTo>
                  <a:lnTo>
                    <a:pt x="1230" y="2922"/>
                  </a:lnTo>
                  <a:lnTo>
                    <a:pt x="1129" y="2935"/>
                  </a:lnTo>
                  <a:lnTo>
                    <a:pt x="1033" y="2952"/>
                  </a:lnTo>
                  <a:lnTo>
                    <a:pt x="940" y="2978"/>
                  </a:lnTo>
                  <a:lnTo>
                    <a:pt x="853" y="3011"/>
                  </a:lnTo>
                  <a:lnTo>
                    <a:pt x="769" y="3049"/>
                  </a:lnTo>
                  <a:lnTo>
                    <a:pt x="693" y="3090"/>
                  </a:lnTo>
                  <a:lnTo>
                    <a:pt x="623" y="3140"/>
                  </a:lnTo>
                  <a:lnTo>
                    <a:pt x="561" y="3193"/>
                  </a:lnTo>
                  <a:lnTo>
                    <a:pt x="506" y="3249"/>
                  </a:lnTo>
                  <a:lnTo>
                    <a:pt x="458" y="3310"/>
                  </a:lnTo>
                  <a:lnTo>
                    <a:pt x="422" y="3373"/>
                  </a:lnTo>
                  <a:lnTo>
                    <a:pt x="394" y="3441"/>
                  </a:lnTo>
                  <a:lnTo>
                    <a:pt x="379" y="3509"/>
                  </a:lnTo>
                  <a:lnTo>
                    <a:pt x="371" y="3579"/>
                  </a:lnTo>
                  <a:lnTo>
                    <a:pt x="379" y="3657"/>
                  </a:lnTo>
                  <a:lnTo>
                    <a:pt x="398" y="3729"/>
                  </a:lnTo>
                  <a:lnTo>
                    <a:pt x="430" y="3801"/>
                  </a:lnTo>
                  <a:lnTo>
                    <a:pt x="472" y="3867"/>
                  </a:lnTo>
                  <a:lnTo>
                    <a:pt x="525" y="3932"/>
                  </a:lnTo>
                  <a:lnTo>
                    <a:pt x="587" y="3990"/>
                  </a:lnTo>
                  <a:lnTo>
                    <a:pt x="657" y="4045"/>
                  </a:lnTo>
                  <a:lnTo>
                    <a:pt x="737" y="4095"/>
                  </a:lnTo>
                  <a:lnTo>
                    <a:pt x="822" y="4136"/>
                  </a:lnTo>
                  <a:lnTo>
                    <a:pt x="915" y="4172"/>
                  </a:lnTo>
                  <a:lnTo>
                    <a:pt x="1014" y="4203"/>
                  </a:lnTo>
                  <a:lnTo>
                    <a:pt x="1116" y="4223"/>
                  </a:lnTo>
                  <a:lnTo>
                    <a:pt x="1222" y="4237"/>
                  </a:lnTo>
                  <a:lnTo>
                    <a:pt x="1334" y="4242"/>
                  </a:lnTo>
                  <a:lnTo>
                    <a:pt x="1444" y="4237"/>
                  </a:lnTo>
                  <a:lnTo>
                    <a:pt x="1550" y="4223"/>
                  </a:lnTo>
                  <a:lnTo>
                    <a:pt x="1652" y="4203"/>
                  </a:lnTo>
                  <a:lnTo>
                    <a:pt x="1751" y="4172"/>
                  </a:lnTo>
                  <a:lnTo>
                    <a:pt x="1843" y="4136"/>
                  </a:lnTo>
                  <a:lnTo>
                    <a:pt x="1931" y="4095"/>
                  </a:lnTo>
                  <a:lnTo>
                    <a:pt x="2008" y="4045"/>
                  </a:lnTo>
                  <a:lnTo>
                    <a:pt x="2080" y="3990"/>
                  </a:lnTo>
                  <a:lnTo>
                    <a:pt x="2141" y="3932"/>
                  </a:lnTo>
                  <a:lnTo>
                    <a:pt x="2194" y="3867"/>
                  </a:lnTo>
                  <a:lnTo>
                    <a:pt x="2236" y="3801"/>
                  </a:lnTo>
                  <a:lnTo>
                    <a:pt x="2268" y="3729"/>
                  </a:lnTo>
                  <a:lnTo>
                    <a:pt x="2287" y="3657"/>
                  </a:lnTo>
                  <a:lnTo>
                    <a:pt x="2294" y="3579"/>
                  </a:lnTo>
                  <a:lnTo>
                    <a:pt x="2287" y="3503"/>
                  </a:lnTo>
                  <a:lnTo>
                    <a:pt x="2268" y="3431"/>
                  </a:lnTo>
                  <a:lnTo>
                    <a:pt x="2236" y="3359"/>
                  </a:lnTo>
                  <a:lnTo>
                    <a:pt x="2194" y="3293"/>
                  </a:lnTo>
                  <a:lnTo>
                    <a:pt x="2141" y="3229"/>
                  </a:lnTo>
                  <a:lnTo>
                    <a:pt x="2080" y="3170"/>
                  </a:lnTo>
                  <a:lnTo>
                    <a:pt x="2008" y="3115"/>
                  </a:lnTo>
                  <a:lnTo>
                    <a:pt x="1931" y="3066"/>
                  </a:lnTo>
                  <a:lnTo>
                    <a:pt x="1843" y="3024"/>
                  </a:lnTo>
                  <a:lnTo>
                    <a:pt x="1751" y="2988"/>
                  </a:lnTo>
                  <a:lnTo>
                    <a:pt x="1652" y="2958"/>
                  </a:lnTo>
                  <a:lnTo>
                    <a:pt x="1550" y="2937"/>
                  </a:lnTo>
                  <a:lnTo>
                    <a:pt x="1444" y="2924"/>
                  </a:lnTo>
                  <a:lnTo>
                    <a:pt x="1334" y="2918"/>
                  </a:lnTo>
                  <a:close/>
                  <a:moveTo>
                    <a:pt x="3122" y="2323"/>
                  </a:moveTo>
                  <a:lnTo>
                    <a:pt x="3058" y="2327"/>
                  </a:lnTo>
                  <a:lnTo>
                    <a:pt x="2997" y="2336"/>
                  </a:lnTo>
                  <a:lnTo>
                    <a:pt x="2940" y="2353"/>
                  </a:lnTo>
                  <a:lnTo>
                    <a:pt x="2889" y="2376"/>
                  </a:lnTo>
                  <a:lnTo>
                    <a:pt x="2842" y="2404"/>
                  </a:lnTo>
                  <a:lnTo>
                    <a:pt x="2802" y="2437"/>
                  </a:lnTo>
                  <a:lnTo>
                    <a:pt x="2770" y="2473"/>
                  </a:lnTo>
                  <a:lnTo>
                    <a:pt x="2747" y="2512"/>
                  </a:lnTo>
                  <a:lnTo>
                    <a:pt x="2732" y="2554"/>
                  </a:lnTo>
                  <a:lnTo>
                    <a:pt x="2726" y="2599"/>
                  </a:lnTo>
                  <a:lnTo>
                    <a:pt x="2732" y="2643"/>
                  </a:lnTo>
                  <a:lnTo>
                    <a:pt x="2747" y="2687"/>
                  </a:lnTo>
                  <a:lnTo>
                    <a:pt x="2770" y="2726"/>
                  </a:lnTo>
                  <a:lnTo>
                    <a:pt x="2802" y="2762"/>
                  </a:lnTo>
                  <a:lnTo>
                    <a:pt x="2842" y="2795"/>
                  </a:lnTo>
                  <a:lnTo>
                    <a:pt x="2889" y="2821"/>
                  </a:lnTo>
                  <a:lnTo>
                    <a:pt x="2940" y="2844"/>
                  </a:lnTo>
                  <a:lnTo>
                    <a:pt x="2997" y="2861"/>
                  </a:lnTo>
                  <a:lnTo>
                    <a:pt x="3058" y="2872"/>
                  </a:lnTo>
                  <a:lnTo>
                    <a:pt x="3122" y="2874"/>
                  </a:lnTo>
                  <a:lnTo>
                    <a:pt x="3187" y="2872"/>
                  </a:lnTo>
                  <a:lnTo>
                    <a:pt x="3247" y="2861"/>
                  </a:lnTo>
                  <a:lnTo>
                    <a:pt x="3304" y="2844"/>
                  </a:lnTo>
                  <a:lnTo>
                    <a:pt x="3357" y="2821"/>
                  </a:lnTo>
                  <a:lnTo>
                    <a:pt x="3403" y="2795"/>
                  </a:lnTo>
                  <a:lnTo>
                    <a:pt x="3442" y="2762"/>
                  </a:lnTo>
                  <a:lnTo>
                    <a:pt x="3475" y="2726"/>
                  </a:lnTo>
                  <a:lnTo>
                    <a:pt x="3499" y="2687"/>
                  </a:lnTo>
                  <a:lnTo>
                    <a:pt x="3514" y="2643"/>
                  </a:lnTo>
                  <a:lnTo>
                    <a:pt x="3518" y="2599"/>
                  </a:lnTo>
                  <a:lnTo>
                    <a:pt x="3514" y="2554"/>
                  </a:lnTo>
                  <a:lnTo>
                    <a:pt x="3499" y="2512"/>
                  </a:lnTo>
                  <a:lnTo>
                    <a:pt x="3475" y="2473"/>
                  </a:lnTo>
                  <a:lnTo>
                    <a:pt x="3442" y="2437"/>
                  </a:lnTo>
                  <a:lnTo>
                    <a:pt x="3403" y="2404"/>
                  </a:lnTo>
                  <a:lnTo>
                    <a:pt x="3357" y="2376"/>
                  </a:lnTo>
                  <a:lnTo>
                    <a:pt x="3304" y="2353"/>
                  </a:lnTo>
                  <a:lnTo>
                    <a:pt x="3247" y="2336"/>
                  </a:lnTo>
                  <a:lnTo>
                    <a:pt x="3187" y="2327"/>
                  </a:lnTo>
                  <a:lnTo>
                    <a:pt x="3122" y="2323"/>
                  </a:lnTo>
                  <a:close/>
                  <a:moveTo>
                    <a:pt x="1815" y="0"/>
                  </a:moveTo>
                  <a:lnTo>
                    <a:pt x="1915" y="3"/>
                  </a:lnTo>
                  <a:lnTo>
                    <a:pt x="2014" y="15"/>
                  </a:lnTo>
                  <a:lnTo>
                    <a:pt x="2111" y="34"/>
                  </a:lnTo>
                  <a:lnTo>
                    <a:pt x="2203" y="58"/>
                  </a:lnTo>
                  <a:lnTo>
                    <a:pt x="2292" y="91"/>
                  </a:lnTo>
                  <a:lnTo>
                    <a:pt x="2378" y="128"/>
                  </a:lnTo>
                  <a:lnTo>
                    <a:pt x="2457" y="172"/>
                  </a:lnTo>
                  <a:lnTo>
                    <a:pt x="2529" y="221"/>
                  </a:lnTo>
                  <a:lnTo>
                    <a:pt x="2596" y="274"/>
                  </a:lnTo>
                  <a:lnTo>
                    <a:pt x="2654" y="333"/>
                  </a:lnTo>
                  <a:lnTo>
                    <a:pt x="2704" y="394"/>
                  </a:lnTo>
                  <a:lnTo>
                    <a:pt x="2743" y="460"/>
                  </a:lnTo>
                  <a:lnTo>
                    <a:pt x="2772" y="528"/>
                  </a:lnTo>
                  <a:lnTo>
                    <a:pt x="2791" y="598"/>
                  </a:lnTo>
                  <a:lnTo>
                    <a:pt x="2796" y="672"/>
                  </a:lnTo>
                  <a:lnTo>
                    <a:pt x="2794" y="701"/>
                  </a:lnTo>
                  <a:lnTo>
                    <a:pt x="2793" y="727"/>
                  </a:lnTo>
                  <a:lnTo>
                    <a:pt x="2787" y="822"/>
                  </a:lnTo>
                  <a:lnTo>
                    <a:pt x="2865" y="797"/>
                  </a:lnTo>
                  <a:lnTo>
                    <a:pt x="2946" y="780"/>
                  </a:lnTo>
                  <a:lnTo>
                    <a:pt x="3033" y="769"/>
                  </a:lnTo>
                  <a:lnTo>
                    <a:pt x="3122" y="765"/>
                  </a:lnTo>
                  <a:lnTo>
                    <a:pt x="3211" y="769"/>
                  </a:lnTo>
                  <a:lnTo>
                    <a:pt x="3297" y="780"/>
                  </a:lnTo>
                  <a:lnTo>
                    <a:pt x="3380" y="797"/>
                  </a:lnTo>
                  <a:lnTo>
                    <a:pt x="3456" y="822"/>
                  </a:lnTo>
                  <a:lnTo>
                    <a:pt x="3450" y="727"/>
                  </a:lnTo>
                  <a:lnTo>
                    <a:pt x="3446" y="699"/>
                  </a:lnTo>
                  <a:lnTo>
                    <a:pt x="3446" y="672"/>
                  </a:lnTo>
                  <a:lnTo>
                    <a:pt x="3452" y="598"/>
                  </a:lnTo>
                  <a:lnTo>
                    <a:pt x="3471" y="526"/>
                  </a:lnTo>
                  <a:lnTo>
                    <a:pt x="3499" y="458"/>
                  </a:lnTo>
                  <a:lnTo>
                    <a:pt x="3539" y="394"/>
                  </a:lnTo>
                  <a:lnTo>
                    <a:pt x="3588" y="331"/>
                  </a:lnTo>
                  <a:lnTo>
                    <a:pt x="3647" y="274"/>
                  </a:lnTo>
                  <a:lnTo>
                    <a:pt x="3713" y="221"/>
                  </a:lnTo>
                  <a:lnTo>
                    <a:pt x="3785" y="172"/>
                  </a:lnTo>
                  <a:lnTo>
                    <a:pt x="3865" y="128"/>
                  </a:lnTo>
                  <a:lnTo>
                    <a:pt x="3950" y="91"/>
                  </a:lnTo>
                  <a:lnTo>
                    <a:pt x="4039" y="58"/>
                  </a:lnTo>
                  <a:lnTo>
                    <a:pt x="4132" y="34"/>
                  </a:lnTo>
                  <a:lnTo>
                    <a:pt x="4229" y="15"/>
                  </a:lnTo>
                  <a:lnTo>
                    <a:pt x="4327" y="3"/>
                  </a:lnTo>
                  <a:lnTo>
                    <a:pt x="4428" y="0"/>
                  </a:lnTo>
                  <a:lnTo>
                    <a:pt x="4534" y="3"/>
                  </a:lnTo>
                  <a:lnTo>
                    <a:pt x="4636" y="17"/>
                  </a:lnTo>
                  <a:lnTo>
                    <a:pt x="4736" y="38"/>
                  </a:lnTo>
                  <a:lnTo>
                    <a:pt x="4829" y="68"/>
                  </a:lnTo>
                  <a:lnTo>
                    <a:pt x="4918" y="104"/>
                  </a:lnTo>
                  <a:lnTo>
                    <a:pt x="5002" y="147"/>
                  </a:lnTo>
                  <a:lnTo>
                    <a:pt x="5077" y="197"/>
                  </a:lnTo>
                  <a:lnTo>
                    <a:pt x="5146" y="252"/>
                  </a:lnTo>
                  <a:lnTo>
                    <a:pt x="5204" y="312"/>
                  </a:lnTo>
                  <a:lnTo>
                    <a:pt x="5255" y="377"/>
                  </a:lnTo>
                  <a:lnTo>
                    <a:pt x="5295" y="447"/>
                  </a:lnTo>
                  <a:lnTo>
                    <a:pt x="5326" y="519"/>
                  </a:lnTo>
                  <a:lnTo>
                    <a:pt x="5343" y="595"/>
                  </a:lnTo>
                  <a:lnTo>
                    <a:pt x="5350" y="672"/>
                  </a:lnTo>
                  <a:lnTo>
                    <a:pt x="5462" y="1548"/>
                  </a:lnTo>
                  <a:lnTo>
                    <a:pt x="5547" y="1595"/>
                  </a:lnTo>
                  <a:lnTo>
                    <a:pt x="5627" y="1648"/>
                  </a:lnTo>
                  <a:lnTo>
                    <a:pt x="5701" y="1705"/>
                  </a:lnTo>
                  <a:lnTo>
                    <a:pt x="5765" y="1768"/>
                  </a:lnTo>
                  <a:lnTo>
                    <a:pt x="5824" y="1834"/>
                  </a:lnTo>
                  <a:lnTo>
                    <a:pt x="5875" y="1904"/>
                  </a:lnTo>
                  <a:lnTo>
                    <a:pt x="5917" y="1978"/>
                  </a:lnTo>
                  <a:lnTo>
                    <a:pt x="5951" y="2054"/>
                  </a:lnTo>
                  <a:lnTo>
                    <a:pt x="5975" y="2133"/>
                  </a:lnTo>
                  <a:lnTo>
                    <a:pt x="5989" y="2217"/>
                  </a:lnTo>
                  <a:lnTo>
                    <a:pt x="6225" y="3418"/>
                  </a:lnTo>
                  <a:lnTo>
                    <a:pt x="6225" y="3422"/>
                  </a:lnTo>
                  <a:lnTo>
                    <a:pt x="6227" y="3426"/>
                  </a:lnTo>
                  <a:lnTo>
                    <a:pt x="6233" y="3464"/>
                  </a:lnTo>
                  <a:lnTo>
                    <a:pt x="6241" y="3520"/>
                  </a:lnTo>
                  <a:lnTo>
                    <a:pt x="6244" y="3579"/>
                  </a:lnTo>
                  <a:lnTo>
                    <a:pt x="6237" y="3680"/>
                  </a:lnTo>
                  <a:lnTo>
                    <a:pt x="6220" y="3776"/>
                  </a:lnTo>
                  <a:lnTo>
                    <a:pt x="6189" y="3871"/>
                  </a:lnTo>
                  <a:lnTo>
                    <a:pt x="6150" y="3960"/>
                  </a:lnTo>
                  <a:lnTo>
                    <a:pt x="6100" y="4047"/>
                  </a:lnTo>
                  <a:lnTo>
                    <a:pt x="6040" y="4129"/>
                  </a:lnTo>
                  <a:lnTo>
                    <a:pt x="5972" y="4206"/>
                  </a:lnTo>
                  <a:lnTo>
                    <a:pt x="5894" y="4277"/>
                  </a:lnTo>
                  <a:lnTo>
                    <a:pt x="5809" y="4343"/>
                  </a:lnTo>
                  <a:lnTo>
                    <a:pt x="5716" y="4403"/>
                  </a:lnTo>
                  <a:lnTo>
                    <a:pt x="5617" y="4457"/>
                  </a:lnTo>
                  <a:lnTo>
                    <a:pt x="5511" y="4502"/>
                  </a:lnTo>
                  <a:lnTo>
                    <a:pt x="5401" y="4542"/>
                  </a:lnTo>
                  <a:lnTo>
                    <a:pt x="5284" y="4572"/>
                  </a:lnTo>
                  <a:lnTo>
                    <a:pt x="5163" y="4595"/>
                  </a:lnTo>
                  <a:lnTo>
                    <a:pt x="5039" y="4610"/>
                  </a:lnTo>
                  <a:lnTo>
                    <a:pt x="4911" y="4614"/>
                  </a:lnTo>
                  <a:lnTo>
                    <a:pt x="4782" y="4610"/>
                  </a:lnTo>
                  <a:lnTo>
                    <a:pt x="4657" y="4595"/>
                  </a:lnTo>
                  <a:lnTo>
                    <a:pt x="4537" y="4572"/>
                  </a:lnTo>
                  <a:lnTo>
                    <a:pt x="4420" y="4542"/>
                  </a:lnTo>
                  <a:lnTo>
                    <a:pt x="4310" y="4502"/>
                  </a:lnTo>
                  <a:lnTo>
                    <a:pt x="4204" y="4457"/>
                  </a:lnTo>
                  <a:lnTo>
                    <a:pt x="4105" y="4403"/>
                  </a:lnTo>
                  <a:lnTo>
                    <a:pt x="4013" y="4343"/>
                  </a:lnTo>
                  <a:lnTo>
                    <a:pt x="3927" y="4277"/>
                  </a:lnTo>
                  <a:lnTo>
                    <a:pt x="3850" y="4206"/>
                  </a:lnTo>
                  <a:lnTo>
                    <a:pt x="3782" y="4129"/>
                  </a:lnTo>
                  <a:lnTo>
                    <a:pt x="3721" y="4047"/>
                  </a:lnTo>
                  <a:lnTo>
                    <a:pt x="3672" y="3960"/>
                  </a:lnTo>
                  <a:lnTo>
                    <a:pt x="3632" y="3871"/>
                  </a:lnTo>
                  <a:lnTo>
                    <a:pt x="3602" y="3776"/>
                  </a:lnTo>
                  <a:lnTo>
                    <a:pt x="3584" y="3680"/>
                  </a:lnTo>
                  <a:lnTo>
                    <a:pt x="3579" y="3579"/>
                  </a:lnTo>
                  <a:lnTo>
                    <a:pt x="3579" y="3107"/>
                  </a:lnTo>
                  <a:lnTo>
                    <a:pt x="3495" y="3141"/>
                  </a:lnTo>
                  <a:lnTo>
                    <a:pt x="3408" y="3168"/>
                  </a:lnTo>
                  <a:lnTo>
                    <a:pt x="3317" y="3187"/>
                  </a:lnTo>
                  <a:lnTo>
                    <a:pt x="3221" y="3198"/>
                  </a:lnTo>
                  <a:lnTo>
                    <a:pt x="3122" y="3202"/>
                  </a:lnTo>
                  <a:lnTo>
                    <a:pt x="3024" y="3198"/>
                  </a:lnTo>
                  <a:lnTo>
                    <a:pt x="2927" y="3187"/>
                  </a:lnTo>
                  <a:lnTo>
                    <a:pt x="2836" y="3166"/>
                  </a:lnTo>
                  <a:lnTo>
                    <a:pt x="2747" y="3140"/>
                  </a:lnTo>
                  <a:lnTo>
                    <a:pt x="2666" y="3107"/>
                  </a:lnTo>
                  <a:lnTo>
                    <a:pt x="2666" y="3579"/>
                  </a:lnTo>
                  <a:lnTo>
                    <a:pt x="2660" y="3680"/>
                  </a:lnTo>
                  <a:lnTo>
                    <a:pt x="2641" y="3776"/>
                  </a:lnTo>
                  <a:lnTo>
                    <a:pt x="2613" y="3871"/>
                  </a:lnTo>
                  <a:lnTo>
                    <a:pt x="2573" y="3960"/>
                  </a:lnTo>
                  <a:lnTo>
                    <a:pt x="2522" y="4047"/>
                  </a:lnTo>
                  <a:lnTo>
                    <a:pt x="2463" y="4129"/>
                  </a:lnTo>
                  <a:lnTo>
                    <a:pt x="2395" y="4206"/>
                  </a:lnTo>
                  <a:lnTo>
                    <a:pt x="2317" y="4277"/>
                  </a:lnTo>
                  <a:lnTo>
                    <a:pt x="2232" y="4343"/>
                  </a:lnTo>
                  <a:lnTo>
                    <a:pt x="2139" y="4403"/>
                  </a:lnTo>
                  <a:lnTo>
                    <a:pt x="2040" y="4457"/>
                  </a:lnTo>
                  <a:lnTo>
                    <a:pt x="1934" y="4502"/>
                  </a:lnTo>
                  <a:lnTo>
                    <a:pt x="1823" y="4542"/>
                  </a:lnTo>
                  <a:lnTo>
                    <a:pt x="1707" y="4572"/>
                  </a:lnTo>
                  <a:lnTo>
                    <a:pt x="1586" y="4595"/>
                  </a:lnTo>
                  <a:lnTo>
                    <a:pt x="1461" y="4610"/>
                  </a:lnTo>
                  <a:lnTo>
                    <a:pt x="1334" y="4614"/>
                  </a:lnTo>
                  <a:lnTo>
                    <a:pt x="1205" y="4610"/>
                  </a:lnTo>
                  <a:lnTo>
                    <a:pt x="1080" y="4595"/>
                  </a:lnTo>
                  <a:lnTo>
                    <a:pt x="959" y="4572"/>
                  </a:lnTo>
                  <a:lnTo>
                    <a:pt x="843" y="4542"/>
                  </a:lnTo>
                  <a:lnTo>
                    <a:pt x="731" y="4502"/>
                  </a:lnTo>
                  <a:lnTo>
                    <a:pt x="625" y="4457"/>
                  </a:lnTo>
                  <a:lnTo>
                    <a:pt x="527" y="4403"/>
                  </a:lnTo>
                  <a:lnTo>
                    <a:pt x="434" y="4343"/>
                  </a:lnTo>
                  <a:lnTo>
                    <a:pt x="349" y="4277"/>
                  </a:lnTo>
                  <a:lnTo>
                    <a:pt x="271" y="4206"/>
                  </a:lnTo>
                  <a:lnTo>
                    <a:pt x="203" y="4129"/>
                  </a:lnTo>
                  <a:lnTo>
                    <a:pt x="144" y="4047"/>
                  </a:lnTo>
                  <a:lnTo>
                    <a:pt x="93" y="3960"/>
                  </a:lnTo>
                  <a:lnTo>
                    <a:pt x="53" y="3871"/>
                  </a:lnTo>
                  <a:lnTo>
                    <a:pt x="25" y="3776"/>
                  </a:lnTo>
                  <a:lnTo>
                    <a:pt x="6" y="3680"/>
                  </a:lnTo>
                  <a:lnTo>
                    <a:pt x="0" y="3579"/>
                  </a:lnTo>
                  <a:lnTo>
                    <a:pt x="2" y="3520"/>
                  </a:lnTo>
                  <a:lnTo>
                    <a:pt x="9" y="3464"/>
                  </a:lnTo>
                  <a:lnTo>
                    <a:pt x="15" y="3426"/>
                  </a:lnTo>
                  <a:lnTo>
                    <a:pt x="15" y="3422"/>
                  </a:lnTo>
                  <a:lnTo>
                    <a:pt x="17" y="3418"/>
                  </a:lnTo>
                  <a:lnTo>
                    <a:pt x="254" y="2217"/>
                  </a:lnTo>
                  <a:lnTo>
                    <a:pt x="267" y="2133"/>
                  </a:lnTo>
                  <a:lnTo>
                    <a:pt x="292" y="2054"/>
                  </a:lnTo>
                  <a:lnTo>
                    <a:pt x="326" y="1978"/>
                  </a:lnTo>
                  <a:lnTo>
                    <a:pt x="368" y="1904"/>
                  </a:lnTo>
                  <a:lnTo>
                    <a:pt x="419" y="1834"/>
                  </a:lnTo>
                  <a:lnTo>
                    <a:pt x="477" y="1768"/>
                  </a:lnTo>
                  <a:lnTo>
                    <a:pt x="542" y="1705"/>
                  </a:lnTo>
                  <a:lnTo>
                    <a:pt x="616" y="1646"/>
                  </a:lnTo>
                  <a:lnTo>
                    <a:pt x="695" y="1595"/>
                  </a:lnTo>
                  <a:lnTo>
                    <a:pt x="781" y="1548"/>
                  </a:lnTo>
                  <a:lnTo>
                    <a:pt x="892" y="672"/>
                  </a:lnTo>
                  <a:lnTo>
                    <a:pt x="900" y="595"/>
                  </a:lnTo>
                  <a:lnTo>
                    <a:pt x="917" y="519"/>
                  </a:lnTo>
                  <a:lnTo>
                    <a:pt x="947" y="447"/>
                  </a:lnTo>
                  <a:lnTo>
                    <a:pt x="987" y="377"/>
                  </a:lnTo>
                  <a:lnTo>
                    <a:pt x="1038" y="312"/>
                  </a:lnTo>
                  <a:lnTo>
                    <a:pt x="1097" y="252"/>
                  </a:lnTo>
                  <a:lnTo>
                    <a:pt x="1165" y="197"/>
                  </a:lnTo>
                  <a:lnTo>
                    <a:pt x="1241" y="147"/>
                  </a:lnTo>
                  <a:lnTo>
                    <a:pt x="1324" y="104"/>
                  </a:lnTo>
                  <a:lnTo>
                    <a:pt x="1413" y="68"/>
                  </a:lnTo>
                  <a:lnTo>
                    <a:pt x="1506" y="38"/>
                  </a:lnTo>
                  <a:lnTo>
                    <a:pt x="1607" y="17"/>
                  </a:lnTo>
                  <a:lnTo>
                    <a:pt x="1709" y="3"/>
                  </a:lnTo>
                  <a:lnTo>
                    <a:pt x="18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189"/>
            <p:cNvSpPr>
              <a:spLocks/>
            </p:cNvSpPr>
            <p:nvPr/>
          </p:nvSpPr>
          <p:spPr bwMode="auto">
            <a:xfrm>
              <a:off x="4612" y="2397"/>
              <a:ext cx="552" cy="325"/>
            </a:xfrm>
            <a:custGeom>
              <a:avLst/>
              <a:gdLst>
                <a:gd name="T0" fmla="*/ 542 w 1105"/>
                <a:gd name="T1" fmla="*/ 0 h 650"/>
                <a:gd name="T2" fmla="*/ 614 w 1105"/>
                <a:gd name="T3" fmla="*/ 4 h 650"/>
                <a:gd name="T4" fmla="*/ 684 w 1105"/>
                <a:gd name="T5" fmla="*/ 16 h 650"/>
                <a:gd name="T6" fmla="*/ 750 w 1105"/>
                <a:gd name="T7" fmla="*/ 31 h 650"/>
                <a:gd name="T8" fmla="*/ 815 w 1105"/>
                <a:gd name="T9" fmla="*/ 54 h 650"/>
                <a:gd name="T10" fmla="*/ 875 w 1105"/>
                <a:gd name="T11" fmla="*/ 82 h 650"/>
                <a:gd name="T12" fmla="*/ 930 w 1105"/>
                <a:gd name="T13" fmla="*/ 114 h 650"/>
                <a:gd name="T14" fmla="*/ 980 w 1105"/>
                <a:gd name="T15" fmla="*/ 152 h 650"/>
                <a:gd name="T16" fmla="*/ 1023 w 1105"/>
                <a:gd name="T17" fmla="*/ 192 h 650"/>
                <a:gd name="T18" fmla="*/ 1057 w 1105"/>
                <a:gd name="T19" fmla="*/ 237 h 650"/>
                <a:gd name="T20" fmla="*/ 1084 w 1105"/>
                <a:gd name="T21" fmla="*/ 285 h 650"/>
                <a:gd name="T22" fmla="*/ 1099 w 1105"/>
                <a:gd name="T23" fmla="*/ 334 h 650"/>
                <a:gd name="T24" fmla="*/ 1105 w 1105"/>
                <a:gd name="T25" fmla="*/ 387 h 650"/>
                <a:gd name="T26" fmla="*/ 1091 w 1105"/>
                <a:gd name="T27" fmla="*/ 592 h 650"/>
                <a:gd name="T28" fmla="*/ 1086 w 1105"/>
                <a:gd name="T29" fmla="*/ 616 h 650"/>
                <a:gd name="T30" fmla="*/ 1072 w 1105"/>
                <a:gd name="T31" fmla="*/ 635 h 650"/>
                <a:gd name="T32" fmla="*/ 1052 w 1105"/>
                <a:gd name="T33" fmla="*/ 647 h 650"/>
                <a:gd name="T34" fmla="*/ 1029 w 1105"/>
                <a:gd name="T35" fmla="*/ 650 h 650"/>
                <a:gd name="T36" fmla="*/ 1004 w 1105"/>
                <a:gd name="T37" fmla="*/ 647 h 650"/>
                <a:gd name="T38" fmla="*/ 894 w 1105"/>
                <a:gd name="T39" fmla="*/ 601 h 650"/>
                <a:gd name="T40" fmla="*/ 777 w 1105"/>
                <a:gd name="T41" fmla="*/ 567 h 650"/>
                <a:gd name="T42" fmla="*/ 657 w 1105"/>
                <a:gd name="T43" fmla="*/ 541 h 650"/>
                <a:gd name="T44" fmla="*/ 536 w 1105"/>
                <a:gd name="T45" fmla="*/ 525 h 650"/>
                <a:gd name="T46" fmla="*/ 413 w 1105"/>
                <a:gd name="T47" fmla="*/ 520 h 650"/>
                <a:gd name="T48" fmla="*/ 299 w 1105"/>
                <a:gd name="T49" fmla="*/ 525 h 650"/>
                <a:gd name="T50" fmla="*/ 186 w 1105"/>
                <a:gd name="T51" fmla="*/ 539 h 650"/>
                <a:gd name="T52" fmla="*/ 78 w 1105"/>
                <a:gd name="T53" fmla="*/ 561 h 650"/>
                <a:gd name="T54" fmla="*/ 51 w 1105"/>
                <a:gd name="T55" fmla="*/ 563 h 650"/>
                <a:gd name="T56" fmla="*/ 30 w 1105"/>
                <a:gd name="T57" fmla="*/ 554 h 650"/>
                <a:gd name="T58" fmla="*/ 11 w 1105"/>
                <a:gd name="T59" fmla="*/ 539 h 650"/>
                <a:gd name="T60" fmla="*/ 2 w 1105"/>
                <a:gd name="T61" fmla="*/ 518 h 650"/>
                <a:gd name="T62" fmla="*/ 0 w 1105"/>
                <a:gd name="T63" fmla="*/ 493 h 650"/>
                <a:gd name="T64" fmla="*/ 15 w 1105"/>
                <a:gd name="T65" fmla="*/ 370 h 650"/>
                <a:gd name="T66" fmla="*/ 25 w 1105"/>
                <a:gd name="T67" fmla="*/ 317 h 650"/>
                <a:gd name="T68" fmla="*/ 44 w 1105"/>
                <a:gd name="T69" fmla="*/ 264 h 650"/>
                <a:gd name="T70" fmla="*/ 72 w 1105"/>
                <a:gd name="T71" fmla="*/ 215 h 650"/>
                <a:gd name="T72" fmla="*/ 108 w 1105"/>
                <a:gd name="T73" fmla="*/ 169 h 650"/>
                <a:gd name="T74" fmla="*/ 154 w 1105"/>
                <a:gd name="T75" fmla="*/ 127 h 650"/>
                <a:gd name="T76" fmla="*/ 205 w 1105"/>
                <a:gd name="T77" fmla="*/ 91 h 650"/>
                <a:gd name="T78" fmla="*/ 263 w 1105"/>
                <a:gd name="T79" fmla="*/ 61 h 650"/>
                <a:gd name="T80" fmla="*/ 326 w 1105"/>
                <a:gd name="T81" fmla="*/ 35 h 650"/>
                <a:gd name="T82" fmla="*/ 394 w 1105"/>
                <a:gd name="T83" fmla="*/ 16 h 650"/>
                <a:gd name="T84" fmla="*/ 466 w 1105"/>
                <a:gd name="T85" fmla="*/ 4 h 650"/>
                <a:gd name="T86" fmla="*/ 542 w 1105"/>
                <a:gd name="T87" fmla="*/ 0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05" h="650">
                  <a:moveTo>
                    <a:pt x="542" y="0"/>
                  </a:moveTo>
                  <a:lnTo>
                    <a:pt x="614" y="4"/>
                  </a:lnTo>
                  <a:lnTo>
                    <a:pt x="684" y="16"/>
                  </a:lnTo>
                  <a:lnTo>
                    <a:pt x="750" y="31"/>
                  </a:lnTo>
                  <a:lnTo>
                    <a:pt x="815" y="54"/>
                  </a:lnTo>
                  <a:lnTo>
                    <a:pt x="875" y="82"/>
                  </a:lnTo>
                  <a:lnTo>
                    <a:pt x="930" y="114"/>
                  </a:lnTo>
                  <a:lnTo>
                    <a:pt x="980" y="152"/>
                  </a:lnTo>
                  <a:lnTo>
                    <a:pt x="1023" y="192"/>
                  </a:lnTo>
                  <a:lnTo>
                    <a:pt x="1057" y="237"/>
                  </a:lnTo>
                  <a:lnTo>
                    <a:pt x="1084" y="285"/>
                  </a:lnTo>
                  <a:lnTo>
                    <a:pt x="1099" y="334"/>
                  </a:lnTo>
                  <a:lnTo>
                    <a:pt x="1105" y="387"/>
                  </a:lnTo>
                  <a:lnTo>
                    <a:pt x="1091" y="592"/>
                  </a:lnTo>
                  <a:lnTo>
                    <a:pt x="1086" y="616"/>
                  </a:lnTo>
                  <a:lnTo>
                    <a:pt x="1072" y="635"/>
                  </a:lnTo>
                  <a:lnTo>
                    <a:pt x="1052" y="647"/>
                  </a:lnTo>
                  <a:lnTo>
                    <a:pt x="1029" y="650"/>
                  </a:lnTo>
                  <a:lnTo>
                    <a:pt x="1004" y="647"/>
                  </a:lnTo>
                  <a:lnTo>
                    <a:pt x="894" y="601"/>
                  </a:lnTo>
                  <a:lnTo>
                    <a:pt x="777" y="567"/>
                  </a:lnTo>
                  <a:lnTo>
                    <a:pt x="657" y="541"/>
                  </a:lnTo>
                  <a:lnTo>
                    <a:pt x="536" y="525"/>
                  </a:lnTo>
                  <a:lnTo>
                    <a:pt x="413" y="520"/>
                  </a:lnTo>
                  <a:lnTo>
                    <a:pt x="299" y="525"/>
                  </a:lnTo>
                  <a:lnTo>
                    <a:pt x="186" y="539"/>
                  </a:lnTo>
                  <a:lnTo>
                    <a:pt x="78" y="561"/>
                  </a:lnTo>
                  <a:lnTo>
                    <a:pt x="51" y="563"/>
                  </a:lnTo>
                  <a:lnTo>
                    <a:pt x="30" y="554"/>
                  </a:lnTo>
                  <a:lnTo>
                    <a:pt x="11" y="539"/>
                  </a:lnTo>
                  <a:lnTo>
                    <a:pt x="2" y="518"/>
                  </a:lnTo>
                  <a:lnTo>
                    <a:pt x="0" y="493"/>
                  </a:lnTo>
                  <a:lnTo>
                    <a:pt x="15" y="370"/>
                  </a:lnTo>
                  <a:lnTo>
                    <a:pt x="25" y="317"/>
                  </a:lnTo>
                  <a:lnTo>
                    <a:pt x="44" y="264"/>
                  </a:lnTo>
                  <a:lnTo>
                    <a:pt x="72" y="215"/>
                  </a:lnTo>
                  <a:lnTo>
                    <a:pt x="108" y="169"/>
                  </a:lnTo>
                  <a:lnTo>
                    <a:pt x="154" y="127"/>
                  </a:lnTo>
                  <a:lnTo>
                    <a:pt x="205" y="91"/>
                  </a:lnTo>
                  <a:lnTo>
                    <a:pt x="263" y="61"/>
                  </a:lnTo>
                  <a:lnTo>
                    <a:pt x="326" y="35"/>
                  </a:lnTo>
                  <a:lnTo>
                    <a:pt x="394" y="16"/>
                  </a:lnTo>
                  <a:lnTo>
                    <a:pt x="466" y="4"/>
                  </a:lnTo>
                  <a:lnTo>
                    <a:pt x="54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9" name="Group 218"/>
          <p:cNvGrpSpPr>
            <a:grpSpLocks noChangeAspect="1"/>
          </p:cNvGrpSpPr>
          <p:nvPr/>
        </p:nvGrpSpPr>
        <p:grpSpPr bwMode="auto">
          <a:xfrm>
            <a:off x="5330352" y="3806246"/>
            <a:ext cx="218770" cy="323386"/>
            <a:chOff x="3458" y="572"/>
            <a:chExt cx="2660" cy="3932"/>
          </a:xfrm>
          <a:solidFill>
            <a:schemeClr val="bg1"/>
          </a:solidFill>
        </p:grpSpPr>
        <p:sp>
          <p:nvSpPr>
            <p:cNvPr id="40" name="Freeform 220"/>
            <p:cNvSpPr>
              <a:spLocks/>
            </p:cNvSpPr>
            <p:nvPr/>
          </p:nvSpPr>
          <p:spPr bwMode="auto">
            <a:xfrm>
              <a:off x="3458" y="2435"/>
              <a:ext cx="2660" cy="2069"/>
            </a:xfrm>
            <a:custGeom>
              <a:avLst/>
              <a:gdLst>
                <a:gd name="T0" fmla="*/ 331 w 2660"/>
                <a:gd name="T1" fmla="*/ 0 h 2069"/>
                <a:gd name="T2" fmla="*/ 346 w 2660"/>
                <a:gd name="T3" fmla="*/ 170 h 2069"/>
                <a:gd name="T4" fmla="*/ 388 w 2660"/>
                <a:gd name="T5" fmla="*/ 331 h 2069"/>
                <a:gd name="T6" fmla="*/ 454 w 2660"/>
                <a:gd name="T7" fmla="*/ 480 h 2069"/>
                <a:gd name="T8" fmla="*/ 544 w 2660"/>
                <a:gd name="T9" fmla="*/ 615 h 2069"/>
                <a:gd name="T10" fmla="*/ 654 w 2660"/>
                <a:gd name="T11" fmla="*/ 733 h 2069"/>
                <a:gd name="T12" fmla="*/ 781 w 2660"/>
                <a:gd name="T13" fmla="*/ 833 h 2069"/>
                <a:gd name="T14" fmla="*/ 923 w 2660"/>
                <a:gd name="T15" fmla="*/ 912 h 2069"/>
                <a:gd name="T16" fmla="*/ 1078 w 2660"/>
                <a:gd name="T17" fmla="*/ 966 h 2069"/>
                <a:gd name="T18" fmla="*/ 1244 w 2660"/>
                <a:gd name="T19" fmla="*/ 994 h 2069"/>
                <a:gd name="T20" fmla="*/ 1416 w 2660"/>
                <a:gd name="T21" fmla="*/ 994 h 2069"/>
                <a:gd name="T22" fmla="*/ 1582 w 2660"/>
                <a:gd name="T23" fmla="*/ 966 h 2069"/>
                <a:gd name="T24" fmla="*/ 1738 w 2660"/>
                <a:gd name="T25" fmla="*/ 912 h 2069"/>
                <a:gd name="T26" fmla="*/ 1880 w 2660"/>
                <a:gd name="T27" fmla="*/ 833 h 2069"/>
                <a:gd name="T28" fmla="*/ 2008 w 2660"/>
                <a:gd name="T29" fmla="*/ 733 h 2069"/>
                <a:gd name="T30" fmla="*/ 2116 w 2660"/>
                <a:gd name="T31" fmla="*/ 615 h 2069"/>
                <a:gd name="T32" fmla="*/ 2206 w 2660"/>
                <a:gd name="T33" fmla="*/ 480 h 2069"/>
                <a:gd name="T34" fmla="*/ 2272 w 2660"/>
                <a:gd name="T35" fmla="*/ 331 h 2069"/>
                <a:gd name="T36" fmla="*/ 2314 w 2660"/>
                <a:gd name="T37" fmla="*/ 170 h 2069"/>
                <a:gd name="T38" fmla="*/ 2330 w 2660"/>
                <a:gd name="T39" fmla="*/ 0 h 2069"/>
                <a:gd name="T40" fmla="*/ 2657 w 2660"/>
                <a:gd name="T41" fmla="*/ 100 h 2069"/>
                <a:gd name="T42" fmla="*/ 2628 w 2660"/>
                <a:gd name="T43" fmla="*/ 295 h 2069"/>
                <a:gd name="T44" fmla="*/ 2571 w 2660"/>
                <a:gd name="T45" fmla="*/ 480 h 2069"/>
                <a:gd name="T46" fmla="*/ 2490 w 2660"/>
                <a:gd name="T47" fmla="*/ 652 h 2069"/>
                <a:gd name="T48" fmla="*/ 2385 w 2660"/>
                <a:gd name="T49" fmla="*/ 809 h 2069"/>
                <a:gd name="T50" fmla="*/ 2259 w 2660"/>
                <a:gd name="T51" fmla="*/ 951 h 2069"/>
                <a:gd name="T52" fmla="*/ 2115 w 2660"/>
                <a:gd name="T53" fmla="*/ 1073 h 2069"/>
                <a:gd name="T54" fmla="*/ 1954 w 2660"/>
                <a:gd name="T55" fmla="*/ 1173 h 2069"/>
                <a:gd name="T56" fmla="*/ 1780 w 2660"/>
                <a:gd name="T57" fmla="*/ 1251 h 2069"/>
                <a:gd name="T58" fmla="*/ 1594 w 2660"/>
                <a:gd name="T59" fmla="*/ 1303 h 2069"/>
                <a:gd name="T60" fmla="*/ 1496 w 2660"/>
                <a:gd name="T61" fmla="*/ 2069 h 2069"/>
                <a:gd name="T62" fmla="*/ 1164 w 2660"/>
                <a:gd name="T63" fmla="*/ 1319 h 2069"/>
                <a:gd name="T64" fmla="*/ 973 w 2660"/>
                <a:gd name="T65" fmla="*/ 1281 h 2069"/>
                <a:gd name="T66" fmla="*/ 792 w 2660"/>
                <a:gd name="T67" fmla="*/ 1215 h 2069"/>
                <a:gd name="T68" fmla="*/ 624 w 2660"/>
                <a:gd name="T69" fmla="*/ 1126 h 2069"/>
                <a:gd name="T70" fmla="*/ 471 w 2660"/>
                <a:gd name="T71" fmla="*/ 1015 h 2069"/>
                <a:gd name="T72" fmla="*/ 336 w 2660"/>
                <a:gd name="T73" fmla="*/ 882 h 2069"/>
                <a:gd name="T74" fmla="*/ 222 w 2660"/>
                <a:gd name="T75" fmla="*/ 733 h 2069"/>
                <a:gd name="T76" fmla="*/ 127 w 2660"/>
                <a:gd name="T77" fmla="*/ 567 h 2069"/>
                <a:gd name="T78" fmla="*/ 58 w 2660"/>
                <a:gd name="T79" fmla="*/ 390 h 2069"/>
                <a:gd name="T80" fmla="*/ 15 w 2660"/>
                <a:gd name="T81" fmla="*/ 199 h 2069"/>
                <a:gd name="T82" fmla="*/ 0 w 2660"/>
                <a:gd name="T83" fmla="*/ 0 h 20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660" h="2069">
                  <a:moveTo>
                    <a:pt x="0" y="0"/>
                  </a:moveTo>
                  <a:lnTo>
                    <a:pt x="331" y="0"/>
                  </a:lnTo>
                  <a:lnTo>
                    <a:pt x="335" y="85"/>
                  </a:lnTo>
                  <a:lnTo>
                    <a:pt x="346" y="170"/>
                  </a:lnTo>
                  <a:lnTo>
                    <a:pt x="364" y="251"/>
                  </a:lnTo>
                  <a:lnTo>
                    <a:pt x="388" y="331"/>
                  </a:lnTo>
                  <a:lnTo>
                    <a:pt x="419" y="406"/>
                  </a:lnTo>
                  <a:lnTo>
                    <a:pt x="454" y="480"/>
                  </a:lnTo>
                  <a:lnTo>
                    <a:pt x="496" y="549"/>
                  </a:lnTo>
                  <a:lnTo>
                    <a:pt x="544" y="615"/>
                  </a:lnTo>
                  <a:lnTo>
                    <a:pt x="596" y="676"/>
                  </a:lnTo>
                  <a:lnTo>
                    <a:pt x="654" y="733"/>
                  </a:lnTo>
                  <a:lnTo>
                    <a:pt x="714" y="786"/>
                  </a:lnTo>
                  <a:lnTo>
                    <a:pt x="781" y="833"/>
                  </a:lnTo>
                  <a:lnTo>
                    <a:pt x="850" y="875"/>
                  </a:lnTo>
                  <a:lnTo>
                    <a:pt x="923" y="912"/>
                  </a:lnTo>
                  <a:lnTo>
                    <a:pt x="1000" y="942"/>
                  </a:lnTo>
                  <a:lnTo>
                    <a:pt x="1078" y="966"/>
                  </a:lnTo>
                  <a:lnTo>
                    <a:pt x="1161" y="984"/>
                  </a:lnTo>
                  <a:lnTo>
                    <a:pt x="1244" y="994"/>
                  </a:lnTo>
                  <a:lnTo>
                    <a:pt x="1330" y="998"/>
                  </a:lnTo>
                  <a:lnTo>
                    <a:pt x="1416" y="994"/>
                  </a:lnTo>
                  <a:lnTo>
                    <a:pt x="1501" y="984"/>
                  </a:lnTo>
                  <a:lnTo>
                    <a:pt x="1582" y="966"/>
                  </a:lnTo>
                  <a:lnTo>
                    <a:pt x="1662" y="942"/>
                  </a:lnTo>
                  <a:lnTo>
                    <a:pt x="1738" y="912"/>
                  </a:lnTo>
                  <a:lnTo>
                    <a:pt x="1811" y="875"/>
                  </a:lnTo>
                  <a:lnTo>
                    <a:pt x="1880" y="833"/>
                  </a:lnTo>
                  <a:lnTo>
                    <a:pt x="1946" y="786"/>
                  </a:lnTo>
                  <a:lnTo>
                    <a:pt x="2008" y="733"/>
                  </a:lnTo>
                  <a:lnTo>
                    <a:pt x="2064" y="676"/>
                  </a:lnTo>
                  <a:lnTo>
                    <a:pt x="2116" y="615"/>
                  </a:lnTo>
                  <a:lnTo>
                    <a:pt x="2164" y="549"/>
                  </a:lnTo>
                  <a:lnTo>
                    <a:pt x="2206" y="480"/>
                  </a:lnTo>
                  <a:lnTo>
                    <a:pt x="2243" y="406"/>
                  </a:lnTo>
                  <a:lnTo>
                    <a:pt x="2272" y="331"/>
                  </a:lnTo>
                  <a:lnTo>
                    <a:pt x="2298" y="251"/>
                  </a:lnTo>
                  <a:lnTo>
                    <a:pt x="2314" y="170"/>
                  </a:lnTo>
                  <a:lnTo>
                    <a:pt x="2325" y="85"/>
                  </a:lnTo>
                  <a:lnTo>
                    <a:pt x="2330" y="0"/>
                  </a:lnTo>
                  <a:lnTo>
                    <a:pt x="2660" y="0"/>
                  </a:lnTo>
                  <a:lnTo>
                    <a:pt x="2657" y="100"/>
                  </a:lnTo>
                  <a:lnTo>
                    <a:pt x="2646" y="199"/>
                  </a:lnTo>
                  <a:lnTo>
                    <a:pt x="2628" y="295"/>
                  </a:lnTo>
                  <a:lnTo>
                    <a:pt x="2603" y="390"/>
                  </a:lnTo>
                  <a:lnTo>
                    <a:pt x="2571" y="480"/>
                  </a:lnTo>
                  <a:lnTo>
                    <a:pt x="2533" y="567"/>
                  </a:lnTo>
                  <a:lnTo>
                    <a:pt x="2490" y="652"/>
                  </a:lnTo>
                  <a:lnTo>
                    <a:pt x="2440" y="733"/>
                  </a:lnTo>
                  <a:lnTo>
                    <a:pt x="2385" y="809"/>
                  </a:lnTo>
                  <a:lnTo>
                    <a:pt x="2324" y="882"/>
                  </a:lnTo>
                  <a:lnTo>
                    <a:pt x="2259" y="951"/>
                  </a:lnTo>
                  <a:lnTo>
                    <a:pt x="2189" y="1015"/>
                  </a:lnTo>
                  <a:lnTo>
                    <a:pt x="2115" y="1073"/>
                  </a:lnTo>
                  <a:lnTo>
                    <a:pt x="2036" y="1126"/>
                  </a:lnTo>
                  <a:lnTo>
                    <a:pt x="1954" y="1173"/>
                  </a:lnTo>
                  <a:lnTo>
                    <a:pt x="1869" y="1215"/>
                  </a:lnTo>
                  <a:lnTo>
                    <a:pt x="1780" y="1251"/>
                  </a:lnTo>
                  <a:lnTo>
                    <a:pt x="1688" y="1281"/>
                  </a:lnTo>
                  <a:lnTo>
                    <a:pt x="1594" y="1303"/>
                  </a:lnTo>
                  <a:lnTo>
                    <a:pt x="1496" y="1319"/>
                  </a:lnTo>
                  <a:lnTo>
                    <a:pt x="1496" y="2069"/>
                  </a:lnTo>
                  <a:lnTo>
                    <a:pt x="1164" y="2069"/>
                  </a:lnTo>
                  <a:lnTo>
                    <a:pt x="1164" y="1319"/>
                  </a:lnTo>
                  <a:lnTo>
                    <a:pt x="1068" y="1303"/>
                  </a:lnTo>
                  <a:lnTo>
                    <a:pt x="973" y="1281"/>
                  </a:lnTo>
                  <a:lnTo>
                    <a:pt x="880" y="1251"/>
                  </a:lnTo>
                  <a:lnTo>
                    <a:pt x="792" y="1215"/>
                  </a:lnTo>
                  <a:lnTo>
                    <a:pt x="706" y="1173"/>
                  </a:lnTo>
                  <a:lnTo>
                    <a:pt x="624" y="1126"/>
                  </a:lnTo>
                  <a:lnTo>
                    <a:pt x="546" y="1073"/>
                  </a:lnTo>
                  <a:lnTo>
                    <a:pt x="471" y="1015"/>
                  </a:lnTo>
                  <a:lnTo>
                    <a:pt x="402" y="951"/>
                  </a:lnTo>
                  <a:lnTo>
                    <a:pt x="336" y="882"/>
                  </a:lnTo>
                  <a:lnTo>
                    <a:pt x="277" y="809"/>
                  </a:lnTo>
                  <a:lnTo>
                    <a:pt x="222" y="733"/>
                  </a:lnTo>
                  <a:lnTo>
                    <a:pt x="172" y="652"/>
                  </a:lnTo>
                  <a:lnTo>
                    <a:pt x="127" y="567"/>
                  </a:lnTo>
                  <a:lnTo>
                    <a:pt x="89" y="480"/>
                  </a:lnTo>
                  <a:lnTo>
                    <a:pt x="58" y="390"/>
                  </a:lnTo>
                  <a:lnTo>
                    <a:pt x="33" y="295"/>
                  </a:lnTo>
                  <a:lnTo>
                    <a:pt x="15" y="199"/>
                  </a:lnTo>
                  <a:lnTo>
                    <a:pt x="3" y="10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221"/>
            <p:cNvSpPr>
              <a:spLocks/>
            </p:cNvSpPr>
            <p:nvPr/>
          </p:nvSpPr>
          <p:spPr bwMode="auto">
            <a:xfrm>
              <a:off x="4162" y="572"/>
              <a:ext cx="1252" cy="2489"/>
            </a:xfrm>
            <a:custGeom>
              <a:avLst/>
              <a:gdLst>
                <a:gd name="T0" fmla="*/ 626 w 1252"/>
                <a:gd name="T1" fmla="*/ 0 h 2489"/>
                <a:gd name="T2" fmla="*/ 761 w 1252"/>
                <a:gd name="T3" fmla="*/ 14 h 2489"/>
                <a:gd name="T4" fmla="*/ 885 w 1252"/>
                <a:gd name="T5" fmla="*/ 56 h 2489"/>
                <a:gd name="T6" fmla="*/ 996 w 1252"/>
                <a:gd name="T7" fmla="*/ 121 h 2489"/>
                <a:gd name="T8" fmla="*/ 1091 w 1252"/>
                <a:gd name="T9" fmla="*/ 207 h 2489"/>
                <a:gd name="T10" fmla="*/ 1166 w 1252"/>
                <a:gd name="T11" fmla="*/ 310 h 2489"/>
                <a:gd name="T12" fmla="*/ 1220 w 1252"/>
                <a:gd name="T13" fmla="*/ 428 h 2489"/>
                <a:gd name="T14" fmla="*/ 1249 w 1252"/>
                <a:gd name="T15" fmla="*/ 558 h 2489"/>
                <a:gd name="T16" fmla="*/ 1252 w 1252"/>
                <a:gd name="T17" fmla="*/ 1863 h 2489"/>
                <a:gd name="T18" fmla="*/ 1238 w 1252"/>
                <a:gd name="T19" fmla="*/ 1997 h 2489"/>
                <a:gd name="T20" fmla="*/ 1196 w 1252"/>
                <a:gd name="T21" fmla="*/ 2121 h 2489"/>
                <a:gd name="T22" fmla="*/ 1132 w 1252"/>
                <a:gd name="T23" fmla="*/ 2232 h 2489"/>
                <a:gd name="T24" fmla="*/ 1046 w 1252"/>
                <a:gd name="T25" fmla="*/ 2328 h 2489"/>
                <a:gd name="T26" fmla="*/ 942 w 1252"/>
                <a:gd name="T27" fmla="*/ 2403 h 2489"/>
                <a:gd name="T28" fmla="*/ 824 w 1252"/>
                <a:gd name="T29" fmla="*/ 2457 h 2489"/>
                <a:gd name="T30" fmla="*/ 694 w 1252"/>
                <a:gd name="T31" fmla="*/ 2485 h 2489"/>
                <a:gd name="T32" fmla="*/ 626 w 1252"/>
                <a:gd name="T33" fmla="*/ 2489 h 2489"/>
                <a:gd name="T34" fmla="*/ 492 w 1252"/>
                <a:gd name="T35" fmla="*/ 2474 h 2489"/>
                <a:gd name="T36" fmla="*/ 368 w 1252"/>
                <a:gd name="T37" fmla="*/ 2433 h 2489"/>
                <a:gd name="T38" fmla="*/ 257 w 1252"/>
                <a:gd name="T39" fmla="*/ 2368 h 2489"/>
                <a:gd name="T40" fmla="*/ 162 w 1252"/>
                <a:gd name="T41" fmla="*/ 2282 h 2489"/>
                <a:gd name="T42" fmla="*/ 86 w 1252"/>
                <a:gd name="T43" fmla="*/ 2179 h 2489"/>
                <a:gd name="T44" fmla="*/ 32 w 1252"/>
                <a:gd name="T45" fmla="*/ 2061 h 2489"/>
                <a:gd name="T46" fmla="*/ 4 w 1252"/>
                <a:gd name="T47" fmla="*/ 1931 h 2489"/>
                <a:gd name="T48" fmla="*/ 0 w 1252"/>
                <a:gd name="T49" fmla="*/ 626 h 2489"/>
                <a:gd name="T50" fmla="*/ 15 w 1252"/>
                <a:gd name="T51" fmla="*/ 492 h 2489"/>
                <a:gd name="T52" fmla="*/ 56 w 1252"/>
                <a:gd name="T53" fmla="*/ 367 h 2489"/>
                <a:gd name="T54" fmla="*/ 121 w 1252"/>
                <a:gd name="T55" fmla="*/ 256 h 2489"/>
                <a:gd name="T56" fmla="*/ 207 w 1252"/>
                <a:gd name="T57" fmla="*/ 162 h 2489"/>
                <a:gd name="T58" fmla="*/ 311 w 1252"/>
                <a:gd name="T59" fmla="*/ 85 h 2489"/>
                <a:gd name="T60" fmla="*/ 429 w 1252"/>
                <a:gd name="T61" fmla="*/ 32 h 2489"/>
                <a:gd name="T62" fmla="*/ 558 w 1252"/>
                <a:gd name="T63" fmla="*/ 3 h 24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52" h="2489">
                  <a:moveTo>
                    <a:pt x="626" y="0"/>
                  </a:moveTo>
                  <a:lnTo>
                    <a:pt x="626" y="0"/>
                  </a:lnTo>
                  <a:lnTo>
                    <a:pt x="694" y="3"/>
                  </a:lnTo>
                  <a:lnTo>
                    <a:pt x="761" y="14"/>
                  </a:lnTo>
                  <a:lnTo>
                    <a:pt x="824" y="32"/>
                  </a:lnTo>
                  <a:lnTo>
                    <a:pt x="885" y="56"/>
                  </a:lnTo>
                  <a:lnTo>
                    <a:pt x="942" y="85"/>
                  </a:lnTo>
                  <a:lnTo>
                    <a:pt x="996" y="121"/>
                  </a:lnTo>
                  <a:lnTo>
                    <a:pt x="1046" y="162"/>
                  </a:lnTo>
                  <a:lnTo>
                    <a:pt x="1091" y="207"/>
                  </a:lnTo>
                  <a:lnTo>
                    <a:pt x="1132" y="256"/>
                  </a:lnTo>
                  <a:lnTo>
                    <a:pt x="1166" y="310"/>
                  </a:lnTo>
                  <a:lnTo>
                    <a:pt x="1196" y="367"/>
                  </a:lnTo>
                  <a:lnTo>
                    <a:pt x="1220" y="428"/>
                  </a:lnTo>
                  <a:lnTo>
                    <a:pt x="1238" y="492"/>
                  </a:lnTo>
                  <a:lnTo>
                    <a:pt x="1249" y="558"/>
                  </a:lnTo>
                  <a:lnTo>
                    <a:pt x="1252" y="626"/>
                  </a:lnTo>
                  <a:lnTo>
                    <a:pt x="1252" y="1863"/>
                  </a:lnTo>
                  <a:lnTo>
                    <a:pt x="1249" y="1931"/>
                  </a:lnTo>
                  <a:lnTo>
                    <a:pt x="1238" y="1997"/>
                  </a:lnTo>
                  <a:lnTo>
                    <a:pt x="1220" y="2061"/>
                  </a:lnTo>
                  <a:lnTo>
                    <a:pt x="1196" y="2121"/>
                  </a:lnTo>
                  <a:lnTo>
                    <a:pt x="1166" y="2179"/>
                  </a:lnTo>
                  <a:lnTo>
                    <a:pt x="1132" y="2232"/>
                  </a:lnTo>
                  <a:lnTo>
                    <a:pt x="1091" y="2282"/>
                  </a:lnTo>
                  <a:lnTo>
                    <a:pt x="1046" y="2328"/>
                  </a:lnTo>
                  <a:lnTo>
                    <a:pt x="996" y="2368"/>
                  </a:lnTo>
                  <a:lnTo>
                    <a:pt x="942" y="2403"/>
                  </a:lnTo>
                  <a:lnTo>
                    <a:pt x="885" y="2433"/>
                  </a:lnTo>
                  <a:lnTo>
                    <a:pt x="824" y="2457"/>
                  </a:lnTo>
                  <a:lnTo>
                    <a:pt x="761" y="2474"/>
                  </a:lnTo>
                  <a:lnTo>
                    <a:pt x="694" y="2485"/>
                  </a:lnTo>
                  <a:lnTo>
                    <a:pt x="626" y="2489"/>
                  </a:lnTo>
                  <a:lnTo>
                    <a:pt x="626" y="2489"/>
                  </a:lnTo>
                  <a:lnTo>
                    <a:pt x="558" y="2485"/>
                  </a:lnTo>
                  <a:lnTo>
                    <a:pt x="492" y="2474"/>
                  </a:lnTo>
                  <a:lnTo>
                    <a:pt x="429" y="2457"/>
                  </a:lnTo>
                  <a:lnTo>
                    <a:pt x="368" y="2433"/>
                  </a:lnTo>
                  <a:lnTo>
                    <a:pt x="311" y="2403"/>
                  </a:lnTo>
                  <a:lnTo>
                    <a:pt x="257" y="2368"/>
                  </a:lnTo>
                  <a:lnTo>
                    <a:pt x="207" y="2328"/>
                  </a:lnTo>
                  <a:lnTo>
                    <a:pt x="162" y="2282"/>
                  </a:lnTo>
                  <a:lnTo>
                    <a:pt x="121" y="2232"/>
                  </a:lnTo>
                  <a:lnTo>
                    <a:pt x="86" y="2179"/>
                  </a:lnTo>
                  <a:lnTo>
                    <a:pt x="56" y="2121"/>
                  </a:lnTo>
                  <a:lnTo>
                    <a:pt x="32" y="2061"/>
                  </a:lnTo>
                  <a:lnTo>
                    <a:pt x="15" y="1997"/>
                  </a:lnTo>
                  <a:lnTo>
                    <a:pt x="4" y="1931"/>
                  </a:lnTo>
                  <a:lnTo>
                    <a:pt x="0" y="1863"/>
                  </a:lnTo>
                  <a:lnTo>
                    <a:pt x="0" y="626"/>
                  </a:lnTo>
                  <a:lnTo>
                    <a:pt x="4" y="558"/>
                  </a:lnTo>
                  <a:lnTo>
                    <a:pt x="15" y="492"/>
                  </a:lnTo>
                  <a:lnTo>
                    <a:pt x="32" y="428"/>
                  </a:lnTo>
                  <a:lnTo>
                    <a:pt x="56" y="367"/>
                  </a:lnTo>
                  <a:lnTo>
                    <a:pt x="86" y="310"/>
                  </a:lnTo>
                  <a:lnTo>
                    <a:pt x="121" y="256"/>
                  </a:lnTo>
                  <a:lnTo>
                    <a:pt x="162" y="207"/>
                  </a:lnTo>
                  <a:lnTo>
                    <a:pt x="207" y="162"/>
                  </a:lnTo>
                  <a:lnTo>
                    <a:pt x="257" y="121"/>
                  </a:lnTo>
                  <a:lnTo>
                    <a:pt x="311" y="85"/>
                  </a:lnTo>
                  <a:lnTo>
                    <a:pt x="368" y="56"/>
                  </a:lnTo>
                  <a:lnTo>
                    <a:pt x="429" y="32"/>
                  </a:lnTo>
                  <a:lnTo>
                    <a:pt x="492" y="14"/>
                  </a:lnTo>
                  <a:lnTo>
                    <a:pt x="558" y="3"/>
                  </a:lnTo>
                  <a:lnTo>
                    <a:pt x="62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42" name="Group 522"/>
          <p:cNvGrpSpPr>
            <a:grpSpLocks noChangeAspect="1"/>
          </p:cNvGrpSpPr>
          <p:nvPr/>
        </p:nvGrpSpPr>
        <p:grpSpPr bwMode="auto">
          <a:xfrm>
            <a:off x="4496780" y="2715332"/>
            <a:ext cx="363079" cy="290936"/>
            <a:chOff x="4582" y="3430"/>
            <a:chExt cx="307" cy="246"/>
          </a:xfrm>
          <a:solidFill>
            <a:schemeClr val="bg1"/>
          </a:solidFill>
        </p:grpSpPr>
        <p:sp>
          <p:nvSpPr>
            <p:cNvPr id="43" name="Freeform 524"/>
            <p:cNvSpPr>
              <a:spLocks noEditPoints="1"/>
            </p:cNvSpPr>
            <p:nvPr/>
          </p:nvSpPr>
          <p:spPr bwMode="auto">
            <a:xfrm>
              <a:off x="4582" y="3430"/>
              <a:ext cx="307" cy="246"/>
            </a:xfrm>
            <a:custGeom>
              <a:avLst/>
              <a:gdLst>
                <a:gd name="T0" fmla="*/ 1061 w 3379"/>
                <a:gd name="T1" fmla="*/ 1787 h 2700"/>
                <a:gd name="T2" fmla="*/ 991 w 3379"/>
                <a:gd name="T3" fmla="*/ 1808 h 2700"/>
                <a:gd name="T4" fmla="*/ 932 w 3379"/>
                <a:gd name="T5" fmla="*/ 1848 h 2700"/>
                <a:gd name="T6" fmla="*/ 885 w 3379"/>
                <a:gd name="T7" fmla="*/ 1902 h 2700"/>
                <a:gd name="T8" fmla="*/ 563 w 3379"/>
                <a:gd name="T9" fmla="*/ 1934 h 2700"/>
                <a:gd name="T10" fmla="*/ 517 w 3379"/>
                <a:gd name="T11" fmla="*/ 1944 h 2700"/>
                <a:gd name="T12" fmla="*/ 480 w 3379"/>
                <a:gd name="T13" fmla="*/ 1973 h 2700"/>
                <a:gd name="T14" fmla="*/ 461 w 3379"/>
                <a:gd name="T15" fmla="*/ 2015 h 2700"/>
                <a:gd name="T16" fmla="*/ 461 w 3379"/>
                <a:gd name="T17" fmla="*/ 2065 h 2700"/>
                <a:gd name="T18" fmla="*/ 480 w 3379"/>
                <a:gd name="T19" fmla="*/ 2106 h 2700"/>
                <a:gd name="T20" fmla="*/ 517 w 3379"/>
                <a:gd name="T21" fmla="*/ 2135 h 2700"/>
                <a:gd name="T22" fmla="*/ 563 w 3379"/>
                <a:gd name="T23" fmla="*/ 2146 h 2700"/>
                <a:gd name="T24" fmla="*/ 885 w 3379"/>
                <a:gd name="T25" fmla="*/ 2178 h 2700"/>
                <a:gd name="T26" fmla="*/ 932 w 3379"/>
                <a:gd name="T27" fmla="*/ 2232 h 2700"/>
                <a:gd name="T28" fmla="*/ 991 w 3379"/>
                <a:gd name="T29" fmla="*/ 2271 h 2700"/>
                <a:gd name="T30" fmla="*/ 1061 w 3379"/>
                <a:gd name="T31" fmla="*/ 2293 h 2700"/>
                <a:gd name="T32" fmla="*/ 1137 w 3379"/>
                <a:gd name="T33" fmla="*/ 2293 h 2700"/>
                <a:gd name="T34" fmla="*/ 1206 w 3379"/>
                <a:gd name="T35" fmla="*/ 2271 h 2700"/>
                <a:gd name="T36" fmla="*/ 1266 w 3379"/>
                <a:gd name="T37" fmla="*/ 2232 h 2700"/>
                <a:gd name="T38" fmla="*/ 1311 w 3379"/>
                <a:gd name="T39" fmla="*/ 2178 h 2700"/>
                <a:gd name="T40" fmla="*/ 2816 w 3379"/>
                <a:gd name="T41" fmla="*/ 2146 h 2700"/>
                <a:gd name="T42" fmla="*/ 2862 w 3379"/>
                <a:gd name="T43" fmla="*/ 2135 h 2700"/>
                <a:gd name="T44" fmla="*/ 2898 w 3379"/>
                <a:gd name="T45" fmla="*/ 2106 h 2700"/>
                <a:gd name="T46" fmla="*/ 2919 w 3379"/>
                <a:gd name="T47" fmla="*/ 2065 h 2700"/>
                <a:gd name="T48" fmla="*/ 2919 w 3379"/>
                <a:gd name="T49" fmla="*/ 2015 h 2700"/>
                <a:gd name="T50" fmla="*/ 2898 w 3379"/>
                <a:gd name="T51" fmla="*/ 1973 h 2700"/>
                <a:gd name="T52" fmla="*/ 2862 w 3379"/>
                <a:gd name="T53" fmla="*/ 1944 h 2700"/>
                <a:gd name="T54" fmla="*/ 2816 w 3379"/>
                <a:gd name="T55" fmla="*/ 1934 h 2700"/>
                <a:gd name="T56" fmla="*/ 1311 w 3379"/>
                <a:gd name="T57" fmla="*/ 1902 h 2700"/>
                <a:gd name="T58" fmla="*/ 1266 w 3379"/>
                <a:gd name="T59" fmla="*/ 1848 h 2700"/>
                <a:gd name="T60" fmla="*/ 1206 w 3379"/>
                <a:gd name="T61" fmla="*/ 1808 h 2700"/>
                <a:gd name="T62" fmla="*/ 1137 w 3379"/>
                <a:gd name="T63" fmla="*/ 1787 h 2700"/>
                <a:gd name="T64" fmla="*/ 1423 w 3379"/>
                <a:gd name="T65" fmla="*/ 555 h 2700"/>
                <a:gd name="T66" fmla="*/ 2098 w 3379"/>
                <a:gd name="T67" fmla="*/ 1019 h 2700"/>
                <a:gd name="T68" fmla="*/ 282 w 3379"/>
                <a:gd name="T69" fmla="*/ 0 h 2700"/>
                <a:gd name="T70" fmla="*/ 3139 w 3379"/>
                <a:gd name="T71" fmla="*/ 3 h 2700"/>
                <a:gd name="T72" fmla="*/ 3216 w 3379"/>
                <a:gd name="T73" fmla="*/ 28 h 2700"/>
                <a:gd name="T74" fmla="*/ 3282 w 3379"/>
                <a:gd name="T75" fmla="*/ 71 h 2700"/>
                <a:gd name="T76" fmla="*/ 3333 w 3379"/>
                <a:gd name="T77" fmla="*/ 130 h 2700"/>
                <a:gd name="T78" fmla="*/ 3368 w 3379"/>
                <a:gd name="T79" fmla="*/ 203 h 2700"/>
                <a:gd name="T80" fmla="*/ 3379 w 3379"/>
                <a:gd name="T81" fmla="*/ 284 h 2700"/>
                <a:gd name="T82" fmla="*/ 3376 w 3379"/>
                <a:gd name="T83" fmla="*/ 2458 h 2700"/>
                <a:gd name="T84" fmla="*/ 3353 w 3379"/>
                <a:gd name="T85" fmla="*/ 2535 h 2700"/>
                <a:gd name="T86" fmla="*/ 3310 w 3379"/>
                <a:gd name="T87" fmla="*/ 2602 h 2700"/>
                <a:gd name="T88" fmla="*/ 3251 w 3379"/>
                <a:gd name="T89" fmla="*/ 2654 h 2700"/>
                <a:gd name="T90" fmla="*/ 3178 w 3379"/>
                <a:gd name="T91" fmla="*/ 2688 h 2700"/>
                <a:gd name="T92" fmla="*/ 3097 w 3379"/>
                <a:gd name="T93" fmla="*/ 2700 h 2700"/>
                <a:gd name="T94" fmla="*/ 240 w 3379"/>
                <a:gd name="T95" fmla="*/ 2697 h 2700"/>
                <a:gd name="T96" fmla="*/ 163 w 3379"/>
                <a:gd name="T97" fmla="*/ 2674 h 2700"/>
                <a:gd name="T98" fmla="*/ 97 w 3379"/>
                <a:gd name="T99" fmla="*/ 2631 h 2700"/>
                <a:gd name="T100" fmla="*/ 46 w 3379"/>
                <a:gd name="T101" fmla="*/ 2571 h 2700"/>
                <a:gd name="T102" fmla="*/ 12 w 3379"/>
                <a:gd name="T103" fmla="*/ 2499 h 2700"/>
                <a:gd name="T104" fmla="*/ 0 w 3379"/>
                <a:gd name="T105" fmla="*/ 2417 h 2700"/>
                <a:gd name="T106" fmla="*/ 3 w 3379"/>
                <a:gd name="T107" fmla="*/ 242 h 2700"/>
                <a:gd name="T108" fmla="*/ 26 w 3379"/>
                <a:gd name="T109" fmla="*/ 165 h 2700"/>
                <a:gd name="T110" fmla="*/ 70 w 3379"/>
                <a:gd name="T111" fmla="*/ 99 h 2700"/>
                <a:gd name="T112" fmla="*/ 129 w 3379"/>
                <a:gd name="T113" fmla="*/ 46 h 2700"/>
                <a:gd name="T114" fmla="*/ 201 w 3379"/>
                <a:gd name="T115" fmla="*/ 13 h 2700"/>
                <a:gd name="T116" fmla="*/ 282 w 3379"/>
                <a:gd name="T117" fmla="*/ 0 h 27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379" h="2700">
                  <a:moveTo>
                    <a:pt x="1098" y="1784"/>
                  </a:moveTo>
                  <a:lnTo>
                    <a:pt x="1061" y="1787"/>
                  </a:lnTo>
                  <a:lnTo>
                    <a:pt x="1025" y="1795"/>
                  </a:lnTo>
                  <a:lnTo>
                    <a:pt x="991" y="1808"/>
                  </a:lnTo>
                  <a:lnTo>
                    <a:pt x="960" y="1826"/>
                  </a:lnTo>
                  <a:lnTo>
                    <a:pt x="932" y="1848"/>
                  </a:lnTo>
                  <a:lnTo>
                    <a:pt x="907" y="1873"/>
                  </a:lnTo>
                  <a:lnTo>
                    <a:pt x="885" y="1902"/>
                  </a:lnTo>
                  <a:lnTo>
                    <a:pt x="868" y="1934"/>
                  </a:lnTo>
                  <a:lnTo>
                    <a:pt x="563" y="1934"/>
                  </a:lnTo>
                  <a:lnTo>
                    <a:pt x="539" y="1936"/>
                  </a:lnTo>
                  <a:lnTo>
                    <a:pt x="517" y="1944"/>
                  </a:lnTo>
                  <a:lnTo>
                    <a:pt x="497" y="1957"/>
                  </a:lnTo>
                  <a:lnTo>
                    <a:pt x="480" y="1973"/>
                  </a:lnTo>
                  <a:lnTo>
                    <a:pt x="468" y="1993"/>
                  </a:lnTo>
                  <a:lnTo>
                    <a:pt x="461" y="2015"/>
                  </a:lnTo>
                  <a:lnTo>
                    <a:pt x="458" y="2039"/>
                  </a:lnTo>
                  <a:lnTo>
                    <a:pt x="461" y="2065"/>
                  </a:lnTo>
                  <a:lnTo>
                    <a:pt x="468" y="2087"/>
                  </a:lnTo>
                  <a:lnTo>
                    <a:pt x="480" y="2106"/>
                  </a:lnTo>
                  <a:lnTo>
                    <a:pt x="497" y="2122"/>
                  </a:lnTo>
                  <a:lnTo>
                    <a:pt x="517" y="2135"/>
                  </a:lnTo>
                  <a:lnTo>
                    <a:pt x="539" y="2143"/>
                  </a:lnTo>
                  <a:lnTo>
                    <a:pt x="563" y="2146"/>
                  </a:lnTo>
                  <a:lnTo>
                    <a:pt x="868" y="2146"/>
                  </a:lnTo>
                  <a:lnTo>
                    <a:pt x="885" y="2178"/>
                  </a:lnTo>
                  <a:lnTo>
                    <a:pt x="907" y="2206"/>
                  </a:lnTo>
                  <a:lnTo>
                    <a:pt x="932" y="2232"/>
                  </a:lnTo>
                  <a:lnTo>
                    <a:pt x="960" y="2253"/>
                  </a:lnTo>
                  <a:lnTo>
                    <a:pt x="991" y="2271"/>
                  </a:lnTo>
                  <a:lnTo>
                    <a:pt x="1025" y="2285"/>
                  </a:lnTo>
                  <a:lnTo>
                    <a:pt x="1061" y="2293"/>
                  </a:lnTo>
                  <a:lnTo>
                    <a:pt x="1098" y="2295"/>
                  </a:lnTo>
                  <a:lnTo>
                    <a:pt x="1137" y="2293"/>
                  </a:lnTo>
                  <a:lnTo>
                    <a:pt x="1172" y="2285"/>
                  </a:lnTo>
                  <a:lnTo>
                    <a:pt x="1206" y="2271"/>
                  </a:lnTo>
                  <a:lnTo>
                    <a:pt x="1238" y="2253"/>
                  </a:lnTo>
                  <a:lnTo>
                    <a:pt x="1266" y="2232"/>
                  </a:lnTo>
                  <a:lnTo>
                    <a:pt x="1291" y="2206"/>
                  </a:lnTo>
                  <a:lnTo>
                    <a:pt x="1311" y="2178"/>
                  </a:lnTo>
                  <a:lnTo>
                    <a:pt x="1329" y="2146"/>
                  </a:lnTo>
                  <a:lnTo>
                    <a:pt x="2816" y="2146"/>
                  </a:lnTo>
                  <a:lnTo>
                    <a:pt x="2840" y="2143"/>
                  </a:lnTo>
                  <a:lnTo>
                    <a:pt x="2862" y="2135"/>
                  </a:lnTo>
                  <a:lnTo>
                    <a:pt x="2882" y="2122"/>
                  </a:lnTo>
                  <a:lnTo>
                    <a:pt x="2898" y="2106"/>
                  </a:lnTo>
                  <a:lnTo>
                    <a:pt x="2911" y="2087"/>
                  </a:lnTo>
                  <a:lnTo>
                    <a:pt x="2919" y="2065"/>
                  </a:lnTo>
                  <a:lnTo>
                    <a:pt x="2921" y="2039"/>
                  </a:lnTo>
                  <a:lnTo>
                    <a:pt x="2919" y="2015"/>
                  </a:lnTo>
                  <a:lnTo>
                    <a:pt x="2911" y="1993"/>
                  </a:lnTo>
                  <a:lnTo>
                    <a:pt x="2898" y="1973"/>
                  </a:lnTo>
                  <a:lnTo>
                    <a:pt x="2882" y="1957"/>
                  </a:lnTo>
                  <a:lnTo>
                    <a:pt x="2862" y="1944"/>
                  </a:lnTo>
                  <a:lnTo>
                    <a:pt x="2840" y="1936"/>
                  </a:lnTo>
                  <a:lnTo>
                    <a:pt x="2816" y="1934"/>
                  </a:lnTo>
                  <a:lnTo>
                    <a:pt x="1329" y="1934"/>
                  </a:lnTo>
                  <a:lnTo>
                    <a:pt x="1311" y="1902"/>
                  </a:lnTo>
                  <a:lnTo>
                    <a:pt x="1291" y="1873"/>
                  </a:lnTo>
                  <a:lnTo>
                    <a:pt x="1266" y="1848"/>
                  </a:lnTo>
                  <a:lnTo>
                    <a:pt x="1238" y="1826"/>
                  </a:lnTo>
                  <a:lnTo>
                    <a:pt x="1206" y="1808"/>
                  </a:lnTo>
                  <a:lnTo>
                    <a:pt x="1172" y="1795"/>
                  </a:lnTo>
                  <a:lnTo>
                    <a:pt x="1137" y="1787"/>
                  </a:lnTo>
                  <a:lnTo>
                    <a:pt x="1098" y="1784"/>
                  </a:lnTo>
                  <a:close/>
                  <a:moveTo>
                    <a:pt x="1423" y="555"/>
                  </a:moveTo>
                  <a:lnTo>
                    <a:pt x="1423" y="1485"/>
                  </a:lnTo>
                  <a:lnTo>
                    <a:pt x="2098" y="1019"/>
                  </a:lnTo>
                  <a:lnTo>
                    <a:pt x="1423" y="555"/>
                  </a:lnTo>
                  <a:close/>
                  <a:moveTo>
                    <a:pt x="282" y="0"/>
                  </a:moveTo>
                  <a:lnTo>
                    <a:pt x="3097" y="0"/>
                  </a:lnTo>
                  <a:lnTo>
                    <a:pt x="3139" y="3"/>
                  </a:lnTo>
                  <a:lnTo>
                    <a:pt x="3178" y="13"/>
                  </a:lnTo>
                  <a:lnTo>
                    <a:pt x="3216" y="28"/>
                  </a:lnTo>
                  <a:lnTo>
                    <a:pt x="3251" y="46"/>
                  </a:lnTo>
                  <a:lnTo>
                    <a:pt x="3282" y="71"/>
                  </a:lnTo>
                  <a:lnTo>
                    <a:pt x="3310" y="99"/>
                  </a:lnTo>
                  <a:lnTo>
                    <a:pt x="3333" y="130"/>
                  </a:lnTo>
                  <a:lnTo>
                    <a:pt x="3353" y="165"/>
                  </a:lnTo>
                  <a:lnTo>
                    <a:pt x="3368" y="203"/>
                  </a:lnTo>
                  <a:lnTo>
                    <a:pt x="3376" y="242"/>
                  </a:lnTo>
                  <a:lnTo>
                    <a:pt x="3379" y="284"/>
                  </a:lnTo>
                  <a:lnTo>
                    <a:pt x="3379" y="2417"/>
                  </a:lnTo>
                  <a:lnTo>
                    <a:pt x="3376" y="2458"/>
                  </a:lnTo>
                  <a:lnTo>
                    <a:pt x="3368" y="2499"/>
                  </a:lnTo>
                  <a:lnTo>
                    <a:pt x="3353" y="2535"/>
                  </a:lnTo>
                  <a:lnTo>
                    <a:pt x="3333" y="2571"/>
                  </a:lnTo>
                  <a:lnTo>
                    <a:pt x="3310" y="2602"/>
                  </a:lnTo>
                  <a:lnTo>
                    <a:pt x="3282" y="2631"/>
                  </a:lnTo>
                  <a:lnTo>
                    <a:pt x="3251" y="2654"/>
                  </a:lnTo>
                  <a:lnTo>
                    <a:pt x="3216" y="2674"/>
                  </a:lnTo>
                  <a:lnTo>
                    <a:pt x="3178" y="2688"/>
                  </a:lnTo>
                  <a:lnTo>
                    <a:pt x="3139" y="2697"/>
                  </a:lnTo>
                  <a:lnTo>
                    <a:pt x="3097" y="2700"/>
                  </a:lnTo>
                  <a:lnTo>
                    <a:pt x="282" y="2700"/>
                  </a:lnTo>
                  <a:lnTo>
                    <a:pt x="240" y="2697"/>
                  </a:lnTo>
                  <a:lnTo>
                    <a:pt x="201" y="2688"/>
                  </a:lnTo>
                  <a:lnTo>
                    <a:pt x="163" y="2674"/>
                  </a:lnTo>
                  <a:lnTo>
                    <a:pt x="129" y="2654"/>
                  </a:lnTo>
                  <a:lnTo>
                    <a:pt x="97" y="2631"/>
                  </a:lnTo>
                  <a:lnTo>
                    <a:pt x="70" y="2602"/>
                  </a:lnTo>
                  <a:lnTo>
                    <a:pt x="46" y="2571"/>
                  </a:lnTo>
                  <a:lnTo>
                    <a:pt x="26" y="2535"/>
                  </a:lnTo>
                  <a:lnTo>
                    <a:pt x="12" y="2499"/>
                  </a:lnTo>
                  <a:lnTo>
                    <a:pt x="3" y="2458"/>
                  </a:lnTo>
                  <a:lnTo>
                    <a:pt x="0" y="2417"/>
                  </a:lnTo>
                  <a:lnTo>
                    <a:pt x="0" y="284"/>
                  </a:lnTo>
                  <a:lnTo>
                    <a:pt x="3" y="242"/>
                  </a:lnTo>
                  <a:lnTo>
                    <a:pt x="12" y="203"/>
                  </a:lnTo>
                  <a:lnTo>
                    <a:pt x="26" y="165"/>
                  </a:lnTo>
                  <a:lnTo>
                    <a:pt x="46" y="130"/>
                  </a:lnTo>
                  <a:lnTo>
                    <a:pt x="70" y="99"/>
                  </a:lnTo>
                  <a:lnTo>
                    <a:pt x="97" y="71"/>
                  </a:lnTo>
                  <a:lnTo>
                    <a:pt x="129" y="46"/>
                  </a:lnTo>
                  <a:lnTo>
                    <a:pt x="163" y="28"/>
                  </a:lnTo>
                  <a:lnTo>
                    <a:pt x="201" y="13"/>
                  </a:lnTo>
                  <a:lnTo>
                    <a:pt x="240" y="3"/>
                  </a:lnTo>
                  <a:lnTo>
                    <a:pt x="28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525"/>
            <p:cNvSpPr>
              <a:spLocks/>
            </p:cNvSpPr>
            <p:nvPr/>
          </p:nvSpPr>
          <p:spPr bwMode="auto">
            <a:xfrm>
              <a:off x="4673" y="3607"/>
              <a:ext cx="18" cy="18"/>
            </a:xfrm>
            <a:custGeom>
              <a:avLst/>
              <a:gdLst>
                <a:gd name="T0" fmla="*/ 98 w 197"/>
                <a:gd name="T1" fmla="*/ 0 h 198"/>
                <a:gd name="T2" fmla="*/ 121 w 197"/>
                <a:gd name="T3" fmla="*/ 2 h 198"/>
                <a:gd name="T4" fmla="*/ 142 w 197"/>
                <a:gd name="T5" fmla="*/ 9 h 198"/>
                <a:gd name="T6" fmla="*/ 161 w 197"/>
                <a:gd name="T7" fmla="*/ 22 h 198"/>
                <a:gd name="T8" fmla="*/ 175 w 197"/>
                <a:gd name="T9" fmla="*/ 37 h 198"/>
                <a:gd name="T10" fmla="*/ 187 w 197"/>
                <a:gd name="T11" fmla="*/ 55 h 198"/>
                <a:gd name="T12" fmla="*/ 194 w 197"/>
                <a:gd name="T13" fmla="*/ 76 h 198"/>
                <a:gd name="T14" fmla="*/ 197 w 197"/>
                <a:gd name="T15" fmla="*/ 98 h 198"/>
                <a:gd name="T16" fmla="*/ 194 w 197"/>
                <a:gd name="T17" fmla="*/ 121 h 198"/>
                <a:gd name="T18" fmla="*/ 187 w 197"/>
                <a:gd name="T19" fmla="*/ 142 h 198"/>
                <a:gd name="T20" fmla="*/ 175 w 197"/>
                <a:gd name="T21" fmla="*/ 160 h 198"/>
                <a:gd name="T22" fmla="*/ 161 w 197"/>
                <a:gd name="T23" fmla="*/ 176 h 198"/>
                <a:gd name="T24" fmla="*/ 142 w 197"/>
                <a:gd name="T25" fmla="*/ 188 h 198"/>
                <a:gd name="T26" fmla="*/ 121 w 197"/>
                <a:gd name="T27" fmla="*/ 195 h 198"/>
                <a:gd name="T28" fmla="*/ 98 w 197"/>
                <a:gd name="T29" fmla="*/ 198 h 198"/>
                <a:gd name="T30" fmla="*/ 76 w 197"/>
                <a:gd name="T31" fmla="*/ 195 h 198"/>
                <a:gd name="T32" fmla="*/ 56 w 197"/>
                <a:gd name="T33" fmla="*/ 188 h 198"/>
                <a:gd name="T34" fmla="*/ 37 w 197"/>
                <a:gd name="T35" fmla="*/ 176 h 198"/>
                <a:gd name="T36" fmla="*/ 22 w 197"/>
                <a:gd name="T37" fmla="*/ 160 h 198"/>
                <a:gd name="T38" fmla="*/ 10 w 197"/>
                <a:gd name="T39" fmla="*/ 142 h 198"/>
                <a:gd name="T40" fmla="*/ 3 w 197"/>
                <a:gd name="T41" fmla="*/ 121 h 198"/>
                <a:gd name="T42" fmla="*/ 0 w 197"/>
                <a:gd name="T43" fmla="*/ 98 h 198"/>
                <a:gd name="T44" fmla="*/ 3 w 197"/>
                <a:gd name="T45" fmla="*/ 76 h 198"/>
                <a:gd name="T46" fmla="*/ 10 w 197"/>
                <a:gd name="T47" fmla="*/ 55 h 198"/>
                <a:gd name="T48" fmla="*/ 22 w 197"/>
                <a:gd name="T49" fmla="*/ 37 h 198"/>
                <a:gd name="T50" fmla="*/ 37 w 197"/>
                <a:gd name="T51" fmla="*/ 22 h 198"/>
                <a:gd name="T52" fmla="*/ 56 w 197"/>
                <a:gd name="T53" fmla="*/ 9 h 198"/>
                <a:gd name="T54" fmla="*/ 76 w 197"/>
                <a:gd name="T55" fmla="*/ 2 h 198"/>
                <a:gd name="T56" fmla="*/ 98 w 197"/>
                <a:gd name="T57" fmla="*/ 0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7" h="198">
                  <a:moveTo>
                    <a:pt x="98" y="0"/>
                  </a:moveTo>
                  <a:lnTo>
                    <a:pt x="121" y="2"/>
                  </a:lnTo>
                  <a:lnTo>
                    <a:pt x="142" y="9"/>
                  </a:lnTo>
                  <a:lnTo>
                    <a:pt x="161" y="22"/>
                  </a:lnTo>
                  <a:lnTo>
                    <a:pt x="175" y="37"/>
                  </a:lnTo>
                  <a:lnTo>
                    <a:pt x="187" y="55"/>
                  </a:lnTo>
                  <a:lnTo>
                    <a:pt x="194" y="76"/>
                  </a:lnTo>
                  <a:lnTo>
                    <a:pt x="197" y="98"/>
                  </a:lnTo>
                  <a:lnTo>
                    <a:pt x="194" y="121"/>
                  </a:lnTo>
                  <a:lnTo>
                    <a:pt x="187" y="142"/>
                  </a:lnTo>
                  <a:lnTo>
                    <a:pt x="175" y="160"/>
                  </a:lnTo>
                  <a:lnTo>
                    <a:pt x="161" y="176"/>
                  </a:lnTo>
                  <a:lnTo>
                    <a:pt x="142" y="188"/>
                  </a:lnTo>
                  <a:lnTo>
                    <a:pt x="121" y="195"/>
                  </a:lnTo>
                  <a:lnTo>
                    <a:pt x="98" y="198"/>
                  </a:lnTo>
                  <a:lnTo>
                    <a:pt x="76" y="195"/>
                  </a:lnTo>
                  <a:lnTo>
                    <a:pt x="56" y="188"/>
                  </a:lnTo>
                  <a:lnTo>
                    <a:pt x="37" y="176"/>
                  </a:lnTo>
                  <a:lnTo>
                    <a:pt x="22" y="160"/>
                  </a:lnTo>
                  <a:lnTo>
                    <a:pt x="10" y="142"/>
                  </a:lnTo>
                  <a:lnTo>
                    <a:pt x="3" y="121"/>
                  </a:lnTo>
                  <a:lnTo>
                    <a:pt x="0" y="98"/>
                  </a:lnTo>
                  <a:lnTo>
                    <a:pt x="3" y="76"/>
                  </a:lnTo>
                  <a:lnTo>
                    <a:pt x="10" y="55"/>
                  </a:lnTo>
                  <a:lnTo>
                    <a:pt x="22" y="37"/>
                  </a:lnTo>
                  <a:lnTo>
                    <a:pt x="37" y="22"/>
                  </a:lnTo>
                  <a:lnTo>
                    <a:pt x="56" y="9"/>
                  </a:lnTo>
                  <a:lnTo>
                    <a:pt x="76" y="2"/>
                  </a:lnTo>
                  <a:lnTo>
                    <a:pt x="9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9" name="Freeform 48"/>
          <p:cNvSpPr/>
          <p:nvPr/>
        </p:nvSpPr>
        <p:spPr>
          <a:xfrm>
            <a:off x="0" y="-38727"/>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55"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rot="16200000">
            <a:off x="11150470" y="5394781"/>
            <a:ext cx="1290738" cy="230832"/>
          </a:xfrm>
          <a:prstGeom prst="rect">
            <a:avLst/>
          </a:prstGeom>
          <a:noFill/>
        </p:spPr>
        <p:txBody>
          <a:bodyPr wrap="none" rtlCol="0">
            <a:spAutoFit/>
          </a:bodyPr>
          <a:lstStyle/>
          <a:p>
            <a:r>
              <a:rPr lang="en-US" sz="900" dirty="0">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59" name="Freeform 58"/>
          <p:cNvSpPr/>
          <p:nvPr/>
        </p:nvSpPr>
        <p:spPr>
          <a:xfrm>
            <a:off x="0" y="-55470"/>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2559628" y="759983"/>
            <a:ext cx="7023076" cy="923330"/>
          </a:xfrm>
          <a:prstGeom prst="rect">
            <a:avLst/>
          </a:prstGeom>
          <a:noFill/>
        </p:spPr>
        <p:txBody>
          <a:bodyPr wrap="none" rtlCol="0">
            <a:spAutoFit/>
          </a:bodyPr>
          <a:lstStyle/>
          <a:p>
            <a:pPr algn="ctr"/>
            <a:r>
              <a:rPr lang="en-US" sz="5400" dirty="0">
                <a:latin typeface="Caveat" pitchFamily="2" charset="0"/>
                <a:cs typeface="Poppins Medium" panose="00000600000000000000" pitchFamily="2" charset="0"/>
              </a:rPr>
              <a:t>THE MAIN INFO GRAPHIC</a:t>
            </a:r>
            <a:endParaRPr lang="en-US" sz="5400" dirty="0">
              <a:latin typeface="Caveat" pitchFamily="2" charset="0"/>
              <a:cs typeface="Poppins Light" panose="00000400000000000000" pitchFamily="2" charset="0"/>
            </a:endParaRPr>
          </a:p>
        </p:txBody>
      </p:sp>
      <p:grpSp>
        <p:nvGrpSpPr>
          <p:cNvPr id="61" name="Group 60"/>
          <p:cNvGrpSpPr/>
          <p:nvPr/>
        </p:nvGrpSpPr>
        <p:grpSpPr>
          <a:xfrm>
            <a:off x="5254335" y="1763757"/>
            <a:ext cx="1619220" cy="45719"/>
            <a:chOff x="4325881" y="1562407"/>
            <a:chExt cx="1619220" cy="45719"/>
          </a:xfrm>
          <a:solidFill>
            <a:schemeClr val="accent4"/>
          </a:solidFill>
        </p:grpSpPr>
        <p:sp>
          <p:nvSpPr>
            <p:cNvPr id="62" name="Rounded Rectangle 61"/>
            <p:cNvSpPr/>
            <p:nvPr/>
          </p:nvSpPr>
          <p:spPr>
            <a:xfrm>
              <a:off x="4325881" y="1562408"/>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3" name="Rounded Rectangle 62"/>
            <p:cNvSpPr/>
            <p:nvPr/>
          </p:nvSpPr>
          <p:spPr>
            <a:xfrm>
              <a:off x="5177560" y="1562407"/>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2030307801"/>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9" name="Straight Connector 88"/>
          <p:cNvCxnSpPr/>
          <p:nvPr/>
        </p:nvCxnSpPr>
        <p:spPr>
          <a:xfrm>
            <a:off x="7717938" y="2322112"/>
            <a:ext cx="764740" cy="233380"/>
          </a:xfrm>
          <a:prstGeom prst="line">
            <a:avLst/>
          </a:prstGeom>
          <a:ln w="15875">
            <a:solidFill>
              <a:schemeClr val="bg1">
                <a:lumMod val="75000"/>
              </a:schemeClr>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flipV="1">
            <a:off x="7717938" y="2975396"/>
            <a:ext cx="764740" cy="233380"/>
          </a:xfrm>
          <a:prstGeom prst="line">
            <a:avLst/>
          </a:prstGeom>
          <a:ln w="15875">
            <a:solidFill>
              <a:schemeClr val="bg1">
                <a:lumMod val="75000"/>
              </a:schemeClr>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a:off x="7717938" y="4810012"/>
            <a:ext cx="764740" cy="233380"/>
          </a:xfrm>
          <a:prstGeom prst="line">
            <a:avLst/>
          </a:prstGeom>
          <a:ln w="15875">
            <a:solidFill>
              <a:schemeClr val="bg1">
                <a:lumMod val="75000"/>
              </a:schemeClr>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92" name="Straight Connector 91"/>
          <p:cNvCxnSpPr/>
          <p:nvPr/>
        </p:nvCxnSpPr>
        <p:spPr>
          <a:xfrm flipV="1">
            <a:off x="7717938" y="5463296"/>
            <a:ext cx="764740" cy="233380"/>
          </a:xfrm>
          <a:prstGeom prst="line">
            <a:avLst/>
          </a:prstGeom>
          <a:ln w="15875">
            <a:solidFill>
              <a:schemeClr val="bg1">
                <a:lumMod val="75000"/>
              </a:schemeClr>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flipH="1">
            <a:off x="9463085" y="4559144"/>
            <a:ext cx="681848" cy="504157"/>
          </a:xfrm>
          <a:prstGeom prst="line">
            <a:avLst/>
          </a:prstGeom>
          <a:ln w="15875">
            <a:solidFill>
              <a:schemeClr val="bg1">
                <a:lumMod val="75000"/>
              </a:schemeClr>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p:nvCxnSpPr>
        <p:spPr>
          <a:xfrm>
            <a:off x="9471337" y="3073388"/>
            <a:ext cx="681848" cy="504157"/>
          </a:xfrm>
          <a:prstGeom prst="line">
            <a:avLst/>
          </a:prstGeom>
          <a:ln w="15875">
            <a:solidFill>
              <a:schemeClr val="bg1">
                <a:lumMod val="75000"/>
              </a:schemeClr>
            </a:solidFill>
            <a:prstDash val="sysDash"/>
          </a:ln>
          <a:effectLst/>
        </p:spPr>
        <p:style>
          <a:lnRef idx="2">
            <a:schemeClr val="accent1"/>
          </a:lnRef>
          <a:fillRef idx="0">
            <a:schemeClr val="accent1"/>
          </a:fillRef>
          <a:effectRef idx="1">
            <a:schemeClr val="accent1"/>
          </a:effectRef>
          <a:fontRef idx="minor">
            <a:schemeClr val="tx1"/>
          </a:fontRef>
        </p:style>
      </p:cxnSp>
      <p:sp>
        <p:nvSpPr>
          <p:cNvPr id="60" name="Oval 59"/>
          <p:cNvSpPr>
            <a:spLocks noChangeAspect="1"/>
          </p:cNvSpPr>
          <p:nvPr/>
        </p:nvSpPr>
        <p:spPr>
          <a:xfrm>
            <a:off x="9928350" y="3231214"/>
            <a:ext cx="1700977" cy="1711147"/>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latin typeface="Source Sans Pro" panose="020B0503030403020204" pitchFamily="34" charset="0"/>
            </a:endParaRPr>
          </a:p>
        </p:txBody>
      </p:sp>
      <p:sp>
        <p:nvSpPr>
          <p:cNvPr id="98" name="Rectangle 97"/>
          <p:cNvSpPr/>
          <p:nvPr/>
        </p:nvSpPr>
        <p:spPr>
          <a:xfrm>
            <a:off x="10264293" y="3938060"/>
            <a:ext cx="1035860" cy="297454"/>
          </a:xfrm>
          <a:prstGeom prst="rect">
            <a:avLst/>
          </a:prstGeom>
        </p:spPr>
        <p:txBody>
          <a:bodyPr wrap="none">
            <a:spAutoFit/>
          </a:bodyPr>
          <a:lstStyle/>
          <a:p>
            <a:pPr algn="ctr"/>
            <a:r>
              <a:rPr lang="en-US" sz="1333" b="1" dirty="0">
                <a:solidFill>
                  <a:schemeClr val="bg1"/>
                </a:solidFill>
                <a:latin typeface="Source Sans Pro" panose="020B0503030403020204" pitchFamily="34" charset="0"/>
              </a:rPr>
              <a:t>MIND CORE</a:t>
            </a:r>
          </a:p>
        </p:txBody>
      </p:sp>
      <p:sp>
        <p:nvSpPr>
          <p:cNvPr id="32" name="Oval 31"/>
          <p:cNvSpPr>
            <a:spLocks noChangeAspect="1"/>
          </p:cNvSpPr>
          <p:nvPr/>
        </p:nvSpPr>
        <p:spPr>
          <a:xfrm>
            <a:off x="8399785" y="2214529"/>
            <a:ext cx="1151456" cy="1151456"/>
          </a:xfrm>
          <a:prstGeom prst="ellipse">
            <a:avLst/>
          </a:prstGeom>
          <a:solidFill>
            <a:schemeClr val="accent5"/>
          </a:solidFill>
          <a:ln w="12700">
            <a:solidFill>
              <a:schemeClr val="accent5"/>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latin typeface="Source Sans Pro" panose="020B0503030403020204" pitchFamily="34" charset="0"/>
            </a:endParaRPr>
          </a:p>
        </p:txBody>
      </p:sp>
      <p:sp>
        <p:nvSpPr>
          <p:cNvPr id="35" name="Oval 34"/>
          <p:cNvSpPr>
            <a:spLocks noChangeAspect="1"/>
          </p:cNvSpPr>
          <p:nvPr/>
        </p:nvSpPr>
        <p:spPr>
          <a:xfrm>
            <a:off x="8399785" y="4694745"/>
            <a:ext cx="1151456" cy="1151456"/>
          </a:xfrm>
          <a:prstGeom prst="ellipse">
            <a:avLst/>
          </a:prstGeom>
          <a:solidFill>
            <a:schemeClr val="accent4"/>
          </a:solidFill>
          <a:ln w="127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latin typeface="Source Sans Pro" panose="020B0503030403020204" pitchFamily="34" charset="0"/>
            </a:endParaRPr>
          </a:p>
        </p:txBody>
      </p:sp>
      <p:sp>
        <p:nvSpPr>
          <p:cNvPr id="36" name="Freeform 222"/>
          <p:cNvSpPr>
            <a:spLocks noEditPoints="1"/>
          </p:cNvSpPr>
          <p:nvPr/>
        </p:nvSpPr>
        <p:spPr bwMode="auto">
          <a:xfrm>
            <a:off x="8784601" y="5081473"/>
            <a:ext cx="381823" cy="381823"/>
          </a:xfrm>
          <a:custGeom>
            <a:avLst/>
            <a:gdLst>
              <a:gd name="T0" fmla="*/ 168 w 185"/>
              <a:gd name="T1" fmla="*/ 118 h 185"/>
              <a:gd name="T2" fmla="*/ 168 w 185"/>
              <a:gd name="T3" fmla="*/ 50 h 185"/>
              <a:gd name="T4" fmla="*/ 118 w 185"/>
              <a:gd name="T5" fmla="*/ 0 h 185"/>
              <a:gd name="T6" fmla="*/ 67 w 185"/>
              <a:gd name="T7" fmla="*/ 0 h 185"/>
              <a:gd name="T8" fmla="*/ 16 w 185"/>
              <a:gd name="T9" fmla="*/ 50 h 185"/>
              <a:gd name="T10" fmla="*/ 16 w 185"/>
              <a:gd name="T11" fmla="*/ 118 h 185"/>
              <a:gd name="T12" fmla="*/ 0 w 185"/>
              <a:gd name="T13" fmla="*/ 135 h 185"/>
              <a:gd name="T14" fmla="*/ 0 w 185"/>
              <a:gd name="T15" fmla="*/ 152 h 185"/>
              <a:gd name="T16" fmla="*/ 16 w 185"/>
              <a:gd name="T17" fmla="*/ 169 h 185"/>
              <a:gd name="T18" fmla="*/ 17 w 185"/>
              <a:gd name="T19" fmla="*/ 169 h 185"/>
              <a:gd name="T20" fmla="*/ 37 w 185"/>
              <a:gd name="T21" fmla="*/ 185 h 185"/>
              <a:gd name="T22" fmla="*/ 59 w 185"/>
              <a:gd name="T23" fmla="*/ 164 h 185"/>
              <a:gd name="T24" fmla="*/ 59 w 185"/>
              <a:gd name="T25" fmla="*/ 122 h 185"/>
              <a:gd name="T26" fmla="*/ 37 w 185"/>
              <a:gd name="T27" fmla="*/ 101 h 185"/>
              <a:gd name="T28" fmla="*/ 25 w 185"/>
              <a:gd name="T29" fmla="*/ 105 h 185"/>
              <a:gd name="T30" fmla="*/ 25 w 185"/>
              <a:gd name="T31" fmla="*/ 50 h 185"/>
              <a:gd name="T32" fmla="*/ 67 w 185"/>
              <a:gd name="T33" fmla="*/ 8 h 185"/>
              <a:gd name="T34" fmla="*/ 118 w 185"/>
              <a:gd name="T35" fmla="*/ 8 h 185"/>
              <a:gd name="T36" fmla="*/ 160 w 185"/>
              <a:gd name="T37" fmla="*/ 50 h 185"/>
              <a:gd name="T38" fmla="*/ 160 w 185"/>
              <a:gd name="T39" fmla="*/ 105 h 185"/>
              <a:gd name="T40" fmla="*/ 147 w 185"/>
              <a:gd name="T41" fmla="*/ 101 h 185"/>
              <a:gd name="T42" fmla="*/ 126 w 185"/>
              <a:gd name="T43" fmla="*/ 122 h 185"/>
              <a:gd name="T44" fmla="*/ 126 w 185"/>
              <a:gd name="T45" fmla="*/ 164 h 185"/>
              <a:gd name="T46" fmla="*/ 147 w 185"/>
              <a:gd name="T47" fmla="*/ 185 h 185"/>
              <a:gd name="T48" fmla="*/ 168 w 185"/>
              <a:gd name="T49" fmla="*/ 169 h 185"/>
              <a:gd name="T50" fmla="*/ 168 w 185"/>
              <a:gd name="T51" fmla="*/ 169 h 185"/>
              <a:gd name="T52" fmla="*/ 185 w 185"/>
              <a:gd name="T53" fmla="*/ 152 h 185"/>
              <a:gd name="T54" fmla="*/ 185 w 185"/>
              <a:gd name="T55" fmla="*/ 135 h 185"/>
              <a:gd name="T56" fmla="*/ 168 w 185"/>
              <a:gd name="T57" fmla="*/ 118 h 185"/>
              <a:gd name="T58" fmla="*/ 16 w 185"/>
              <a:gd name="T59" fmla="*/ 160 h 185"/>
              <a:gd name="T60" fmla="*/ 8 w 185"/>
              <a:gd name="T61" fmla="*/ 152 h 185"/>
              <a:gd name="T62" fmla="*/ 8 w 185"/>
              <a:gd name="T63" fmla="*/ 135 h 185"/>
              <a:gd name="T64" fmla="*/ 16 w 185"/>
              <a:gd name="T65" fmla="*/ 126 h 185"/>
              <a:gd name="T66" fmla="*/ 16 w 185"/>
              <a:gd name="T67" fmla="*/ 160 h 185"/>
              <a:gd name="T68" fmla="*/ 37 w 185"/>
              <a:gd name="T69" fmla="*/ 109 h 185"/>
              <a:gd name="T70" fmla="*/ 50 w 185"/>
              <a:gd name="T71" fmla="*/ 122 h 185"/>
              <a:gd name="T72" fmla="*/ 50 w 185"/>
              <a:gd name="T73" fmla="*/ 164 h 185"/>
              <a:gd name="T74" fmla="*/ 37 w 185"/>
              <a:gd name="T75" fmla="*/ 177 h 185"/>
              <a:gd name="T76" fmla="*/ 25 w 185"/>
              <a:gd name="T77" fmla="*/ 164 h 185"/>
              <a:gd name="T78" fmla="*/ 25 w 185"/>
              <a:gd name="T79" fmla="*/ 122 h 185"/>
              <a:gd name="T80" fmla="*/ 37 w 185"/>
              <a:gd name="T81" fmla="*/ 109 h 185"/>
              <a:gd name="T82" fmla="*/ 160 w 185"/>
              <a:gd name="T83" fmla="*/ 164 h 185"/>
              <a:gd name="T84" fmla="*/ 147 w 185"/>
              <a:gd name="T85" fmla="*/ 177 h 185"/>
              <a:gd name="T86" fmla="*/ 135 w 185"/>
              <a:gd name="T87" fmla="*/ 164 h 185"/>
              <a:gd name="T88" fmla="*/ 135 w 185"/>
              <a:gd name="T89" fmla="*/ 122 h 185"/>
              <a:gd name="T90" fmla="*/ 147 w 185"/>
              <a:gd name="T91" fmla="*/ 109 h 185"/>
              <a:gd name="T92" fmla="*/ 160 w 185"/>
              <a:gd name="T93" fmla="*/ 122 h 185"/>
              <a:gd name="T94" fmla="*/ 160 w 185"/>
              <a:gd name="T95" fmla="*/ 164 h 185"/>
              <a:gd name="T96" fmla="*/ 177 w 185"/>
              <a:gd name="T97" fmla="*/ 152 h 185"/>
              <a:gd name="T98" fmla="*/ 168 w 185"/>
              <a:gd name="T99" fmla="*/ 160 h 185"/>
              <a:gd name="T100" fmla="*/ 168 w 185"/>
              <a:gd name="T101" fmla="*/ 126 h 185"/>
              <a:gd name="T102" fmla="*/ 177 w 185"/>
              <a:gd name="T103" fmla="*/ 135 h 185"/>
              <a:gd name="T104" fmla="*/ 177 w 185"/>
              <a:gd name="T105" fmla="*/ 152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5" h="185">
                <a:moveTo>
                  <a:pt x="168" y="118"/>
                </a:moveTo>
                <a:cubicBezTo>
                  <a:pt x="168" y="50"/>
                  <a:pt x="168" y="50"/>
                  <a:pt x="168" y="50"/>
                </a:cubicBezTo>
                <a:cubicBezTo>
                  <a:pt x="168" y="22"/>
                  <a:pt x="146" y="0"/>
                  <a:pt x="118" y="0"/>
                </a:cubicBezTo>
                <a:cubicBezTo>
                  <a:pt x="67" y="0"/>
                  <a:pt x="67" y="0"/>
                  <a:pt x="67" y="0"/>
                </a:cubicBezTo>
                <a:cubicBezTo>
                  <a:pt x="39" y="0"/>
                  <a:pt x="16" y="22"/>
                  <a:pt x="16" y="50"/>
                </a:cubicBezTo>
                <a:cubicBezTo>
                  <a:pt x="16" y="118"/>
                  <a:pt x="16" y="118"/>
                  <a:pt x="16" y="118"/>
                </a:cubicBezTo>
                <a:cubicBezTo>
                  <a:pt x="7" y="118"/>
                  <a:pt x="0" y="125"/>
                  <a:pt x="0" y="135"/>
                </a:cubicBezTo>
                <a:cubicBezTo>
                  <a:pt x="0" y="152"/>
                  <a:pt x="0" y="152"/>
                  <a:pt x="0" y="152"/>
                </a:cubicBezTo>
                <a:cubicBezTo>
                  <a:pt x="0" y="161"/>
                  <a:pt x="7" y="169"/>
                  <a:pt x="16" y="169"/>
                </a:cubicBezTo>
                <a:cubicBezTo>
                  <a:pt x="17" y="169"/>
                  <a:pt x="17" y="169"/>
                  <a:pt x="17" y="169"/>
                </a:cubicBezTo>
                <a:cubicBezTo>
                  <a:pt x="19" y="178"/>
                  <a:pt x="27" y="185"/>
                  <a:pt x="37" y="185"/>
                </a:cubicBezTo>
                <a:cubicBezTo>
                  <a:pt x="49" y="185"/>
                  <a:pt x="59" y="176"/>
                  <a:pt x="59" y="164"/>
                </a:cubicBezTo>
                <a:cubicBezTo>
                  <a:pt x="59" y="122"/>
                  <a:pt x="59" y="122"/>
                  <a:pt x="59" y="122"/>
                </a:cubicBezTo>
                <a:cubicBezTo>
                  <a:pt x="59" y="110"/>
                  <a:pt x="49" y="101"/>
                  <a:pt x="37" y="101"/>
                </a:cubicBezTo>
                <a:cubicBezTo>
                  <a:pt x="33" y="101"/>
                  <a:pt x="28" y="103"/>
                  <a:pt x="25" y="105"/>
                </a:cubicBezTo>
                <a:cubicBezTo>
                  <a:pt x="25" y="50"/>
                  <a:pt x="25" y="50"/>
                  <a:pt x="25" y="50"/>
                </a:cubicBezTo>
                <a:cubicBezTo>
                  <a:pt x="25" y="27"/>
                  <a:pt x="44" y="8"/>
                  <a:pt x="67" y="8"/>
                </a:cubicBezTo>
                <a:cubicBezTo>
                  <a:pt x="118" y="8"/>
                  <a:pt x="118" y="8"/>
                  <a:pt x="118" y="8"/>
                </a:cubicBezTo>
                <a:cubicBezTo>
                  <a:pt x="141" y="8"/>
                  <a:pt x="160" y="27"/>
                  <a:pt x="160" y="50"/>
                </a:cubicBezTo>
                <a:cubicBezTo>
                  <a:pt x="160" y="105"/>
                  <a:pt x="160" y="105"/>
                  <a:pt x="160" y="105"/>
                </a:cubicBezTo>
                <a:cubicBezTo>
                  <a:pt x="156" y="103"/>
                  <a:pt x="152" y="101"/>
                  <a:pt x="147" y="101"/>
                </a:cubicBezTo>
                <a:cubicBezTo>
                  <a:pt x="136" y="101"/>
                  <a:pt x="126" y="110"/>
                  <a:pt x="126" y="122"/>
                </a:cubicBezTo>
                <a:cubicBezTo>
                  <a:pt x="126" y="164"/>
                  <a:pt x="126" y="164"/>
                  <a:pt x="126" y="164"/>
                </a:cubicBezTo>
                <a:cubicBezTo>
                  <a:pt x="126" y="176"/>
                  <a:pt x="136" y="185"/>
                  <a:pt x="147" y="185"/>
                </a:cubicBezTo>
                <a:cubicBezTo>
                  <a:pt x="157" y="185"/>
                  <a:pt x="166" y="178"/>
                  <a:pt x="168" y="169"/>
                </a:cubicBezTo>
                <a:cubicBezTo>
                  <a:pt x="168" y="169"/>
                  <a:pt x="168" y="169"/>
                  <a:pt x="168" y="169"/>
                </a:cubicBezTo>
                <a:cubicBezTo>
                  <a:pt x="178" y="169"/>
                  <a:pt x="185" y="161"/>
                  <a:pt x="185" y="152"/>
                </a:cubicBezTo>
                <a:cubicBezTo>
                  <a:pt x="185" y="135"/>
                  <a:pt x="185" y="135"/>
                  <a:pt x="185" y="135"/>
                </a:cubicBezTo>
                <a:cubicBezTo>
                  <a:pt x="185" y="125"/>
                  <a:pt x="178" y="118"/>
                  <a:pt x="168" y="118"/>
                </a:cubicBezTo>
                <a:close/>
                <a:moveTo>
                  <a:pt x="16" y="160"/>
                </a:moveTo>
                <a:cubicBezTo>
                  <a:pt x="12" y="160"/>
                  <a:pt x="8" y="156"/>
                  <a:pt x="8" y="152"/>
                </a:cubicBezTo>
                <a:cubicBezTo>
                  <a:pt x="8" y="135"/>
                  <a:pt x="8" y="135"/>
                  <a:pt x="8" y="135"/>
                </a:cubicBezTo>
                <a:cubicBezTo>
                  <a:pt x="8" y="130"/>
                  <a:pt x="12" y="126"/>
                  <a:pt x="16" y="126"/>
                </a:cubicBezTo>
                <a:lnTo>
                  <a:pt x="16" y="160"/>
                </a:lnTo>
                <a:close/>
                <a:moveTo>
                  <a:pt x="37" y="109"/>
                </a:moveTo>
                <a:cubicBezTo>
                  <a:pt x="44" y="109"/>
                  <a:pt x="50" y="115"/>
                  <a:pt x="50" y="122"/>
                </a:cubicBezTo>
                <a:cubicBezTo>
                  <a:pt x="50" y="164"/>
                  <a:pt x="50" y="164"/>
                  <a:pt x="50" y="164"/>
                </a:cubicBezTo>
                <a:cubicBezTo>
                  <a:pt x="50" y="171"/>
                  <a:pt x="44" y="177"/>
                  <a:pt x="37" y="177"/>
                </a:cubicBezTo>
                <a:cubicBezTo>
                  <a:pt x="30" y="177"/>
                  <a:pt x="25" y="171"/>
                  <a:pt x="25" y="164"/>
                </a:cubicBezTo>
                <a:cubicBezTo>
                  <a:pt x="25" y="122"/>
                  <a:pt x="25" y="122"/>
                  <a:pt x="25" y="122"/>
                </a:cubicBezTo>
                <a:cubicBezTo>
                  <a:pt x="25" y="115"/>
                  <a:pt x="30" y="109"/>
                  <a:pt x="37" y="109"/>
                </a:cubicBezTo>
                <a:close/>
                <a:moveTo>
                  <a:pt x="160" y="164"/>
                </a:moveTo>
                <a:cubicBezTo>
                  <a:pt x="160" y="171"/>
                  <a:pt x="154" y="177"/>
                  <a:pt x="147" y="177"/>
                </a:cubicBezTo>
                <a:cubicBezTo>
                  <a:pt x="140" y="177"/>
                  <a:pt x="135" y="171"/>
                  <a:pt x="135" y="164"/>
                </a:cubicBezTo>
                <a:cubicBezTo>
                  <a:pt x="135" y="122"/>
                  <a:pt x="135" y="122"/>
                  <a:pt x="135" y="122"/>
                </a:cubicBezTo>
                <a:cubicBezTo>
                  <a:pt x="135" y="115"/>
                  <a:pt x="140" y="109"/>
                  <a:pt x="147" y="109"/>
                </a:cubicBezTo>
                <a:cubicBezTo>
                  <a:pt x="154" y="109"/>
                  <a:pt x="160" y="115"/>
                  <a:pt x="160" y="122"/>
                </a:cubicBezTo>
                <a:lnTo>
                  <a:pt x="160" y="164"/>
                </a:lnTo>
                <a:close/>
                <a:moveTo>
                  <a:pt x="177" y="152"/>
                </a:moveTo>
                <a:cubicBezTo>
                  <a:pt x="177" y="156"/>
                  <a:pt x="173" y="160"/>
                  <a:pt x="168" y="160"/>
                </a:cubicBezTo>
                <a:cubicBezTo>
                  <a:pt x="168" y="126"/>
                  <a:pt x="168" y="126"/>
                  <a:pt x="168" y="126"/>
                </a:cubicBezTo>
                <a:cubicBezTo>
                  <a:pt x="173" y="126"/>
                  <a:pt x="177" y="130"/>
                  <a:pt x="177" y="135"/>
                </a:cubicBezTo>
                <a:lnTo>
                  <a:pt x="177" y="15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38" name="Oval 37"/>
          <p:cNvSpPr>
            <a:spLocks noChangeAspect="1"/>
          </p:cNvSpPr>
          <p:nvPr/>
        </p:nvSpPr>
        <p:spPr>
          <a:xfrm>
            <a:off x="7050980" y="1947370"/>
            <a:ext cx="704118" cy="704117"/>
          </a:xfrm>
          <a:prstGeom prst="ellipse">
            <a:avLst/>
          </a:prstGeom>
          <a:solidFill>
            <a:schemeClr val="accent2"/>
          </a:solidFill>
          <a:ln w="1270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latin typeface="Source Sans Pro" panose="020B0503030403020204" pitchFamily="34" charset="0"/>
              </a:rPr>
              <a:t>01</a:t>
            </a:r>
          </a:p>
        </p:txBody>
      </p:sp>
      <p:sp>
        <p:nvSpPr>
          <p:cNvPr id="46" name="Oval 45"/>
          <p:cNvSpPr>
            <a:spLocks noChangeAspect="1"/>
          </p:cNvSpPr>
          <p:nvPr/>
        </p:nvSpPr>
        <p:spPr>
          <a:xfrm>
            <a:off x="7054945" y="2929028"/>
            <a:ext cx="704118" cy="704117"/>
          </a:xfrm>
          <a:prstGeom prst="ellipse">
            <a:avLst/>
          </a:prstGeom>
          <a:solidFill>
            <a:schemeClr val="accent3"/>
          </a:solidFill>
          <a:ln w="127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latin typeface="Source Sans Pro" panose="020B0503030403020204" pitchFamily="34" charset="0"/>
              </a:rPr>
              <a:t>02</a:t>
            </a:r>
          </a:p>
        </p:txBody>
      </p:sp>
      <p:sp>
        <p:nvSpPr>
          <p:cNvPr id="41" name="Oval 40"/>
          <p:cNvSpPr>
            <a:spLocks noChangeAspect="1"/>
          </p:cNvSpPr>
          <p:nvPr/>
        </p:nvSpPr>
        <p:spPr>
          <a:xfrm>
            <a:off x="7047404" y="4429803"/>
            <a:ext cx="704117" cy="704117"/>
          </a:xfrm>
          <a:prstGeom prst="ellipse">
            <a:avLst/>
          </a:prstGeom>
          <a:solidFill>
            <a:schemeClr val="accent2"/>
          </a:solidFill>
          <a:ln w="1270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latin typeface="Source Sans Pro" panose="020B0503030403020204" pitchFamily="34" charset="0"/>
              </a:rPr>
              <a:t>03</a:t>
            </a:r>
          </a:p>
        </p:txBody>
      </p:sp>
      <p:sp>
        <p:nvSpPr>
          <p:cNvPr id="49" name="Oval 48"/>
          <p:cNvSpPr>
            <a:spLocks noChangeAspect="1"/>
          </p:cNvSpPr>
          <p:nvPr/>
        </p:nvSpPr>
        <p:spPr>
          <a:xfrm>
            <a:off x="7047404" y="5407027"/>
            <a:ext cx="704117" cy="704117"/>
          </a:xfrm>
          <a:prstGeom prst="ellipse">
            <a:avLst/>
          </a:prstGeom>
          <a:solidFill>
            <a:schemeClr val="accent2"/>
          </a:solidFill>
          <a:ln w="1270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a:latin typeface="Source Sans Pro" panose="020B0503030403020204" pitchFamily="34" charset="0"/>
              </a:rPr>
              <a:t>04</a:t>
            </a:r>
          </a:p>
        </p:txBody>
      </p:sp>
      <p:sp>
        <p:nvSpPr>
          <p:cNvPr id="81" name="TextBox 80"/>
          <p:cNvSpPr txBox="1"/>
          <p:nvPr/>
        </p:nvSpPr>
        <p:spPr>
          <a:xfrm>
            <a:off x="4998486" y="2048830"/>
            <a:ext cx="1943947" cy="461665"/>
          </a:xfrm>
          <a:prstGeom prst="rect">
            <a:avLst/>
          </a:prstGeom>
          <a:noFill/>
        </p:spPr>
        <p:txBody>
          <a:bodyPr wrap="square" rtlCol="0">
            <a:spAutoFit/>
          </a:bodyPr>
          <a:lstStyle/>
          <a:p>
            <a:pPr algn="r">
              <a:buClr>
                <a:schemeClr val="accent2"/>
              </a:buClr>
            </a:pPr>
            <a:r>
              <a:rPr lang="en-US" sz="1200" b="1" dirty="0">
                <a:latin typeface="Source Sans Pro" panose="020B0503030403020204" pitchFamily="34" charset="0"/>
              </a:rPr>
              <a:t>FEATURE ONE YEAY</a:t>
            </a:r>
          </a:p>
          <a:p>
            <a:pPr algn="r">
              <a:buClr>
                <a:schemeClr val="accent2"/>
              </a:buClr>
            </a:pPr>
            <a:r>
              <a:rPr lang="en-US" sz="1200" dirty="0">
                <a:solidFill>
                  <a:schemeClr val="bg1">
                    <a:lumMod val="50000"/>
                  </a:schemeClr>
                </a:solidFill>
                <a:latin typeface="Source Sans Pro" panose="020B0503030403020204" pitchFamily="34" charset="0"/>
              </a:rPr>
              <a:t>Another feature hear</a:t>
            </a:r>
          </a:p>
        </p:txBody>
      </p:sp>
      <p:sp>
        <p:nvSpPr>
          <p:cNvPr id="82" name="TextBox 81"/>
          <p:cNvSpPr txBox="1"/>
          <p:nvPr/>
        </p:nvSpPr>
        <p:spPr>
          <a:xfrm>
            <a:off x="4998486" y="3030487"/>
            <a:ext cx="1943947" cy="461665"/>
          </a:xfrm>
          <a:prstGeom prst="rect">
            <a:avLst/>
          </a:prstGeom>
          <a:noFill/>
        </p:spPr>
        <p:txBody>
          <a:bodyPr wrap="square" rtlCol="0">
            <a:spAutoFit/>
          </a:bodyPr>
          <a:lstStyle/>
          <a:p>
            <a:pPr algn="r">
              <a:buClr>
                <a:schemeClr val="accent2"/>
              </a:buClr>
            </a:pPr>
            <a:r>
              <a:rPr lang="en-US" sz="1200" b="1" dirty="0">
                <a:latin typeface="Source Sans Pro" panose="020B0503030403020204" pitchFamily="34" charset="0"/>
              </a:rPr>
              <a:t>FEATURE ONE YEAY</a:t>
            </a:r>
          </a:p>
          <a:p>
            <a:pPr algn="r">
              <a:buClr>
                <a:schemeClr val="accent2"/>
              </a:buClr>
            </a:pPr>
            <a:r>
              <a:rPr lang="en-US" sz="1200" dirty="0">
                <a:solidFill>
                  <a:schemeClr val="bg1">
                    <a:lumMod val="50000"/>
                  </a:schemeClr>
                </a:solidFill>
                <a:latin typeface="Source Sans Pro" panose="020B0503030403020204" pitchFamily="34" charset="0"/>
              </a:rPr>
              <a:t>Another feature hear</a:t>
            </a:r>
          </a:p>
        </p:txBody>
      </p:sp>
      <p:sp>
        <p:nvSpPr>
          <p:cNvPr id="83" name="TextBox 82"/>
          <p:cNvSpPr txBox="1"/>
          <p:nvPr/>
        </p:nvSpPr>
        <p:spPr>
          <a:xfrm>
            <a:off x="4998486" y="4518566"/>
            <a:ext cx="1943947" cy="461665"/>
          </a:xfrm>
          <a:prstGeom prst="rect">
            <a:avLst/>
          </a:prstGeom>
          <a:noFill/>
        </p:spPr>
        <p:txBody>
          <a:bodyPr wrap="square" rtlCol="0">
            <a:spAutoFit/>
          </a:bodyPr>
          <a:lstStyle/>
          <a:p>
            <a:pPr algn="r">
              <a:buClr>
                <a:schemeClr val="accent2"/>
              </a:buClr>
            </a:pPr>
            <a:r>
              <a:rPr lang="en-US" sz="1200" b="1" dirty="0">
                <a:latin typeface="Source Sans Pro" panose="020B0503030403020204" pitchFamily="34" charset="0"/>
              </a:rPr>
              <a:t>FEATURE ONE YEAY</a:t>
            </a:r>
          </a:p>
          <a:p>
            <a:pPr algn="r">
              <a:buClr>
                <a:schemeClr val="accent2"/>
              </a:buClr>
            </a:pPr>
            <a:r>
              <a:rPr lang="en-US" sz="1200" dirty="0">
                <a:solidFill>
                  <a:schemeClr val="bg1">
                    <a:lumMod val="50000"/>
                  </a:schemeClr>
                </a:solidFill>
                <a:latin typeface="Source Sans Pro" panose="020B0503030403020204" pitchFamily="34" charset="0"/>
              </a:rPr>
              <a:t>Another feature hear</a:t>
            </a:r>
          </a:p>
        </p:txBody>
      </p:sp>
      <p:sp>
        <p:nvSpPr>
          <p:cNvPr id="84" name="TextBox 83"/>
          <p:cNvSpPr txBox="1"/>
          <p:nvPr/>
        </p:nvSpPr>
        <p:spPr>
          <a:xfrm>
            <a:off x="4998486" y="5500223"/>
            <a:ext cx="1943947" cy="461665"/>
          </a:xfrm>
          <a:prstGeom prst="rect">
            <a:avLst/>
          </a:prstGeom>
          <a:noFill/>
        </p:spPr>
        <p:txBody>
          <a:bodyPr wrap="square" rtlCol="0">
            <a:spAutoFit/>
          </a:bodyPr>
          <a:lstStyle/>
          <a:p>
            <a:pPr algn="r">
              <a:buClr>
                <a:schemeClr val="accent2"/>
              </a:buClr>
            </a:pPr>
            <a:r>
              <a:rPr lang="en-US" sz="1200" b="1" dirty="0">
                <a:latin typeface="Source Sans Pro" panose="020B0503030403020204" pitchFamily="34" charset="0"/>
              </a:rPr>
              <a:t>FEATURE ONE YEAY</a:t>
            </a:r>
          </a:p>
          <a:p>
            <a:pPr algn="r">
              <a:buClr>
                <a:schemeClr val="accent2"/>
              </a:buClr>
            </a:pPr>
            <a:r>
              <a:rPr lang="en-US" sz="1200" dirty="0">
                <a:solidFill>
                  <a:schemeClr val="bg1">
                    <a:lumMod val="50000"/>
                  </a:schemeClr>
                </a:solidFill>
                <a:latin typeface="Source Sans Pro" panose="020B0503030403020204" pitchFamily="34" charset="0"/>
              </a:rPr>
              <a:t>Another feature hear</a:t>
            </a:r>
          </a:p>
        </p:txBody>
      </p:sp>
      <p:sp>
        <p:nvSpPr>
          <p:cNvPr id="97" name="TextBox 8">
            <a:extLst>
              <a:ext uri="{FF2B5EF4-FFF2-40B4-BE49-F238E27FC236}">
                <a16:creationId xmlns:a16="http://schemas.microsoft.com/office/drawing/2014/main" id="{85EDF40C-8A3E-41B2-A9E7-383818492F54}"/>
              </a:ext>
            </a:extLst>
          </p:cNvPr>
          <p:cNvSpPr txBox="1">
            <a:spLocks noChangeArrowheads="1"/>
          </p:cNvSpPr>
          <p:nvPr/>
        </p:nvSpPr>
        <p:spPr bwMode="auto">
          <a:xfrm>
            <a:off x="1419260" y="2012892"/>
            <a:ext cx="3522970" cy="1335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marL="0" indent="0" algn="just">
              <a:lnSpc>
                <a:spcPct val="150000"/>
              </a:lnSpc>
              <a:buClr>
                <a:schemeClr val="tx2"/>
              </a:buClr>
            </a:pPr>
            <a:r>
              <a:rPr lang="en-US" sz="1100" dirty="0">
                <a:solidFill>
                  <a:schemeClr val="tx1"/>
                </a:solidFill>
                <a:latin typeface="Source Sans Pro" panose="020B0503030403020204" pitchFamily="34" charset="0"/>
                <a:ea typeface="Source Sans Pro" panose="020B0503030403020204" pitchFamily="34" charset="0"/>
                <a:cs typeface="Poppins Light" panose="00000400000000000000" pitchFamily="2" charset="0"/>
              </a:rPr>
              <a:t>Lorem Ipsum is simply </a:t>
            </a:r>
            <a:r>
              <a:rPr lang="en-US" sz="1100" b="0" dirty="0">
                <a:solidFill>
                  <a:schemeClr val="tx1"/>
                </a:solidFill>
                <a:latin typeface="Source Sans Pro" panose="020B0503030403020204" pitchFamily="34" charset="0"/>
                <a:ea typeface="Source Sans Pro" panose="020B0503030403020204" pitchFamily="34" charset="0"/>
                <a:cs typeface="Poppins Light" panose="00000400000000000000" pitchFamily="2" charset="0"/>
              </a:rPr>
              <a:t>dummy text of the printing and typesetting industry.  Lorem Ipsum has been the industry's standard dummy text ever since. industry's standard dummy text ever since. industry's standard dummy text ever since. industry's standard</a:t>
            </a:r>
          </a:p>
        </p:txBody>
      </p:sp>
      <p:sp>
        <p:nvSpPr>
          <p:cNvPr id="99" name="TextBox 8">
            <a:extLst>
              <a:ext uri="{FF2B5EF4-FFF2-40B4-BE49-F238E27FC236}">
                <a16:creationId xmlns:a16="http://schemas.microsoft.com/office/drawing/2014/main" id="{F9774499-0654-4532-9EB8-C58A36E8B457}"/>
              </a:ext>
            </a:extLst>
          </p:cNvPr>
          <p:cNvSpPr txBox="1">
            <a:spLocks noChangeArrowheads="1"/>
          </p:cNvSpPr>
          <p:nvPr/>
        </p:nvSpPr>
        <p:spPr bwMode="auto">
          <a:xfrm>
            <a:off x="1475516" y="4546108"/>
            <a:ext cx="3522970" cy="1335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3000" b="1">
                <a:solidFill>
                  <a:srgbClr val="000000"/>
                </a:solidFill>
                <a:latin typeface="Helvetica Neue" charset="0"/>
                <a:ea typeface="Helvetica Neue" charset="0"/>
                <a:cs typeface="Helvetica Neue" charset="0"/>
                <a:sym typeface="Helvetica Neue" charset="0"/>
              </a:defRPr>
            </a:lvl1pPr>
            <a:lvl2pPr marL="742950" indent="-285750">
              <a:defRPr sz="3000" b="1">
                <a:solidFill>
                  <a:srgbClr val="000000"/>
                </a:solidFill>
                <a:latin typeface="Helvetica Neue" charset="0"/>
                <a:ea typeface="Helvetica Neue" charset="0"/>
                <a:cs typeface="Helvetica Neue" charset="0"/>
                <a:sym typeface="Helvetica Neue" charset="0"/>
              </a:defRPr>
            </a:lvl2pPr>
            <a:lvl3pPr marL="1143000" indent="-228600">
              <a:defRPr sz="3000" b="1">
                <a:solidFill>
                  <a:srgbClr val="000000"/>
                </a:solidFill>
                <a:latin typeface="Helvetica Neue" charset="0"/>
                <a:ea typeface="Helvetica Neue" charset="0"/>
                <a:cs typeface="Helvetica Neue" charset="0"/>
                <a:sym typeface="Helvetica Neue" charset="0"/>
              </a:defRPr>
            </a:lvl3pPr>
            <a:lvl4pPr marL="1600200" indent="-228600">
              <a:defRPr sz="3000" b="1">
                <a:solidFill>
                  <a:srgbClr val="000000"/>
                </a:solidFill>
                <a:latin typeface="Helvetica Neue" charset="0"/>
                <a:ea typeface="Helvetica Neue" charset="0"/>
                <a:cs typeface="Helvetica Neue" charset="0"/>
                <a:sym typeface="Helvetica Neue" charset="0"/>
              </a:defRPr>
            </a:lvl4pPr>
            <a:lvl5pPr marL="2057400" indent="-228600">
              <a:defRPr sz="3000" b="1">
                <a:solidFill>
                  <a:srgbClr val="000000"/>
                </a:solidFill>
                <a:latin typeface="Helvetica Neue" charset="0"/>
                <a:ea typeface="Helvetica Neue" charset="0"/>
                <a:cs typeface="Helvetica Neue" charset="0"/>
                <a:sym typeface="Helvetica Neue" charset="0"/>
              </a:defRPr>
            </a:lvl5pPr>
            <a:lvl6pPr marL="25146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6pPr>
            <a:lvl7pPr marL="29718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7pPr>
            <a:lvl8pPr marL="34290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8pPr>
            <a:lvl9pPr marL="3886200" indent="-228600" algn="l" defTabSz="825500" rtl="0" eaLnBrk="0" fontAlgn="base" hangingPunct="0">
              <a:spcBef>
                <a:spcPct val="0"/>
              </a:spcBef>
              <a:spcAft>
                <a:spcPct val="0"/>
              </a:spcAft>
              <a:defRPr sz="3000" b="1">
                <a:solidFill>
                  <a:srgbClr val="000000"/>
                </a:solidFill>
                <a:latin typeface="Helvetica Neue" charset="0"/>
                <a:ea typeface="Helvetica Neue" charset="0"/>
                <a:cs typeface="Helvetica Neue" charset="0"/>
                <a:sym typeface="Helvetica Neue" charset="0"/>
              </a:defRPr>
            </a:lvl9pPr>
          </a:lstStyle>
          <a:p>
            <a:pPr marL="0" indent="0" algn="just">
              <a:lnSpc>
                <a:spcPct val="150000"/>
              </a:lnSpc>
              <a:buClr>
                <a:schemeClr val="tx2"/>
              </a:buClr>
            </a:pPr>
            <a:r>
              <a:rPr lang="en-US" sz="1100" dirty="0">
                <a:solidFill>
                  <a:schemeClr val="tx1"/>
                </a:solidFill>
                <a:latin typeface="Source Sans Pro" panose="020B0503030403020204" pitchFamily="34" charset="0"/>
                <a:ea typeface="Source Sans Pro" panose="020B0503030403020204" pitchFamily="34" charset="0"/>
                <a:cs typeface="Poppins Light" panose="00000400000000000000" pitchFamily="2" charset="0"/>
              </a:rPr>
              <a:t>Lorem Ipsum is simply </a:t>
            </a:r>
            <a:r>
              <a:rPr lang="en-US" sz="1100" b="0" dirty="0">
                <a:solidFill>
                  <a:schemeClr val="tx1"/>
                </a:solidFill>
                <a:latin typeface="Source Sans Pro" panose="020B0503030403020204" pitchFamily="34" charset="0"/>
                <a:ea typeface="Source Sans Pro" panose="020B0503030403020204" pitchFamily="34" charset="0"/>
                <a:cs typeface="Poppins Light" panose="00000400000000000000" pitchFamily="2" charset="0"/>
              </a:rPr>
              <a:t>dummy text of the printing and typesetting industry.  Lorem Ipsum has been the industry's standard dummy text ever since. industry's standard dummy text ever since. industry's standard dummy text ever since. industry's standard</a:t>
            </a:r>
          </a:p>
        </p:txBody>
      </p:sp>
      <p:sp>
        <p:nvSpPr>
          <p:cNvPr id="23" name="Freeform 222"/>
          <p:cNvSpPr>
            <a:spLocks noEditPoints="1"/>
          </p:cNvSpPr>
          <p:nvPr/>
        </p:nvSpPr>
        <p:spPr bwMode="auto">
          <a:xfrm>
            <a:off x="8784601" y="2599345"/>
            <a:ext cx="381823" cy="381823"/>
          </a:xfrm>
          <a:custGeom>
            <a:avLst/>
            <a:gdLst>
              <a:gd name="T0" fmla="*/ 168 w 185"/>
              <a:gd name="T1" fmla="*/ 118 h 185"/>
              <a:gd name="T2" fmla="*/ 168 w 185"/>
              <a:gd name="T3" fmla="*/ 50 h 185"/>
              <a:gd name="T4" fmla="*/ 118 w 185"/>
              <a:gd name="T5" fmla="*/ 0 h 185"/>
              <a:gd name="T6" fmla="*/ 67 w 185"/>
              <a:gd name="T7" fmla="*/ 0 h 185"/>
              <a:gd name="T8" fmla="*/ 16 w 185"/>
              <a:gd name="T9" fmla="*/ 50 h 185"/>
              <a:gd name="T10" fmla="*/ 16 w 185"/>
              <a:gd name="T11" fmla="*/ 118 h 185"/>
              <a:gd name="T12" fmla="*/ 0 w 185"/>
              <a:gd name="T13" fmla="*/ 135 h 185"/>
              <a:gd name="T14" fmla="*/ 0 w 185"/>
              <a:gd name="T15" fmla="*/ 152 h 185"/>
              <a:gd name="T16" fmla="*/ 16 w 185"/>
              <a:gd name="T17" fmla="*/ 169 h 185"/>
              <a:gd name="T18" fmla="*/ 17 w 185"/>
              <a:gd name="T19" fmla="*/ 169 h 185"/>
              <a:gd name="T20" fmla="*/ 37 w 185"/>
              <a:gd name="T21" fmla="*/ 185 h 185"/>
              <a:gd name="T22" fmla="*/ 59 w 185"/>
              <a:gd name="T23" fmla="*/ 164 h 185"/>
              <a:gd name="T24" fmla="*/ 59 w 185"/>
              <a:gd name="T25" fmla="*/ 122 h 185"/>
              <a:gd name="T26" fmla="*/ 37 w 185"/>
              <a:gd name="T27" fmla="*/ 101 h 185"/>
              <a:gd name="T28" fmla="*/ 25 w 185"/>
              <a:gd name="T29" fmla="*/ 105 h 185"/>
              <a:gd name="T30" fmla="*/ 25 w 185"/>
              <a:gd name="T31" fmla="*/ 50 h 185"/>
              <a:gd name="T32" fmla="*/ 67 w 185"/>
              <a:gd name="T33" fmla="*/ 8 h 185"/>
              <a:gd name="T34" fmla="*/ 118 w 185"/>
              <a:gd name="T35" fmla="*/ 8 h 185"/>
              <a:gd name="T36" fmla="*/ 160 w 185"/>
              <a:gd name="T37" fmla="*/ 50 h 185"/>
              <a:gd name="T38" fmla="*/ 160 w 185"/>
              <a:gd name="T39" fmla="*/ 105 h 185"/>
              <a:gd name="T40" fmla="*/ 147 w 185"/>
              <a:gd name="T41" fmla="*/ 101 h 185"/>
              <a:gd name="T42" fmla="*/ 126 w 185"/>
              <a:gd name="T43" fmla="*/ 122 h 185"/>
              <a:gd name="T44" fmla="*/ 126 w 185"/>
              <a:gd name="T45" fmla="*/ 164 h 185"/>
              <a:gd name="T46" fmla="*/ 147 w 185"/>
              <a:gd name="T47" fmla="*/ 185 h 185"/>
              <a:gd name="T48" fmla="*/ 168 w 185"/>
              <a:gd name="T49" fmla="*/ 169 h 185"/>
              <a:gd name="T50" fmla="*/ 168 w 185"/>
              <a:gd name="T51" fmla="*/ 169 h 185"/>
              <a:gd name="T52" fmla="*/ 185 w 185"/>
              <a:gd name="T53" fmla="*/ 152 h 185"/>
              <a:gd name="T54" fmla="*/ 185 w 185"/>
              <a:gd name="T55" fmla="*/ 135 h 185"/>
              <a:gd name="T56" fmla="*/ 168 w 185"/>
              <a:gd name="T57" fmla="*/ 118 h 185"/>
              <a:gd name="T58" fmla="*/ 16 w 185"/>
              <a:gd name="T59" fmla="*/ 160 h 185"/>
              <a:gd name="T60" fmla="*/ 8 w 185"/>
              <a:gd name="T61" fmla="*/ 152 h 185"/>
              <a:gd name="T62" fmla="*/ 8 w 185"/>
              <a:gd name="T63" fmla="*/ 135 h 185"/>
              <a:gd name="T64" fmla="*/ 16 w 185"/>
              <a:gd name="T65" fmla="*/ 126 h 185"/>
              <a:gd name="T66" fmla="*/ 16 w 185"/>
              <a:gd name="T67" fmla="*/ 160 h 185"/>
              <a:gd name="T68" fmla="*/ 37 w 185"/>
              <a:gd name="T69" fmla="*/ 109 h 185"/>
              <a:gd name="T70" fmla="*/ 50 w 185"/>
              <a:gd name="T71" fmla="*/ 122 h 185"/>
              <a:gd name="T72" fmla="*/ 50 w 185"/>
              <a:gd name="T73" fmla="*/ 164 h 185"/>
              <a:gd name="T74" fmla="*/ 37 w 185"/>
              <a:gd name="T75" fmla="*/ 177 h 185"/>
              <a:gd name="T76" fmla="*/ 25 w 185"/>
              <a:gd name="T77" fmla="*/ 164 h 185"/>
              <a:gd name="T78" fmla="*/ 25 w 185"/>
              <a:gd name="T79" fmla="*/ 122 h 185"/>
              <a:gd name="T80" fmla="*/ 37 w 185"/>
              <a:gd name="T81" fmla="*/ 109 h 185"/>
              <a:gd name="T82" fmla="*/ 160 w 185"/>
              <a:gd name="T83" fmla="*/ 164 h 185"/>
              <a:gd name="T84" fmla="*/ 147 w 185"/>
              <a:gd name="T85" fmla="*/ 177 h 185"/>
              <a:gd name="T86" fmla="*/ 135 w 185"/>
              <a:gd name="T87" fmla="*/ 164 h 185"/>
              <a:gd name="T88" fmla="*/ 135 w 185"/>
              <a:gd name="T89" fmla="*/ 122 h 185"/>
              <a:gd name="T90" fmla="*/ 147 w 185"/>
              <a:gd name="T91" fmla="*/ 109 h 185"/>
              <a:gd name="T92" fmla="*/ 160 w 185"/>
              <a:gd name="T93" fmla="*/ 122 h 185"/>
              <a:gd name="T94" fmla="*/ 160 w 185"/>
              <a:gd name="T95" fmla="*/ 164 h 185"/>
              <a:gd name="T96" fmla="*/ 177 w 185"/>
              <a:gd name="T97" fmla="*/ 152 h 185"/>
              <a:gd name="T98" fmla="*/ 168 w 185"/>
              <a:gd name="T99" fmla="*/ 160 h 185"/>
              <a:gd name="T100" fmla="*/ 168 w 185"/>
              <a:gd name="T101" fmla="*/ 126 h 185"/>
              <a:gd name="T102" fmla="*/ 177 w 185"/>
              <a:gd name="T103" fmla="*/ 135 h 185"/>
              <a:gd name="T104" fmla="*/ 177 w 185"/>
              <a:gd name="T105" fmla="*/ 152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5" h="185">
                <a:moveTo>
                  <a:pt x="168" y="118"/>
                </a:moveTo>
                <a:cubicBezTo>
                  <a:pt x="168" y="50"/>
                  <a:pt x="168" y="50"/>
                  <a:pt x="168" y="50"/>
                </a:cubicBezTo>
                <a:cubicBezTo>
                  <a:pt x="168" y="22"/>
                  <a:pt x="146" y="0"/>
                  <a:pt x="118" y="0"/>
                </a:cubicBezTo>
                <a:cubicBezTo>
                  <a:pt x="67" y="0"/>
                  <a:pt x="67" y="0"/>
                  <a:pt x="67" y="0"/>
                </a:cubicBezTo>
                <a:cubicBezTo>
                  <a:pt x="39" y="0"/>
                  <a:pt x="16" y="22"/>
                  <a:pt x="16" y="50"/>
                </a:cubicBezTo>
                <a:cubicBezTo>
                  <a:pt x="16" y="118"/>
                  <a:pt x="16" y="118"/>
                  <a:pt x="16" y="118"/>
                </a:cubicBezTo>
                <a:cubicBezTo>
                  <a:pt x="7" y="118"/>
                  <a:pt x="0" y="125"/>
                  <a:pt x="0" y="135"/>
                </a:cubicBezTo>
                <a:cubicBezTo>
                  <a:pt x="0" y="152"/>
                  <a:pt x="0" y="152"/>
                  <a:pt x="0" y="152"/>
                </a:cubicBezTo>
                <a:cubicBezTo>
                  <a:pt x="0" y="161"/>
                  <a:pt x="7" y="169"/>
                  <a:pt x="16" y="169"/>
                </a:cubicBezTo>
                <a:cubicBezTo>
                  <a:pt x="17" y="169"/>
                  <a:pt x="17" y="169"/>
                  <a:pt x="17" y="169"/>
                </a:cubicBezTo>
                <a:cubicBezTo>
                  <a:pt x="19" y="178"/>
                  <a:pt x="27" y="185"/>
                  <a:pt x="37" y="185"/>
                </a:cubicBezTo>
                <a:cubicBezTo>
                  <a:pt x="49" y="185"/>
                  <a:pt x="59" y="176"/>
                  <a:pt x="59" y="164"/>
                </a:cubicBezTo>
                <a:cubicBezTo>
                  <a:pt x="59" y="122"/>
                  <a:pt x="59" y="122"/>
                  <a:pt x="59" y="122"/>
                </a:cubicBezTo>
                <a:cubicBezTo>
                  <a:pt x="59" y="110"/>
                  <a:pt x="49" y="101"/>
                  <a:pt x="37" y="101"/>
                </a:cubicBezTo>
                <a:cubicBezTo>
                  <a:pt x="33" y="101"/>
                  <a:pt x="28" y="103"/>
                  <a:pt x="25" y="105"/>
                </a:cubicBezTo>
                <a:cubicBezTo>
                  <a:pt x="25" y="50"/>
                  <a:pt x="25" y="50"/>
                  <a:pt x="25" y="50"/>
                </a:cubicBezTo>
                <a:cubicBezTo>
                  <a:pt x="25" y="27"/>
                  <a:pt x="44" y="8"/>
                  <a:pt x="67" y="8"/>
                </a:cubicBezTo>
                <a:cubicBezTo>
                  <a:pt x="118" y="8"/>
                  <a:pt x="118" y="8"/>
                  <a:pt x="118" y="8"/>
                </a:cubicBezTo>
                <a:cubicBezTo>
                  <a:pt x="141" y="8"/>
                  <a:pt x="160" y="27"/>
                  <a:pt x="160" y="50"/>
                </a:cubicBezTo>
                <a:cubicBezTo>
                  <a:pt x="160" y="105"/>
                  <a:pt x="160" y="105"/>
                  <a:pt x="160" y="105"/>
                </a:cubicBezTo>
                <a:cubicBezTo>
                  <a:pt x="156" y="103"/>
                  <a:pt x="152" y="101"/>
                  <a:pt x="147" y="101"/>
                </a:cubicBezTo>
                <a:cubicBezTo>
                  <a:pt x="136" y="101"/>
                  <a:pt x="126" y="110"/>
                  <a:pt x="126" y="122"/>
                </a:cubicBezTo>
                <a:cubicBezTo>
                  <a:pt x="126" y="164"/>
                  <a:pt x="126" y="164"/>
                  <a:pt x="126" y="164"/>
                </a:cubicBezTo>
                <a:cubicBezTo>
                  <a:pt x="126" y="176"/>
                  <a:pt x="136" y="185"/>
                  <a:pt x="147" y="185"/>
                </a:cubicBezTo>
                <a:cubicBezTo>
                  <a:pt x="157" y="185"/>
                  <a:pt x="166" y="178"/>
                  <a:pt x="168" y="169"/>
                </a:cubicBezTo>
                <a:cubicBezTo>
                  <a:pt x="168" y="169"/>
                  <a:pt x="168" y="169"/>
                  <a:pt x="168" y="169"/>
                </a:cubicBezTo>
                <a:cubicBezTo>
                  <a:pt x="178" y="169"/>
                  <a:pt x="185" y="161"/>
                  <a:pt x="185" y="152"/>
                </a:cubicBezTo>
                <a:cubicBezTo>
                  <a:pt x="185" y="135"/>
                  <a:pt x="185" y="135"/>
                  <a:pt x="185" y="135"/>
                </a:cubicBezTo>
                <a:cubicBezTo>
                  <a:pt x="185" y="125"/>
                  <a:pt x="178" y="118"/>
                  <a:pt x="168" y="118"/>
                </a:cubicBezTo>
                <a:close/>
                <a:moveTo>
                  <a:pt x="16" y="160"/>
                </a:moveTo>
                <a:cubicBezTo>
                  <a:pt x="12" y="160"/>
                  <a:pt x="8" y="156"/>
                  <a:pt x="8" y="152"/>
                </a:cubicBezTo>
                <a:cubicBezTo>
                  <a:pt x="8" y="135"/>
                  <a:pt x="8" y="135"/>
                  <a:pt x="8" y="135"/>
                </a:cubicBezTo>
                <a:cubicBezTo>
                  <a:pt x="8" y="130"/>
                  <a:pt x="12" y="126"/>
                  <a:pt x="16" y="126"/>
                </a:cubicBezTo>
                <a:lnTo>
                  <a:pt x="16" y="160"/>
                </a:lnTo>
                <a:close/>
                <a:moveTo>
                  <a:pt x="37" y="109"/>
                </a:moveTo>
                <a:cubicBezTo>
                  <a:pt x="44" y="109"/>
                  <a:pt x="50" y="115"/>
                  <a:pt x="50" y="122"/>
                </a:cubicBezTo>
                <a:cubicBezTo>
                  <a:pt x="50" y="164"/>
                  <a:pt x="50" y="164"/>
                  <a:pt x="50" y="164"/>
                </a:cubicBezTo>
                <a:cubicBezTo>
                  <a:pt x="50" y="171"/>
                  <a:pt x="44" y="177"/>
                  <a:pt x="37" y="177"/>
                </a:cubicBezTo>
                <a:cubicBezTo>
                  <a:pt x="30" y="177"/>
                  <a:pt x="25" y="171"/>
                  <a:pt x="25" y="164"/>
                </a:cubicBezTo>
                <a:cubicBezTo>
                  <a:pt x="25" y="122"/>
                  <a:pt x="25" y="122"/>
                  <a:pt x="25" y="122"/>
                </a:cubicBezTo>
                <a:cubicBezTo>
                  <a:pt x="25" y="115"/>
                  <a:pt x="30" y="109"/>
                  <a:pt x="37" y="109"/>
                </a:cubicBezTo>
                <a:close/>
                <a:moveTo>
                  <a:pt x="160" y="164"/>
                </a:moveTo>
                <a:cubicBezTo>
                  <a:pt x="160" y="171"/>
                  <a:pt x="154" y="177"/>
                  <a:pt x="147" y="177"/>
                </a:cubicBezTo>
                <a:cubicBezTo>
                  <a:pt x="140" y="177"/>
                  <a:pt x="135" y="171"/>
                  <a:pt x="135" y="164"/>
                </a:cubicBezTo>
                <a:cubicBezTo>
                  <a:pt x="135" y="122"/>
                  <a:pt x="135" y="122"/>
                  <a:pt x="135" y="122"/>
                </a:cubicBezTo>
                <a:cubicBezTo>
                  <a:pt x="135" y="115"/>
                  <a:pt x="140" y="109"/>
                  <a:pt x="147" y="109"/>
                </a:cubicBezTo>
                <a:cubicBezTo>
                  <a:pt x="154" y="109"/>
                  <a:pt x="160" y="115"/>
                  <a:pt x="160" y="122"/>
                </a:cubicBezTo>
                <a:lnTo>
                  <a:pt x="160" y="164"/>
                </a:lnTo>
                <a:close/>
                <a:moveTo>
                  <a:pt x="177" y="152"/>
                </a:moveTo>
                <a:cubicBezTo>
                  <a:pt x="177" y="156"/>
                  <a:pt x="173" y="160"/>
                  <a:pt x="168" y="160"/>
                </a:cubicBezTo>
                <a:cubicBezTo>
                  <a:pt x="168" y="126"/>
                  <a:pt x="168" y="126"/>
                  <a:pt x="168" y="126"/>
                </a:cubicBezTo>
                <a:cubicBezTo>
                  <a:pt x="173" y="126"/>
                  <a:pt x="177" y="130"/>
                  <a:pt x="177" y="135"/>
                </a:cubicBezTo>
                <a:lnTo>
                  <a:pt x="177" y="152"/>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24" name="Freeform 23"/>
          <p:cNvSpPr/>
          <p:nvPr/>
        </p:nvSpPr>
        <p:spPr>
          <a:xfrm>
            <a:off x="0" y="-38727"/>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27"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rot="16200000">
            <a:off x="11150470" y="5394781"/>
            <a:ext cx="1290738" cy="230832"/>
          </a:xfrm>
          <a:prstGeom prst="rect">
            <a:avLst/>
          </a:prstGeom>
          <a:noFill/>
        </p:spPr>
        <p:txBody>
          <a:bodyPr wrap="none" rtlCol="0">
            <a:spAutoFit/>
          </a:bodyPr>
          <a:lstStyle/>
          <a:p>
            <a:r>
              <a:rPr lang="en-US" sz="900" dirty="0">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31" name="Freeform 30"/>
          <p:cNvSpPr/>
          <p:nvPr/>
        </p:nvSpPr>
        <p:spPr>
          <a:xfrm>
            <a:off x="0" y="-55470"/>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2559628" y="759983"/>
            <a:ext cx="7023076" cy="923330"/>
          </a:xfrm>
          <a:prstGeom prst="rect">
            <a:avLst/>
          </a:prstGeom>
          <a:noFill/>
        </p:spPr>
        <p:txBody>
          <a:bodyPr wrap="none" rtlCol="0">
            <a:spAutoFit/>
          </a:bodyPr>
          <a:lstStyle/>
          <a:p>
            <a:pPr algn="ctr"/>
            <a:r>
              <a:rPr lang="en-US" sz="5400" dirty="0">
                <a:latin typeface="Caveat" pitchFamily="2" charset="0"/>
                <a:cs typeface="Poppins Medium" panose="00000600000000000000" pitchFamily="2" charset="0"/>
              </a:rPr>
              <a:t>THE MAIN INFO GRAPHIC</a:t>
            </a:r>
            <a:endParaRPr lang="en-US" sz="5400" dirty="0">
              <a:latin typeface="Caveat" pitchFamily="2" charset="0"/>
              <a:cs typeface="Poppins Light" panose="00000400000000000000" pitchFamily="2" charset="0"/>
            </a:endParaRPr>
          </a:p>
        </p:txBody>
      </p:sp>
      <p:grpSp>
        <p:nvGrpSpPr>
          <p:cNvPr id="34" name="Group 33"/>
          <p:cNvGrpSpPr/>
          <p:nvPr/>
        </p:nvGrpSpPr>
        <p:grpSpPr>
          <a:xfrm>
            <a:off x="5254335" y="1763757"/>
            <a:ext cx="1619220" cy="45719"/>
            <a:chOff x="4325881" y="1562407"/>
            <a:chExt cx="1619220" cy="45719"/>
          </a:xfrm>
          <a:solidFill>
            <a:schemeClr val="accent4"/>
          </a:solidFill>
        </p:grpSpPr>
        <p:sp>
          <p:nvSpPr>
            <p:cNvPr id="37" name="Rounded Rectangle 36"/>
            <p:cNvSpPr/>
            <p:nvPr/>
          </p:nvSpPr>
          <p:spPr>
            <a:xfrm>
              <a:off x="4325881" y="1562408"/>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9" name="Rounded Rectangle 38"/>
            <p:cNvSpPr/>
            <p:nvPr/>
          </p:nvSpPr>
          <p:spPr>
            <a:xfrm>
              <a:off x="5177560" y="1562407"/>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3373704912"/>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Oval 25"/>
          <p:cNvSpPr/>
          <p:nvPr/>
        </p:nvSpPr>
        <p:spPr>
          <a:xfrm>
            <a:off x="1465944" y="1914474"/>
            <a:ext cx="2601995" cy="260199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tlCol="0" anchor="ctr"/>
          <a:lstStyle/>
          <a:p>
            <a:pPr algn="ctr"/>
            <a:endParaRPr lang="en-US" dirty="0">
              <a:latin typeface="Source Sans Pro" panose="020B0503030403020204" pitchFamily="34" charset="0"/>
            </a:endParaRPr>
          </a:p>
        </p:txBody>
      </p:sp>
      <p:sp>
        <p:nvSpPr>
          <p:cNvPr id="27" name="Oval 26"/>
          <p:cNvSpPr/>
          <p:nvPr/>
        </p:nvSpPr>
        <p:spPr>
          <a:xfrm>
            <a:off x="1599229" y="1874124"/>
            <a:ext cx="744129" cy="744129"/>
          </a:xfrm>
          <a:prstGeom prst="ellips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FFFF"/>
                </a:solidFill>
                <a:latin typeface="Source Sans Pro" panose="020B0503030403020204" pitchFamily="34" charset="0"/>
              </a:rPr>
              <a:t>S</a:t>
            </a:r>
          </a:p>
        </p:txBody>
      </p:sp>
      <p:sp>
        <p:nvSpPr>
          <p:cNvPr id="29" name="Oval 28"/>
          <p:cNvSpPr/>
          <p:nvPr/>
        </p:nvSpPr>
        <p:spPr>
          <a:xfrm>
            <a:off x="3801431" y="1914474"/>
            <a:ext cx="2601995" cy="260199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tlCol="0" anchor="ctr"/>
          <a:lstStyle/>
          <a:p>
            <a:pPr algn="ctr"/>
            <a:endParaRPr lang="en-US" dirty="0">
              <a:latin typeface="Source Sans Pro" panose="020B0503030403020204" pitchFamily="34" charset="0"/>
            </a:endParaRPr>
          </a:p>
        </p:txBody>
      </p:sp>
      <p:sp>
        <p:nvSpPr>
          <p:cNvPr id="30" name="Oval 29"/>
          <p:cNvSpPr/>
          <p:nvPr/>
        </p:nvSpPr>
        <p:spPr>
          <a:xfrm>
            <a:off x="3934716" y="1874124"/>
            <a:ext cx="744129" cy="744129"/>
          </a:xfrm>
          <a:prstGeom prst="ellips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FFFF"/>
                </a:solidFill>
                <a:latin typeface="Source Sans Pro" panose="020B0503030403020204" pitchFamily="34" charset="0"/>
              </a:rPr>
              <a:t>W</a:t>
            </a:r>
          </a:p>
        </p:txBody>
      </p:sp>
      <p:sp>
        <p:nvSpPr>
          <p:cNvPr id="32" name="Oval 31"/>
          <p:cNvSpPr/>
          <p:nvPr/>
        </p:nvSpPr>
        <p:spPr>
          <a:xfrm>
            <a:off x="6136920" y="1914474"/>
            <a:ext cx="2601995" cy="260199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tlCol="0" anchor="ctr"/>
          <a:lstStyle/>
          <a:p>
            <a:pPr algn="ctr"/>
            <a:endParaRPr lang="en-US" dirty="0">
              <a:latin typeface="Source Sans Pro" panose="020B0503030403020204" pitchFamily="34" charset="0"/>
            </a:endParaRPr>
          </a:p>
        </p:txBody>
      </p:sp>
      <p:sp>
        <p:nvSpPr>
          <p:cNvPr id="33" name="Oval 32"/>
          <p:cNvSpPr/>
          <p:nvPr/>
        </p:nvSpPr>
        <p:spPr>
          <a:xfrm>
            <a:off x="6270204" y="1874124"/>
            <a:ext cx="744129" cy="744129"/>
          </a:xfrm>
          <a:prstGeom prst="ellips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FFFF"/>
                </a:solidFill>
                <a:latin typeface="Source Sans Pro" panose="020B0503030403020204" pitchFamily="34" charset="0"/>
              </a:rPr>
              <a:t>O</a:t>
            </a:r>
          </a:p>
        </p:txBody>
      </p:sp>
      <p:sp>
        <p:nvSpPr>
          <p:cNvPr id="35" name="Oval 34"/>
          <p:cNvSpPr/>
          <p:nvPr/>
        </p:nvSpPr>
        <p:spPr>
          <a:xfrm>
            <a:off x="8472407" y="1914474"/>
            <a:ext cx="2601995" cy="260199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tlCol="0" anchor="ctr"/>
          <a:lstStyle/>
          <a:p>
            <a:pPr algn="ctr"/>
            <a:endParaRPr lang="en-US" dirty="0">
              <a:latin typeface="Source Sans Pro" panose="020B0503030403020204" pitchFamily="34" charset="0"/>
            </a:endParaRPr>
          </a:p>
        </p:txBody>
      </p:sp>
      <p:sp>
        <p:nvSpPr>
          <p:cNvPr id="36" name="Oval 35"/>
          <p:cNvSpPr/>
          <p:nvPr/>
        </p:nvSpPr>
        <p:spPr>
          <a:xfrm>
            <a:off x="8605692" y="1874124"/>
            <a:ext cx="744129" cy="744129"/>
          </a:xfrm>
          <a:prstGeom prst="ellipse">
            <a:avLst/>
          </a:prstGeom>
          <a:solidFill>
            <a:schemeClr val="accent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FFFFFF"/>
                </a:solidFill>
                <a:latin typeface="Source Sans Pro" panose="020B0503030403020204" pitchFamily="34" charset="0"/>
              </a:rPr>
              <a:t>T</a:t>
            </a:r>
          </a:p>
        </p:txBody>
      </p:sp>
      <p:sp>
        <p:nvSpPr>
          <p:cNvPr id="34" name="TextBox 33">
            <a:extLst>
              <a:ext uri="{FF2B5EF4-FFF2-40B4-BE49-F238E27FC236}">
                <a16:creationId xmlns:a16="http://schemas.microsoft.com/office/drawing/2014/main" id="{3AE62C9D-A6A0-47A6-AB9B-ED4219083227}"/>
              </a:ext>
            </a:extLst>
          </p:cNvPr>
          <p:cNvSpPr txBox="1"/>
          <p:nvPr/>
        </p:nvSpPr>
        <p:spPr>
          <a:xfrm>
            <a:off x="1971292" y="4997775"/>
            <a:ext cx="3892479" cy="893834"/>
          </a:xfrm>
          <a:prstGeom prst="rect">
            <a:avLst/>
          </a:prstGeom>
          <a:noFill/>
        </p:spPr>
        <p:txBody>
          <a:bodyPr wrap="square" rtlCol="0">
            <a:spAutoFit/>
          </a:bodyPr>
          <a:lstStyle/>
          <a:p>
            <a:pPr>
              <a:lnSpc>
                <a:spcPct val="150000"/>
              </a:lnSpc>
            </a:pPr>
            <a:r>
              <a:rPr lang="en-US" sz="1200" dirty="0">
                <a:solidFill>
                  <a:schemeClr val="bg1">
                    <a:lumMod val="65000"/>
                  </a:schemeClr>
                </a:solidFill>
                <a:latin typeface="Source Sans Pro" panose="020B0503030403020204" pitchFamily="34" charset="0"/>
                <a:cs typeface="Aharoni" panose="02010803020104030203" pitchFamily="2" charset="-79"/>
              </a:rPr>
              <a:t>Lorem ipsum dolor sit </a:t>
            </a:r>
            <a:r>
              <a:rPr lang="en-US" sz="1200" dirty="0" err="1">
                <a:solidFill>
                  <a:schemeClr val="bg1">
                    <a:lumMod val="65000"/>
                  </a:schemeClr>
                </a:solidFill>
                <a:latin typeface="Source Sans Pro" panose="020B0503030403020204" pitchFamily="34" charset="0"/>
                <a:cs typeface="Aharoni" panose="02010803020104030203" pitchFamily="2" charset="-79"/>
              </a:rPr>
              <a:t>amet</a:t>
            </a:r>
            <a:r>
              <a:rPr lang="en-US" sz="1200" dirty="0">
                <a:solidFill>
                  <a:schemeClr val="bg1">
                    <a:lumMod val="65000"/>
                  </a:schemeClr>
                </a:solidFill>
                <a:latin typeface="Source Sans Pro" panose="020B0503030403020204" pitchFamily="34" charset="0"/>
                <a:cs typeface="Aharoni" panose="02010803020104030203" pitchFamily="2" charset="-79"/>
              </a:rPr>
              <a:t>, </a:t>
            </a:r>
            <a:r>
              <a:rPr lang="en-US" sz="1200" dirty="0" err="1">
                <a:solidFill>
                  <a:schemeClr val="bg1">
                    <a:lumMod val="65000"/>
                  </a:schemeClr>
                </a:solidFill>
                <a:latin typeface="Source Sans Pro" panose="020B0503030403020204" pitchFamily="34" charset="0"/>
                <a:cs typeface="Aharoni" panose="02010803020104030203" pitchFamily="2" charset="-79"/>
              </a:rPr>
              <a:t>conse</a:t>
            </a:r>
            <a:r>
              <a:rPr lang="en-US" sz="1200" dirty="0">
                <a:solidFill>
                  <a:schemeClr val="bg1">
                    <a:lumMod val="65000"/>
                  </a:schemeClr>
                </a:solidFill>
                <a:latin typeface="Source Sans Pro" panose="020B0503030403020204" pitchFamily="34" charset="0"/>
                <a:cs typeface="Aharoni" panose="02010803020104030203" pitchFamily="2" charset="-79"/>
              </a:rPr>
              <a:t> </a:t>
            </a:r>
            <a:r>
              <a:rPr lang="en-US" sz="1200" dirty="0" err="1">
                <a:solidFill>
                  <a:schemeClr val="bg1">
                    <a:lumMod val="65000"/>
                  </a:schemeClr>
                </a:solidFill>
                <a:latin typeface="Source Sans Pro" panose="020B0503030403020204" pitchFamily="34" charset="0"/>
                <a:cs typeface="Aharoni" panose="02010803020104030203" pitchFamily="2" charset="-79"/>
              </a:rPr>
              <a:t>ctetur</a:t>
            </a:r>
            <a:r>
              <a:rPr lang="en-US" sz="1200" dirty="0">
                <a:solidFill>
                  <a:schemeClr val="bg1">
                    <a:lumMod val="65000"/>
                  </a:schemeClr>
                </a:solidFill>
                <a:latin typeface="Source Sans Pro" panose="020B0503030403020204" pitchFamily="34" charset="0"/>
                <a:cs typeface="Aharoni" panose="02010803020104030203" pitchFamily="2" charset="-79"/>
              </a:rPr>
              <a:t> dolor sit </a:t>
            </a:r>
            <a:r>
              <a:rPr lang="en-US" sz="1200" dirty="0" err="1">
                <a:solidFill>
                  <a:schemeClr val="bg1">
                    <a:lumMod val="65000"/>
                  </a:schemeClr>
                </a:solidFill>
                <a:latin typeface="Source Sans Pro" panose="020B0503030403020204" pitchFamily="34" charset="0"/>
                <a:cs typeface="Aharoni" panose="02010803020104030203" pitchFamily="2" charset="-79"/>
              </a:rPr>
              <a:t>amet</a:t>
            </a:r>
            <a:r>
              <a:rPr lang="en-US" sz="1200" dirty="0">
                <a:solidFill>
                  <a:schemeClr val="bg1">
                    <a:lumMod val="65000"/>
                  </a:schemeClr>
                </a:solidFill>
                <a:latin typeface="Source Sans Pro" panose="020B0503030403020204" pitchFamily="34" charset="0"/>
                <a:cs typeface="Aharoni" panose="02010803020104030203" pitchFamily="2" charset="-79"/>
              </a:rPr>
              <a:t>  </a:t>
            </a:r>
            <a:r>
              <a:rPr lang="en-US" sz="1200" dirty="0" err="1">
                <a:solidFill>
                  <a:schemeClr val="bg1">
                    <a:lumMod val="65000"/>
                  </a:schemeClr>
                </a:solidFill>
                <a:latin typeface="Source Sans Pro" panose="020B0503030403020204" pitchFamily="34" charset="0"/>
                <a:cs typeface="Aharoni" panose="02010803020104030203" pitchFamily="2" charset="-79"/>
              </a:rPr>
              <a:t>ctetur</a:t>
            </a:r>
            <a:r>
              <a:rPr lang="en-US" sz="1200" dirty="0">
                <a:solidFill>
                  <a:schemeClr val="bg1">
                    <a:lumMod val="65000"/>
                  </a:schemeClr>
                </a:solidFill>
                <a:latin typeface="Source Sans Pro" panose="020B0503030403020204" pitchFamily="34" charset="0"/>
                <a:cs typeface="Aharoni" panose="02010803020104030203" pitchFamily="2" charset="-79"/>
              </a:rPr>
              <a:t> dolor sit</a:t>
            </a:r>
            <a:r>
              <a:rPr lang="id-ID" sz="1200" dirty="0">
                <a:solidFill>
                  <a:schemeClr val="bg1">
                    <a:lumMod val="65000"/>
                  </a:schemeClr>
                </a:solidFill>
                <a:latin typeface="Source Sans Pro" panose="020B0503030403020204" pitchFamily="34" charset="0"/>
                <a:cs typeface="Aharoni" panose="02010803020104030203" pitchFamily="2" charset="-79"/>
              </a:rPr>
              <a:t> </a:t>
            </a:r>
            <a:r>
              <a:rPr lang="en-US" sz="1200" dirty="0">
                <a:solidFill>
                  <a:schemeClr val="bg1">
                    <a:lumMod val="65000"/>
                  </a:schemeClr>
                </a:solidFill>
                <a:latin typeface="Source Sans Pro" panose="020B0503030403020204" pitchFamily="34" charset="0"/>
                <a:cs typeface="Aharoni" panose="02010803020104030203" pitchFamily="2" charset="-79"/>
              </a:rPr>
              <a:t>ipsum dolor sit </a:t>
            </a:r>
            <a:r>
              <a:rPr lang="en-US" sz="1200" dirty="0" err="1">
                <a:solidFill>
                  <a:schemeClr val="bg1">
                    <a:lumMod val="65000"/>
                  </a:schemeClr>
                </a:solidFill>
                <a:latin typeface="Source Sans Pro" panose="020B0503030403020204" pitchFamily="34" charset="0"/>
                <a:cs typeface="Aharoni" panose="02010803020104030203" pitchFamily="2" charset="-79"/>
              </a:rPr>
              <a:t>amet</a:t>
            </a:r>
            <a:r>
              <a:rPr lang="en-US" sz="1200" dirty="0">
                <a:solidFill>
                  <a:schemeClr val="bg1">
                    <a:lumMod val="65000"/>
                  </a:schemeClr>
                </a:solidFill>
                <a:latin typeface="Source Sans Pro" panose="020B0503030403020204" pitchFamily="34" charset="0"/>
                <a:cs typeface="Aharoni" panose="02010803020104030203" pitchFamily="2" charset="-79"/>
              </a:rPr>
              <a:t>, </a:t>
            </a:r>
            <a:r>
              <a:rPr lang="en-US" sz="1200" dirty="0" err="1">
                <a:solidFill>
                  <a:schemeClr val="bg1">
                    <a:lumMod val="65000"/>
                  </a:schemeClr>
                </a:solidFill>
                <a:latin typeface="Source Sans Pro" panose="020B0503030403020204" pitchFamily="34" charset="0"/>
                <a:cs typeface="Aharoni" panose="02010803020104030203" pitchFamily="2" charset="-79"/>
              </a:rPr>
              <a:t>conse</a:t>
            </a:r>
            <a:r>
              <a:rPr lang="en-US" sz="1200" dirty="0">
                <a:solidFill>
                  <a:schemeClr val="bg1">
                    <a:lumMod val="65000"/>
                  </a:schemeClr>
                </a:solidFill>
                <a:latin typeface="Source Sans Pro" panose="020B0503030403020204" pitchFamily="34" charset="0"/>
                <a:cs typeface="Aharoni" panose="02010803020104030203" pitchFamily="2" charset="-79"/>
              </a:rPr>
              <a:t> </a:t>
            </a:r>
            <a:r>
              <a:rPr lang="en-US" sz="1200" dirty="0" err="1">
                <a:solidFill>
                  <a:schemeClr val="bg1">
                    <a:lumMod val="65000"/>
                  </a:schemeClr>
                </a:solidFill>
                <a:latin typeface="Source Sans Pro" panose="020B0503030403020204" pitchFamily="34" charset="0"/>
                <a:cs typeface="Aharoni" panose="02010803020104030203" pitchFamily="2" charset="-79"/>
              </a:rPr>
              <a:t>ctetur</a:t>
            </a:r>
            <a:r>
              <a:rPr lang="en-US" sz="1200" dirty="0">
                <a:solidFill>
                  <a:schemeClr val="bg1">
                    <a:lumMod val="65000"/>
                  </a:schemeClr>
                </a:solidFill>
                <a:latin typeface="Source Sans Pro" panose="020B0503030403020204" pitchFamily="34" charset="0"/>
                <a:cs typeface="Aharoni" panose="02010803020104030203" pitchFamily="2" charset="-79"/>
              </a:rPr>
              <a:t> dolor sit </a:t>
            </a:r>
            <a:r>
              <a:rPr lang="en-US" sz="1200" dirty="0" err="1">
                <a:solidFill>
                  <a:schemeClr val="bg1">
                    <a:lumMod val="65000"/>
                  </a:schemeClr>
                </a:solidFill>
                <a:latin typeface="Source Sans Pro" panose="020B0503030403020204" pitchFamily="34" charset="0"/>
                <a:cs typeface="Aharoni" panose="02010803020104030203" pitchFamily="2" charset="-79"/>
              </a:rPr>
              <a:t>amet</a:t>
            </a:r>
            <a:r>
              <a:rPr lang="en-US" sz="1200" dirty="0">
                <a:solidFill>
                  <a:schemeClr val="bg1">
                    <a:lumMod val="65000"/>
                  </a:schemeClr>
                </a:solidFill>
                <a:latin typeface="Source Sans Pro" panose="020B0503030403020204" pitchFamily="34" charset="0"/>
                <a:cs typeface="Aharoni" panose="02010803020104030203" pitchFamily="2" charset="-79"/>
              </a:rPr>
              <a:t>  </a:t>
            </a:r>
            <a:r>
              <a:rPr lang="en-US" sz="1200" dirty="0" err="1">
                <a:solidFill>
                  <a:schemeClr val="bg1">
                    <a:lumMod val="65000"/>
                  </a:schemeClr>
                </a:solidFill>
                <a:latin typeface="Source Sans Pro" panose="020B0503030403020204" pitchFamily="34" charset="0"/>
                <a:cs typeface="Aharoni" panose="02010803020104030203" pitchFamily="2" charset="-79"/>
              </a:rPr>
              <a:t>ctetur</a:t>
            </a:r>
            <a:endParaRPr lang="en-US" sz="1200" dirty="0">
              <a:solidFill>
                <a:schemeClr val="bg1">
                  <a:lumMod val="65000"/>
                </a:schemeClr>
              </a:solidFill>
              <a:latin typeface="Source Sans Pro" panose="020B0503030403020204" pitchFamily="34" charset="0"/>
              <a:cs typeface="Aharoni" panose="02010803020104030203" pitchFamily="2" charset="-79"/>
            </a:endParaRPr>
          </a:p>
        </p:txBody>
      </p:sp>
      <p:sp>
        <p:nvSpPr>
          <p:cNvPr id="38" name="TextBox 37">
            <a:extLst>
              <a:ext uri="{FF2B5EF4-FFF2-40B4-BE49-F238E27FC236}">
                <a16:creationId xmlns:a16="http://schemas.microsoft.com/office/drawing/2014/main" id="{8E9FE1C6-749E-4597-9778-CC7CB64C23C6}"/>
              </a:ext>
            </a:extLst>
          </p:cNvPr>
          <p:cNvSpPr txBox="1"/>
          <p:nvPr/>
        </p:nvSpPr>
        <p:spPr>
          <a:xfrm>
            <a:off x="6642268" y="4997774"/>
            <a:ext cx="3892479" cy="893834"/>
          </a:xfrm>
          <a:prstGeom prst="rect">
            <a:avLst/>
          </a:prstGeom>
          <a:noFill/>
        </p:spPr>
        <p:txBody>
          <a:bodyPr wrap="square" rtlCol="0">
            <a:spAutoFit/>
          </a:bodyPr>
          <a:lstStyle/>
          <a:p>
            <a:pPr>
              <a:lnSpc>
                <a:spcPct val="150000"/>
              </a:lnSpc>
            </a:pPr>
            <a:r>
              <a:rPr lang="en-US" sz="1200" dirty="0">
                <a:solidFill>
                  <a:schemeClr val="bg1">
                    <a:lumMod val="65000"/>
                  </a:schemeClr>
                </a:solidFill>
                <a:latin typeface="Source Sans Pro" panose="020B0503030403020204" pitchFamily="34" charset="0"/>
                <a:cs typeface="Aharoni" panose="02010803020104030203" pitchFamily="2" charset="-79"/>
              </a:rPr>
              <a:t>Lorem ipsum dolor sit </a:t>
            </a:r>
            <a:r>
              <a:rPr lang="en-US" sz="1200" dirty="0" err="1">
                <a:solidFill>
                  <a:schemeClr val="bg1">
                    <a:lumMod val="65000"/>
                  </a:schemeClr>
                </a:solidFill>
                <a:latin typeface="Source Sans Pro" panose="020B0503030403020204" pitchFamily="34" charset="0"/>
                <a:cs typeface="Aharoni" panose="02010803020104030203" pitchFamily="2" charset="-79"/>
              </a:rPr>
              <a:t>amet</a:t>
            </a:r>
            <a:r>
              <a:rPr lang="en-US" sz="1200" dirty="0">
                <a:solidFill>
                  <a:schemeClr val="bg1">
                    <a:lumMod val="65000"/>
                  </a:schemeClr>
                </a:solidFill>
                <a:latin typeface="Source Sans Pro" panose="020B0503030403020204" pitchFamily="34" charset="0"/>
                <a:cs typeface="Aharoni" panose="02010803020104030203" pitchFamily="2" charset="-79"/>
              </a:rPr>
              <a:t>, </a:t>
            </a:r>
            <a:r>
              <a:rPr lang="en-US" sz="1200" dirty="0" err="1">
                <a:solidFill>
                  <a:schemeClr val="bg1">
                    <a:lumMod val="65000"/>
                  </a:schemeClr>
                </a:solidFill>
                <a:latin typeface="Source Sans Pro" panose="020B0503030403020204" pitchFamily="34" charset="0"/>
                <a:cs typeface="Aharoni" panose="02010803020104030203" pitchFamily="2" charset="-79"/>
              </a:rPr>
              <a:t>conse</a:t>
            </a:r>
            <a:r>
              <a:rPr lang="en-US" sz="1200" dirty="0">
                <a:solidFill>
                  <a:schemeClr val="bg1">
                    <a:lumMod val="65000"/>
                  </a:schemeClr>
                </a:solidFill>
                <a:latin typeface="Source Sans Pro" panose="020B0503030403020204" pitchFamily="34" charset="0"/>
                <a:cs typeface="Aharoni" panose="02010803020104030203" pitchFamily="2" charset="-79"/>
              </a:rPr>
              <a:t> </a:t>
            </a:r>
            <a:r>
              <a:rPr lang="en-US" sz="1200" dirty="0" err="1">
                <a:solidFill>
                  <a:schemeClr val="bg1">
                    <a:lumMod val="65000"/>
                  </a:schemeClr>
                </a:solidFill>
                <a:latin typeface="Source Sans Pro" panose="020B0503030403020204" pitchFamily="34" charset="0"/>
                <a:cs typeface="Aharoni" panose="02010803020104030203" pitchFamily="2" charset="-79"/>
              </a:rPr>
              <a:t>ctetur</a:t>
            </a:r>
            <a:r>
              <a:rPr lang="en-US" sz="1200" dirty="0">
                <a:solidFill>
                  <a:schemeClr val="bg1">
                    <a:lumMod val="65000"/>
                  </a:schemeClr>
                </a:solidFill>
                <a:latin typeface="Source Sans Pro" panose="020B0503030403020204" pitchFamily="34" charset="0"/>
                <a:cs typeface="Aharoni" panose="02010803020104030203" pitchFamily="2" charset="-79"/>
              </a:rPr>
              <a:t> dolor sit </a:t>
            </a:r>
            <a:r>
              <a:rPr lang="en-US" sz="1200" dirty="0" err="1">
                <a:solidFill>
                  <a:schemeClr val="bg1">
                    <a:lumMod val="65000"/>
                  </a:schemeClr>
                </a:solidFill>
                <a:latin typeface="Source Sans Pro" panose="020B0503030403020204" pitchFamily="34" charset="0"/>
                <a:cs typeface="Aharoni" panose="02010803020104030203" pitchFamily="2" charset="-79"/>
              </a:rPr>
              <a:t>amet</a:t>
            </a:r>
            <a:r>
              <a:rPr lang="en-US" sz="1200" dirty="0">
                <a:solidFill>
                  <a:schemeClr val="bg1">
                    <a:lumMod val="65000"/>
                  </a:schemeClr>
                </a:solidFill>
                <a:latin typeface="Source Sans Pro" panose="020B0503030403020204" pitchFamily="34" charset="0"/>
                <a:cs typeface="Aharoni" panose="02010803020104030203" pitchFamily="2" charset="-79"/>
              </a:rPr>
              <a:t>  </a:t>
            </a:r>
            <a:r>
              <a:rPr lang="en-US" sz="1200" dirty="0" err="1">
                <a:solidFill>
                  <a:schemeClr val="bg1">
                    <a:lumMod val="65000"/>
                  </a:schemeClr>
                </a:solidFill>
                <a:latin typeface="Source Sans Pro" panose="020B0503030403020204" pitchFamily="34" charset="0"/>
                <a:cs typeface="Aharoni" panose="02010803020104030203" pitchFamily="2" charset="-79"/>
              </a:rPr>
              <a:t>ctetur</a:t>
            </a:r>
            <a:r>
              <a:rPr lang="en-US" sz="1200" dirty="0">
                <a:solidFill>
                  <a:schemeClr val="bg1">
                    <a:lumMod val="65000"/>
                  </a:schemeClr>
                </a:solidFill>
                <a:latin typeface="Source Sans Pro" panose="020B0503030403020204" pitchFamily="34" charset="0"/>
                <a:cs typeface="Aharoni" panose="02010803020104030203" pitchFamily="2" charset="-79"/>
              </a:rPr>
              <a:t> dolor sit</a:t>
            </a:r>
            <a:r>
              <a:rPr lang="id-ID" sz="1200" dirty="0">
                <a:solidFill>
                  <a:schemeClr val="bg1">
                    <a:lumMod val="65000"/>
                  </a:schemeClr>
                </a:solidFill>
                <a:latin typeface="Source Sans Pro" panose="020B0503030403020204" pitchFamily="34" charset="0"/>
                <a:cs typeface="Aharoni" panose="02010803020104030203" pitchFamily="2" charset="-79"/>
              </a:rPr>
              <a:t> </a:t>
            </a:r>
            <a:r>
              <a:rPr lang="en-US" sz="1200" dirty="0">
                <a:solidFill>
                  <a:schemeClr val="bg1">
                    <a:lumMod val="65000"/>
                  </a:schemeClr>
                </a:solidFill>
                <a:latin typeface="Source Sans Pro" panose="020B0503030403020204" pitchFamily="34" charset="0"/>
                <a:cs typeface="Aharoni" panose="02010803020104030203" pitchFamily="2" charset="-79"/>
              </a:rPr>
              <a:t>ipsum dolor sit </a:t>
            </a:r>
            <a:r>
              <a:rPr lang="en-US" sz="1200" dirty="0" err="1">
                <a:solidFill>
                  <a:schemeClr val="bg1">
                    <a:lumMod val="65000"/>
                  </a:schemeClr>
                </a:solidFill>
                <a:latin typeface="Source Sans Pro" panose="020B0503030403020204" pitchFamily="34" charset="0"/>
                <a:cs typeface="Aharoni" panose="02010803020104030203" pitchFamily="2" charset="-79"/>
              </a:rPr>
              <a:t>amet</a:t>
            </a:r>
            <a:r>
              <a:rPr lang="en-US" sz="1200" dirty="0">
                <a:solidFill>
                  <a:schemeClr val="bg1">
                    <a:lumMod val="65000"/>
                  </a:schemeClr>
                </a:solidFill>
                <a:latin typeface="Source Sans Pro" panose="020B0503030403020204" pitchFamily="34" charset="0"/>
                <a:cs typeface="Aharoni" panose="02010803020104030203" pitchFamily="2" charset="-79"/>
              </a:rPr>
              <a:t>, </a:t>
            </a:r>
            <a:r>
              <a:rPr lang="en-US" sz="1200" dirty="0" err="1">
                <a:solidFill>
                  <a:schemeClr val="bg1">
                    <a:lumMod val="65000"/>
                  </a:schemeClr>
                </a:solidFill>
                <a:latin typeface="Source Sans Pro" panose="020B0503030403020204" pitchFamily="34" charset="0"/>
                <a:cs typeface="Aharoni" panose="02010803020104030203" pitchFamily="2" charset="-79"/>
              </a:rPr>
              <a:t>conse</a:t>
            </a:r>
            <a:r>
              <a:rPr lang="en-US" sz="1200" dirty="0">
                <a:solidFill>
                  <a:schemeClr val="bg1">
                    <a:lumMod val="65000"/>
                  </a:schemeClr>
                </a:solidFill>
                <a:latin typeface="Source Sans Pro" panose="020B0503030403020204" pitchFamily="34" charset="0"/>
                <a:cs typeface="Aharoni" panose="02010803020104030203" pitchFamily="2" charset="-79"/>
              </a:rPr>
              <a:t> </a:t>
            </a:r>
            <a:r>
              <a:rPr lang="en-US" sz="1200" dirty="0" err="1">
                <a:solidFill>
                  <a:schemeClr val="bg1">
                    <a:lumMod val="65000"/>
                  </a:schemeClr>
                </a:solidFill>
                <a:latin typeface="Source Sans Pro" panose="020B0503030403020204" pitchFamily="34" charset="0"/>
                <a:cs typeface="Aharoni" panose="02010803020104030203" pitchFamily="2" charset="-79"/>
              </a:rPr>
              <a:t>ctetur</a:t>
            </a:r>
            <a:r>
              <a:rPr lang="en-US" sz="1200" dirty="0">
                <a:solidFill>
                  <a:schemeClr val="bg1">
                    <a:lumMod val="65000"/>
                  </a:schemeClr>
                </a:solidFill>
                <a:latin typeface="Source Sans Pro" panose="020B0503030403020204" pitchFamily="34" charset="0"/>
                <a:cs typeface="Aharoni" panose="02010803020104030203" pitchFamily="2" charset="-79"/>
              </a:rPr>
              <a:t> dolor sit </a:t>
            </a:r>
            <a:r>
              <a:rPr lang="en-US" sz="1200" dirty="0" err="1">
                <a:solidFill>
                  <a:schemeClr val="bg1">
                    <a:lumMod val="65000"/>
                  </a:schemeClr>
                </a:solidFill>
                <a:latin typeface="Source Sans Pro" panose="020B0503030403020204" pitchFamily="34" charset="0"/>
                <a:cs typeface="Aharoni" panose="02010803020104030203" pitchFamily="2" charset="-79"/>
              </a:rPr>
              <a:t>amet</a:t>
            </a:r>
            <a:r>
              <a:rPr lang="en-US" sz="1200" dirty="0">
                <a:solidFill>
                  <a:schemeClr val="bg1">
                    <a:lumMod val="65000"/>
                  </a:schemeClr>
                </a:solidFill>
                <a:latin typeface="Source Sans Pro" panose="020B0503030403020204" pitchFamily="34" charset="0"/>
                <a:cs typeface="Aharoni" panose="02010803020104030203" pitchFamily="2" charset="-79"/>
              </a:rPr>
              <a:t>  </a:t>
            </a:r>
            <a:r>
              <a:rPr lang="en-US" sz="1200" dirty="0" err="1">
                <a:solidFill>
                  <a:schemeClr val="bg1">
                    <a:lumMod val="65000"/>
                  </a:schemeClr>
                </a:solidFill>
                <a:latin typeface="Source Sans Pro" panose="020B0503030403020204" pitchFamily="34" charset="0"/>
                <a:cs typeface="Aharoni" panose="02010803020104030203" pitchFamily="2" charset="-79"/>
              </a:rPr>
              <a:t>ctetur</a:t>
            </a:r>
            <a:endParaRPr lang="en-US" sz="1200" dirty="0">
              <a:solidFill>
                <a:schemeClr val="bg1">
                  <a:lumMod val="65000"/>
                </a:schemeClr>
              </a:solidFill>
              <a:latin typeface="Source Sans Pro" panose="020B0503030403020204" pitchFamily="34" charset="0"/>
              <a:cs typeface="Aharoni" panose="02010803020104030203" pitchFamily="2" charset="-79"/>
            </a:endParaRPr>
          </a:p>
        </p:txBody>
      </p:sp>
      <p:sp>
        <p:nvSpPr>
          <p:cNvPr id="12" name="TextBox 11">
            <a:extLst>
              <a:ext uri="{FF2B5EF4-FFF2-40B4-BE49-F238E27FC236}">
                <a16:creationId xmlns:a16="http://schemas.microsoft.com/office/drawing/2014/main" id="{3AE62C9D-A6A0-47A6-AB9B-ED4219083227}"/>
              </a:ext>
            </a:extLst>
          </p:cNvPr>
          <p:cNvSpPr txBox="1"/>
          <p:nvPr/>
        </p:nvSpPr>
        <p:spPr>
          <a:xfrm>
            <a:off x="1854184" y="2658603"/>
            <a:ext cx="1825514" cy="1200329"/>
          </a:xfrm>
          <a:prstGeom prst="rect">
            <a:avLst/>
          </a:prstGeom>
          <a:noFill/>
        </p:spPr>
        <p:txBody>
          <a:bodyPr wrap="square" rtlCol="0">
            <a:spAutoFit/>
          </a:bodyPr>
          <a:lstStyle/>
          <a:p>
            <a:pPr algn="ctr">
              <a:lnSpc>
                <a:spcPct val="150000"/>
              </a:lnSpc>
            </a:pPr>
            <a:r>
              <a:rPr lang="en-US" sz="1200" b="1" i="1" dirty="0">
                <a:solidFill>
                  <a:schemeClr val="bg1"/>
                </a:solidFill>
                <a:latin typeface="Source Sans Pro" panose="020B0503030403020204" pitchFamily="34" charset="0"/>
                <a:cs typeface="Aharoni" panose="02010803020104030203" pitchFamily="2" charset="-79"/>
              </a:rPr>
              <a:t>“Lorem sit </a:t>
            </a:r>
            <a:r>
              <a:rPr lang="en-US" sz="1200" b="1" i="1" dirty="0" err="1">
                <a:solidFill>
                  <a:schemeClr val="bg1"/>
                </a:solidFill>
                <a:latin typeface="Source Sans Pro" panose="020B0503030403020204" pitchFamily="34" charset="0"/>
                <a:cs typeface="Aharoni" panose="02010803020104030203" pitchFamily="2" charset="-79"/>
              </a:rPr>
              <a:t>amet</a:t>
            </a:r>
            <a:r>
              <a:rPr lang="en-US" sz="1200" b="1" i="1" dirty="0">
                <a:solidFill>
                  <a:schemeClr val="bg1"/>
                </a:solidFill>
                <a:latin typeface="Source Sans Pro" panose="020B0503030403020204" pitchFamily="34" charset="0"/>
                <a:cs typeface="Aharoni" panose="02010803020104030203" pitchFamily="2" charset="-79"/>
              </a:rPr>
              <a:t>, </a:t>
            </a:r>
          </a:p>
          <a:p>
            <a:pPr algn="ctr">
              <a:lnSpc>
                <a:spcPct val="150000"/>
              </a:lnSpc>
            </a:pPr>
            <a:r>
              <a:rPr lang="en-US" sz="1200" b="1" i="1" dirty="0" err="1">
                <a:solidFill>
                  <a:schemeClr val="bg1"/>
                </a:solidFill>
                <a:latin typeface="Source Sans Pro" panose="020B0503030403020204" pitchFamily="34" charset="0"/>
                <a:cs typeface="Aharoni" panose="02010803020104030203" pitchFamily="2" charset="-79"/>
              </a:rPr>
              <a:t>conse</a:t>
            </a:r>
            <a:r>
              <a:rPr lang="en-US" sz="1200" b="1" i="1" dirty="0">
                <a:solidFill>
                  <a:schemeClr val="bg1"/>
                </a:solidFill>
                <a:latin typeface="Source Sans Pro" panose="020B0503030403020204" pitchFamily="34" charset="0"/>
                <a:cs typeface="Aharoni" panose="02010803020104030203" pitchFamily="2" charset="-79"/>
              </a:rPr>
              <a:t> </a:t>
            </a:r>
            <a:r>
              <a:rPr lang="en-US" sz="1200" b="1" i="1" dirty="0" err="1">
                <a:solidFill>
                  <a:schemeClr val="bg1"/>
                </a:solidFill>
                <a:latin typeface="Source Sans Pro" panose="020B0503030403020204" pitchFamily="34" charset="0"/>
                <a:cs typeface="Aharoni" panose="02010803020104030203" pitchFamily="2" charset="-79"/>
              </a:rPr>
              <a:t>ctetur</a:t>
            </a:r>
            <a:r>
              <a:rPr lang="en-US" sz="1200" b="1" i="1" dirty="0">
                <a:solidFill>
                  <a:schemeClr val="bg1"/>
                </a:solidFill>
                <a:latin typeface="Source Sans Pro" panose="020B0503030403020204" pitchFamily="34" charset="0"/>
                <a:cs typeface="Aharoni" panose="02010803020104030203" pitchFamily="2" charset="-79"/>
              </a:rPr>
              <a:t> dolor sit </a:t>
            </a:r>
            <a:r>
              <a:rPr lang="en-US" sz="1200" b="1" i="1" dirty="0" err="1">
                <a:solidFill>
                  <a:schemeClr val="bg1"/>
                </a:solidFill>
                <a:latin typeface="Source Sans Pro" panose="020B0503030403020204" pitchFamily="34" charset="0"/>
                <a:cs typeface="Aharoni" panose="02010803020104030203" pitchFamily="2" charset="-79"/>
              </a:rPr>
              <a:t>amet</a:t>
            </a:r>
            <a:r>
              <a:rPr lang="en-US" sz="1200" b="1" i="1" dirty="0">
                <a:solidFill>
                  <a:schemeClr val="bg1"/>
                </a:solidFill>
                <a:latin typeface="Source Sans Pro" panose="020B0503030403020204" pitchFamily="34" charset="0"/>
                <a:cs typeface="Aharoni" panose="02010803020104030203" pitchFamily="2" charset="-79"/>
              </a:rPr>
              <a:t>  </a:t>
            </a:r>
            <a:r>
              <a:rPr lang="en-US" sz="1200" b="1" i="1" dirty="0" err="1">
                <a:solidFill>
                  <a:schemeClr val="bg1"/>
                </a:solidFill>
                <a:latin typeface="Source Sans Pro" panose="020B0503030403020204" pitchFamily="34" charset="0"/>
                <a:cs typeface="Aharoni" panose="02010803020104030203" pitchFamily="2" charset="-79"/>
              </a:rPr>
              <a:t>ctetur</a:t>
            </a:r>
            <a:r>
              <a:rPr lang="en-US" sz="1200" b="1" i="1" dirty="0">
                <a:solidFill>
                  <a:schemeClr val="bg1"/>
                </a:solidFill>
                <a:latin typeface="Source Sans Pro" panose="020B0503030403020204" pitchFamily="34" charset="0"/>
                <a:cs typeface="Aharoni" panose="02010803020104030203" pitchFamily="2" charset="-79"/>
              </a:rPr>
              <a:t> dolor sit</a:t>
            </a:r>
            <a:r>
              <a:rPr lang="id-ID" sz="1200" b="1" i="1" dirty="0">
                <a:solidFill>
                  <a:schemeClr val="bg1"/>
                </a:solidFill>
                <a:latin typeface="Source Sans Pro" panose="020B0503030403020204" pitchFamily="34" charset="0"/>
                <a:cs typeface="Aharoni" panose="02010803020104030203" pitchFamily="2" charset="-79"/>
              </a:rPr>
              <a:t> </a:t>
            </a:r>
            <a:r>
              <a:rPr lang="en-US" sz="1200" b="1" i="1" dirty="0">
                <a:solidFill>
                  <a:schemeClr val="bg1"/>
                </a:solidFill>
                <a:latin typeface="Source Sans Pro" panose="020B0503030403020204" pitchFamily="34" charset="0"/>
                <a:cs typeface="Aharoni" panose="02010803020104030203" pitchFamily="2" charset="-79"/>
              </a:rPr>
              <a:t>ipsum dolor sit”</a:t>
            </a:r>
          </a:p>
        </p:txBody>
      </p:sp>
      <p:sp>
        <p:nvSpPr>
          <p:cNvPr id="13" name="TextBox 12">
            <a:extLst>
              <a:ext uri="{FF2B5EF4-FFF2-40B4-BE49-F238E27FC236}">
                <a16:creationId xmlns:a16="http://schemas.microsoft.com/office/drawing/2014/main" id="{3AE62C9D-A6A0-47A6-AB9B-ED4219083227}"/>
              </a:ext>
            </a:extLst>
          </p:cNvPr>
          <p:cNvSpPr txBox="1"/>
          <p:nvPr/>
        </p:nvSpPr>
        <p:spPr>
          <a:xfrm>
            <a:off x="4189671" y="2658603"/>
            <a:ext cx="1825514" cy="1200329"/>
          </a:xfrm>
          <a:prstGeom prst="rect">
            <a:avLst/>
          </a:prstGeom>
          <a:noFill/>
        </p:spPr>
        <p:txBody>
          <a:bodyPr wrap="square" rtlCol="0">
            <a:spAutoFit/>
          </a:bodyPr>
          <a:lstStyle/>
          <a:p>
            <a:pPr algn="ctr">
              <a:lnSpc>
                <a:spcPct val="150000"/>
              </a:lnSpc>
            </a:pPr>
            <a:r>
              <a:rPr lang="en-US" sz="1200" b="1" i="1" dirty="0">
                <a:solidFill>
                  <a:schemeClr val="bg1"/>
                </a:solidFill>
                <a:latin typeface="Source Sans Pro" panose="020B0503030403020204" pitchFamily="34" charset="0"/>
                <a:cs typeface="Aharoni" panose="02010803020104030203" pitchFamily="2" charset="-79"/>
              </a:rPr>
              <a:t>“Lorem sit </a:t>
            </a:r>
            <a:r>
              <a:rPr lang="en-US" sz="1200" b="1" i="1" dirty="0" err="1">
                <a:solidFill>
                  <a:schemeClr val="bg1"/>
                </a:solidFill>
                <a:latin typeface="Source Sans Pro" panose="020B0503030403020204" pitchFamily="34" charset="0"/>
                <a:cs typeface="Aharoni" panose="02010803020104030203" pitchFamily="2" charset="-79"/>
              </a:rPr>
              <a:t>amet</a:t>
            </a:r>
            <a:r>
              <a:rPr lang="en-US" sz="1200" b="1" i="1" dirty="0">
                <a:solidFill>
                  <a:schemeClr val="bg1"/>
                </a:solidFill>
                <a:latin typeface="Source Sans Pro" panose="020B0503030403020204" pitchFamily="34" charset="0"/>
                <a:cs typeface="Aharoni" panose="02010803020104030203" pitchFamily="2" charset="-79"/>
              </a:rPr>
              <a:t>, </a:t>
            </a:r>
          </a:p>
          <a:p>
            <a:pPr algn="ctr">
              <a:lnSpc>
                <a:spcPct val="150000"/>
              </a:lnSpc>
            </a:pPr>
            <a:r>
              <a:rPr lang="en-US" sz="1200" b="1" i="1" dirty="0" err="1">
                <a:solidFill>
                  <a:schemeClr val="bg1"/>
                </a:solidFill>
                <a:latin typeface="Source Sans Pro" panose="020B0503030403020204" pitchFamily="34" charset="0"/>
                <a:cs typeface="Aharoni" panose="02010803020104030203" pitchFamily="2" charset="-79"/>
              </a:rPr>
              <a:t>conse</a:t>
            </a:r>
            <a:r>
              <a:rPr lang="en-US" sz="1200" b="1" i="1" dirty="0">
                <a:solidFill>
                  <a:schemeClr val="bg1"/>
                </a:solidFill>
                <a:latin typeface="Source Sans Pro" panose="020B0503030403020204" pitchFamily="34" charset="0"/>
                <a:cs typeface="Aharoni" panose="02010803020104030203" pitchFamily="2" charset="-79"/>
              </a:rPr>
              <a:t> </a:t>
            </a:r>
            <a:r>
              <a:rPr lang="en-US" sz="1200" b="1" i="1" dirty="0" err="1">
                <a:solidFill>
                  <a:schemeClr val="bg1"/>
                </a:solidFill>
                <a:latin typeface="Source Sans Pro" panose="020B0503030403020204" pitchFamily="34" charset="0"/>
                <a:cs typeface="Aharoni" panose="02010803020104030203" pitchFamily="2" charset="-79"/>
              </a:rPr>
              <a:t>ctetur</a:t>
            </a:r>
            <a:r>
              <a:rPr lang="en-US" sz="1200" b="1" i="1" dirty="0">
                <a:solidFill>
                  <a:schemeClr val="bg1"/>
                </a:solidFill>
                <a:latin typeface="Source Sans Pro" panose="020B0503030403020204" pitchFamily="34" charset="0"/>
                <a:cs typeface="Aharoni" panose="02010803020104030203" pitchFamily="2" charset="-79"/>
              </a:rPr>
              <a:t> dolor sit </a:t>
            </a:r>
            <a:r>
              <a:rPr lang="en-US" sz="1200" b="1" i="1" dirty="0" err="1">
                <a:solidFill>
                  <a:schemeClr val="bg1"/>
                </a:solidFill>
                <a:latin typeface="Source Sans Pro" panose="020B0503030403020204" pitchFamily="34" charset="0"/>
                <a:cs typeface="Aharoni" panose="02010803020104030203" pitchFamily="2" charset="-79"/>
              </a:rPr>
              <a:t>amet</a:t>
            </a:r>
            <a:r>
              <a:rPr lang="en-US" sz="1200" b="1" i="1" dirty="0">
                <a:solidFill>
                  <a:schemeClr val="bg1"/>
                </a:solidFill>
                <a:latin typeface="Source Sans Pro" panose="020B0503030403020204" pitchFamily="34" charset="0"/>
                <a:cs typeface="Aharoni" panose="02010803020104030203" pitchFamily="2" charset="-79"/>
              </a:rPr>
              <a:t>  </a:t>
            </a:r>
            <a:r>
              <a:rPr lang="en-US" sz="1200" b="1" i="1" dirty="0" err="1">
                <a:solidFill>
                  <a:schemeClr val="bg1"/>
                </a:solidFill>
                <a:latin typeface="Source Sans Pro" panose="020B0503030403020204" pitchFamily="34" charset="0"/>
                <a:cs typeface="Aharoni" panose="02010803020104030203" pitchFamily="2" charset="-79"/>
              </a:rPr>
              <a:t>ctetur</a:t>
            </a:r>
            <a:r>
              <a:rPr lang="en-US" sz="1200" b="1" i="1" dirty="0">
                <a:solidFill>
                  <a:schemeClr val="bg1"/>
                </a:solidFill>
                <a:latin typeface="Source Sans Pro" panose="020B0503030403020204" pitchFamily="34" charset="0"/>
                <a:cs typeface="Aharoni" panose="02010803020104030203" pitchFamily="2" charset="-79"/>
              </a:rPr>
              <a:t> dolor sit</a:t>
            </a:r>
            <a:r>
              <a:rPr lang="id-ID" sz="1200" b="1" i="1" dirty="0">
                <a:solidFill>
                  <a:schemeClr val="bg1"/>
                </a:solidFill>
                <a:latin typeface="Source Sans Pro" panose="020B0503030403020204" pitchFamily="34" charset="0"/>
                <a:cs typeface="Aharoni" panose="02010803020104030203" pitchFamily="2" charset="-79"/>
              </a:rPr>
              <a:t> </a:t>
            </a:r>
            <a:r>
              <a:rPr lang="en-US" sz="1200" b="1" i="1" dirty="0">
                <a:solidFill>
                  <a:schemeClr val="bg1"/>
                </a:solidFill>
                <a:latin typeface="Source Sans Pro" panose="020B0503030403020204" pitchFamily="34" charset="0"/>
                <a:cs typeface="Aharoni" panose="02010803020104030203" pitchFamily="2" charset="-79"/>
              </a:rPr>
              <a:t>ipsum dolor sit”</a:t>
            </a:r>
          </a:p>
        </p:txBody>
      </p:sp>
      <p:sp>
        <p:nvSpPr>
          <p:cNvPr id="14" name="TextBox 13">
            <a:extLst>
              <a:ext uri="{FF2B5EF4-FFF2-40B4-BE49-F238E27FC236}">
                <a16:creationId xmlns:a16="http://schemas.microsoft.com/office/drawing/2014/main" id="{3AE62C9D-A6A0-47A6-AB9B-ED4219083227}"/>
              </a:ext>
            </a:extLst>
          </p:cNvPr>
          <p:cNvSpPr txBox="1"/>
          <p:nvPr/>
        </p:nvSpPr>
        <p:spPr>
          <a:xfrm>
            <a:off x="6525158" y="2658603"/>
            <a:ext cx="1825514" cy="1200329"/>
          </a:xfrm>
          <a:prstGeom prst="rect">
            <a:avLst/>
          </a:prstGeom>
          <a:noFill/>
        </p:spPr>
        <p:txBody>
          <a:bodyPr wrap="square" rtlCol="0">
            <a:spAutoFit/>
          </a:bodyPr>
          <a:lstStyle/>
          <a:p>
            <a:pPr algn="ctr">
              <a:lnSpc>
                <a:spcPct val="150000"/>
              </a:lnSpc>
            </a:pPr>
            <a:r>
              <a:rPr lang="en-US" sz="1200" b="1" i="1" dirty="0">
                <a:solidFill>
                  <a:schemeClr val="bg1"/>
                </a:solidFill>
                <a:latin typeface="Source Sans Pro" panose="020B0503030403020204" pitchFamily="34" charset="0"/>
                <a:cs typeface="Aharoni" panose="02010803020104030203" pitchFamily="2" charset="-79"/>
              </a:rPr>
              <a:t>“Lorem sit </a:t>
            </a:r>
            <a:r>
              <a:rPr lang="en-US" sz="1200" b="1" i="1" dirty="0" err="1">
                <a:solidFill>
                  <a:schemeClr val="bg1"/>
                </a:solidFill>
                <a:latin typeface="Source Sans Pro" panose="020B0503030403020204" pitchFamily="34" charset="0"/>
                <a:cs typeface="Aharoni" panose="02010803020104030203" pitchFamily="2" charset="-79"/>
              </a:rPr>
              <a:t>amet</a:t>
            </a:r>
            <a:r>
              <a:rPr lang="en-US" sz="1200" b="1" i="1" dirty="0">
                <a:solidFill>
                  <a:schemeClr val="bg1"/>
                </a:solidFill>
                <a:latin typeface="Source Sans Pro" panose="020B0503030403020204" pitchFamily="34" charset="0"/>
                <a:cs typeface="Aharoni" panose="02010803020104030203" pitchFamily="2" charset="-79"/>
              </a:rPr>
              <a:t>, </a:t>
            </a:r>
          </a:p>
          <a:p>
            <a:pPr algn="ctr">
              <a:lnSpc>
                <a:spcPct val="150000"/>
              </a:lnSpc>
            </a:pPr>
            <a:r>
              <a:rPr lang="en-US" sz="1200" b="1" i="1" dirty="0" err="1">
                <a:solidFill>
                  <a:schemeClr val="bg1"/>
                </a:solidFill>
                <a:latin typeface="Source Sans Pro" panose="020B0503030403020204" pitchFamily="34" charset="0"/>
                <a:cs typeface="Aharoni" panose="02010803020104030203" pitchFamily="2" charset="-79"/>
              </a:rPr>
              <a:t>conse</a:t>
            </a:r>
            <a:r>
              <a:rPr lang="en-US" sz="1200" b="1" i="1" dirty="0">
                <a:solidFill>
                  <a:schemeClr val="bg1"/>
                </a:solidFill>
                <a:latin typeface="Source Sans Pro" panose="020B0503030403020204" pitchFamily="34" charset="0"/>
                <a:cs typeface="Aharoni" panose="02010803020104030203" pitchFamily="2" charset="-79"/>
              </a:rPr>
              <a:t> </a:t>
            </a:r>
            <a:r>
              <a:rPr lang="en-US" sz="1200" b="1" i="1" dirty="0" err="1">
                <a:solidFill>
                  <a:schemeClr val="bg1"/>
                </a:solidFill>
                <a:latin typeface="Source Sans Pro" panose="020B0503030403020204" pitchFamily="34" charset="0"/>
                <a:cs typeface="Aharoni" panose="02010803020104030203" pitchFamily="2" charset="-79"/>
              </a:rPr>
              <a:t>ctetur</a:t>
            </a:r>
            <a:r>
              <a:rPr lang="en-US" sz="1200" b="1" i="1" dirty="0">
                <a:solidFill>
                  <a:schemeClr val="bg1"/>
                </a:solidFill>
                <a:latin typeface="Source Sans Pro" panose="020B0503030403020204" pitchFamily="34" charset="0"/>
                <a:cs typeface="Aharoni" panose="02010803020104030203" pitchFamily="2" charset="-79"/>
              </a:rPr>
              <a:t> dolor sit </a:t>
            </a:r>
            <a:r>
              <a:rPr lang="en-US" sz="1200" b="1" i="1" dirty="0" err="1">
                <a:solidFill>
                  <a:schemeClr val="bg1"/>
                </a:solidFill>
                <a:latin typeface="Source Sans Pro" panose="020B0503030403020204" pitchFamily="34" charset="0"/>
                <a:cs typeface="Aharoni" panose="02010803020104030203" pitchFamily="2" charset="-79"/>
              </a:rPr>
              <a:t>amet</a:t>
            </a:r>
            <a:r>
              <a:rPr lang="en-US" sz="1200" b="1" i="1" dirty="0">
                <a:solidFill>
                  <a:schemeClr val="bg1"/>
                </a:solidFill>
                <a:latin typeface="Source Sans Pro" panose="020B0503030403020204" pitchFamily="34" charset="0"/>
                <a:cs typeface="Aharoni" panose="02010803020104030203" pitchFamily="2" charset="-79"/>
              </a:rPr>
              <a:t>  </a:t>
            </a:r>
            <a:r>
              <a:rPr lang="en-US" sz="1200" b="1" i="1" dirty="0" err="1">
                <a:solidFill>
                  <a:schemeClr val="bg1"/>
                </a:solidFill>
                <a:latin typeface="Source Sans Pro" panose="020B0503030403020204" pitchFamily="34" charset="0"/>
                <a:cs typeface="Aharoni" panose="02010803020104030203" pitchFamily="2" charset="-79"/>
              </a:rPr>
              <a:t>ctetur</a:t>
            </a:r>
            <a:r>
              <a:rPr lang="en-US" sz="1200" b="1" i="1" dirty="0">
                <a:solidFill>
                  <a:schemeClr val="bg1"/>
                </a:solidFill>
                <a:latin typeface="Source Sans Pro" panose="020B0503030403020204" pitchFamily="34" charset="0"/>
                <a:cs typeface="Aharoni" panose="02010803020104030203" pitchFamily="2" charset="-79"/>
              </a:rPr>
              <a:t> dolor sit</a:t>
            </a:r>
            <a:r>
              <a:rPr lang="id-ID" sz="1200" b="1" i="1" dirty="0">
                <a:solidFill>
                  <a:schemeClr val="bg1"/>
                </a:solidFill>
                <a:latin typeface="Source Sans Pro" panose="020B0503030403020204" pitchFamily="34" charset="0"/>
                <a:cs typeface="Aharoni" panose="02010803020104030203" pitchFamily="2" charset="-79"/>
              </a:rPr>
              <a:t> </a:t>
            </a:r>
            <a:r>
              <a:rPr lang="en-US" sz="1200" b="1" i="1" dirty="0">
                <a:solidFill>
                  <a:schemeClr val="bg1"/>
                </a:solidFill>
                <a:latin typeface="Source Sans Pro" panose="020B0503030403020204" pitchFamily="34" charset="0"/>
                <a:cs typeface="Aharoni" panose="02010803020104030203" pitchFamily="2" charset="-79"/>
              </a:rPr>
              <a:t>ipsum dolor sit”</a:t>
            </a:r>
          </a:p>
        </p:txBody>
      </p:sp>
      <p:sp>
        <p:nvSpPr>
          <p:cNvPr id="15" name="TextBox 14">
            <a:extLst>
              <a:ext uri="{FF2B5EF4-FFF2-40B4-BE49-F238E27FC236}">
                <a16:creationId xmlns:a16="http://schemas.microsoft.com/office/drawing/2014/main" id="{3AE62C9D-A6A0-47A6-AB9B-ED4219083227}"/>
              </a:ext>
            </a:extLst>
          </p:cNvPr>
          <p:cNvSpPr txBox="1"/>
          <p:nvPr/>
        </p:nvSpPr>
        <p:spPr>
          <a:xfrm>
            <a:off x="8860645" y="2658603"/>
            <a:ext cx="1825514" cy="1200329"/>
          </a:xfrm>
          <a:prstGeom prst="rect">
            <a:avLst/>
          </a:prstGeom>
          <a:noFill/>
        </p:spPr>
        <p:txBody>
          <a:bodyPr wrap="square" rtlCol="0">
            <a:spAutoFit/>
          </a:bodyPr>
          <a:lstStyle/>
          <a:p>
            <a:pPr algn="ctr">
              <a:lnSpc>
                <a:spcPct val="150000"/>
              </a:lnSpc>
            </a:pPr>
            <a:r>
              <a:rPr lang="en-US" sz="1200" b="1" i="1" dirty="0">
                <a:solidFill>
                  <a:schemeClr val="bg1"/>
                </a:solidFill>
                <a:latin typeface="Source Sans Pro" panose="020B0503030403020204" pitchFamily="34" charset="0"/>
                <a:cs typeface="Aharoni" panose="02010803020104030203" pitchFamily="2" charset="-79"/>
              </a:rPr>
              <a:t>“Lorem sit </a:t>
            </a:r>
            <a:r>
              <a:rPr lang="en-US" sz="1200" b="1" i="1" dirty="0" err="1">
                <a:solidFill>
                  <a:schemeClr val="bg1"/>
                </a:solidFill>
                <a:latin typeface="Source Sans Pro" panose="020B0503030403020204" pitchFamily="34" charset="0"/>
                <a:cs typeface="Aharoni" panose="02010803020104030203" pitchFamily="2" charset="-79"/>
              </a:rPr>
              <a:t>amet</a:t>
            </a:r>
            <a:r>
              <a:rPr lang="en-US" sz="1200" b="1" i="1" dirty="0">
                <a:solidFill>
                  <a:schemeClr val="bg1"/>
                </a:solidFill>
                <a:latin typeface="Source Sans Pro" panose="020B0503030403020204" pitchFamily="34" charset="0"/>
                <a:cs typeface="Aharoni" panose="02010803020104030203" pitchFamily="2" charset="-79"/>
              </a:rPr>
              <a:t>, </a:t>
            </a:r>
          </a:p>
          <a:p>
            <a:pPr algn="ctr">
              <a:lnSpc>
                <a:spcPct val="150000"/>
              </a:lnSpc>
            </a:pPr>
            <a:r>
              <a:rPr lang="en-US" sz="1200" b="1" i="1" dirty="0" err="1">
                <a:solidFill>
                  <a:schemeClr val="bg1"/>
                </a:solidFill>
                <a:latin typeface="Source Sans Pro" panose="020B0503030403020204" pitchFamily="34" charset="0"/>
                <a:cs typeface="Aharoni" panose="02010803020104030203" pitchFamily="2" charset="-79"/>
              </a:rPr>
              <a:t>conse</a:t>
            </a:r>
            <a:r>
              <a:rPr lang="en-US" sz="1200" b="1" i="1" dirty="0">
                <a:solidFill>
                  <a:schemeClr val="bg1"/>
                </a:solidFill>
                <a:latin typeface="Source Sans Pro" panose="020B0503030403020204" pitchFamily="34" charset="0"/>
                <a:cs typeface="Aharoni" panose="02010803020104030203" pitchFamily="2" charset="-79"/>
              </a:rPr>
              <a:t> </a:t>
            </a:r>
            <a:r>
              <a:rPr lang="en-US" sz="1200" b="1" i="1" dirty="0" err="1">
                <a:solidFill>
                  <a:schemeClr val="bg1"/>
                </a:solidFill>
                <a:latin typeface="Source Sans Pro" panose="020B0503030403020204" pitchFamily="34" charset="0"/>
                <a:cs typeface="Aharoni" panose="02010803020104030203" pitchFamily="2" charset="-79"/>
              </a:rPr>
              <a:t>ctetur</a:t>
            </a:r>
            <a:r>
              <a:rPr lang="en-US" sz="1200" b="1" i="1" dirty="0">
                <a:solidFill>
                  <a:schemeClr val="bg1"/>
                </a:solidFill>
                <a:latin typeface="Source Sans Pro" panose="020B0503030403020204" pitchFamily="34" charset="0"/>
                <a:cs typeface="Aharoni" panose="02010803020104030203" pitchFamily="2" charset="-79"/>
              </a:rPr>
              <a:t> dolor sit </a:t>
            </a:r>
            <a:r>
              <a:rPr lang="en-US" sz="1200" b="1" i="1" dirty="0" err="1">
                <a:solidFill>
                  <a:schemeClr val="bg1"/>
                </a:solidFill>
                <a:latin typeface="Source Sans Pro" panose="020B0503030403020204" pitchFamily="34" charset="0"/>
                <a:cs typeface="Aharoni" panose="02010803020104030203" pitchFamily="2" charset="-79"/>
              </a:rPr>
              <a:t>amet</a:t>
            </a:r>
            <a:r>
              <a:rPr lang="en-US" sz="1200" b="1" i="1" dirty="0">
                <a:solidFill>
                  <a:schemeClr val="bg1"/>
                </a:solidFill>
                <a:latin typeface="Source Sans Pro" panose="020B0503030403020204" pitchFamily="34" charset="0"/>
                <a:cs typeface="Aharoni" panose="02010803020104030203" pitchFamily="2" charset="-79"/>
              </a:rPr>
              <a:t>  </a:t>
            </a:r>
            <a:r>
              <a:rPr lang="en-US" sz="1200" b="1" i="1" dirty="0" err="1">
                <a:solidFill>
                  <a:schemeClr val="bg1"/>
                </a:solidFill>
                <a:latin typeface="Source Sans Pro" panose="020B0503030403020204" pitchFamily="34" charset="0"/>
                <a:cs typeface="Aharoni" panose="02010803020104030203" pitchFamily="2" charset="-79"/>
              </a:rPr>
              <a:t>ctetur</a:t>
            </a:r>
            <a:r>
              <a:rPr lang="en-US" sz="1200" b="1" i="1" dirty="0">
                <a:solidFill>
                  <a:schemeClr val="bg1"/>
                </a:solidFill>
                <a:latin typeface="Source Sans Pro" panose="020B0503030403020204" pitchFamily="34" charset="0"/>
                <a:cs typeface="Aharoni" panose="02010803020104030203" pitchFamily="2" charset="-79"/>
              </a:rPr>
              <a:t> dolor sit</a:t>
            </a:r>
            <a:r>
              <a:rPr lang="id-ID" sz="1200" b="1" i="1" dirty="0">
                <a:solidFill>
                  <a:schemeClr val="bg1"/>
                </a:solidFill>
                <a:latin typeface="Source Sans Pro" panose="020B0503030403020204" pitchFamily="34" charset="0"/>
                <a:cs typeface="Aharoni" panose="02010803020104030203" pitchFamily="2" charset="-79"/>
              </a:rPr>
              <a:t> </a:t>
            </a:r>
            <a:r>
              <a:rPr lang="en-US" sz="1200" b="1" i="1" dirty="0">
                <a:solidFill>
                  <a:schemeClr val="bg1"/>
                </a:solidFill>
                <a:latin typeface="Source Sans Pro" panose="020B0503030403020204" pitchFamily="34" charset="0"/>
                <a:cs typeface="Aharoni" panose="02010803020104030203" pitchFamily="2" charset="-79"/>
              </a:rPr>
              <a:t>ipsum dolor sit”</a:t>
            </a:r>
          </a:p>
        </p:txBody>
      </p:sp>
      <p:sp>
        <p:nvSpPr>
          <p:cNvPr id="16" name="Freeform 15"/>
          <p:cNvSpPr/>
          <p:nvPr/>
        </p:nvSpPr>
        <p:spPr>
          <a:xfrm>
            <a:off x="0" y="-38727"/>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19"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rot="16200000">
            <a:off x="11150470" y="5394781"/>
            <a:ext cx="1290738" cy="230832"/>
          </a:xfrm>
          <a:prstGeom prst="rect">
            <a:avLst/>
          </a:prstGeom>
          <a:noFill/>
        </p:spPr>
        <p:txBody>
          <a:bodyPr wrap="none" rtlCol="0">
            <a:spAutoFit/>
          </a:bodyPr>
          <a:lstStyle/>
          <a:p>
            <a:r>
              <a:rPr lang="en-US" sz="900" dirty="0">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23" name="Freeform 22"/>
          <p:cNvSpPr/>
          <p:nvPr/>
        </p:nvSpPr>
        <p:spPr>
          <a:xfrm>
            <a:off x="0" y="-55470"/>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2559628" y="759983"/>
            <a:ext cx="7023076" cy="923330"/>
          </a:xfrm>
          <a:prstGeom prst="rect">
            <a:avLst/>
          </a:prstGeom>
          <a:noFill/>
        </p:spPr>
        <p:txBody>
          <a:bodyPr wrap="none" rtlCol="0">
            <a:spAutoFit/>
          </a:bodyPr>
          <a:lstStyle/>
          <a:p>
            <a:pPr algn="ctr"/>
            <a:r>
              <a:rPr lang="en-US" sz="5400" dirty="0">
                <a:latin typeface="Caveat" pitchFamily="2" charset="0"/>
                <a:cs typeface="Poppins Medium" panose="00000600000000000000" pitchFamily="2" charset="0"/>
              </a:rPr>
              <a:t>THE MAIN INFO GRAPHIC</a:t>
            </a:r>
            <a:endParaRPr lang="en-US" sz="5400" dirty="0">
              <a:latin typeface="Caveat" pitchFamily="2" charset="0"/>
              <a:cs typeface="Poppins Light" panose="00000400000000000000" pitchFamily="2" charset="0"/>
            </a:endParaRPr>
          </a:p>
        </p:txBody>
      </p:sp>
      <p:grpSp>
        <p:nvGrpSpPr>
          <p:cNvPr id="25" name="Group 24"/>
          <p:cNvGrpSpPr/>
          <p:nvPr/>
        </p:nvGrpSpPr>
        <p:grpSpPr>
          <a:xfrm>
            <a:off x="5254335" y="1763757"/>
            <a:ext cx="1619220" cy="45719"/>
            <a:chOff x="4325881" y="1562407"/>
            <a:chExt cx="1619220" cy="45719"/>
          </a:xfrm>
          <a:solidFill>
            <a:schemeClr val="accent4"/>
          </a:solidFill>
        </p:grpSpPr>
        <p:sp>
          <p:nvSpPr>
            <p:cNvPr id="28" name="Rounded Rectangle 27"/>
            <p:cNvSpPr/>
            <p:nvPr/>
          </p:nvSpPr>
          <p:spPr>
            <a:xfrm>
              <a:off x="4325881" y="1562408"/>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Rounded Rectangle 30"/>
            <p:cNvSpPr/>
            <p:nvPr/>
          </p:nvSpPr>
          <p:spPr>
            <a:xfrm>
              <a:off x="5177560" y="1562407"/>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175178659"/>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Rounded Corners 18">
            <a:extLst>
              <a:ext uri="{FF2B5EF4-FFF2-40B4-BE49-F238E27FC236}">
                <a16:creationId xmlns:a16="http://schemas.microsoft.com/office/drawing/2014/main" id="{AE687EBF-3D52-46F8-8780-DB2113163AE3}"/>
              </a:ext>
            </a:extLst>
          </p:cNvPr>
          <p:cNvSpPr/>
          <p:nvPr/>
        </p:nvSpPr>
        <p:spPr>
          <a:xfrm rot="2700000">
            <a:off x="5054239" y="1944230"/>
            <a:ext cx="2083522" cy="2083522"/>
          </a:xfrm>
          <a:prstGeom prst="roundRect">
            <a:avLst/>
          </a:prstGeom>
          <a:solidFill>
            <a:schemeClr val="accent2"/>
          </a:solidFill>
          <a:ln/>
          <a:effectLst>
            <a:outerShdw blurRad="114300" sx="102000" sy="102000" algn="ctr"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lIns="0" tIns="145853" rIns="0" bIns="0" rtlCol="0" anchor="ctr"/>
          <a:lstStyle/>
          <a:p>
            <a:pPr algn="ctr"/>
            <a:endParaRPr lang="id-ID" sz="4000" dirty="0">
              <a:solidFill>
                <a:srgbClr val="FFFFFF"/>
              </a:solidFill>
              <a:latin typeface="Source Sans Pro" panose="020B0503030403020204" pitchFamily="34" charset="0"/>
            </a:endParaRPr>
          </a:p>
        </p:txBody>
      </p:sp>
      <p:sp>
        <p:nvSpPr>
          <p:cNvPr id="20" name="Rectangle: Rounded Corners 19">
            <a:extLst>
              <a:ext uri="{FF2B5EF4-FFF2-40B4-BE49-F238E27FC236}">
                <a16:creationId xmlns:a16="http://schemas.microsoft.com/office/drawing/2014/main" id="{36FC0F56-CF43-46B1-98F8-577DC0DEF0BC}"/>
              </a:ext>
            </a:extLst>
          </p:cNvPr>
          <p:cNvSpPr/>
          <p:nvPr/>
        </p:nvSpPr>
        <p:spPr>
          <a:xfrm rot="2700000">
            <a:off x="8332826" y="1944230"/>
            <a:ext cx="2083522" cy="2083522"/>
          </a:xfrm>
          <a:prstGeom prst="roundRect">
            <a:avLst/>
          </a:prstGeom>
          <a:solidFill>
            <a:schemeClr val="accent3"/>
          </a:solidFill>
          <a:ln/>
          <a:effectLst>
            <a:outerShdw blurRad="114300" sx="102000" sy="102000" algn="ctr"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lIns="0" tIns="145853" rIns="0" bIns="0" rtlCol="0" anchor="ctr"/>
          <a:lstStyle/>
          <a:p>
            <a:pPr algn="ctr"/>
            <a:endParaRPr lang="id-ID" sz="4000" dirty="0">
              <a:solidFill>
                <a:srgbClr val="FFFFFF"/>
              </a:solidFill>
              <a:latin typeface="Source Sans Pro" panose="020B0503030403020204" pitchFamily="34" charset="0"/>
            </a:endParaRPr>
          </a:p>
        </p:txBody>
      </p:sp>
      <p:sp>
        <p:nvSpPr>
          <p:cNvPr id="21" name="Rectangle: Rounded Corners 20">
            <a:extLst>
              <a:ext uri="{FF2B5EF4-FFF2-40B4-BE49-F238E27FC236}">
                <a16:creationId xmlns:a16="http://schemas.microsoft.com/office/drawing/2014/main" id="{08A8FC0A-8B45-4F46-87B6-727D24BC56E0}"/>
              </a:ext>
            </a:extLst>
          </p:cNvPr>
          <p:cNvSpPr/>
          <p:nvPr/>
        </p:nvSpPr>
        <p:spPr>
          <a:xfrm rot="2700000">
            <a:off x="1775652" y="1944230"/>
            <a:ext cx="2083522" cy="2083522"/>
          </a:xfrm>
          <a:prstGeom prst="roundRect">
            <a:avLst/>
          </a:prstGeom>
          <a:solidFill>
            <a:schemeClr val="accent4"/>
          </a:solidFill>
          <a:ln/>
          <a:effectLst>
            <a:outerShdw blurRad="114300" sx="102000" sy="102000" algn="ctr"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lIns="0" tIns="145853" rIns="0" bIns="0" rtlCol="0" anchor="ctr"/>
          <a:lstStyle/>
          <a:p>
            <a:pPr algn="ctr"/>
            <a:endParaRPr lang="id-ID" sz="4000" dirty="0">
              <a:solidFill>
                <a:srgbClr val="FFFFFF"/>
              </a:solidFill>
              <a:latin typeface="Source Sans Pro" panose="020B0503030403020204" pitchFamily="34" charset="0"/>
            </a:endParaRPr>
          </a:p>
        </p:txBody>
      </p:sp>
      <p:sp>
        <p:nvSpPr>
          <p:cNvPr id="33" name="TextBox 32">
            <a:extLst>
              <a:ext uri="{FF2B5EF4-FFF2-40B4-BE49-F238E27FC236}">
                <a16:creationId xmlns:a16="http://schemas.microsoft.com/office/drawing/2014/main" id="{1876C013-3E0E-4F3D-94C3-A112CC2D2ECF}"/>
              </a:ext>
            </a:extLst>
          </p:cNvPr>
          <p:cNvSpPr txBox="1"/>
          <p:nvPr/>
        </p:nvSpPr>
        <p:spPr>
          <a:xfrm>
            <a:off x="5208793" y="2690032"/>
            <a:ext cx="1774414" cy="646331"/>
          </a:xfrm>
          <a:prstGeom prst="rect">
            <a:avLst/>
          </a:prstGeom>
          <a:noFill/>
        </p:spPr>
        <p:txBody>
          <a:bodyPr wrap="square" rtlCol="0">
            <a:spAutoFit/>
          </a:bodyPr>
          <a:lstStyle/>
          <a:p>
            <a:pPr algn="ctr"/>
            <a:r>
              <a:rPr lang="en-US" b="1" dirty="0">
                <a:solidFill>
                  <a:schemeClr val="bg1"/>
                </a:solidFill>
                <a:latin typeface="Source Sans Pro" panose="020B0503030403020204" pitchFamily="34" charset="0"/>
              </a:rPr>
              <a:t>Marketing Analysis</a:t>
            </a:r>
          </a:p>
        </p:txBody>
      </p:sp>
      <p:sp>
        <p:nvSpPr>
          <p:cNvPr id="34" name="TextBox 33">
            <a:extLst>
              <a:ext uri="{FF2B5EF4-FFF2-40B4-BE49-F238E27FC236}">
                <a16:creationId xmlns:a16="http://schemas.microsoft.com/office/drawing/2014/main" id="{F0734B51-883F-4E1B-810B-2249CFFBFE33}"/>
              </a:ext>
            </a:extLst>
          </p:cNvPr>
          <p:cNvSpPr txBox="1"/>
          <p:nvPr/>
        </p:nvSpPr>
        <p:spPr>
          <a:xfrm>
            <a:off x="1976711" y="2690032"/>
            <a:ext cx="1652310" cy="646331"/>
          </a:xfrm>
          <a:prstGeom prst="rect">
            <a:avLst/>
          </a:prstGeom>
          <a:noFill/>
        </p:spPr>
        <p:txBody>
          <a:bodyPr wrap="square" rtlCol="0">
            <a:spAutoFit/>
          </a:bodyPr>
          <a:lstStyle/>
          <a:p>
            <a:pPr algn="ctr"/>
            <a:r>
              <a:rPr lang="id-ID" b="1" dirty="0">
                <a:solidFill>
                  <a:schemeClr val="bg1"/>
                </a:solidFill>
                <a:latin typeface="Source Sans Pro" panose="020B0503030403020204" pitchFamily="34" charset="0"/>
              </a:rPr>
              <a:t>Business Company</a:t>
            </a:r>
            <a:endParaRPr lang="en-US" b="1" dirty="0">
              <a:solidFill>
                <a:schemeClr val="bg1"/>
              </a:solidFill>
              <a:latin typeface="Source Sans Pro" panose="020B0503030403020204" pitchFamily="34" charset="0"/>
            </a:endParaRPr>
          </a:p>
        </p:txBody>
      </p:sp>
      <p:sp>
        <p:nvSpPr>
          <p:cNvPr id="35" name="TextBox 34">
            <a:extLst>
              <a:ext uri="{FF2B5EF4-FFF2-40B4-BE49-F238E27FC236}">
                <a16:creationId xmlns:a16="http://schemas.microsoft.com/office/drawing/2014/main" id="{9E429B7B-2C18-4EC7-99A5-95FFD0547112}"/>
              </a:ext>
            </a:extLst>
          </p:cNvPr>
          <p:cNvSpPr txBox="1"/>
          <p:nvPr/>
        </p:nvSpPr>
        <p:spPr>
          <a:xfrm>
            <a:off x="8487378" y="2690032"/>
            <a:ext cx="1774414" cy="646331"/>
          </a:xfrm>
          <a:prstGeom prst="rect">
            <a:avLst/>
          </a:prstGeom>
          <a:noFill/>
        </p:spPr>
        <p:txBody>
          <a:bodyPr wrap="square" rtlCol="0">
            <a:spAutoFit/>
          </a:bodyPr>
          <a:lstStyle/>
          <a:p>
            <a:pPr algn="ctr"/>
            <a:r>
              <a:rPr lang="id-ID" b="1" dirty="0">
                <a:solidFill>
                  <a:schemeClr val="bg1"/>
                </a:solidFill>
                <a:latin typeface="Source Sans Pro" panose="020B0503030403020204" pitchFamily="34" charset="0"/>
              </a:rPr>
              <a:t>Management</a:t>
            </a:r>
          </a:p>
          <a:p>
            <a:pPr algn="ctr"/>
            <a:r>
              <a:rPr lang="id-ID" b="1" dirty="0">
                <a:solidFill>
                  <a:schemeClr val="bg1"/>
                </a:solidFill>
                <a:latin typeface="Source Sans Pro" panose="020B0503030403020204" pitchFamily="34" charset="0"/>
              </a:rPr>
              <a:t>Projects</a:t>
            </a:r>
            <a:endParaRPr lang="en-US" b="1" dirty="0">
              <a:solidFill>
                <a:schemeClr val="bg1"/>
              </a:solidFill>
              <a:latin typeface="Source Sans Pro" panose="020B0503030403020204" pitchFamily="34" charset="0"/>
            </a:endParaRPr>
          </a:p>
        </p:txBody>
      </p:sp>
      <p:sp>
        <p:nvSpPr>
          <p:cNvPr id="23" name="Rectangle 22">
            <a:extLst>
              <a:ext uri="{FF2B5EF4-FFF2-40B4-BE49-F238E27FC236}">
                <a16:creationId xmlns:a16="http://schemas.microsoft.com/office/drawing/2014/main" id="{76D3B898-B4F6-4998-9DFF-7A57AB93190E}"/>
              </a:ext>
            </a:extLst>
          </p:cNvPr>
          <p:cNvSpPr/>
          <p:nvPr/>
        </p:nvSpPr>
        <p:spPr>
          <a:xfrm>
            <a:off x="1478071" y="4780127"/>
            <a:ext cx="2420990" cy="810863"/>
          </a:xfrm>
          <a:prstGeom prst="rect">
            <a:avLst/>
          </a:prstGeom>
          <a:ln>
            <a:noFill/>
          </a:ln>
        </p:spPr>
        <p:txBody>
          <a:bodyPr wrap="square" lIns="0" tIns="0" rIns="0" bIns="0">
            <a:spAutoFit/>
          </a:bodyPr>
          <a:lstStyle/>
          <a:p>
            <a:pPr algn="ctr">
              <a:lnSpc>
                <a:spcPct val="150000"/>
              </a:lnSpc>
            </a:pPr>
            <a:r>
              <a:rPr lang="en-US" sz="900" dirty="0">
                <a:solidFill>
                  <a:schemeClr val="tx2">
                    <a:lumMod val="50000"/>
                  </a:schemeClr>
                </a:solidFill>
                <a:latin typeface="Source Sans Pro" panose="020B0503030403020204" pitchFamily="34" charset="0"/>
                <a:ea typeface="Source Sans Pro" panose="020B0503030403020204" pitchFamily="34" charset="0"/>
              </a:rPr>
              <a:t>Interactively coordinate proactive e-commerce via process centric "outside the box" thinking. Completely pursue scalable charity event to </a:t>
            </a:r>
            <a:r>
              <a:rPr lang="en-US" sz="900" dirty="0" err="1">
                <a:solidFill>
                  <a:schemeClr val="tx2">
                    <a:lumMod val="50000"/>
                  </a:schemeClr>
                </a:solidFill>
                <a:latin typeface="Source Sans Pro" panose="020B0503030403020204" pitchFamily="34" charset="0"/>
                <a:ea typeface="Source Sans Pro" panose="020B0503030403020204" pitchFamily="34" charset="0"/>
              </a:rPr>
              <a:t>bes</a:t>
            </a:r>
            <a:r>
              <a:rPr lang="en-US" sz="900" dirty="0">
                <a:solidFill>
                  <a:schemeClr val="tx2">
                    <a:lumMod val="50000"/>
                  </a:schemeClr>
                </a:solidFill>
                <a:latin typeface="Source Sans Pro" panose="020B0503030403020204" pitchFamily="34" charset="0"/>
                <a:ea typeface="Source Sans Pro" panose="020B0503030403020204" pitchFamily="34" charset="0"/>
              </a:rPr>
              <a:t> success. Collaboratively administrate </a:t>
            </a:r>
            <a:r>
              <a:rPr lang="en-US" sz="900" dirty="0" err="1">
                <a:solidFill>
                  <a:schemeClr val="tx2">
                    <a:lumMod val="50000"/>
                  </a:schemeClr>
                </a:solidFill>
                <a:latin typeface="Source Sans Pro" panose="020B0503030403020204" pitchFamily="34" charset="0"/>
                <a:ea typeface="Source Sans Pro" panose="020B0503030403020204" pitchFamily="34" charset="0"/>
              </a:rPr>
              <a:t>empowe</a:t>
            </a:r>
            <a:endParaRPr lang="en-US" sz="900" dirty="0">
              <a:solidFill>
                <a:schemeClr val="tx2">
                  <a:lumMod val="50000"/>
                </a:schemeClr>
              </a:solidFill>
              <a:latin typeface="Source Sans Pro" panose="020B0503030403020204" pitchFamily="34" charset="0"/>
              <a:ea typeface="Source Sans Pro" panose="020B0503030403020204" pitchFamily="34" charset="0"/>
            </a:endParaRPr>
          </a:p>
        </p:txBody>
      </p:sp>
      <p:sp>
        <p:nvSpPr>
          <p:cNvPr id="24" name="Rectangle 23">
            <a:extLst>
              <a:ext uri="{FF2B5EF4-FFF2-40B4-BE49-F238E27FC236}">
                <a16:creationId xmlns:a16="http://schemas.microsoft.com/office/drawing/2014/main" id="{321C44ED-8E77-47C7-8544-11CCA9D1B305}"/>
              </a:ext>
            </a:extLst>
          </p:cNvPr>
          <p:cNvSpPr/>
          <p:nvPr/>
        </p:nvSpPr>
        <p:spPr>
          <a:xfrm>
            <a:off x="4885505" y="4780127"/>
            <a:ext cx="2420990" cy="810863"/>
          </a:xfrm>
          <a:prstGeom prst="rect">
            <a:avLst/>
          </a:prstGeom>
          <a:ln>
            <a:noFill/>
          </a:ln>
        </p:spPr>
        <p:txBody>
          <a:bodyPr wrap="square" lIns="0" tIns="0" rIns="0" bIns="0">
            <a:spAutoFit/>
          </a:bodyPr>
          <a:lstStyle/>
          <a:p>
            <a:pPr algn="ctr">
              <a:lnSpc>
                <a:spcPct val="150000"/>
              </a:lnSpc>
            </a:pPr>
            <a:r>
              <a:rPr lang="en-US" sz="900" dirty="0">
                <a:solidFill>
                  <a:schemeClr val="tx2">
                    <a:lumMod val="50000"/>
                  </a:schemeClr>
                </a:solidFill>
                <a:latin typeface="Source Sans Pro" panose="020B0503030403020204" pitchFamily="34" charset="0"/>
                <a:ea typeface="Source Sans Pro" panose="020B0503030403020204" pitchFamily="34" charset="0"/>
              </a:rPr>
              <a:t>Interactively coordinate proactive e-commerce via process centric "outside the box" thinking. Completely pursue scalable charity event to </a:t>
            </a:r>
            <a:r>
              <a:rPr lang="en-US" sz="900" dirty="0" err="1">
                <a:solidFill>
                  <a:schemeClr val="tx2">
                    <a:lumMod val="50000"/>
                  </a:schemeClr>
                </a:solidFill>
                <a:latin typeface="Source Sans Pro" panose="020B0503030403020204" pitchFamily="34" charset="0"/>
                <a:ea typeface="Source Sans Pro" panose="020B0503030403020204" pitchFamily="34" charset="0"/>
              </a:rPr>
              <a:t>bes</a:t>
            </a:r>
            <a:r>
              <a:rPr lang="en-US" sz="900" dirty="0">
                <a:solidFill>
                  <a:schemeClr val="tx2">
                    <a:lumMod val="50000"/>
                  </a:schemeClr>
                </a:solidFill>
                <a:latin typeface="Source Sans Pro" panose="020B0503030403020204" pitchFamily="34" charset="0"/>
                <a:ea typeface="Source Sans Pro" panose="020B0503030403020204" pitchFamily="34" charset="0"/>
              </a:rPr>
              <a:t> success. Collaboratively administrate </a:t>
            </a:r>
            <a:r>
              <a:rPr lang="en-US" sz="900" dirty="0" err="1">
                <a:solidFill>
                  <a:schemeClr val="tx2">
                    <a:lumMod val="50000"/>
                  </a:schemeClr>
                </a:solidFill>
                <a:latin typeface="Source Sans Pro" panose="020B0503030403020204" pitchFamily="34" charset="0"/>
                <a:ea typeface="Source Sans Pro" panose="020B0503030403020204" pitchFamily="34" charset="0"/>
              </a:rPr>
              <a:t>empowe</a:t>
            </a:r>
            <a:endParaRPr lang="en-US" sz="900" dirty="0">
              <a:solidFill>
                <a:schemeClr val="tx2">
                  <a:lumMod val="50000"/>
                </a:schemeClr>
              </a:solidFill>
              <a:latin typeface="Source Sans Pro" panose="020B0503030403020204" pitchFamily="34" charset="0"/>
              <a:ea typeface="Source Sans Pro" panose="020B0503030403020204" pitchFamily="34" charset="0"/>
            </a:endParaRPr>
          </a:p>
        </p:txBody>
      </p:sp>
      <p:sp>
        <p:nvSpPr>
          <p:cNvPr id="28" name="Rectangle 27">
            <a:extLst>
              <a:ext uri="{FF2B5EF4-FFF2-40B4-BE49-F238E27FC236}">
                <a16:creationId xmlns:a16="http://schemas.microsoft.com/office/drawing/2014/main" id="{61281DE9-F146-4A5D-AC89-92163797B53E}"/>
              </a:ext>
            </a:extLst>
          </p:cNvPr>
          <p:cNvSpPr/>
          <p:nvPr/>
        </p:nvSpPr>
        <p:spPr>
          <a:xfrm>
            <a:off x="8292939" y="4780127"/>
            <a:ext cx="2420990" cy="810863"/>
          </a:xfrm>
          <a:prstGeom prst="rect">
            <a:avLst/>
          </a:prstGeom>
          <a:ln>
            <a:noFill/>
          </a:ln>
        </p:spPr>
        <p:txBody>
          <a:bodyPr wrap="square" lIns="0" tIns="0" rIns="0" bIns="0">
            <a:spAutoFit/>
          </a:bodyPr>
          <a:lstStyle/>
          <a:p>
            <a:pPr algn="ctr">
              <a:lnSpc>
                <a:spcPct val="150000"/>
              </a:lnSpc>
            </a:pPr>
            <a:r>
              <a:rPr lang="en-US" sz="900" dirty="0">
                <a:solidFill>
                  <a:schemeClr val="tx2">
                    <a:lumMod val="50000"/>
                  </a:schemeClr>
                </a:solidFill>
                <a:latin typeface="Source Sans Pro" panose="020B0503030403020204" pitchFamily="34" charset="0"/>
                <a:ea typeface="Source Sans Pro" panose="020B0503030403020204" pitchFamily="34" charset="0"/>
              </a:rPr>
              <a:t>Interactively coordinate proactive e-commerce via process centric "outside the box" thinking. Completely pursue scalable charity event to </a:t>
            </a:r>
            <a:r>
              <a:rPr lang="en-US" sz="900" dirty="0" err="1">
                <a:solidFill>
                  <a:schemeClr val="tx2">
                    <a:lumMod val="50000"/>
                  </a:schemeClr>
                </a:solidFill>
                <a:latin typeface="Source Sans Pro" panose="020B0503030403020204" pitchFamily="34" charset="0"/>
                <a:ea typeface="Source Sans Pro" panose="020B0503030403020204" pitchFamily="34" charset="0"/>
              </a:rPr>
              <a:t>bes</a:t>
            </a:r>
            <a:r>
              <a:rPr lang="en-US" sz="900" dirty="0">
                <a:solidFill>
                  <a:schemeClr val="tx2">
                    <a:lumMod val="50000"/>
                  </a:schemeClr>
                </a:solidFill>
                <a:latin typeface="Source Sans Pro" panose="020B0503030403020204" pitchFamily="34" charset="0"/>
                <a:ea typeface="Source Sans Pro" panose="020B0503030403020204" pitchFamily="34" charset="0"/>
              </a:rPr>
              <a:t> success. Collaboratively administrate </a:t>
            </a:r>
            <a:r>
              <a:rPr lang="en-US" sz="900" dirty="0" err="1">
                <a:solidFill>
                  <a:schemeClr val="tx2">
                    <a:lumMod val="50000"/>
                  </a:schemeClr>
                </a:solidFill>
                <a:latin typeface="Source Sans Pro" panose="020B0503030403020204" pitchFamily="34" charset="0"/>
                <a:ea typeface="Source Sans Pro" panose="020B0503030403020204" pitchFamily="34" charset="0"/>
              </a:rPr>
              <a:t>empowe</a:t>
            </a:r>
            <a:endParaRPr lang="en-US" sz="900" dirty="0">
              <a:solidFill>
                <a:schemeClr val="tx2">
                  <a:lumMod val="50000"/>
                </a:schemeClr>
              </a:solidFill>
              <a:latin typeface="Source Sans Pro" panose="020B0503030403020204" pitchFamily="34" charset="0"/>
              <a:ea typeface="Source Sans Pro" panose="020B0503030403020204" pitchFamily="34" charset="0"/>
            </a:endParaRPr>
          </a:p>
        </p:txBody>
      </p:sp>
      <p:sp>
        <p:nvSpPr>
          <p:cNvPr id="11" name="Freeform 10"/>
          <p:cNvSpPr/>
          <p:nvPr/>
        </p:nvSpPr>
        <p:spPr>
          <a:xfrm>
            <a:off x="0" y="-38727"/>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14"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rot="16200000">
            <a:off x="11150470" y="5394781"/>
            <a:ext cx="1290738" cy="230832"/>
          </a:xfrm>
          <a:prstGeom prst="rect">
            <a:avLst/>
          </a:prstGeom>
          <a:noFill/>
        </p:spPr>
        <p:txBody>
          <a:bodyPr wrap="none" rtlCol="0">
            <a:spAutoFit/>
          </a:bodyPr>
          <a:lstStyle/>
          <a:p>
            <a:r>
              <a:rPr lang="en-US" sz="900" dirty="0">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18" name="Freeform 17"/>
          <p:cNvSpPr/>
          <p:nvPr/>
        </p:nvSpPr>
        <p:spPr>
          <a:xfrm>
            <a:off x="0" y="-55470"/>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2559628" y="759983"/>
            <a:ext cx="7023076" cy="923330"/>
          </a:xfrm>
          <a:prstGeom prst="rect">
            <a:avLst/>
          </a:prstGeom>
          <a:noFill/>
        </p:spPr>
        <p:txBody>
          <a:bodyPr wrap="none" rtlCol="0">
            <a:spAutoFit/>
          </a:bodyPr>
          <a:lstStyle/>
          <a:p>
            <a:pPr algn="ctr"/>
            <a:r>
              <a:rPr lang="en-US" sz="5400" dirty="0">
                <a:latin typeface="Caveat" pitchFamily="2" charset="0"/>
                <a:cs typeface="Poppins Medium" panose="00000600000000000000" pitchFamily="2" charset="0"/>
              </a:rPr>
              <a:t>THE MAIN INFO GRAPHIC</a:t>
            </a:r>
            <a:endParaRPr lang="en-US" sz="5400" dirty="0">
              <a:latin typeface="Caveat" pitchFamily="2" charset="0"/>
              <a:cs typeface="Poppins Light" panose="00000400000000000000" pitchFamily="2" charset="0"/>
            </a:endParaRPr>
          </a:p>
        </p:txBody>
      </p:sp>
      <p:grpSp>
        <p:nvGrpSpPr>
          <p:cNvPr id="25" name="Group 24"/>
          <p:cNvGrpSpPr/>
          <p:nvPr/>
        </p:nvGrpSpPr>
        <p:grpSpPr>
          <a:xfrm>
            <a:off x="5254335" y="1763757"/>
            <a:ext cx="1619220" cy="45719"/>
            <a:chOff x="4325881" y="1562407"/>
            <a:chExt cx="1619220" cy="45719"/>
          </a:xfrm>
          <a:solidFill>
            <a:schemeClr val="accent4"/>
          </a:solidFill>
        </p:grpSpPr>
        <p:sp>
          <p:nvSpPr>
            <p:cNvPr id="26" name="Rounded Rectangle 25"/>
            <p:cNvSpPr/>
            <p:nvPr/>
          </p:nvSpPr>
          <p:spPr>
            <a:xfrm>
              <a:off x="4325881" y="1562408"/>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Rounded Rectangle 26"/>
            <p:cNvSpPr/>
            <p:nvPr/>
          </p:nvSpPr>
          <p:spPr>
            <a:xfrm>
              <a:off x="5177560" y="1562407"/>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2095703815"/>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lowchart: Terminator 11">
            <a:extLst>
              <a:ext uri="{FF2B5EF4-FFF2-40B4-BE49-F238E27FC236}">
                <a16:creationId xmlns:a16="http://schemas.microsoft.com/office/drawing/2014/main" id="{64E8670C-C90C-47E5-8403-1C74166F1992}"/>
              </a:ext>
            </a:extLst>
          </p:cNvPr>
          <p:cNvSpPr/>
          <p:nvPr/>
        </p:nvSpPr>
        <p:spPr>
          <a:xfrm>
            <a:off x="8158596" y="2426291"/>
            <a:ext cx="1926034" cy="1588575"/>
          </a:xfrm>
          <a:prstGeom prst="flowChartTerminator">
            <a:avLst/>
          </a:prstGeom>
          <a:solidFill>
            <a:schemeClr val="accent2"/>
          </a:soli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13" name="Freeform 4">
            <a:extLst>
              <a:ext uri="{FF2B5EF4-FFF2-40B4-BE49-F238E27FC236}">
                <a16:creationId xmlns:a16="http://schemas.microsoft.com/office/drawing/2014/main" id="{F34E4B60-6DE0-44CE-A7C1-15FE2B606F17}"/>
              </a:ext>
            </a:extLst>
          </p:cNvPr>
          <p:cNvSpPr/>
          <p:nvPr/>
        </p:nvSpPr>
        <p:spPr>
          <a:xfrm>
            <a:off x="9252005" y="2298032"/>
            <a:ext cx="1280986" cy="509406"/>
          </a:xfrm>
          <a:custGeom>
            <a:avLst/>
            <a:gdLst>
              <a:gd name="connsiteX0" fmla="*/ 3475 w 21600"/>
              <a:gd name="connsiteY0" fmla="*/ 0 h 21600"/>
              <a:gd name="connsiteX1" fmla="*/ 18125 w 21600"/>
              <a:gd name="connsiteY1" fmla="*/ 0 h 21600"/>
              <a:gd name="connsiteX2" fmla="*/ 21600 w 21600"/>
              <a:gd name="connsiteY2" fmla="*/ 10800 h 21600"/>
              <a:gd name="connsiteX3" fmla="*/ 18125 w 21600"/>
              <a:gd name="connsiteY3" fmla="*/ 21600 h 21600"/>
              <a:gd name="connsiteX4" fmla="*/ 3475 w 21600"/>
              <a:gd name="connsiteY4" fmla="*/ 21600 h 21600"/>
              <a:gd name="connsiteX5" fmla="*/ 0 w 21600"/>
              <a:gd name="connsiteY5" fmla="*/ 10800 h 21600"/>
              <a:gd name="connsiteX6" fmla="*/ 3475 w 21600"/>
              <a:gd name="connsiteY6" fmla="*/ 0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00" h="21600">
                <a:moveTo>
                  <a:pt x="3475" y="0"/>
                </a:moveTo>
                <a:lnTo>
                  <a:pt x="18125" y="0"/>
                </a:lnTo>
                <a:cubicBezTo>
                  <a:pt x="20044" y="0"/>
                  <a:pt x="21600" y="4835"/>
                  <a:pt x="21600" y="10800"/>
                </a:cubicBezTo>
                <a:cubicBezTo>
                  <a:pt x="21600" y="16765"/>
                  <a:pt x="20044" y="21600"/>
                  <a:pt x="18125" y="21600"/>
                </a:cubicBezTo>
                <a:lnTo>
                  <a:pt x="3475" y="21600"/>
                </a:lnTo>
                <a:cubicBezTo>
                  <a:pt x="1556" y="21600"/>
                  <a:pt x="0" y="16765"/>
                  <a:pt x="0" y="10800"/>
                </a:cubicBezTo>
                <a:cubicBezTo>
                  <a:pt x="0" y="4835"/>
                  <a:pt x="1556" y="0"/>
                  <a:pt x="3475" y="0"/>
                </a:cubicBezTo>
                <a:close/>
              </a:path>
            </a:pathLst>
          </a:custGeom>
          <a:solidFill>
            <a:schemeClr val="bg1"/>
          </a:solidFill>
          <a:ln w="38100">
            <a:solidFill>
              <a:schemeClr val="accent2"/>
            </a:solidFill>
          </a:ln>
        </p:spPr>
        <p:style>
          <a:lnRef idx="2">
            <a:scrgbClr r="0" g="0" b="0"/>
          </a:lnRef>
          <a:fillRef idx="1">
            <a:scrgbClr r="0" g="0" b="0"/>
          </a:fillRef>
          <a:effectRef idx="0">
            <a:schemeClr val="accent2">
              <a:hueOff val="0"/>
              <a:satOff val="0"/>
              <a:lumOff val="0"/>
              <a:alphaOff val="0"/>
            </a:schemeClr>
          </a:effectRef>
          <a:fontRef idx="minor">
            <a:schemeClr val="lt1"/>
          </a:fontRef>
        </p:style>
        <p:txBody>
          <a:bodyPr spcFirstLastPara="0" vert="horz" wrap="square" lIns="81756" tIns="89094" rIns="81756" bIns="89094" numCol="1" spcCol="1270" anchor="ctr" anchorCtr="0">
            <a:noAutofit/>
          </a:bodyPr>
          <a:lstStyle/>
          <a:p>
            <a:pPr lvl="0" algn="ctr" defTabSz="488950">
              <a:lnSpc>
                <a:spcPct val="90000"/>
              </a:lnSpc>
              <a:spcBef>
                <a:spcPct val="0"/>
              </a:spcBef>
              <a:spcAft>
                <a:spcPct val="35000"/>
              </a:spcAft>
            </a:pPr>
            <a:r>
              <a:rPr lang="id-ID" sz="1200" b="0" kern="1200" dirty="0">
                <a:solidFill>
                  <a:schemeClr val="accent2"/>
                </a:solidFill>
                <a:latin typeface="Source Sans Pro" panose="020B0503030403020204" pitchFamily="34" charset="0"/>
              </a:rPr>
              <a:t>Build</a:t>
            </a:r>
            <a:endParaRPr lang="en-US" sz="1200" b="0" kern="1200" dirty="0">
              <a:solidFill>
                <a:schemeClr val="accent2"/>
              </a:solidFill>
              <a:latin typeface="Source Sans Pro" panose="020B0503030403020204" pitchFamily="34" charset="0"/>
            </a:endParaRPr>
          </a:p>
        </p:txBody>
      </p:sp>
      <p:sp>
        <p:nvSpPr>
          <p:cNvPr id="16" name="Flowchart: Terminator 15">
            <a:extLst>
              <a:ext uri="{FF2B5EF4-FFF2-40B4-BE49-F238E27FC236}">
                <a16:creationId xmlns:a16="http://schemas.microsoft.com/office/drawing/2014/main" id="{61B0E3EE-1FFE-4492-912D-BD998CEBEA6A}"/>
              </a:ext>
            </a:extLst>
          </p:cNvPr>
          <p:cNvSpPr/>
          <p:nvPr/>
        </p:nvSpPr>
        <p:spPr>
          <a:xfrm flipH="1">
            <a:off x="5279070" y="2461519"/>
            <a:ext cx="1926032" cy="1588575"/>
          </a:xfrm>
          <a:prstGeom prst="flowChartTerminator">
            <a:avLst/>
          </a:prstGeom>
          <a:solidFill>
            <a:schemeClr val="accent3"/>
          </a:soli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17" name="Freeform 4">
            <a:extLst>
              <a:ext uri="{FF2B5EF4-FFF2-40B4-BE49-F238E27FC236}">
                <a16:creationId xmlns:a16="http://schemas.microsoft.com/office/drawing/2014/main" id="{516ABE97-39AB-402A-B808-C7386D1622A2}"/>
              </a:ext>
            </a:extLst>
          </p:cNvPr>
          <p:cNvSpPr/>
          <p:nvPr/>
        </p:nvSpPr>
        <p:spPr>
          <a:xfrm flipH="1">
            <a:off x="4830709" y="3716401"/>
            <a:ext cx="1280984" cy="509406"/>
          </a:xfrm>
          <a:custGeom>
            <a:avLst/>
            <a:gdLst>
              <a:gd name="connsiteX0" fmla="*/ 3475 w 21600"/>
              <a:gd name="connsiteY0" fmla="*/ 0 h 21600"/>
              <a:gd name="connsiteX1" fmla="*/ 18125 w 21600"/>
              <a:gd name="connsiteY1" fmla="*/ 0 h 21600"/>
              <a:gd name="connsiteX2" fmla="*/ 21600 w 21600"/>
              <a:gd name="connsiteY2" fmla="*/ 10800 h 21600"/>
              <a:gd name="connsiteX3" fmla="*/ 18125 w 21600"/>
              <a:gd name="connsiteY3" fmla="*/ 21600 h 21600"/>
              <a:gd name="connsiteX4" fmla="*/ 3475 w 21600"/>
              <a:gd name="connsiteY4" fmla="*/ 21600 h 21600"/>
              <a:gd name="connsiteX5" fmla="*/ 0 w 21600"/>
              <a:gd name="connsiteY5" fmla="*/ 10800 h 21600"/>
              <a:gd name="connsiteX6" fmla="*/ 3475 w 21600"/>
              <a:gd name="connsiteY6" fmla="*/ 0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00" h="21600">
                <a:moveTo>
                  <a:pt x="3475" y="0"/>
                </a:moveTo>
                <a:lnTo>
                  <a:pt x="18125" y="0"/>
                </a:lnTo>
                <a:cubicBezTo>
                  <a:pt x="20044" y="0"/>
                  <a:pt x="21600" y="4835"/>
                  <a:pt x="21600" y="10800"/>
                </a:cubicBezTo>
                <a:cubicBezTo>
                  <a:pt x="21600" y="16765"/>
                  <a:pt x="20044" y="21600"/>
                  <a:pt x="18125" y="21600"/>
                </a:cubicBezTo>
                <a:lnTo>
                  <a:pt x="3475" y="21600"/>
                </a:lnTo>
                <a:cubicBezTo>
                  <a:pt x="1556" y="21600"/>
                  <a:pt x="0" y="16765"/>
                  <a:pt x="0" y="10800"/>
                </a:cubicBezTo>
                <a:cubicBezTo>
                  <a:pt x="0" y="4835"/>
                  <a:pt x="1556" y="0"/>
                  <a:pt x="3475" y="0"/>
                </a:cubicBezTo>
                <a:close/>
              </a:path>
            </a:pathLst>
          </a:custGeom>
          <a:solidFill>
            <a:schemeClr val="bg1"/>
          </a:solidFill>
          <a:ln w="38100">
            <a:solidFill>
              <a:schemeClr val="accent3"/>
            </a:solidFill>
          </a:ln>
        </p:spPr>
        <p:style>
          <a:lnRef idx="2">
            <a:scrgbClr r="0" g="0" b="0"/>
          </a:lnRef>
          <a:fillRef idx="1">
            <a:scrgbClr r="0" g="0" b="0"/>
          </a:fillRef>
          <a:effectRef idx="0">
            <a:schemeClr val="accent2">
              <a:hueOff val="0"/>
              <a:satOff val="0"/>
              <a:lumOff val="0"/>
              <a:alphaOff val="0"/>
            </a:schemeClr>
          </a:effectRef>
          <a:fontRef idx="minor">
            <a:schemeClr val="lt1"/>
          </a:fontRef>
        </p:style>
        <p:txBody>
          <a:bodyPr spcFirstLastPara="0" vert="horz" wrap="square" lIns="81756" tIns="89094" rIns="81756" bIns="89094" numCol="1" spcCol="1270" anchor="ctr" anchorCtr="0">
            <a:noAutofit/>
          </a:bodyPr>
          <a:lstStyle/>
          <a:p>
            <a:pPr lvl="0" algn="ctr" defTabSz="488950">
              <a:lnSpc>
                <a:spcPct val="90000"/>
              </a:lnSpc>
              <a:spcBef>
                <a:spcPct val="0"/>
              </a:spcBef>
              <a:spcAft>
                <a:spcPct val="35000"/>
              </a:spcAft>
            </a:pPr>
            <a:r>
              <a:rPr lang="id-ID" sz="1200" b="0" kern="1200" dirty="0">
                <a:solidFill>
                  <a:schemeClr val="accent1">
                    <a:lumMod val="75000"/>
                  </a:schemeClr>
                </a:solidFill>
                <a:latin typeface="Source Sans Pro" panose="020B0503030403020204" pitchFamily="34" charset="0"/>
              </a:rPr>
              <a:t>Lounch</a:t>
            </a:r>
            <a:endParaRPr lang="en-US" sz="1200" b="0" kern="1200" dirty="0">
              <a:solidFill>
                <a:schemeClr val="accent1">
                  <a:lumMod val="75000"/>
                </a:schemeClr>
              </a:solidFill>
              <a:latin typeface="Source Sans Pro" panose="020B0503030403020204" pitchFamily="34" charset="0"/>
            </a:endParaRPr>
          </a:p>
        </p:txBody>
      </p:sp>
      <p:sp>
        <p:nvSpPr>
          <p:cNvPr id="18" name="Flowchart: Terminator 17">
            <a:extLst>
              <a:ext uri="{FF2B5EF4-FFF2-40B4-BE49-F238E27FC236}">
                <a16:creationId xmlns:a16="http://schemas.microsoft.com/office/drawing/2014/main" id="{81EC6BB5-5FCB-4B4C-A0EF-95F4206A0383}"/>
              </a:ext>
            </a:extLst>
          </p:cNvPr>
          <p:cNvSpPr/>
          <p:nvPr/>
        </p:nvSpPr>
        <p:spPr>
          <a:xfrm flipH="1">
            <a:off x="2177511" y="2400214"/>
            <a:ext cx="1926032" cy="1588575"/>
          </a:xfrm>
          <a:prstGeom prst="flowChartTerminator">
            <a:avLst/>
          </a:prstGeom>
          <a:solidFill>
            <a:schemeClr val="accent1"/>
          </a:soli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sp>
      <p:sp>
        <p:nvSpPr>
          <p:cNvPr id="19" name="Freeform 4">
            <a:extLst>
              <a:ext uri="{FF2B5EF4-FFF2-40B4-BE49-F238E27FC236}">
                <a16:creationId xmlns:a16="http://schemas.microsoft.com/office/drawing/2014/main" id="{989DDCE7-4ABD-4DDD-9B0F-212DD327C7D8}"/>
              </a:ext>
            </a:extLst>
          </p:cNvPr>
          <p:cNvSpPr/>
          <p:nvPr/>
        </p:nvSpPr>
        <p:spPr>
          <a:xfrm flipH="1">
            <a:off x="1729150" y="2300209"/>
            <a:ext cx="1280984" cy="509406"/>
          </a:xfrm>
          <a:custGeom>
            <a:avLst/>
            <a:gdLst>
              <a:gd name="connsiteX0" fmla="*/ 3475 w 21600"/>
              <a:gd name="connsiteY0" fmla="*/ 0 h 21600"/>
              <a:gd name="connsiteX1" fmla="*/ 18125 w 21600"/>
              <a:gd name="connsiteY1" fmla="*/ 0 h 21600"/>
              <a:gd name="connsiteX2" fmla="*/ 21600 w 21600"/>
              <a:gd name="connsiteY2" fmla="*/ 10800 h 21600"/>
              <a:gd name="connsiteX3" fmla="*/ 18125 w 21600"/>
              <a:gd name="connsiteY3" fmla="*/ 21600 h 21600"/>
              <a:gd name="connsiteX4" fmla="*/ 3475 w 21600"/>
              <a:gd name="connsiteY4" fmla="*/ 21600 h 21600"/>
              <a:gd name="connsiteX5" fmla="*/ 0 w 21600"/>
              <a:gd name="connsiteY5" fmla="*/ 10800 h 21600"/>
              <a:gd name="connsiteX6" fmla="*/ 3475 w 21600"/>
              <a:gd name="connsiteY6" fmla="*/ 0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600" h="21600">
                <a:moveTo>
                  <a:pt x="3475" y="0"/>
                </a:moveTo>
                <a:lnTo>
                  <a:pt x="18125" y="0"/>
                </a:lnTo>
                <a:cubicBezTo>
                  <a:pt x="20044" y="0"/>
                  <a:pt x="21600" y="4835"/>
                  <a:pt x="21600" y="10800"/>
                </a:cubicBezTo>
                <a:cubicBezTo>
                  <a:pt x="21600" y="16765"/>
                  <a:pt x="20044" y="21600"/>
                  <a:pt x="18125" y="21600"/>
                </a:cubicBezTo>
                <a:lnTo>
                  <a:pt x="3475" y="21600"/>
                </a:lnTo>
                <a:cubicBezTo>
                  <a:pt x="1556" y="21600"/>
                  <a:pt x="0" y="16765"/>
                  <a:pt x="0" y="10800"/>
                </a:cubicBezTo>
                <a:cubicBezTo>
                  <a:pt x="0" y="4835"/>
                  <a:pt x="1556" y="0"/>
                  <a:pt x="3475" y="0"/>
                </a:cubicBezTo>
                <a:close/>
              </a:path>
            </a:pathLst>
          </a:custGeom>
          <a:solidFill>
            <a:schemeClr val="bg1"/>
          </a:solidFill>
          <a:ln w="38100">
            <a:solidFill>
              <a:schemeClr val="accent1"/>
            </a:solidFill>
          </a:ln>
        </p:spPr>
        <p:style>
          <a:lnRef idx="2">
            <a:scrgbClr r="0" g="0" b="0"/>
          </a:lnRef>
          <a:fillRef idx="1">
            <a:scrgbClr r="0" g="0" b="0"/>
          </a:fillRef>
          <a:effectRef idx="0">
            <a:schemeClr val="accent2">
              <a:hueOff val="0"/>
              <a:satOff val="0"/>
              <a:lumOff val="0"/>
              <a:alphaOff val="0"/>
            </a:schemeClr>
          </a:effectRef>
          <a:fontRef idx="minor">
            <a:schemeClr val="lt1"/>
          </a:fontRef>
        </p:style>
        <p:txBody>
          <a:bodyPr spcFirstLastPara="0" vert="horz" wrap="square" lIns="81756" tIns="89094" rIns="81756" bIns="89094" numCol="1" spcCol="1270" anchor="ctr" anchorCtr="0">
            <a:noAutofit/>
          </a:bodyPr>
          <a:lstStyle/>
          <a:p>
            <a:pPr lvl="0" algn="ctr" defTabSz="488950">
              <a:lnSpc>
                <a:spcPct val="90000"/>
              </a:lnSpc>
              <a:spcBef>
                <a:spcPct val="0"/>
              </a:spcBef>
              <a:spcAft>
                <a:spcPct val="35000"/>
              </a:spcAft>
            </a:pPr>
            <a:r>
              <a:rPr lang="id-ID" sz="1200" b="0" kern="1200" dirty="0">
                <a:solidFill>
                  <a:schemeClr val="accent1">
                    <a:lumMod val="75000"/>
                  </a:schemeClr>
                </a:solidFill>
                <a:latin typeface="Source Sans Pro" panose="020B0503030403020204" pitchFamily="34" charset="0"/>
              </a:rPr>
              <a:t>Hypothesize</a:t>
            </a:r>
            <a:endParaRPr lang="en-US" sz="1200" b="0" kern="1200" dirty="0">
              <a:solidFill>
                <a:schemeClr val="accent1">
                  <a:lumMod val="75000"/>
                </a:schemeClr>
              </a:solidFill>
              <a:latin typeface="Source Sans Pro" panose="020B0503030403020204" pitchFamily="34" charset="0"/>
            </a:endParaRPr>
          </a:p>
        </p:txBody>
      </p:sp>
      <p:grpSp>
        <p:nvGrpSpPr>
          <p:cNvPr id="48" name="Group 260">
            <a:extLst>
              <a:ext uri="{FF2B5EF4-FFF2-40B4-BE49-F238E27FC236}">
                <a16:creationId xmlns:a16="http://schemas.microsoft.com/office/drawing/2014/main" id="{A1739132-8662-4FFA-9F02-9006290B46C1}"/>
              </a:ext>
            </a:extLst>
          </p:cNvPr>
          <p:cNvGrpSpPr>
            <a:grpSpLocks noChangeAspect="1"/>
          </p:cNvGrpSpPr>
          <p:nvPr/>
        </p:nvGrpSpPr>
        <p:grpSpPr bwMode="auto">
          <a:xfrm>
            <a:off x="8879805" y="3037390"/>
            <a:ext cx="483616" cy="484286"/>
            <a:chOff x="-3659" y="-1111"/>
            <a:chExt cx="2881" cy="2885"/>
          </a:xfrm>
          <a:solidFill>
            <a:schemeClr val="bg1"/>
          </a:solidFill>
        </p:grpSpPr>
        <p:sp>
          <p:nvSpPr>
            <p:cNvPr id="49" name="Freeform 262">
              <a:extLst>
                <a:ext uri="{FF2B5EF4-FFF2-40B4-BE49-F238E27FC236}">
                  <a16:creationId xmlns:a16="http://schemas.microsoft.com/office/drawing/2014/main" id="{F688D626-FAEF-4A91-BD5D-EDBEC6FAF828}"/>
                </a:ext>
              </a:extLst>
            </p:cNvPr>
            <p:cNvSpPr>
              <a:spLocks/>
            </p:cNvSpPr>
            <p:nvPr/>
          </p:nvSpPr>
          <p:spPr bwMode="auto">
            <a:xfrm>
              <a:off x="-2908" y="-358"/>
              <a:ext cx="567" cy="558"/>
            </a:xfrm>
            <a:custGeom>
              <a:avLst/>
              <a:gdLst>
                <a:gd name="T0" fmla="*/ 1135 w 1135"/>
                <a:gd name="T1" fmla="*/ 0 h 1115"/>
                <a:gd name="T2" fmla="*/ 1135 w 1135"/>
                <a:gd name="T3" fmla="*/ 1115 h 1115"/>
                <a:gd name="T4" fmla="*/ 0 w 1135"/>
                <a:gd name="T5" fmla="*/ 1115 h 1115"/>
                <a:gd name="T6" fmla="*/ 9 w 1135"/>
                <a:gd name="T7" fmla="*/ 899 h 1115"/>
                <a:gd name="T8" fmla="*/ 23 w 1135"/>
                <a:gd name="T9" fmla="*/ 688 h 1115"/>
                <a:gd name="T10" fmla="*/ 40 w 1135"/>
                <a:gd name="T11" fmla="*/ 483 h 1115"/>
                <a:gd name="T12" fmla="*/ 63 w 1135"/>
                <a:gd name="T13" fmla="*/ 284 h 1115"/>
                <a:gd name="T14" fmla="*/ 89 w 1135"/>
                <a:gd name="T15" fmla="*/ 89 h 1115"/>
                <a:gd name="T16" fmla="*/ 287 w 1135"/>
                <a:gd name="T17" fmla="*/ 63 h 1115"/>
                <a:gd name="T18" fmla="*/ 491 w 1135"/>
                <a:gd name="T19" fmla="*/ 40 h 1115"/>
                <a:gd name="T20" fmla="*/ 700 w 1135"/>
                <a:gd name="T21" fmla="*/ 21 h 1115"/>
                <a:gd name="T22" fmla="*/ 916 w 1135"/>
                <a:gd name="T23" fmla="*/ 9 h 1115"/>
                <a:gd name="T24" fmla="*/ 1135 w 1135"/>
                <a:gd name="T25" fmla="*/ 0 h 1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35" h="1115">
                  <a:moveTo>
                    <a:pt x="1135" y="0"/>
                  </a:moveTo>
                  <a:lnTo>
                    <a:pt x="1135" y="1115"/>
                  </a:lnTo>
                  <a:lnTo>
                    <a:pt x="0" y="1115"/>
                  </a:lnTo>
                  <a:lnTo>
                    <a:pt x="9" y="899"/>
                  </a:lnTo>
                  <a:lnTo>
                    <a:pt x="23" y="688"/>
                  </a:lnTo>
                  <a:lnTo>
                    <a:pt x="40" y="483"/>
                  </a:lnTo>
                  <a:lnTo>
                    <a:pt x="63" y="284"/>
                  </a:lnTo>
                  <a:lnTo>
                    <a:pt x="89" y="89"/>
                  </a:lnTo>
                  <a:lnTo>
                    <a:pt x="287" y="63"/>
                  </a:lnTo>
                  <a:lnTo>
                    <a:pt x="491" y="40"/>
                  </a:lnTo>
                  <a:lnTo>
                    <a:pt x="700" y="21"/>
                  </a:lnTo>
                  <a:lnTo>
                    <a:pt x="916" y="9"/>
                  </a:lnTo>
                  <a:lnTo>
                    <a:pt x="113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50" name="Freeform 263">
              <a:extLst>
                <a:ext uri="{FF2B5EF4-FFF2-40B4-BE49-F238E27FC236}">
                  <a16:creationId xmlns:a16="http://schemas.microsoft.com/office/drawing/2014/main" id="{D227702F-74BF-4ACB-8008-F36BF38B7E98}"/>
                </a:ext>
              </a:extLst>
            </p:cNvPr>
            <p:cNvSpPr>
              <a:spLocks/>
            </p:cNvSpPr>
            <p:nvPr/>
          </p:nvSpPr>
          <p:spPr bwMode="auto">
            <a:xfrm>
              <a:off x="-2908" y="456"/>
              <a:ext cx="567" cy="565"/>
            </a:xfrm>
            <a:custGeom>
              <a:avLst/>
              <a:gdLst>
                <a:gd name="T0" fmla="*/ 0 w 1135"/>
                <a:gd name="T1" fmla="*/ 0 h 1131"/>
                <a:gd name="T2" fmla="*/ 1135 w 1135"/>
                <a:gd name="T3" fmla="*/ 0 h 1131"/>
                <a:gd name="T4" fmla="*/ 1135 w 1135"/>
                <a:gd name="T5" fmla="*/ 1131 h 1131"/>
                <a:gd name="T6" fmla="*/ 916 w 1135"/>
                <a:gd name="T7" fmla="*/ 1124 h 1131"/>
                <a:gd name="T8" fmla="*/ 700 w 1135"/>
                <a:gd name="T9" fmla="*/ 1110 h 1131"/>
                <a:gd name="T10" fmla="*/ 491 w 1135"/>
                <a:gd name="T11" fmla="*/ 1091 h 1131"/>
                <a:gd name="T12" fmla="*/ 287 w 1135"/>
                <a:gd name="T13" fmla="*/ 1068 h 1131"/>
                <a:gd name="T14" fmla="*/ 89 w 1135"/>
                <a:gd name="T15" fmla="*/ 1041 h 1131"/>
                <a:gd name="T16" fmla="*/ 63 w 1135"/>
                <a:gd name="T17" fmla="*/ 845 h 1131"/>
                <a:gd name="T18" fmla="*/ 40 w 1135"/>
                <a:gd name="T19" fmla="*/ 641 h 1131"/>
                <a:gd name="T20" fmla="*/ 21 w 1135"/>
                <a:gd name="T21" fmla="*/ 432 h 1131"/>
                <a:gd name="T22" fmla="*/ 9 w 1135"/>
                <a:gd name="T23" fmla="*/ 219 h 1131"/>
                <a:gd name="T24" fmla="*/ 0 w 1135"/>
                <a:gd name="T25" fmla="*/ 0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35" h="1131">
                  <a:moveTo>
                    <a:pt x="0" y="0"/>
                  </a:moveTo>
                  <a:lnTo>
                    <a:pt x="1135" y="0"/>
                  </a:lnTo>
                  <a:lnTo>
                    <a:pt x="1135" y="1131"/>
                  </a:lnTo>
                  <a:lnTo>
                    <a:pt x="916" y="1124"/>
                  </a:lnTo>
                  <a:lnTo>
                    <a:pt x="700" y="1110"/>
                  </a:lnTo>
                  <a:lnTo>
                    <a:pt x="491" y="1091"/>
                  </a:lnTo>
                  <a:lnTo>
                    <a:pt x="287" y="1068"/>
                  </a:lnTo>
                  <a:lnTo>
                    <a:pt x="89" y="1041"/>
                  </a:lnTo>
                  <a:lnTo>
                    <a:pt x="63" y="845"/>
                  </a:lnTo>
                  <a:lnTo>
                    <a:pt x="40" y="641"/>
                  </a:lnTo>
                  <a:lnTo>
                    <a:pt x="21" y="432"/>
                  </a:lnTo>
                  <a:lnTo>
                    <a:pt x="9" y="219"/>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51" name="Freeform 264">
              <a:extLst>
                <a:ext uri="{FF2B5EF4-FFF2-40B4-BE49-F238E27FC236}">
                  <a16:creationId xmlns:a16="http://schemas.microsoft.com/office/drawing/2014/main" id="{896FDC29-5672-4EEF-BBF7-CA60D772E684}"/>
                </a:ext>
              </a:extLst>
            </p:cNvPr>
            <p:cNvSpPr>
              <a:spLocks/>
            </p:cNvSpPr>
            <p:nvPr/>
          </p:nvSpPr>
          <p:spPr bwMode="auto">
            <a:xfrm>
              <a:off x="-3659" y="-262"/>
              <a:ext cx="531" cy="462"/>
            </a:xfrm>
            <a:custGeom>
              <a:avLst/>
              <a:gdLst>
                <a:gd name="T0" fmla="*/ 1061 w 1061"/>
                <a:gd name="T1" fmla="*/ 0 h 924"/>
                <a:gd name="T2" fmla="*/ 1035 w 1061"/>
                <a:gd name="T3" fmla="*/ 225 h 924"/>
                <a:gd name="T4" fmla="*/ 1014 w 1061"/>
                <a:gd name="T5" fmla="*/ 455 h 924"/>
                <a:gd name="T6" fmla="*/ 1000 w 1061"/>
                <a:gd name="T7" fmla="*/ 687 h 924"/>
                <a:gd name="T8" fmla="*/ 989 w 1061"/>
                <a:gd name="T9" fmla="*/ 924 h 924"/>
                <a:gd name="T10" fmla="*/ 0 w 1061"/>
                <a:gd name="T11" fmla="*/ 924 h 924"/>
                <a:gd name="T12" fmla="*/ 19 w 1061"/>
                <a:gd name="T13" fmla="*/ 766 h 924"/>
                <a:gd name="T14" fmla="*/ 46 w 1061"/>
                <a:gd name="T15" fmla="*/ 611 h 924"/>
                <a:gd name="T16" fmla="*/ 81 w 1061"/>
                <a:gd name="T17" fmla="*/ 459 h 924"/>
                <a:gd name="T18" fmla="*/ 125 w 1061"/>
                <a:gd name="T19" fmla="*/ 309 h 924"/>
                <a:gd name="T20" fmla="*/ 260 w 1061"/>
                <a:gd name="T21" fmla="*/ 250 h 924"/>
                <a:gd name="T22" fmla="*/ 404 w 1061"/>
                <a:gd name="T23" fmla="*/ 193 h 924"/>
                <a:gd name="T24" fmla="*/ 556 w 1061"/>
                <a:gd name="T25" fmla="*/ 141 h 924"/>
                <a:gd name="T26" fmla="*/ 718 w 1061"/>
                <a:gd name="T27" fmla="*/ 90 h 924"/>
                <a:gd name="T28" fmla="*/ 886 w 1061"/>
                <a:gd name="T29" fmla="*/ 42 h 924"/>
                <a:gd name="T30" fmla="*/ 1061 w 1061"/>
                <a:gd name="T31" fmla="*/ 0 h 9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61" h="924">
                  <a:moveTo>
                    <a:pt x="1061" y="0"/>
                  </a:moveTo>
                  <a:lnTo>
                    <a:pt x="1035" y="225"/>
                  </a:lnTo>
                  <a:lnTo>
                    <a:pt x="1014" y="455"/>
                  </a:lnTo>
                  <a:lnTo>
                    <a:pt x="1000" y="687"/>
                  </a:lnTo>
                  <a:lnTo>
                    <a:pt x="989" y="924"/>
                  </a:lnTo>
                  <a:lnTo>
                    <a:pt x="0" y="924"/>
                  </a:lnTo>
                  <a:lnTo>
                    <a:pt x="19" y="766"/>
                  </a:lnTo>
                  <a:lnTo>
                    <a:pt x="46" y="611"/>
                  </a:lnTo>
                  <a:lnTo>
                    <a:pt x="81" y="459"/>
                  </a:lnTo>
                  <a:lnTo>
                    <a:pt x="125" y="309"/>
                  </a:lnTo>
                  <a:lnTo>
                    <a:pt x="260" y="250"/>
                  </a:lnTo>
                  <a:lnTo>
                    <a:pt x="404" y="193"/>
                  </a:lnTo>
                  <a:lnTo>
                    <a:pt x="556" y="141"/>
                  </a:lnTo>
                  <a:lnTo>
                    <a:pt x="718" y="90"/>
                  </a:lnTo>
                  <a:lnTo>
                    <a:pt x="886" y="42"/>
                  </a:lnTo>
                  <a:lnTo>
                    <a:pt x="10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52" name="Freeform 265">
              <a:extLst>
                <a:ext uri="{FF2B5EF4-FFF2-40B4-BE49-F238E27FC236}">
                  <a16:creationId xmlns:a16="http://schemas.microsoft.com/office/drawing/2014/main" id="{0D52F469-5283-4B48-B0A8-31BCE92DC190}"/>
                </a:ext>
              </a:extLst>
            </p:cNvPr>
            <p:cNvSpPr>
              <a:spLocks/>
            </p:cNvSpPr>
            <p:nvPr/>
          </p:nvSpPr>
          <p:spPr bwMode="auto">
            <a:xfrm>
              <a:off x="-3659" y="456"/>
              <a:ext cx="531" cy="470"/>
            </a:xfrm>
            <a:custGeom>
              <a:avLst/>
              <a:gdLst>
                <a:gd name="T0" fmla="*/ 0 w 1061"/>
                <a:gd name="T1" fmla="*/ 0 h 940"/>
                <a:gd name="T2" fmla="*/ 989 w 1061"/>
                <a:gd name="T3" fmla="*/ 0 h 940"/>
                <a:gd name="T4" fmla="*/ 998 w 1061"/>
                <a:gd name="T5" fmla="*/ 239 h 940"/>
                <a:gd name="T6" fmla="*/ 1014 w 1061"/>
                <a:gd name="T7" fmla="*/ 476 h 940"/>
                <a:gd name="T8" fmla="*/ 1035 w 1061"/>
                <a:gd name="T9" fmla="*/ 711 h 940"/>
                <a:gd name="T10" fmla="*/ 1061 w 1061"/>
                <a:gd name="T11" fmla="*/ 940 h 940"/>
                <a:gd name="T12" fmla="*/ 886 w 1061"/>
                <a:gd name="T13" fmla="*/ 897 h 940"/>
                <a:gd name="T14" fmla="*/ 718 w 1061"/>
                <a:gd name="T15" fmla="*/ 850 h 940"/>
                <a:gd name="T16" fmla="*/ 556 w 1061"/>
                <a:gd name="T17" fmla="*/ 799 h 940"/>
                <a:gd name="T18" fmla="*/ 404 w 1061"/>
                <a:gd name="T19" fmla="*/ 746 h 940"/>
                <a:gd name="T20" fmla="*/ 260 w 1061"/>
                <a:gd name="T21" fmla="*/ 690 h 940"/>
                <a:gd name="T22" fmla="*/ 125 w 1061"/>
                <a:gd name="T23" fmla="*/ 632 h 940"/>
                <a:gd name="T24" fmla="*/ 81 w 1061"/>
                <a:gd name="T25" fmla="*/ 478 h 940"/>
                <a:gd name="T26" fmla="*/ 44 w 1061"/>
                <a:gd name="T27" fmla="*/ 320 h 940"/>
                <a:gd name="T28" fmla="*/ 18 w 1061"/>
                <a:gd name="T29" fmla="*/ 160 h 940"/>
                <a:gd name="T30" fmla="*/ 0 w 1061"/>
                <a:gd name="T31" fmla="*/ 0 h 9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61" h="940">
                  <a:moveTo>
                    <a:pt x="0" y="0"/>
                  </a:moveTo>
                  <a:lnTo>
                    <a:pt x="989" y="0"/>
                  </a:lnTo>
                  <a:lnTo>
                    <a:pt x="998" y="239"/>
                  </a:lnTo>
                  <a:lnTo>
                    <a:pt x="1014" y="476"/>
                  </a:lnTo>
                  <a:lnTo>
                    <a:pt x="1035" y="711"/>
                  </a:lnTo>
                  <a:lnTo>
                    <a:pt x="1061" y="940"/>
                  </a:lnTo>
                  <a:lnTo>
                    <a:pt x="886" y="897"/>
                  </a:lnTo>
                  <a:lnTo>
                    <a:pt x="718" y="850"/>
                  </a:lnTo>
                  <a:lnTo>
                    <a:pt x="556" y="799"/>
                  </a:lnTo>
                  <a:lnTo>
                    <a:pt x="404" y="746"/>
                  </a:lnTo>
                  <a:lnTo>
                    <a:pt x="260" y="690"/>
                  </a:lnTo>
                  <a:lnTo>
                    <a:pt x="125" y="632"/>
                  </a:lnTo>
                  <a:lnTo>
                    <a:pt x="81" y="478"/>
                  </a:lnTo>
                  <a:lnTo>
                    <a:pt x="44" y="320"/>
                  </a:lnTo>
                  <a:lnTo>
                    <a:pt x="18" y="16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53" name="Freeform 266">
              <a:extLst>
                <a:ext uri="{FF2B5EF4-FFF2-40B4-BE49-F238E27FC236}">
                  <a16:creationId xmlns:a16="http://schemas.microsoft.com/office/drawing/2014/main" id="{E0F5FBD8-A3D0-4777-8C72-DE867D7C6CC5}"/>
                </a:ext>
              </a:extLst>
            </p:cNvPr>
            <p:cNvSpPr>
              <a:spLocks/>
            </p:cNvSpPr>
            <p:nvPr/>
          </p:nvSpPr>
          <p:spPr bwMode="auto">
            <a:xfrm>
              <a:off x="-1310" y="-262"/>
              <a:ext cx="531" cy="462"/>
            </a:xfrm>
            <a:custGeom>
              <a:avLst/>
              <a:gdLst>
                <a:gd name="T0" fmla="*/ 0 w 1062"/>
                <a:gd name="T1" fmla="*/ 0 h 924"/>
                <a:gd name="T2" fmla="*/ 177 w 1062"/>
                <a:gd name="T3" fmla="*/ 42 h 924"/>
                <a:gd name="T4" fmla="*/ 344 w 1062"/>
                <a:gd name="T5" fmla="*/ 90 h 924"/>
                <a:gd name="T6" fmla="*/ 506 w 1062"/>
                <a:gd name="T7" fmla="*/ 141 h 924"/>
                <a:gd name="T8" fmla="*/ 658 w 1062"/>
                <a:gd name="T9" fmla="*/ 193 h 924"/>
                <a:gd name="T10" fmla="*/ 802 w 1062"/>
                <a:gd name="T11" fmla="*/ 250 h 924"/>
                <a:gd name="T12" fmla="*/ 939 w 1062"/>
                <a:gd name="T13" fmla="*/ 309 h 924"/>
                <a:gd name="T14" fmla="*/ 981 w 1062"/>
                <a:gd name="T15" fmla="*/ 459 h 924"/>
                <a:gd name="T16" fmla="*/ 1016 w 1062"/>
                <a:gd name="T17" fmla="*/ 611 h 924"/>
                <a:gd name="T18" fmla="*/ 1044 w 1062"/>
                <a:gd name="T19" fmla="*/ 766 h 924"/>
                <a:gd name="T20" fmla="*/ 1062 w 1062"/>
                <a:gd name="T21" fmla="*/ 924 h 924"/>
                <a:gd name="T22" fmla="*/ 72 w 1062"/>
                <a:gd name="T23" fmla="*/ 924 h 924"/>
                <a:gd name="T24" fmla="*/ 63 w 1062"/>
                <a:gd name="T25" fmla="*/ 687 h 924"/>
                <a:gd name="T26" fmla="*/ 48 w 1062"/>
                <a:gd name="T27" fmla="*/ 455 h 924"/>
                <a:gd name="T28" fmla="*/ 27 w 1062"/>
                <a:gd name="T29" fmla="*/ 225 h 924"/>
                <a:gd name="T30" fmla="*/ 0 w 1062"/>
                <a:gd name="T31" fmla="*/ 0 h 9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62" h="924">
                  <a:moveTo>
                    <a:pt x="0" y="0"/>
                  </a:moveTo>
                  <a:lnTo>
                    <a:pt x="177" y="42"/>
                  </a:lnTo>
                  <a:lnTo>
                    <a:pt x="344" y="90"/>
                  </a:lnTo>
                  <a:lnTo>
                    <a:pt x="506" y="141"/>
                  </a:lnTo>
                  <a:lnTo>
                    <a:pt x="658" y="193"/>
                  </a:lnTo>
                  <a:lnTo>
                    <a:pt x="802" y="250"/>
                  </a:lnTo>
                  <a:lnTo>
                    <a:pt x="939" y="309"/>
                  </a:lnTo>
                  <a:lnTo>
                    <a:pt x="981" y="459"/>
                  </a:lnTo>
                  <a:lnTo>
                    <a:pt x="1016" y="611"/>
                  </a:lnTo>
                  <a:lnTo>
                    <a:pt x="1044" y="766"/>
                  </a:lnTo>
                  <a:lnTo>
                    <a:pt x="1062" y="924"/>
                  </a:lnTo>
                  <a:lnTo>
                    <a:pt x="72" y="924"/>
                  </a:lnTo>
                  <a:lnTo>
                    <a:pt x="63" y="687"/>
                  </a:lnTo>
                  <a:lnTo>
                    <a:pt x="48" y="455"/>
                  </a:lnTo>
                  <a:lnTo>
                    <a:pt x="27" y="225"/>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54" name="Freeform 267">
              <a:extLst>
                <a:ext uri="{FF2B5EF4-FFF2-40B4-BE49-F238E27FC236}">
                  <a16:creationId xmlns:a16="http://schemas.microsoft.com/office/drawing/2014/main" id="{D5E0B9D9-EBE0-41C9-BF52-633E3E8A88A7}"/>
                </a:ext>
              </a:extLst>
            </p:cNvPr>
            <p:cNvSpPr>
              <a:spLocks/>
            </p:cNvSpPr>
            <p:nvPr/>
          </p:nvSpPr>
          <p:spPr bwMode="auto">
            <a:xfrm>
              <a:off x="-2812" y="-1111"/>
              <a:ext cx="471" cy="532"/>
            </a:xfrm>
            <a:custGeom>
              <a:avLst/>
              <a:gdLst>
                <a:gd name="T0" fmla="*/ 944 w 944"/>
                <a:gd name="T1" fmla="*/ 0 h 1064"/>
                <a:gd name="T2" fmla="*/ 944 w 944"/>
                <a:gd name="T3" fmla="*/ 992 h 1064"/>
                <a:gd name="T4" fmla="*/ 704 w 944"/>
                <a:gd name="T5" fmla="*/ 1001 h 1064"/>
                <a:gd name="T6" fmla="*/ 465 w 944"/>
                <a:gd name="T7" fmla="*/ 1016 h 1064"/>
                <a:gd name="T8" fmla="*/ 230 w 944"/>
                <a:gd name="T9" fmla="*/ 1038 h 1064"/>
                <a:gd name="T10" fmla="*/ 0 w 944"/>
                <a:gd name="T11" fmla="*/ 1064 h 1064"/>
                <a:gd name="T12" fmla="*/ 44 w 944"/>
                <a:gd name="T13" fmla="*/ 888 h 1064"/>
                <a:gd name="T14" fmla="*/ 89 w 944"/>
                <a:gd name="T15" fmla="*/ 720 h 1064"/>
                <a:gd name="T16" fmla="*/ 140 w 944"/>
                <a:gd name="T17" fmla="*/ 558 h 1064"/>
                <a:gd name="T18" fmla="*/ 193 w 944"/>
                <a:gd name="T19" fmla="*/ 405 h 1064"/>
                <a:gd name="T20" fmla="*/ 249 w 944"/>
                <a:gd name="T21" fmla="*/ 261 h 1064"/>
                <a:gd name="T22" fmla="*/ 309 w 944"/>
                <a:gd name="T23" fmla="*/ 126 h 1064"/>
                <a:gd name="T24" fmla="*/ 463 w 944"/>
                <a:gd name="T25" fmla="*/ 80 h 1064"/>
                <a:gd name="T26" fmla="*/ 621 w 944"/>
                <a:gd name="T27" fmla="*/ 45 h 1064"/>
                <a:gd name="T28" fmla="*/ 782 w 944"/>
                <a:gd name="T29" fmla="*/ 17 h 1064"/>
                <a:gd name="T30" fmla="*/ 944 w 944"/>
                <a:gd name="T31" fmla="*/ 0 h 10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44" h="1064">
                  <a:moveTo>
                    <a:pt x="944" y="0"/>
                  </a:moveTo>
                  <a:lnTo>
                    <a:pt x="944" y="992"/>
                  </a:lnTo>
                  <a:lnTo>
                    <a:pt x="704" y="1001"/>
                  </a:lnTo>
                  <a:lnTo>
                    <a:pt x="465" y="1016"/>
                  </a:lnTo>
                  <a:lnTo>
                    <a:pt x="230" y="1038"/>
                  </a:lnTo>
                  <a:lnTo>
                    <a:pt x="0" y="1064"/>
                  </a:lnTo>
                  <a:lnTo>
                    <a:pt x="44" y="888"/>
                  </a:lnTo>
                  <a:lnTo>
                    <a:pt x="89" y="720"/>
                  </a:lnTo>
                  <a:lnTo>
                    <a:pt x="140" y="558"/>
                  </a:lnTo>
                  <a:lnTo>
                    <a:pt x="193" y="405"/>
                  </a:lnTo>
                  <a:lnTo>
                    <a:pt x="249" y="261"/>
                  </a:lnTo>
                  <a:lnTo>
                    <a:pt x="309" y="126"/>
                  </a:lnTo>
                  <a:lnTo>
                    <a:pt x="463" y="80"/>
                  </a:lnTo>
                  <a:lnTo>
                    <a:pt x="621" y="45"/>
                  </a:lnTo>
                  <a:lnTo>
                    <a:pt x="782" y="17"/>
                  </a:lnTo>
                  <a:lnTo>
                    <a:pt x="9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55" name="Freeform 268">
              <a:extLst>
                <a:ext uri="{FF2B5EF4-FFF2-40B4-BE49-F238E27FC236}">
                  <a16:creationId xmlns:a16="http://schemas.microsoft.com/office/drawing/2014/main" id="{17DA4E3B-2B7F-4852-9460-A4D6792A8AC4}"/>
                </a:ext>
              </a:extLst>
            </p:cNvPr>
            <p:cNvSpPr>
              <a:spLocks/>
            </p:cNvSpPr>
            <p:nvPr/>
          </p:nvSpPr>
          <p:spPr bwMode="auto">
            <a:xfrm>
              <a:off x="-2084" y="-358"/>
              <a:ext cx="554" cy="558"/>
            </a:xfrm>
            <a:custGeom>
              <a:avLst/>
              <a:gdLst>
                <a:gd name="T0" fmla="*/ 0 w 1109"/>
                <a:gd name="T1" fmla="*/ 0 h 1115"/>
                <a:gd name="T2" fmla="*/ 214 w 1109"/>
                <a:gd name="T3" fmla="*/ 9 h 1115"/>
                <a:gd name="T4" fmla="*/ 425 w 1109"/>
                <a:gd name="T5" fmla="*/ 23 h 1115"/>
                <a:gd name="T6" fmla="*/ 628 w 1109"/>
                <a:gd name="T7" fmla="*/ 40 h 1115"/>
                <a:gd name="T8" fmla="*/ 826 w 1109"/>
                <a:gd name="T9" fmla="*/ 63 h 1115"/>
                <a:gd name="T10" fmla="*/ 1019 w 1109"/>
                <a:gd name="T11" fmla="*/ 89 h 1115"/>
                <a:gd name="T12" fmla="*/ 1046 w 1109"/>
                <a:gd name="T13" fmla="*/ 284 h 1115"/>
                <a:gd name="T14" fmla="*/ 1069 w 1109"/>
                <a:gd name="T15" fmla="*/ 483 h 1115"/>
                <a:gd name="T16" fmla="*/ 1088 w 1109"/>
                <a:gd name="T17" fmla="*/ 688 h 1115"/>
                <a:gd name="T18" fmla="*/ 1100 w 1109"/>
                <a:gd name="T19" fmla="*/ 899 h 1115"/>
                <a:gd name="T20" fmla="*/ 1109 w 1109"/>
                <a:gd name="T21" fmla="*/ 1115 h 1115"/>
                <a:gd name="T22" fmla="*/ 0 w 1109"/>
                <a:gd name="T23" fmla="*/ 1115 h 1115"/>
                <a:gd name="T24" fmla="*/ 0 w 1109"/>
                <a:gd name="T25" fmla="*/ 0 h 1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9" h="1115">
                  <a:moveTo>
                    <a:pt x="0" y="0"/>
                  </a:moveTo>
                  <a:lnTo>
                    <a:pt x="214" y="9"/>
                  </a:lnTo>
                  <a:lnTo>
                    <a:pt x="425" y="23"/>
                  </a:lnTo>
                  <a:lnTo>
                    <a:pt x="628" y="40"/>
                  </a:lnTo>
                  <a:lnTo>
                    <a:pt x="826" y="63"/>
                  </a:lnTo>
                  <a:lnTo>
                    <a:pt x="1019" y="89"/>
                  </a:lnTo>
                  <a:lnTo>
                    <a:pt x="1046" y="284"/>
                  </a:lnTo>
                  <a:lnTo>
                    <a:pt x="1069" y="483"/>
                  </a:lnTo>
                  <a:lnTo>
                    <a:pt x="1088" y="688"/>
                  </a:lnTo>
                  <a:lnTo>
                    <a:pt x="1100" y="899"/>
                  </a:lnTo>
                  <a:lnTo>
                    <a:pt x="1109" y="1115"/>
                  </a:lnTo>
                  <a:lnTo>
                    <a:pt x="0" y="1115"/>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56" name="Freeform 269">
              <a:extLst>
                <a:ext uri="{FF2B5EF4-FFF2-40B4-BE49-F238E27FC236}">
                  <a16:creationId xmlns:a16="http://schemas.microsoft.com/office/drawing/2014/main" id="{6BD795AB-B110-4E62-AD24-CBCFEEF980B0}"/>
                </a:ext>
              </a:extLst>
            </p:cNvPr>
            <p:cNvSpPr>
              <a:spLocks/>
            </p:cNvSpPr>
            <p:nvPr/>
          </p:nvSpPr>
          <p:spPr bwMode="auto">
            <a:xfrm>
              <a:off x="-2084" y="-1110"/>
              <a:ext cx="459" cy="531"/>
            </a:xfrm>
            <a:custGeom>
              <a:avLst/>
              <a:gdLst>
                <a:gd name="T0" fmla="*/ 0 w 919"/>
                <a:gd name="T1" fmla="*/ 0 h 1063"/>
                <a:gd name="T2" fmla="*/ 156 w 919"/>
                <a:gd name="T3" fmla="*/ 20 h 1063"/>
                <a:gd name="T4" fmla="*/ 309 w 919"/>
                <a:gd name="T5" fmla="*/ 46 h 1063"/>
                <a:gd name="T6" fmla="*/ 462 w 919"/>
                <a:gd name="T7" fmla="*/ 81 h 1063"/>
                <a:gd name="T8" fmla="*/ 611 w 919"/>
                <a:gd name="T9" fmla="*/ 125 h 1063"/>
                <a:gd name="T10" fmla="*/ 669 w 919"/>
                <a:gd name="T11" fmla="*/ 260 h 1063"/>
                <a:gd name="T12" fmla="*/ 725 w 919"/>
                <a:gd name="T13" fmla="*/ 404 h 1063"/>
                <a:gd name="T14" fmla="*/ 777 w 919"/>
                <a:gd name="T15" fmla="*/ 557 h 1063"/>
                <a:gd name="T16" fmla="*/ 828 w 919"/>
                <a:gd name="T17" fmla="*/ 719 h 1063"/>
                <a:gd name="T18" fmla="*/ 876 w 919"/>
                <a:gd name="T19" fmla="*/ 887 h 1063"/>
                <a:gd name="T20" fmla="*/ 919 w 919"/>
                <a:gd name="T21" fmla="*/ 1063 h 1063"/>
                <a:gd name="T22" fmla="*/ 695 w 919"/>
                <a:gd name="T23" fmla="*/ 1037 h 1063"/>
                <a:gd name="T24" fmla="*/ 467 w 919"/>
                <a:gd name="T25" fmla="*/ 1015 h 1063"/>
                <a:gd name="T26" fmla="*/ 235 w 919"/>
                <a:gd name="T27" fmla="*/ 1001 h 1063"/>
                <a:gd name="T28" fmla="*/ 0 w 919"/>
                <a:gd name="T29" fmla="*/ 991 h 1063"/>
                <a:gd name="T30" fmla="*/ 0 w 919"/>
                <a:gd name="T31" fmla="*/ 0 h 1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19" h="1063">
                  <a:moveTo>
                    <a:pt x="0" y="0"/>
                  </a:moveTo>
                  <a:lnTo>
                    <a:pt x="156" y="20"/>
                  </a:lnTo>
                  <a:lnTo>
                    <a:pt x="309" y="46"/>
                  </a:lnTo>
                  <a:lnTo>
                    <a:pt x="462" y="81"/>
                  </a:lnTo>
                  <a:lnTo>
                    <a:pt x="611" y="125"/>
                  </a:lnTo>
                  <a:lnTo>
                    <a:pt x="669" y="260"/>
                  </a:lnTo>
                  <a:lnTo>
                    <a:pt x="725" y="404"/>
                  </a:lnTo>
                  <a:lnTo>
                    <a:pt x="777" y="557"/>
                  </a:lnTo>
                  <a:lnTo>
                    <a:pt x="828" y="719"/>
                  </a:lnTo>
                  <a:lnTo>
                    <a:pt x="876" y="887"/>
                  </a:lnTo>
                  <a:lnTo>
                    <a:pt x="919" y="1063"/>
                  </a:lnTo>
                  <a:lnTo>
                    <a:pt x="695" y="1037"/>
                  </a:lnTo>
                  <a:lnTo>
                    <a:pt x="467" y="1015"/>
                  </a:lnTo>
                  <a:lnTo>
                    <a:pt x="235" y="1001"/>
                  </a:lnTo>
                  <a:lnTo>
                    <a:pt x="0" y="991"/>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57" name="Freeform 270">
              <a:extLst>
                <a:ext uri="{FF2B5EF4-FFF2-40B4-BE49-F238E27FC236}">
                  <a16:creationId xmlns:a16="http://schemas.microsoft.com/office/drawing/2014/main" id="{5CD317D9-9E51-444A-86E8-79B4FEA3B815}"/>
                </a:ext>
              </a:extLst>
            </p:cNvPr>
            <p:cNvSpPr>
              <a:spLocks/>
            </p:cNvSpPr>
            <p:nvPr/>
          </p:nvSpPr>
          <p:spPr bwMode="auto">
            <a:xfrm>
              <a:off x="-3441" y="-893"/>
              <a:ext cx="450" cy="451"/>
            </a:xfrm>
            <a:custGeom>
              <a:avLst/>
              <a:gdLst>
                <a:gd name="T0" fmla="*/ 900 w 900"/>
                <a:gd name="T1" fmla="*/ 0 h 903"/>
                <a:gd name="T2" fmla="*/ 849 w 900"/>
                <a:gd name="T3" fmla="*/ 172 h 903"/>
                <a:gd name="T4" fmla="*/ 800 w 900"/>
                <a:gd name="T5" fmla="*/ 350 h 903"/>
                <a:gd name="T6" fmla="*/ 756 w 900"/>
                <a:gd name="T7" fmla="*/ 531 h 903"/>
                <a:gd name="T8" fmla="*/ 716 w 900"/>
                <a:gd name="T9" fmla="*/ 718 h 903"/>
                <a:gd name="T10" fmla="*/ 530 w 900"/>
                <a:gd name="T11" fmla="*/ 759 h 903"/>
                <a:gd name="T12" fmla="*/ 347 w 900"/>
                <a:gd name="T13" fmla="*/ 803 h 903"/>
                <a:gd name="T14" fmla="*/ 170 w 900"/>
                <a:gd name="T15" fmla="*/ 850 h 903"/>
                <a:gd name="T16" fmla="*/ 0 w 900"/>
                <a:gd name="T17" fmla="*/ 903 h 903"/>
                <a:gd name="T18" fmla="*/ 88 w 900"/>
                <a:gd name="T19" fmla="*/ 771 h 903"/>
                <a:gd name="T20" fmla="*/ 184 w 900"/>
                <a:gd name="T21" fmla="*/ 643 h 903"/>
                <a:gd name="T22" fmla="*/ 290 w 900"/>
                <a:gd name="T23" fmla="*/ 520 h 903"/>
                <a:gd name="T24" fmla="*/ 400 w 900"/>
                <a:gd name="T25" fmla="*/ 402 h 903"/>
                <a:gd name="T26" fmla="*/ 518 w 900"/>
                <a:gd name="T27" fmla="*/ 292 h 903"/>
                <a:gd name="T28" fmla="*/ 640 w 900"/>
                <a:gd name="T29" fmla="*/ 186 h 903"/>
                <a:gd name="T30" fmla="*/ 769 w 900"/>
                <a:gd name="T31" fmla="*/ 90 h 903"/>
                <a:gd name="T32" fmla="*/ 900 w 900"/>
                <a:gd name="T33" fmla="*/ 0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0" h="903">
                  <a:moveTo>
                    <a:pt x="900" y="0"/>
                  </a:moveTo>
                  <a:lnTo>
                    <a:pt x="849" y="172"/>
                  </a:lnTo>
                  <a:lnTo>
                    <a:pt x="800" y="350"/>
                  </a:lnTo>
                  <a:lnTo>
                    <a:pt x="756" y="531"/>
                  </a:lnTo>
                  <a:lnTo>
                    <a:pt x="716" y="718"/>
                  </a:lnTo>
                  <a:lnTo>
                    <a:pt x="530" y="759"/>
                  </a:lnTo>
                  <a:lnTo>
                    <a:pt x="347" y="803"/>
                  </a:lnTo>
                  <a:lnTo>
                    <a:pt x="170" y="850"/>
                  </a:lnTo>
                  <a:lnTo>
                    <a:pt x="0" y="903"/>
                  </a:lnTo>
                  <a:lnTo>
                    <a:pt x="88" y="771"/>
                  </a:lnTo>
                  <a:lnTo>
                    <a:pt x="184" y="643"/>
                  </a:lnTo>
                  <a:lnTo>
                    <a:pt x="290" y="520"/>
                  </a:lnTo>
                  <a:lnTo>
                    <a:pt x="400" y="402"/>
                  </a:lnTo>
                  <a:lnTo>
                    <a:pt x="518" y="292"/>
                  </a:lnTo>
                  <a:lnTo>
                    <a:pt x="640" y="186"/>
                  </a:lnTo>
                  <a:lnTo>
                    <a:pt x="769" y="90"/>
                  </a:lnTo>
                  <a:lnTo>
                    <a:pt x="90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58" name="Freeform 271">
              <a:extLst>
                <a:ext uri="{FF2B5EF4-FFF2-40B4-BE49-F238E27FC236}">
                  <a16:creationId xmlns:a16="http://schemas.microsoft.com/office/drawing/2014/main" id="{4B37C70D-AD8D-4DAB-9A1C-9F0387BB3E94}"/>
                </a:ext>
              </a:extLst>
            </p:cNvPr>
            <p:cNvSpPr>
              <a:spLocks/>
            </p:cNvSpPr>
            <p:nvPr/>
          </p:nvSpPr>
          <p:spPr bwMode="auto">
            <a:xfrm>
              <a:off x="-1447" y="-893"/>
              <a:ext cx="451" cy="451"/>
            </a:xfrm>
            <a:custGeom>
              <a:avLst/>
              <a:gdLst>
                <a:gd name="T0" fmla="*/ 0 w 901"/>
                <a:gd name="T1" fmla="*/ 0 h 903"/>
                <a:gd name="T2" fmla="*/ 131 w 901"/>
                <a:gd name="T3" fmla="*/ 90 h 903"/>
                <a:gd name="T4" fmla="*/ 259 w 901"/>
                <a:gd name="T5" fmla="*/ 186 h 903"/>
                <a:gd name="T6" fmla="*/ 382 w 901"/>
                <a:gd name="T7" fmla="*/ 292 h 903"/>
                <a:gd name="T8" fmla="*/ 500 w 901"/>
                <a:gd name="T9" fmla="*/ 402 h 903"/>
                <a:gd name="T10" fmla="*/ 612 w 901"/>
                <a:gd name="T11" fmla="*/ 520 h 903"/>
                <a:gd name="T12" fmla="*/ 715 w 901"/>
                <a:gd name="T13" fmla="*/ 643 h 903"/>
                <a:gd name="T14" fmla="*/ 812 w 901"/>
                <a:gd name="T15" fmla="*/ 771 h 903"/>
                <a:gd name="T16" fmla="*/ 901 w 901"/>
                <a:gd name="T17" fmla="*/ 903 h 903"/>
                <a:gd name="T18" fmla="*/ 729 w 901"/>
                <a:gd name="T19" fmla="*/ 850 h 903"/>
                <a:gd name="T20" fmla="*/ 552 w 901"/>
                <a:gd name="T21" fmla="*/ 803 h 903"/>
                <a:gd name="T22" fmla="*/ 372 w 901"/>
                <a:gd name="T23" fmla="*/ 759 h 903"/>
                <a:gd name="T24" fmla="*/ 184 w 901"/>
                <a:gd name="T25" fmla="*/ 718 h 903"/>
                <a:gd name="T26" fmla="*/ 145 w 901"/>
                <a:gd name="T27" fmla="*/ 531 h 903"/>
                <a:gd name="T28" fmla="*/ 100 w 901"/>
                <a:gd name="T29" fmla="*/ 350 h 903"/>
                <a:gd name="T30" fmla="*/ 52 w 901"/>
                <a:gd name="T31" fmla="*/ 172 h 903"/>
                <a:gd name="T32" fmla="*/ 0 w 901"/>
                <a:gd name="T33" fmla="*/ 0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1" h="903">
                  <a:moveTo>
                    <a:pt x="0" y="0"/>
                  </a:moveTo>
                  <a:lnTo>
                    <a:pt x="131" y="90"/>
                  </a:lnTo>
                  <a:lnTo>
                    <a:pt x="259" y="186"/>
                  </a:lnTo>
                  <a:lnTo>
                    <a:pt x="382" y="292"/>
                  </a:lnTo>
                  <a:lnTo>
                    <a:pt x="500" y="402"/>
                  </a:lnTo>
                  <a:lnTo>
                    <a:pt x="612" y="520"/>
                  </a:lnTo>
                  <a:lnTo>
                    <a:pt x="715" y="643"/>
                  </a:lnTo>
                  <a:lnTo>
                    <a:pt x="812" y="771"/>
                  </a:lnTo>
                  <a:lnTo>
                    <a:pt x="901" y="903"/>
                  </a:lnTo>
                  <a:lnTo>
                    <a:pt x="729" y="850"/>
                  </a:lnTo>
                  <a:lnTo>
                    <a:pt x="552" y="803"/>
                  </a:lnTo>
                  <a:lnTo>
                    <a:pt x="372" y="759"/>
                  </a:lnTo>
                  <a:lnTo>
                    <a:pt x="184" y="718"/>
                  </a:lnTo>
                  <a:lnTo>
                    <a:pt x="145" y="531"/>
                  </a:lnTo>
                  <a:lnTo>
                    <a:pt x="100" y="350"/>
                  </a:lnTo>
                  <a:lnTo>
                    <a:pt x="52" y="172"/>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59" name="Freeform 272">
              <a:extLst>
                <a:ext uri="{FF2B5EF4-FFF2-40B4-BE49-F238E27FC236}">
                  <a16:creationId xmlns:a16="http://schemas.microsoft.com/office/drawing/2014/main" id="{C1757886-F44D-449D-8ED2-E661C856F89F}"/>
                </a:ext>
              </a:extLst>
            </p:cNvPr>
            <p:cNvSpPr>
              <a:spLocks/>
            </p:cNvSpPr>
            <p:nvPr/>
          </p:nvSpPr>
          <p:spPr bwMode="auto">
            <a:xfrm>
              <a:off x="-3441" y="1105"/>
              <a:ext cx="450" cy="451"/>
            </a:xfrm>
            <a:custGeom>
              <a:avLst/>
              <a:gdLst>
                <a:gd name="T0" fmla="*/ 0 w 900"/>
                <a:gd name="T1" fmla="*/ 0 h 903"/>
                <a:gd name="T2" fmla="*/ 170 w 900"/>
                <a:gd name="T3" fmla="*/ 53 h 903"/>
                <a:gd name="T4" fmla="*/ 347 w 900"/>
                <a:gd name="T5" fmla="*/ 100 h 903"/>
                <a:gd name="T6" fmla="*/ 530 w 900"/>
                <a:gd name="T7" fmla="*/ 144 h 903"/>
                <a:gd name="T8" fmla="*/ 716 w 900"/>
                <a:gd name="T9" fmla="*/ 184 h 903"/>
                <a:gd name="T10" fmla="*/ 756 w 900"/>
                <a:gd name="T11" fmla="*/ 372 h 903"/>
                <a:gd name="T12" fmla="*/ 800 w 900"/>
                <a:gd name="T13" fmla="*/ 553 h 903"/>
                <a:gd name="T14" fmla="*/ 849 w 900"/>
                <a:gd name="T15" fmla="*/ 730 h 903"/>
                <a:gd name="T16" fmla="*/ 900 w 900"/>
                <a:gd name="T17" fmla="*/ 903 h 903"/>
                <a:gd name="T18" fmla="*/ 769 w 900"/>
                <a:gd name="T19" fmla="*/ 813 h 903"/>
                <a:gd name="T20" fmla="*/ 640 w 900"/>
                <a:gd name="T21" fmla="*/ 716 h 903"/>
                <a:gd name="T22" fmla="*/ 518 w 900"/>
                <a:gd name="T23" fmla="*/ 613 h 903"/>
                <a:gd name="T24" fmla="*/ 400 w 900"/>
                <a:gd name="T25" fmla="*/ 500 h 903"/>
                <a:gd name="T26" fmla="*/ 290 w 900"/>
                <a:gd name="T27" fmla="*/ 383 h 903"/>
                <a:gd name="T28" fmla="*/ 184 w 900"/>
                <a:gd name="T29" fmla="*/ 260 h 903"/>
                <a:gd name="T30" fmla="*/ 88 w 900"/>
                <a:gd name="T31" fmla="*/ 132 h 903"/>
                <a:gd name="T32" fmla="*/ 0 w 900"/>
                <a:gd name="T33" fmla="*/ 0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0" h="903">
                  <a:moveTo>
                    <a:pt x="0" y="0"/>
                  </a:moveTo>
                  <a:lnTo>
                    <a:pt x="170" y="53"/>
                  </a:lnTo>
                  <a:lnTo>
                    <a:pt x="347" y="100"/>
                  </a:lnTo>
                  <a:lnTo>
                    <a:pt x="530" y="144"/>
                  </a:lnTo>
                  <a:lnTo>
                    <a:pt x="716" y="184"/>
                  </a:lnTo>
                  <a:lnTo>
                    <a:pt x="756" y="372"/>
                  </a:lnTo>
                  <a:lnTo>
                    <a:pt x="800" y="553"/>
                  </a:lnTo>
                  <a:lnTo>
                    <a:pt x="849" y="730"/>
                  </a:lnTo>
                  <a:lnTo>
                    <a:pt x="900" y="903"/>
                  </a:lnTo>
                  <a:lnTo>
                    <a:pt x="769" y="813"/>
                  </a:lnTo>
                  <a:lnTo>
                    <a:pt x="640" y="716"/>
                  </a:lnTo>
                  <a:lnTo>
                    <a:pt x="518" y="613"/>
                  </a:lnTo>
                  <a:lnTo>
                    <a:pt x="400" y="500"/>
                  </a:lnTo>
                  <a:lnTo>
                    <a:pt x="290" y="383"/>
                  </a:lnTo>
                  <a:lnTo>
                    <a:pt x="184" y="260"/>
                  </a:lnTo>
                  <a:lnTo>
                    <a:pt x="88" y="132"/>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60" name="Freeform 273">
              <a:extLst>
                <a:ext uri="{FF2B5EF4-FFF2-40B4-BE49-F238E27FC236}">
                  <a16:creationId xmlns:a16="http://schemas.microsoft.com/office/drawing/2014/main" id="{B83EC850-FDE1-47FA-B0B1-C9F8B678E46A}"/>
                </a:ext>
              </a:extLst>
            </p:cNvPr>
            <p:cNvSpPr>
              <a:spLocks/>
            </p:cNvSpPr>
            <p:nvPr/>
          </p:nvSpPr>
          <p:spPr bwMode="auto">
            <a:xfrm>
              <a:off x="-1447" y="1105"/>
              <a:ext cx="451" cy="451"/>
            </a:xfrm>
            <a:custGeom>
              <a:avLst/>
              <a:gdLst>
                <a:gd name="T0" fmla="*/ 901 w 901"/>
                <a:gd name="T1" fmla="*/ 0 h 903"/>
                <a:gd name="T2" fmla="*/ 812 w 901"/>
                <a:gd name="T3" fmla="*/ 132 h 903"/>
                <a:gd name="T4" fmla="*/ 715 w 901"/>
                <a:gd name="T5" fmla="*/ 260 h 903"/>
                <a:gd name="T6" fmla="*/ 612 w 901"/>
                <a:gd name="T7" fmla="*/ 383 h 903"/>
                <a:gd name="T8" fmla="*/ 500 w 901"/>
                <a:gd name="T9" fmla="*/ 500 h 903"/>
                <a:gd name="T10" fmla="*/ 382 w 901"/>
                <a:gd name="T11" fmla="*/ 613 h 903"/>
                <a:gd name="T12" fmla="*/ 259 w 901"/>
                <a:gd name="T13" fmla="*/ 716 h 903"/>
                <a:gd name="T14" fmla="*/ 131 w 901"/>
                <a:gd name="T15" fmla="*/ 813 h 903"/>
                <a:gd name="T16" fmla="*/ 0 w 901"/>
                <a:gd name="T17" fmla="*/ 903 h 903"/>
                <a:gd name="T18" fmla="*/ 52 w 901"/>
                <a:gd name="T19" fmla="*/ 730 h 903"/>
                <a:gd name="T20" fmla="*/ 100 w 901"/>
                <a:gd name="T21" fmla="*/ 553 h 903"/>
                <a:gd name="T22" fmla="*/ 145 w 901"/>
                <a:gd name="T23" fmla="*/ 372 h 903"/>
                <a:gd name="T24" fmla="*/ 184 w 901"/>
                <a:gd name="T25" fmla="*/ 184 h 903"/>
                <a:gd name="T26" fmla="*/ 372 w 901"/>
                <a:gd name="T27" fmla="*/ 144 h 903"/>
                <a:gd name="T28" fmla="*/ 552 w 901"/>
                <a:gd name="T29" fmla="*/ 100 h 903"/>
                <a:gd name="T30" fmla="*/ 729 w 901"/>
                <a:gd name="T31" fmla="*/ 53 h 903"/>
                <a:gd name="T32" fmla="*/ 901 w 901"/>
                <a:gd name="T33" fmla="*/ 0 h 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1" h="903">
                  <a:moveTo>
                    <a:pt x="901" y="0"/>
                  </a:moveTo>
                  <a:lnTo>
                    <a:pt x="812" y="132"/>
                  </a:lnTo>
                  <a:lnTo>
                    <a:pt x="715" y="260"/>
                  </a:lnTo>
                  <a:lnTo>
                    <a:pt x="612" y="383"/>
                  </a:lnTo>
                  <a:lnTo>
                    <a:pt x="500" y="500"/>
                  </a:lnTo>
                  <a:lnTo>
                    <a:pt x="382" y="613"/>
                  </a:lnTo>
                  <a:lnTo>
                    <a:pt x="259" y="716"/>
                  </a:lnTo>
                  <a:lnTo>
                    <a:pt x="131" y="813"/>
                  </a:lnTo>
                  <a:lnTo>
                    <a:pt x="0" y="903"/>
                  </a:lnTo>
                  <a:lnTo>
                    <a:pt x="52" y="730"/>
                  </a:lnTo>
                  <a:lnTo>
                    <a:pt x="100" y="553"/>
                  </a:lnTo>
                  <a:lnTo>
                    <a:pt x="145" y="372"/>
                  </a:lnTo>
                  <a:lnTo>
                    <a:pt x="184" y="184"/>
                  </a:lnTo>
                  <a:lnTo>
                    <a:pt x="372" y="144"/>
                  </a:lnTo>
                  <a:lnTo>
                    <a:pt x="552" y="100"/>
                  </a:lnTo>
                  <a:lnTo>
                    <a:pt x="729" y="53"/>
                  </a:lnTo>
                  <a:lnTo>
                    <a:pt x="90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61" name="Freeform 274">
              <a:extLst>
                <a:ext uri="{FF2B5EF4-FFF2-40B4-BE49-F238E27FC236}">
                  <a16:creationId xmlns:a16="http://schemas.microsoft.com/office/drawing/2014/main" id="{59550D6A-3D94-4FEC-BED1-7FE8DFCA765F}"/>
                </a:ext>
              </a:extLst>
            </p:cNvPr>
            <p:cNvSpPr>
              <a:spLocks/>
            </p:cNvSpPr>
            <p:nvPr/>
          </p:nvSpPr>
          <p:spPr bwMode="auto">
            <a:xfrm>
              <a:off x="-2812" y="1242"/>
              <a:ext cx="471" cy="532"/>
            </a:xfrm>
            <a:custGeom>
              <a:avLst/>
              <a:gdLst>
                <a:gd name="T0" fmla="*/ 0 w 944"/>
                <a:gd name="T1" fmla="*/ 0 h 1064"/>
                <a:gd name="T2" fmla="*/ 230 w 944"/>
                <a:gd name="T3" fmla="*/ 26 h 1064"/>
                <a:gd name="T4" fmla="*/ 465 w 944"/>
                <a:gd name="T5" fmla="*/ 47 h 1064"/>
                <a:gd name="T6" fmla="*/ 704 w 944"/>
                <a:gd name="T7" fmla="*/ 63 h 1064"/>
                <a:gd name="T8" fmla="*/ 944 w 944"/>
                <a:gd name="T9" fmla="*/ 72 h 1064"/>
                <a:gd name="T10" fmla="*/ 944 w 944"/>
                <a:gd name="T11" fmla="*/ 1064 h 1064"/>
                <a:gd name="T12" fmla="*/ 782 w 944"/>
                <a:gd name="T13" fmla="*/ 1047 h 1064"/>
                <a:gd name="T14" fmla="*/ 621 w 944"/>
                <a:gd name="T15" fmla="*/ 1019 h 1064"/>
                <a:gd name="T16" fmla="*/ 463 w 944"/>
                <a:gd name="T17" fmla="*/ 983 h 1064"/>
                <a:gd name="T18" fmla="*/ 309 w 944"/>
                <a:gd name="T19" fmla="*/ 938 h 1064"/>
                <a:gd name="T20" fmla="*/ 249 w 944"/>
                <a:gd name="T21" fmla="*/ 802 h 1064"/>
                <a:gd name="T22" fmla="*/ 193 w 944"/>
                <a:gd name="T23" fmla="*/ 658 h 1064"/>
                <a:gd name="T24" fmla="*/ 140 w 944"/>
                <a:gd name="T25" fmla="*/ 506 h 1064"/>
                <a:gd name="T26" fmla="*/ 89 w 944"/>
                <a:gd name="T27" fmla="*/ 344 h 1064"/>
                <a:gd name="T28" fmla="*/ 44 w 944"/>
                <a:gd name="T29" fmla="*/ 175 h 1064"/>
                <a:gd name="T30" fmla="*/ 0 w 944"/>
                <a:gd name="T31" fmla="*/ 0 h 10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44" h="1064">
                  <a:moveTo>
                    <a:pt x="0" y="0"/>
                  </a:moveTo>
                  <a:lnTo>
                    <a:pt x="230" y="26"/>
                  </a:lnTo>
                  <a:lnTo>
                    <a:pt x="465" y="47"/>
                  </a:lnTo>
                  <a:lnTo>
                    <a:pt x="704" y="63"/>
                  </a:lnTo>
                  <a:lnTo>
                    <a:pt x="944" y="72"/>
                  </a:lnTo>
                  <a:lnTo>
                    <a:pt x="944" y="1064"/>
                  </a:lnTo>
                  <a:lnTo>
                    <a:pt x="782" y="1047"/>
                  </a:lnTo>
                  <a:lnTo>
                    <a:pt x="621" y="1019"/>
                  </a:lnTo>
                  <a:lnTo>
                    <a:pt x="463" y="983"/>
                  </a:lnTo>
                  <a:lnTo>
                    <a:pt x="309" y="938"/>
                  </a:lnTo>
                  <a:lnTo>
                    <a:pt x="249" y="802"/>
                  </a:lnTo>
                  <a:lnTo>
                    <a:pt x="193" y="658"/>
                  </a:lnTo>
                  <a:lnTo>
                    <a:pt x="140" y="506"/>
                  </a:lnTo>
                  <a:lnTo>
                    <a:pt x="89" y="344"/>
                  </a:lnTo>
                  <a:lnTo>
                    <a:pt x="44" y="175"/>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62" name="Freeform 275">
              <a:extLst>
                <a:ext uri="{FF2B5EF4-FFF2-40B4-BE49-F238E27FC236}">
                  <a16:creationId xmlns:a16="http://schemas.microsoft.com/office/drawing/2014/main" id="{6DA6A0F7-1A01-4002-919D-BF27D9718526}"/>
                </a:ext>
              </a:extLst>
            </p:cNvPr>
            <p:cNvSpPr>
              <a:spLocks/>
            </p:cNvSpPr>
            <p:nvPr/>
          </p:nvSpPr>
          <p:spPr bwMode="auto">
            <a:xfrm>
              <a:off x="-1310" y="456"/>
              <a:ext cx="532" cy="470"/>
            </a:xfrm>
            <a:custGeom>
              <a:avLst/>
              <a:gdLst>
                <a:gd name="T0" fmla="*/ 72 w 1063"/>
                <a:gd name="T1" fmla="*/ 0 h 940"/>
                <a:gd name="T2" fmla="*/ 1063 w 1063"/>
                <a:gd name="T3" fmla="*/ 0 h 940"/>
                <a:gd name="T4" fmla="*/ 1046 w 1063"/>
                <a:gd name="T5" fmla="*/ 160 h 940"/>
                <a:gd name="T6" fmla="*/ 1018 w 1063"/>
                <a:gd name="T7" fmla="*/ 320 h 940"/>
                <a:gd name="T8" fmla="*/ 983 w 1063"/>
                <a:gd name="T9" fmla="*/ 478 h 940"/>
                <a:gd name="T10" fmla="*/ 939 w 1063"/>
                <a:gd name="T11" fmla="*/ 632 h 940"/>
                <a:gd name="T12" fmla="*/ 802 w 1063"/>
                <a:gd name="T13" fmla="*/ 690 h 940"/>
                <a:gd name="T14" fmla="*/ 658 w 1063"/>
                <a:gd name="T15" fmla="*/ 746 h 940"/>
                <a:gd name="T16" fmla="*/ 506 w 1063"/>
                <a:gd name="T17" fmla="*/ 799 h 940"/>
                <a:gd name="T18" fmla="*/ 344 w 1063"/>
                <a:gd name="T19" fmla="*/ 850 h 940"/>
                <a:gd name="T20" fmla="*/ 177 w 1063"/>
                <a:gd name="T21" fmla="*/ 897 h 940"/>
                <a:gd name="T22" fmla="*/ 0 w 1063"/>
                <a:gd name="T23" fmla="*/ 940 h 940"/>
                <a:gd name="T24" fmla="*/ 27 w 1063"/>
                <a:gd name="T25" fmla="*/ 711 h 940"/>
                <a:gd name="T26" fmla="*/ 48 w 1063"/>
                <a:gd name="T27" fmla="*/ 476 h 940"/>
                <a:gd name="T28" fmla="*/ 63 w 1063"/>
                <a:gd name="T29" fmla="*/ 239 h 940"/>
                <a:gd name="T30" fmla="*/ 72 w 1063"/>
                <a:gd name="T31" fmla="*/ 0 h 9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063" h="940">
                  <a:moveTo>
                    <a:pt x="72" y="0"/>
                  </a:moveTo>
                  <a:lnTo>
                    <a:pt x="1063" y="0"/>
                  </a:lnTo>
                  <a:lnTo>
                    <a:pt x="1046" y="160"/>
                  </a:lnTo>
                  <a:lnTo>
                    <a:pt x="1018" y="320"/>
                  </a:lnTo>
                  <a:lnTo>
                    <a:pt x="983" y="478"/>
                  </a:lnTo>
                  <a:lnTo>
                    <a:pt x="939" y="632"/>
                  </a:lnTo>
                  <a:lnTo>
                    <a:pt x="802" y="690"/>
                  </a:lnTo>
                  <a:lnTo>
                    <a:pt x="658" y="746"/>
                  </a:lnTo>
                  <a:lnTo>
                    <a:pt x="506" y="799"/>
                  </a:lnTo>
                  <a:lnTo>
                    <a:pt x="344" y="850"/>
                  </a:lnTo>
                  <a:lnTo>
                    <a:pt x="177" y="897"/>
                  </a:lnTo>
                  <a:lnTo>
                    <a:pt x="0" y="940"/>
                  </a:lnTo>
                  <a:lnTo>
                    <a:pt x="27" y="711"/>
                  </a:lnTo>
                  <a:lnTo>
                    <a:pt x="48" y="476"/>
                  </a:lnTo>
                  <a:lnTo>
                    <a:pt x="63" y="239"/>
                  </a:lnTo>
                  <a:lnTo>
                    <a:pt x="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63" name="Freeform 276">
              <a:extLst>
                <a:ext uri="{FF2B5EF4-FFF2-40B4-BE49-F238E27FC236}">
                  <a16:creationId xmlns:a16="http://schemas.microsoft.com/office/drawing/2014/main" id="{ACD05C79-908D-4B32-8EAF-B01ECB1938CF}"/>
                </a:ext>
              </a:extLst>
            </p:cNvPr>
            <p:cNvSpPr>
              <a:spLocks noEditPoints="1"/>
            </p:cNvSpPr>
            <p:nvPr/>
          </p:nvSpPr>
          <p:spPr bwMode="auto">
            <a:xfrm>
              <a:off x="-2084" y="1242"/>
              <a:ext cx="459" cy="531"/>
            </a:xfrm>
            <a:custGeom>
              <a:avLst/>
              <a:gdLst>
                <a:gd name="T0" fmla="*/ 0 w 919"/>
                <a:gd name="T1" fmla="*/ 1062 h 1062"/>
                <a:gd name="T2" fmla="*/ 0 w 919"/>
                <a:gd name="T3" fmla="*/ 1062 h 1062"/>
                <a:gd name="T4" fmla="*/ 0 w 919"/>
                <a:gd name="T5" fmla="*/ 1062 h 1062"/>
                <a:gd name="T6" fmla="*/ 0 w 919"/>
                <a:gd name="T7" fmla="*/ 1062 h 1062"/>
                <a:gd name="T8" fmla="*/ 919 w 919"/>
                <a:gd name="T9" fmla="*/ 0 h 1062"/>
                <a:gd name="T10" fmla="*/ 876 w 919"/>
                <a:gd name="T11" fmla="*/ 175 h 1062"/>
                <a:gd name="T12" fmla="*/ 828 w 919"/>
                <a:gd name="T13" fmla="*/ 344 h 1062"/>
                <a:gd name="T14" fmla="*/ 777 w 919"/>
                <a:gd name="T15" fmla="*/ 506 h 1062"/>
                <a:gd name="T16" fmla="*/ 725 w 919"/>
                <a:gd name="T17" fmla="*/ 658 h 1062"/>
                <a:gd name="T18" fmla="*/ 669 w 919"/>
                <a:gd name="T19" fmla="*/ 802 h 1062"/>
                <a:gd name="T20" fmla="*/ 611 w 919"/>
                <a:gd name="T21" fmla="*/ 938 h 1062"/>
                <a:gd name="T22" fmla="*/ 462 w 919"/>
                <a:gd name="T23" fmla="*/ 982 h 1062"/>
                <a:gd name="T24" fmla="*/ 309 w 919"/>
                <a:gd name="T25" fmla="*/ 1017 h 1062"/>
                <a:gd name="T26" fmla="*/ 156 w 919"/>
                <a:gd name="T27" fmla="*/ 1043 h 1062"/>
                <a:gd name="T28" fmla="*/ 0 w 919"/>
                <a:gd name="T29" fmla="*/ 1062 h 1062"/>
                <a:gd name="T30" fmla="*/ 0 w 919"/>
                <a:gd name="T31" fmla="*/ 72 h 1062"/>
                <a:gd name="T32" fmla="*/ 235 w 919"/>
                <a:gd name="T33" fmla="*/ 61 h 1062"/>
                <a:gd name="T34" fmla="*/ 467 w 919"/>
                <a:gd name="T35" fmla="*/ 47 h 1062"/>
                <a:gd name="T36" fmla="*/ 695 w 919"/>
                <a:gd name="T37" fmla="*/ 26 h 1062"/>
                <a:gd name="T38" fmla="*/ 919 w 919"/>
                <a:gd name="T39" fmla="*/ 0 h 10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19" h="1062">
                  <a:moveTo>
                    <a:pt x="0" y="1062"/>
                  </a:moveTo>
                  <a:lnTo>
                    <a:pt x="0" y="1062"/>
                  </a:lnTo>
                  <a:lnTo>
                    <a:pt x="0" y="1062"/>
                  </a:lnTo>
                  <a:lnTo>
                    <a:pt x="0" y="1062"/>
                  </a:lnTo>
                  <a:close/>
                  <a:moveTo>
                    <a:pt x="919" y="0"/>
                  </a:moveTo>
                  <a:lnTo>
                    <a:pt x="876" y="175"/>
                  </a:lnTo>
                  <a:lnTo>
                    <a:pt x="828" y="344"/>
                  </a:lnTo>
                  <a:lnTo>
                    <a:pt x="777" y="506"/>
                  </a:lnTo>
                  <a:lnTo>
                    <a:pt x="725" y="658"/>
                  </a:lnTo>
                  <a:lnTo>
                    <a:pt x="669" y="802"/>
                  </a:lnTo>
                  <a:lnTo>
                    <a:pt x="611" y="938"/>
                  </a:lnTo>
                  <a:lnTo>
                    <a:pt x="462" y="982"/>
                  </a:lnTo>
                  <a:lnTo>
                    <a:pt x="309" y="1017"/>
                  </a:lnTo>
                  <a:lnTo>
                    <a:pt x="156" y="1043"/>
                  </a:lnTo>
                  <a:lnTo>
                    <a:pt x="0" y="1062"/>
                  </a:lnTo>
                  <a:lnTo>
                    <a:pt x="0" y="72"/>
                  </a:lnTo>
                  <a:lnTo>
                    <a:pt x="235" y="61"/>
                  </a:lnTo>
                  <a:lnTo>
                    <a:pt x="467" y="47"/>
                  </a:lnTo>
                  <a:lnTo>
                    <a:pt x="695" y="26"/>
                  </a:lnTo>
                  <a:lnTo>
                    <a:pt x="91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64" name="Freeform 277">
              <a:extLst>
                <a:ext uri="{FF2B5EF4-FFF2-40B4-BE49-F238E27FC236}">
                  <a16:creationId xmlns:a16="http://schemas.microsoft.com/office/drawing/2014/main" id="{C6ACC5B5-8680-4960-8696-047042341C04}"/>
                </a:ext>
              </a:extLst>
            </p:cNvPr>
            <p:cNvSpPr>
              <a:spLocks/>
            </p:cNvSpPr>
            <p:nvPr/>
          </p:nvSpPr>
          <p:spPr bwMode="auto">
            <a:xfrm>
              <a:off x="-2084" y="456"/>
              <a:ext cx="554" cy="565"/>
            </a:xfrm>
            <a:custGeom>
              <a:avLst/>
              <a:gdLst>
                <a:gd name="T0" fmla="*/ 0 w 1109"/>
                <a:gd name="T1" fmla="*/ 0 h 1131"/>
                <a:gd name="T2" fmla="*/ 1109 w 1109"/>
                <a:gd name="T3" fmla="*/ 0 h 1131"/>
                <a:gd name="T4" fmla="*/ 1102 w 1109"/>
                <a:gd name="T5" fmla="*/ 219 h 1131"/>
                <a:gd name="T6" fmla="*/ 1088 w 1109"/>
                <a:gd name="T7" fmla="*/ 432 h 1131"/>
                <a:gd name="T8" fmla="*/ 1070 w 1109"/>
                <a:gd name="T9" fmla="*/ 641 h 1131"/>
                <a:gd name="T10" fmla="*/ 1048 w 1109"/>
                <a:gd name="T11" fmla="*/ 845 h 1131"/>
                <a:gd name="T12" fmla="*/ 1019 w 1109"/>
                <a:gd name="T13" fmla="*/ 1041 h 1131"/>
                <a:gd name="T14" fmla="*/ 826 w 1109"/>
                <a:gd name="T15" fmla="*/ 1068 h 1131"/>
                <a:gd name="T16" fmla="*/ 628 w 1109"/>
                <a:gd name="T17" fmla="*/ 1091 h 1131"/>
                <a:gd name="T18" fmla="*/ 425 w 1109"/>
                <a:gd name="T19" fmla="*/ 1108 h 1131"/>
                <a:gd name="T20" fmla="*/ 214 w 1109"/>
                <a:gd name="T21" fmla="*/ 1122 h 1131"/>
                <a:gd name="T22" fmla="*/ 0 w 1109"/>
                <a:gd name="T23" fmla="*/ 1131 h 1131"/>
                <a:gd name="T24" fmla="*/ 0 w 1109"/>
                <a:gd name="T25" fmla="*/ 0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09" h="1131">
                  <a:moveTo>
                    <a:pt x="0" y="0"/>
                  </a:moveTo>
                  <a:lnTo>
                    <a:pt x="1109" y="0"/>
                  </a:lnTo>
                  <a:lnTo>
                    <a:pt x="1102" y="219"/>
                  </a:lnTo>
                  <a:lnTo>
                    <a:pt x="1088" y="432"/>
                  </a:lnTo>
                  <a:lnTo>
                    <a:pt x="1070" y="641"/>
                  </a:lnTo>
                  <a:lnTo>
                    <a:pt x="1048" y="845"/>
                  </a:lnTo>
                  <a:lnTo>
                    <a:pt x="1019" y="1041"/>
                  </a:lnTo>
                  <a:lnTo>
                    <a:pt x="826" y="1068"/>
                  </a:lnTo>
                  <a:lnTo>
                    <a:pt x="628" y="1091"/>
                  </a:lnTo>
                  <a:lnTo>
                    <a:pt x="425" y="1108"/>
                  </a:lnTo>
                  <a:lnTo>
                    <a:pt x="214" y="1122"/>
                  </a:lnTo>
                  <a:lnTo>
                    <a:pt x="0" y="1131"/>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sp>
        <p:nvSpPr>
          <p:cNvPr id="65" name="Freeform 483">
            <a:extLst>
              <a:ext uri="{FF2B5EF4-FFF2-40B4-BE49-F238E27FC236}">
                <a16:creationId xmlns:a16="http://schemas.microsoft.com/office/drawing/2014/main" id="{4D4B1CD5-3B70-4B88-BC28-C5F153D3DFCB}"/>
              </a:ext>
            </a:extLst>
          </p:cNvPr>
          <p:cNvSpPr>
            <a:spLocks noEditPoints="1"/>
          </p:cNvSpPr>
          <p:nvPr/>
        </p:nvSpPr>
        <p:spPr bwMode="auto">
          <a:xfrm>
            <a:off x="6024817" y="3134053"/>
            <a:ext cx="434538" cy="402750"/>
          </a:xfrm>
          <a:custGeom>
            <a:avLst/>
            <a:gdLst>
              <a:gd name="T0" fmla="*/ 4009 w 5796"/>
              <a:gd name="T1" fmla="*/ 1692 h 5372"/>
              <a:gd name="T2" fmla="*/ 3828 w 5796"/>
              <a:gd name="T3" fmla="*/ 1873 h 5372"/>
              <a:gd name="T4" fmla="*/ 3788 w 5796"/>
              <a:gd name="T5" fmla="*/ 2135 h 5372"/>
              <a:gd name="T6" fmla="*/ 3905 w 5796"/>
              <a:gd name="T7" fmla="*/ 2366 h 5372"/>
              <a:gd name="T8" fmla="*/ 4136 w 5796"/>
              <a:gd name="T9" fmla="*/ 2484 h 5372"/>
              <a:gd name="T10" fmla="*/ 4398 w 5796"/>
              <a:gd name="T11" fmla="*/ 2442 h 5372"/>
              <a:gd name="T12" fmla="*/ 4580 w 5796"/>
              <a:gd name="T13" fmla="*/ 2260 h 5372"/>
              <a:gd name="T14" fmla="*/ 4620 w 5796"/>
              <a:gd name="T15" fmla="*/ 1998 h 5372"/>
              <a:gd name="T16" fmla="*/ 4502 w 5796"/>
              <a:gd name="T17" fmla="*/ 1768 h 5372"/>
              <a:gd name="T18" fmla="*/ 4272 w 5796"/>
              <a:gd name="T19" fmla="*/ 1650 h 5372"/>
              <a:gd name="T20" fmla="*/ 2763 w 5796"/>
              <a:gd name="T21" fmla="*/ 1666 h 5372"/>
              <a:gd name="T22" fmla="*/ 2557 w 5796"/>
              <a:gd name="T23" fmla="*/ 1817 h 5372"/>
              <a:gd name="T24" fmla="*/ 2475 w 5796"/>
              <a:gd name="T25" fmla="*/ 2067 h 5372"/>
              <a:gd name="T26" fmla="*/ 2557 w 5796"/>
              <a:gd name="T27" fmla="*/ 2317 h 5372"/>
              <a:gd name="T28" fmla="*/ 2763 w 5796"/>
              <a:gd name="T29" fmla="*/ 2468 h 5372"/>
              <a:gd name="T30" fmla="*/ 3031 w 5796"/>
              <a:gd name="T31" fmla="*/ 2468 h 5372"/>
              <a:gd name="T32" fmla="*/ 3238 w 5796"/>
              <a:gd name="T33" fmla="*/ 2317 h 5372"/>
              <a:gd name="T34" fmla="*/ 3319 w 5796"/>
              <a:gd name="T35" fmla="*/ 2067 h 5372"/>
              <a:gd name="T36" fmla="*/ 3238 w 5796"/>
              <a:gd name="T37" fmla="*/ 1817 h 5372"/>
              <a:gd name="T38" fmla="*/ 3031 w 5796"/>
              <a:gd name="T39" fmla="*/ 1666 h 5372"/>
              <a:gd name="T40" fmla="*/ 1522 w 5796"/>
              <a:gd name="T41" fmla="*/ 1650 h 5372"/>
              <a:gd name="T42" fmla="*/ 1292 w 5796"/>
              <a:gd name="T43" fmla="*/ 1768 h 5372"/>
              <a:gd name="T44" fmla="*/ 1174 w 5796"/>
              <a:gd name="T45" fmla="*/ 1998 h 5372"/>
              <a:gd name="T46" fmla="*/ 1216 w 5796"/>
              <a:gd name="T47" fmla="*/ 2260 h 5372"/>
              <a:gd name="T48" fmla="*/ 1397 w 5796"/>
              <a:gd name="T49" fmla="*/ 2442 h 5372"/>
              <a:gd name="T50" fmla="*/ 1660 w 5796"/>
              <a:gd name="T51" fmla="*/ 2484 h 5372"/>
              <a:gd name="T52" fmla="*/ 1890 w 5796"/>
              <a:gd name="T53" fmla="*/ 2366 h 5372"/>
              <a:gd name="T54" fmla="*/ 2008 w 5796"/>
              <a:gd name="T55" fmla="*/ 2135 h 5372"/>
              <a:gd name="T56" fmla="*/ 1966 w 5796"/>
              <a:gd name="T57" fmla="*/ 1873 h 5372"/>
              <a:gd name="T58" fmla="*/ 1785 w 5796"/>
              <a:gd name="T59" fmla="*/ 1692 h 5372"/>
              <a:gd name="T60" fmla="*/ 635 w 5796"/>
              <a:gd name="T61" fmla="*/ 0 h 5372"/>
              <a:gd name="T62" fmla="*/ 5389 w 5796"/>
              <a:gd name="T63" fmla="*/ 44 h 5372"/>
              <a:gd name="T64" fmla="*/ 5636 w 5796"/>
              <a:gd name="T65" fmla="*/ 215 h 5372"/>
              <a:gd name="T66" fmla="*/ 5776 w 5796"/>
              <a:gd name="T67" fmla="*/ 478 h 5372"/>
              <a:gd name="T68" fmla="*/ 5790 w 5796"/>
              <a:gd name="T69" fmla="*/ 3592 h 5372"/>
              <a:gd name="T70" fmla="*/ 5681 w 5796"/>
              <a:gd name="T71" fmla="*/ 3875 h 5372"/>
              <a:gd name="T72" fmla="*/ 5458 w 5796"/>
              <a:gd name="T73" fmla="*/ 4074 h 5372"/>
              <a:gd name="T74" fmla="*/ 5160 w 5796"/>
              <a:gd name="T75" fmla="*/ 4148 h 5372"/>
              <a:gd name="T76" fmla="*/ 524 w 5796"/>
              <a:gd name="T77" fmla="*/ 5369 h 5372"/>
              <a:gd name="T78" fmla="*/ 421 w 5796"/>
              <a:gd name="T79" fmla="*/ 5349 h 5372"/>
              <a:gd name="T80" fmla="*/ 357 w 5796"/>
              <a:gd name="T81" fmla="*/ 5247 h 5372"/>
              <a:gd name="T82" fmla="*/ 882 w 5796"/>
              <a:gd name="T83" fmla="*/ 4148 h 5372"/>
              <a:gd name="T84" fmla="*/ 405 w 5796"/>
              <a:gd name="T85" fmla="*/ 4106 h 5372"/>
              <a:gd name="T86" fmla="*/ 160 w 5796"/>
              <a:gd name="T87" fmla="*/ 3935 h 5372"/>
              <a:gd name="T88" fmla="*/ 19 w 5796"/>
              <a:gd name="T89" fmla="*/ 3669 h 5372"/>
              <a:gd name="T90" fmla="*/ 5 w 5796"/>
              <a:gd name="T91" fmla="*/ 556 h 5372"/>
              <a:gd name="T92" fmla="*/ 114 w 5796"/>
              <a:gd name="T93" fmla="*/ 273 h 5372"/>
              <a:gd name="T94" fmla="*/ 336 w 5796"/>
              <a:gd name="T95" fmla="*/ 76 h 5372"/>
              <a:gd name="T96" fmla="*/ 635 w 5796"/>
              <a:gd name="T97" fmla="*/ 0 h 5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796" h="5372">
                <a:moveTo>
                  <a:pt x="4205" y="1645"/>
                </a:moveTo>
                <a:lnTo>
                  <a:pt x="4136" y="1650"/>
                </a:lnTo>
                <a:lnTo>
                  <a:pt x="4071" y="1666"/>
                </a:lnTo>
                <a:lnTo>
                  <a:pt x="4009" y="1692"/>
                </a:lnTo>
                <a:lnTo>
                  <a:pt x="3955" y="1726"/>
                </a:lnTo>
                <a:lnTo>
                  <a:pt x="3905" y="1768"/>
                </a:lnTo>
                <a:lnTo>
                  <a:pt x="3863" y="1817"/>
                </a:lnTo>
                <a:lnTo>
                  <a:pt x="3828" y="1873"/>
                </a:lnTo>
                <a:lnTo>
                  <a:pt x="3803" y="1933"/>
                </a:lnTo>
                <a:lnTo>
                  <a:pt x="3788" y="1998"/>
                </a:lnTo>
                <a:lnTo>
                  <a:pt x="3782" y="2067"/>
                </a:lnTo>
                <a:lnTo>
                  <a:pt x="3788" y="2135"/>
                </a:lnTo>
                <a:lnTo>
                  <a:pt x="3803" y="2201"/>
                </a:lnTo>
                <a:lnTo>
                  <a:pt x="3828" y="2260"/>
                </a:lnTo>
                <a:lnTo>
                  <a:pt x="3863" y="2317"/>
                </a:lnTo>
                <a:lnTo>
                  <a:pt x="3905" y="2366"/>
                </a:lnTo>
                <a:lnTo>
                  <a:pt x="3955" y="2408"/>
                </a:lnTo>
                <a:lnTo>
                  <a:pt x="4009" y="2442"/>
                </a:lnTo>
                <a:lnTo>
                  <a:pt x="4071" y="2468"/>
                </a:lnTo>
                <a:lnTo>
                  <a:pt x="4136" y="2484"/>
                </a:lnTo>
                <a:lnTo>
                  <a:pt x="4205" y="2489"/>
                </a:lnTo>
                <a:lnTo>
                  <a:pt x="4272" y="2484"/>
                </a:lnTo>
                <a:lnTo>
                  <a:pt x="4337" y="2468"/>
                </a:lnTo>
                <a:lnTo>
                  <a:pt x="4398" y="2442"/>
                </a:lnTo>
                <a:lnTo>
                  <a:pt x="4453" y="2408"/>
                </a:lnTo>
                <a:lnTo>
                  <a:pt x="4502" y="2366"/>
                </a:lnTo>
                <a:lnTo>
                  <a:pt x="4544" y="2317"/>
                </a:lnTo>
                <a:lnTo>
                  <a:pt x="4580" y="2260"/>
                </a:lnTo>
                <a:lnTo>
                  <a:pt x="4604" y="2201"/>
                </a:lnTo>
                <a:lnTo>
                  <a:pt x="4620" y="2135"/>
                </a:lnTo>
                <a:lnTo>
                  <a:pt x="4627" y="2067"/>
                </a:lnTo>
                <a:lnTo>
                  <a:pt x="4620" y="1998"/>
                </a:lnTo>
                <a:lnTo>
                  <a:pt x="4604" y="1933"/>
                </a:lnTo>
                <a:lnTo>
                  <a:pt x="4580" y="1873"/>
                </a:lnTo>
                <a:lnTo>
                  <a:pt x="4544" y="1817"/>
                </a:lnTo>
                <a:lnTo>
                  <a:pt x="4502" y="1768"/>
                </a:lnTo>
                <a:lnTo>
                  <a:pt x="4453" y="1726"/>
                </a:lnTo>
                <a:lnTo>
                  <a:pt x="4398" y="1692"/>
                </a:lnTo>
                <a:lnTo>
                  <a:pt x="4337" y="1666"/>
                </a:lnTo>
                <a:lnTo>
                  <a:pt x="4272" y="1650"/>
                </a:lnTo>
                <a:lnTo>
                  <a:pt x="4205" y="1645"/>
                </a:lnTo>
                <a:close/>
                <a:moveTo>
                  <a:pt x="2897" y="1645"/>
                </a:moveTo>
                <a:lnTo>
                  <a:pt x="2828" y="1650"/>
                </a:lnTo>
                <a:lnTo>
                  <a:pt x="2763" y="1666"/>
                </a:lnTo>
                <a:lnTo>
                  <a:pt x="2703" y="1692"/>
                </a:lnTo>
                <a:lnTo>
                  <a:pt x="2649" y="1726"/>
                </a:lnTo>
                <a:lnTo>
                  <a:pt x="2600" y="1768"/>
                </a:lnTo>
                <a:lnTo>
                  <a:pt x="2557" y="1817"/>
                </a:lnTo>
                <a:lnTo>
                  <a:pt x="2522" y="1873"/>
                </a:lnTo>
                <a:lnTo>
                  <a:pt x="2497" y="1933"/>
                </a:lnTo>
                <a:lnTo>
                  <a:pt x="2480" y="1998"/>
                </a:lnTo>
                <a:lnTo>
                  <a:pt x="2475" y="2067"/>
                </a:lnTo>
                <a:lnTo>
                  <a:pt x="2480" y="2135"/>
                </a:lnTo>
                <a:lnTo>
                  <a:pt x="2497" y="2201"/>
                </a:lnTo>
                <a:lnTo>
                  <a:pt x="2522" y="2260"/>
                </a:lnTo>
                <a:lnTo>
                  <a:pt x="2557" y="2317"/>
                </a:lnTo>
                <a:lnTo>
                  <a:pt x="2600" y="2366"/>
                </a:lnTo>
                <a:lnTo>
                  <a:pt x="2649" y="2408"/>
                </a:lnTo>
                <a:lnTo>
                  <a:pt x="2703" y="2442"/>
                </a:lnTo>
                <a:lnTo>
                  <a:pt x="2763" y="2468"/>
                </a:lnTo>
                <a:lnTo>
                  <a:pt x="2828" y="2484"/>
                </a:lnTo>
                <a:lnTo>
                  <a:pt x="2897" y="2489"/>
                </a:lnTo>
                <a:lnTo>
                  <a:pt x="2966" y="2484"/>
                </a:lnTo>
                <a:lnTo>
                  <a:pt x="3031" y="2468"/>
                </a:lnTo>
                <a:lnTo>
                  <a:pt x="3092" y="2442"/>
                </a:lnTo>
                <a:lnTo>
                  <a:pt x="3147" y="2408"/>
                </a:lnTo>
                <a:lnTo>
                  <a:pt x="3196" y="2366"/>
                </a:lnTo>
                <a:lnTo>
                  <a:pt x="3238" y="2317"/>
                </a:lnTo>
                <a:lnTo>
                  <a:pt x="3274" y="2260"/>
                </a:lnTo>
                <a:lnTo>
                  <a:pt x="3298" y="2201"/>
                </a:lnTo>
                <a:lnTo>
                  <a:pt x="3314" y="2135"/>
                </a:lnTo>
                <a:lnTo>
                  <a:pt x="3319" y="2067"/>
                </a:lnTo>
                <a:lnTo>
                  <a:pt x="3314" y="1998"/>
                </a:lnTo>
                <a:lnTo>
                  <a:pt x="3298" y="1933"/>
                </a:lnTo>
                <a:lnTo>
                  <a:pt x="3274" y="1873"/>
                </a:lnTo>
                <a:lnTo>
                  <a:pt x="3238" y="1817"/>
                </a:lnTo>
                <a:lnTo>
                  <a:pt x="3196" y="1768"/>
                </a:lnTo>
                <a:lnTo>
                  <a:pt x="3147" y="1726"/>
                </a:lnTo>
                <a:lnTo>
                  <a:pt x="3092" y="1692"/>
                </a:lnTo>
                <a:lnTo>
                  <a:pt x="3031" y="1666"/>
                </a:lnTo>
                <a:lnTo>
                  <a:pt x="2966" y="1650"/>
                </a:lnTo>
                <a:lnTo>
                  <a:pt x="2897" y="1645"/>
                </a:lnTo>
                <a:close/>
                <a:moveTo>
                  <a:pt x="1591" y="1645"/>
                </a:moveTo>
                <a:lnTo>
                  <a:pt x="1522" y="1650"/>
                </a:lnTo>
                <a:lnTo>
                  <a:pt x="1457" y="1666"/>
                </a:lnTo>
                <a:lnTo>
                  <a:pt x="1397" y="1692"/>
                </a:lnTo>
                <a:lnTo>
                  <a:pt x="1341" y="1726"/>
                </a:lnTo>
                <a:lnTo>
                  <a:pt x="1292" y="1768"/>
                </a:lnTo>
                <a:lnTo>
                  <a:pt x="1250" y="1817"/>
                </a:lnTo>
                <a:lnTo>
                  <a:pt x="1216" y="1873"/>
                </a:lnTo>
                <a:lnTo>
                  <a:pt x="1190" y="1933"/>
                </a:lnTo>
                <a:lnTo>
                  <a:pt x="1174" y="1998"/>
                </a:lnTo>
                <a:lnTo>
                  <a:pt x="1169" y="2067"/>
                </a:lnTo>
                <a:lnTo>
                  <a:pt x="1174" y="2135"/>
                </a:lnTo>
                <a:lnTo>
                  <a:pt x="1190" y="2201"/>
                </a:lnTo>
                <a:lnTo>
                  <a:pt x="1216" y="2260"/>
                </a:lnTo>
                <a:lnTo>
                  <a:pt x="1250" y="2317"/>
                </a:lnTo>
                <a:lnTo>
                  <a:pt x="1292" y="2366"/>
                </a:lnTo>
                <a:lnTo>
                  <a:pt x="1341" y="2408"/>
                </a:lnTo>
                <a:lnTo>
                  <a:pt x="1397" y="2442"/>
                </a:lnTo>
                <a:lnTo>
                  <a:pt x="1457" y="2468"/>
                </a:lnTo>
                <a:lnTo>
                  <a:pt x="1522" y="2484"/>
                </a:lnTo>
                <a:lnTo>
                  <a:pt x="1591" y="2489"/>
                </a:lnTo>
                <a:lnTo>
                  <a:pt x="1660" y="2484"/>
                </a:lnTo>
                <a:lnTo>
                  <a:pt x="1725" y="2468"/>
                </a:lnTo>
                <a:lnTo>
                  <a:pt x="1785" y="2442"/>
                </a:lnTo>
                <a:lnTo>
                  <a:pt x="1841" y="2408"/>
                </a:lnTo>
                <a:lnTo>
                  <a:pt x="1890" y="2366"/>
                </a:lnTo>
                <a:lnTo>
                  <a:pt x="1932" y="2317"/>
                </a:lnTo>
                <a:lnTo>
                  <a:pt x="1966" y="2260"/>
                </a:lnTo>
                <a:lnTo>
                  <a:pt x="1992" y="2201"/>
                </a:lnTo>
                <a:lnTo>
                  <a:pt x="2008" y="2135"/>
                </a:lnTo>
                <a:lnTo>
                  <a:pt x="2013" y="2067"/>
                </a:lnTo>
                <a:lnTo>
                  <a:pt x="2008" y="1998"/>
                </a:lnTo>
                <a:lnTo>
                  <a:pt x="1992" y="1933"/>
                </a:lnTo>
                <a:lnTo>
                  <a:pt x="1966" y="1873"/>
                </a:lnTo>
                <a:lnTo>
                  <a:pt x="1932" y="1817"/>
                </a:lnTo>
                <a:lnTo>
                  <a:pt x="1890" y="1768"/>
                </a:lnTo>
                <a:lnTo>
                  <a:pt x="1841" y="1726"/>
                </a:lnTo>
                <a:lnTo>
                  <a:pt x="1785" y="1692"/>
                </a:lnTo>
                <a:lnTo>
                  <a:pt x="1725" y="1666"/>
                </a:lnTo>
                <a:lnTo>
                  <a:pt x="1660" y="1650"/>
                </a:lnTo>
                <a:lnTo>
                  <a:pt x="1591" y="1645"/>
                </a:lnTo>
                <a:close/>
                <a:moveTo>
                  <a:pt x="635" y="0"/>
                </a:moveTo>
                <a:lnTo>
                  <a:pt x="5160" y="0"/>
                </a:lnTo>
                <a:lnTo>
                  <a:pt x="5240" y="5"/>
                </a:lnTo>
                <a:lnTo>
                  <a:pt x="5317" y="19"/>
                </a:lnTo>
                <a:lnTo>
                  <a:pt x="5389" y="44"/>
                </a:lnTo>
                <a:lnTo>
                  <a:pt x="5458" y="76"/>
                </a:lnTo>
                <a:lnTo>
                  <a:pt x="5523" y="114"/>
                </a:lnTo>
                <a:lnTo>
                  <a:pt x="5581" y="160"/>
                </a:lnTo>
                <a:lnTo>
                  <a:pt x="5636" y="215"/>
                </a:lnTo>
                <a:lnTo>
                  <a:pt x="5681" y="273"/>
                </a:lnTo>
                <a:lnTo>
                  <a:pt x="5720" y="338"/>
                </a:lnTo>
                <a:lnTo>
                  <a:pt x="5752" y="406"/>
                </a:lnTo>
                <a:lnTo>
                  <a:pt x="5776" y="478"/>
                </a:lnTo>
                <a:lnTo>
                  <a:pt x="5790" y="556"/>
                </a:lnTo>
                <a:lnTo>
                  <a:pt x="5796" y="635"/>
                </a:lnTo>
                <a:lnTo>
                  <a:pt x="5796" y="3513"/>
                </a:lnTo>
                <a:lnTo>
                  <a:pt x="5790" y="3592"/>
                </a:lnTo>
                <a:lnTo>
                  <a:pt x="5776" y="3669"/>
                </a:lnTo>
                <a:lnTo>
                  <a:pt x="5752" y="3742"/>
                </a:lnTo>
                <a:lnTo>
                  <a:pt x="5720" y="3812"/>
                </a:lnTo>
                <a:lnTo>
                  <a:pt x="5681" y="3875"/>
                </a:lnTo>
                <a:lnTo>
                  <a:pt x="5636" y="3935"/>
                </a:lnTo>
                <a:lnTo>
                  <a:pt x="5581" y="3988"/>
                </a:lnTo>
                <a:lnTo>
                  <a:pt x="5523" y="4034"/>
                </a:lnTo>
                <a:lnTo>
                  <a:pt x="5458" y="4074"/>
                </a:lnTo>
                <a:lnTo>
                  <a:pt x="5389" y="4106"/>
                </a:lnTo>
                <a:lnTo>
                  <a:pt x="5317" y="4129"/>
                </a:lnTo>
                <a:lnTo>
                  <a:pt x="5240" y="4143"/>
                </a:lnTo>
                <a:lnTo>
                  <a:pt x="5160" y="4148"/>
                </a:lnTo>
                <a:lnTo>
                  <a:pt x="2670" y="4148"/>
                </a:lnTo>
                <a:lnTo>
                  <a:pt x="576" y="5348"/>
                </a:lnTo>
                <a:lnTo>
                  <a:pt x="551" y="5362"/>
                </a:lnTo>
                <a:lnTo>
                  <a:pt x="524" y="5369"/>
                </a:lnTo>
                <a:lnTo>
                  <a:pt x="498" y="5372"/>
                </a:lnTo>
                <a:lnTo>
                  <a:pt x="472" y="5369"/>
                </a:lnTo>
                <a:lnTo>
                  <a:pt x="445" y="5362"/>
                </a:lnTo>
                <a:lnTo>
                  <a:pt x="421" y="5349"/>
                </a:lnTo>
                <a:lnTo>
                  <a:pt x="400" y="5332"/>
                </a:lnTo>
                <a:lnTo>
                  <a:pt x="378" y="5307"/>
                </a:lnTo>
                <a:lnTo>
                  <a:pt x="364" y="5277"/>
                </a:lnTo>
                <a:lnTo>
                  <a:pt x="357" y="5247"/>
                </a:lnTo>
                <a:lnTo>
                  <a:pt x="357" y="5216"/>
                </a:lnTo>
                <a:lnTo>
                  <a:pt x="364" y="5184"/>
                </a:lnTo>
                <a:lnTo>
                  <a:pt x="378" y="5156"/>
                </a:lnTo>
                <a:lnTo>
                  <a:pt x="882" y="4148"/>
                </a:lnTo>
                <a:lnTo>
                  <a:pt x="635" y="4148"/>
                </a:lnTo>
                <a:lnTo>
                  <a:pt x="556" y="4143"/>
                </a:lnTo>
                <a:lnTo>
                  <a:pt x="479" y="4129"/>
                </a:lnTo>
                <a:lnTo>
                  <a:pt x="405" y="4106"/>
                </a:lnTo>
                <a:lnTo>
                  <a:pt x="336" y="4074"/>
                </a:lnTo>
                <a:lnTo>
                  <a:pt x="273" y="4034"/>
                </a:lnTo>
                <a:lnTo>
                  <a:pt x="213" y="3988"/>
                </a:lnTo>
                <a:lnTo>
                  <a:pt x="160" y="3935"/>
                </a:lnTo>
                <a:lnTo>
                  <a:pt x="114" y="3875"/>
                </a:lnTo>
                <a:lnTo>
                  <a:pt x="74" y="3812"/>
                </a:lnTo>
                <a:lnTo>
                  <a:pt x="42" y="3742"/>
                </a:lnTo>
                <a:lnTo>
                  <a:pt x="19" y="3669"/>
                </a:lnTo>
                <a:lnTo>
                  <a:pt x="5" y="3592"/>
                </a:lnTo>
                <a:lnTo>
                  <a:pt x="0" y="3513"/>
                </a:lnTo>
                <a:lnTo>
                  <a:pt x="0" y="635"/>
                </a:lnTo>
                <a:lnTo>
                  <a:pt x="5" y="556"/>
                </a:lnTo>
                <a:lnTo>
                  <a:pt x="19" y="478"/>
                </a:lnTo>
                <a:lnTo>
                  <a:pt x="42" y="406"/>
                </a:lnTo>
                <a:lnTo>
                  <a:pt x="74" y="338"/>
                </a:lnTo>
                <a:lnTo>
                  <a:pt x="114" y="273"/>
                </a:lnTo>
                <a:lnTo>
                  <a:pt x="160" y="215"/>
                </a:lnTo>
                <a:lnTo>
                  <a:pt x="213" y="160"/>
                </a:lnTo>
                <a:lnTo>
                  <a:pt x="273" y="114"/>
                </a:lnTo>
                <a:lnTo>
                  <a:pt x="336" y="76"/>
                </a:lnTo>
                <a:lnTo>
                  <a:pt x="405" y="44"/>
                </a:lnTo>
                <a:lnTo>
                  <a:pt x="479" y="19"/>
                </a:lnTo>
                <a:lnTo>
                  <a:pt x="556" y="5"/>
                </a:lnTo>
                <a:lnTo>
                  <a:pt x="635"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nvGrpSpPr>
          <p:cNvPr id="66" name="Group 144">
            <a:extLst>
              <a:ext uri="{FF2B5EF4-FFF2-40B4-BE49-F238E27FC236}">
                <a16:creationId xmlns:a16="http://schemas.microsoft.com/office/drawing/2014/main" id="{039CF592-6826-4435-B6ED-FEAE0CAEE0B5}"/>
              </a:ext>
            </a:extLst>
          </p:cNvPr>
          <p:cNvGrpSpPr>
            <a:grpSpLocks noChangeAspect="1"/>
          </p:cNvGrpSpPr>
          <p:nvPr/>
        </p:nvGrpSpPr>
        <p:grpSpPr bwMode="auto">
          <a:xfrm>
            <a:off x="2892697" y="3008369"/>
            <a:ext cx="495660" cy="542328"/>
            <a:chOff x="4803" y="3066"/>
            <a:chExt cx="1062" cy="1162"/>
          </a:xfrm>
          <a:solidFill>
            <a:schemeClr val="bg1"/>
          </a:solidFill>
        </p:grpSpPr>
        <p:sp>
          <p:nvSpPr>
            <p:cNvPr id="67" name="Freeform 146">
              <a:extLst>
                <a:ext uri="{FF2B5EF4-FFF2-40B4-BE49-F238E27FC236}">
                  <a16:creationId xmlns:a16="http://schemas.microsoft.com/office/drawing/2014/main" id="{FF79B454-DF18-4665-B4D1-DFF30FAE500F}"/>
                </a:ext>
              </a:extLst>
            </p:cNvPr>
            <p:cNvSpPr>
              <a:spLocks/>
            </p:cNvSpPr>
            <p:nvPr/>
          </p:nvSpPr>
          <p:spPr bwMode="auto">
            <a:xfrm>
              <a:off x="4803" y="3066"/>
              <a:ext cx="1062" cy="962"/>
            </a:xfrm>
            <a:custGeom>
              <a:avLst/>
              <a:gdLst>
                <a:gd name="T0" fmla="*/ 1638 w 3186"/>
                <a:gd name="T1" fmla="*/ 3 h 2886"/>
                <a:gd name="T2" fmla="*/ 1721 w 3186"/>
                <a:gd name="T3" fmla="*/ 29 h 2886"/>
                <a:gd name="T4" fmla="*/ 1790 w 3186"/>
                <a:gd name="T5" fmla="*/ 79 h 2886"/>
                <a:gd name="T6" fmla="*/ 1841 w 3186"/>
                <a:gd name="T7" fmla="*/ 146 h 2886"/>
                <a:gd name="T8" fmla="*/ 1869 w 3186"/>
                <a:gd name="T9" fmla="*/ 227 h 2886"/>
                <a:gd name="T10" fmla="*/ 1959 w 3186"/>
                <a:gd name="T11" fmla="*/ 294 h 2886"/>
                <a:gd name="T12" fmla="*/ 2119 w 3186"/>
                <a:gd name="T13" fmla="*/ 356 h 2886"/>
                <a:gd name="T14" fmla="*/ 2267 w 3186"/>
                <a:gd name="T15" fmla="*/ 439 h 2886"/>
                <a:gd name="T16" fmla="*/ 2402 w 3186"/>
                <a:gd name="T17" fmla="*/ 541 h 2886"/>
                <a:gd name="T18" fmla="*/ 2521 w 3186"/>
                <a:gd name="T19" fmla="*/ 661 h 2886"/>
                <a:gd name="T20" fmla="*/ 2623 w 3186"/>
                <a:gd name="T21" fmla="*/ 794 h 2886"/>
                <a:gd name="T22" fmla="*/ 2706 w 3186"/>
                <a:gd name="T23" fmla="*/ 943 h 2886"/>
                <a:gd name="T24" fmla="*/ 2766 w 3186"/>
                <a:gd name="T25" fmla="*/ 1102 h 2886"/>
                <a:gd name="T26" fmla="*/ 2805 w 3186"/>
                <a:gd name="T27" fmla="*/ 1272 h 2886"/>
                <a:gd name="T28" fmla="*/ 2818 w 3186"/>
                <a:gd name="T29" fmla="*/ 1450 h 2886"/>
                <a:gd name="T30" fmla="*/ 2868 w 3186"/>
                <a:gd name="T31" fmla="*/ 2267 h 2886"/>
                <a:gd name="T32" fmla="*/ 2961 w 3186"/>
                <a:gd name="T33" fmla="*/ 2293 h 2886"/>
                <a:gd name="T34" fmla="*/ 3043 w 3186"/>
                <a:gd name="T35" fmla="*/ 2341 h 2886"/>
                <a:gd name="T36" fmla="*/ 3109 w 3186"/>
                <a:gd name="T37" fmla="*/ 2406 h 2886"/>
                <a:gd name="T38" fmla="*/ 3158 w 3186"/>
                <a:gd name="T39" fmla="*/ 2487 h 2886"/>
                <a:gd name="T40" fmla="*/ 3183 w 3186"/>
                <a:gd name="T41" fmla="*/ 2579 h 2886"/>
                <a:gd name="T42" fmla="*/ 3186 w 3186"/>
                <a:gd name="T43" fmla="*/ 2886 h 2886"/>
                <a:gd name="T44" fmla="*/ 0 w 3186"/>
                <a:gd name="T45" fmla="*/ 2629 h 2886"/>
                <a:gd name="T46" fmla="*/ 14 w 3186"/>
                <a:gd name="T47" fmla="*/ 2532 h 2886"/>
                <a:gd name="T48" fmla="*/ 50 w 3186"/>
                <a:gd name="T49" fmla="*/ 2445 h 2886"/>
                <a:gd name="T50" fmla="*/ 109 w 3186"/>
                <a:gd name="T51" fmla="*/ 2371 h 2886"/>
                <a:gd name="T52" fmla="*/ 183 w 3186"/>
                <a:gd name="T53" fmla="*/ 2313 h 2886"/>
                <a:gd name="T54" fmla="*/ 271 w 3186"/>
                <a:gd name="T55" fmla="*/ 2277 h 2886"/>
                <a:gd name="T56" fmla="*/ 369 w 3186"/>
                <a:gd name="T57" fmla="*/ 2264 h 2886"/>
                <a:gd name="T58" fmla="*/ 373 w 3186"/>
                <a:gd name="T59" fmla="*/ 1360 h 2886"/>
                <a:gd name="T60" fmla="*/ 398 w 3186"/>
                <a:gd name="T61" fmla="*/ 1186 h 2886"/>
                <a:gd name="T62" fmla="*/ 448 w 3186"/>
                <a:gd name="T63" fmla="*/ 1022 h 2886"/>
                <a:gd name="T64" fmla="*/ 520 w 3186"/>
                <a:gd name="T65" fmla="*/ 867 h 2886"/>
                <a:gd name="T66" fmla="*/ 612 w 3186"/>
                <a:gd name="T67" fmla="*/ 725 h 2886"/>
                <a:gd name="T68" fmla="*/ 723 w 3186"/>
                <a:gd name="T69" fmla="*/ 599 h 2886"/>
                <a:gd name="T70" fmla="*/ 850 w 3186"/>
                <a:gd name="T71" fmla="*/ 488 h 2886"/>
                <a:gd name="T72" fmla="*/ 992 w 3186"/>
                <a:gd name="T73" fmla="*/ 395 h 2886"/>
                <a:gd name="T74" fmla="*/ 1147 w 3186"/>
                <a:gd name="T75" fmla="*/ 322 h 2886"/>
                <a:gd name="T76" fmla="*/ 1313 w 3186"/>
                <a:gd name="T77" fmla="*/ 272 h 2886"/>
                <a:gd name="T78" fmla="*/ 1329 w 3186"/>
                <a:gd name="T79" fmla="*/ 186 h 2886"/>
                <a:gd name="T80" fmla="*/ 1369 w 3186"/>
                <a:gd name="T81" fmla="*/ 111 h 2886"/>
                <a:gd name="T82" fmla="*/ 1430 w 3186"/>
                <a:gd name="T83" fmla="*/ 52 h 2886"/>
                <a:gd name="T84" fmla="*/ 1507 w 3186"/>
                <a:gd name="T85" fmla="*/ 14 h 2886"/>
                <a:gd name="T86" fmla="*/ 1594 w 3186"/>
                <a:gd name="T87" fmla="*/ 0 h 28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186" h="2886">
                  <a:moveTo>
                    <a:pt x="1594" y="0"/>
                  </a:moveTo>
                  <a:lnTo>
                    <a:pt x="1638" y="3"/>
                  </a:lnTo>
                  <a:lnTo>
                    <a:pt x="1682" y="14"/>
                  </a:lnTo>
                  <a:lnTo>
                    <a:pt x="1721" y="29"/>
                  </a:lnTo>
                  <a:lnTo>
                    <a:pt x="1757" y="52"/>
                  </a:lnTo>
                  <a:lnTo>
                    <a:pt x="1790" y="79"/>
                  </a:lnTo>
                  <a:lnTo>
                    <a:pt x="1818" y="111"/>
                  </a:lnTo>
                  <a:lnTo>
                    <a:pt x="1841" y="146"/>
                  </a:lnTo>
                  <a:lnTo>
                    <a:pt x="1858" y="186"/>
                  </a:lnTo>
                  <a:lnTo>
                    <a:pt x="1869" y="227"/>
                  </a:lnTo>
                  <a:lnTo>
                    <a:pt x="1874" y="272"/>
                  </a:lnTo>
                  <a:lnTo>
                    <a:pt x="1959" y="294"/>
                  </a:lnTo>
                  <a:lnTo>
                    <a:pt x="2040" y="322"/>
                  </a:lnTo>
                  <a:lnTo>
                    <a:pt x="2119" y="356"/>
                  </a:lnTo>
                  <a:lnTo>
                    <a:pt x="2194" y="395"/>
                  </a:lnTo>
                  <a:lnTo>
                    <a:pt x="2267" y="439"/>
                  </a:lnTo>
                  <a:lnTo>
                    <a:pt x="2337" y="488"/>
                  </a:lnTo>
                  <a:lnTo>
                    <a:pt x="2402" y="541"/>
                  </a:lnTo>
                  <a:lnTo>
                    <a:pt x="2464" y="599"/>
                  </a:lnTo>
                  <a:lnTo>
                    <a:pt x="2521" y="661"/>
                  </a:lnTo>
                  <a:lnTo>
                    <a:pt x="2575" y="725"/>
                  </a:lnTo>
                  <a:lnTo>
                    <a:pt x="2623" y="794"/>
                  </a:lnTo>
                  <a:lnTo>
                    <a:pt x="2667" y="867"/>
                  </a:lnTo>
                  <a:lnTo>
                    <a:pt x="2706" y="943"/>
                  </a:lnTo>
                  <a:lnTo>
                    <a:pt x="2739" y="1022"/>
                  </a:lnTo>
                  <a:lnTo>
                    <a:pt x="2766" y="1102"/>
                  </a:lnTo>
                  <a:lnTo>
                    <a:pt x="2789" y="1186"/>
                  </a:lnTo>
                  <a:lnTo>
                    <a:pt x="2805" y="1272"/>
                  </a:lnTo>
                  <a:lnTo>
                    <a:pt x="2814" y="1360"/>
                  </a:lnTo>
                  <a:lnTo>
                    <a:pt x="2818" y="1450"/>
                  </a:lnTo>
                  <a:lnTo>
                    <a:pt x="2818" y="2264"/>
                  </a:lnTo>
                  <a:lnTo>
                    <a:pt x="2868" y="2267"/>
                  </a:lnTo>
                  <a:lnTo>
                    <a:pt x="2916" y="2277"/>
                  </a:lnTo>
                  <a:lnTo>
                    <a:pt x="2961" y="2293"/>
                  </a:lnTo>
                  <a:lnTo>
                    <a:pt x="3004" y="2313"/>
                  </a:lnTo>
                  <a:lnTo>
                    <a:pt x="3043" y="2341"/>
                  </a:lnTo>
                  <a:lnTo>
                    <a:pt x="3079" y="2371"/>
                  </a:lnTo>
                  <a:lnTo>
                    <a:pt x="3109" y="2406"/>
                  </a:lnTo>
                  <a:lnTo>
                    <a:pt x="3136" y="2445"/>
                  </a:lnTo>
                  <a:lnTo>
                    <a:pt x="3158" y="2487"/>
                  </a:lnTo>
                  <a:lnTo>
                    <a:pt x="3174" y="2532"/>
                  </a:lnTo>
                  <a:lnTo>
                    <a:pt x="3183" y="2579"/>
                  </a:lnTo>
                  <a:lnTo>
                    <a:pt x="3186" y="2629"/>
                  </a:lnTo>
                  <a:lnTo>
                    <a:pt x="3186" y="2886"/>
                  </a:lnTo>
                  <a:lnTo>
                    <a:pt x="0" y="2886"/>
                  </a:lnTo>
                  <a:lnTo>
                    <a:pt x="0" y="2629"/>
                  </a:lnTo>
                  <a:lnTo>
                    <a:pt x="3" y="2579"/>
                  </a:lnTo>
                  <a:lnTo>
                    <a:pt x="14" y="2532"/>
                  </a:lnTo>
                  <a:lnTo>
                    <a:pt x="30" y="2487"/>
                  </a:lnTo>
                  <a:lnTo>
                    <a:pt x="50" y="2445"/>
                  </a:lnTo>
                  <a:lnTo>
                    <a:pt x="78" y="2406"/>
                  </a:lnTo>
                  <a:lnTo>
                    <a:pt x="109" y="2371"/>
                  </a:lnTo>
                  <a:lnTo>
                    <a:pt x="144" y="2341"/>
                  </a:lnTo>
                  <a:lnTo>
                    <a:pt x="183" y="2313"/>
                  </a:lnTo>
                  <a:lnTo>
                    <a:pt x="225" y="2293"/>
                  </a:lnTo>
                  <a:lnTo>
                    <a:pt x="271" y="2277"/>
                  </a:lnTo>
                  <a:lnTo>
                    <a:pt x="319" y="2267"/>
                  </a:lnTo>
                  <a:lnTo>
                    <a:pt x="369" y="2264"/>
                  </a:lnTo>
                  <a:lnTo>
                    <a:pt x="369" y="1450"/>
                  </a:lnTo>
                  <a:lnTo>
                    <a:pt x="373" y="1360"/>
                  </a:lnTo>
                  <a:lnTo>
                    <a:pt x="382" y="1272"/>
                  </a:lnTo>
                  <a:lnTo>
                    <a:pt x="398" y="1186"/>
                  </a:lnTo>
                  <a:lnTo>
                    <a:pt x="420" y="1102"/>
                  </a:lnTo>
                  <a:lnTo>
                    <a:pt x="448" y="1022"/>
                  </a:lnTo>
                  <a:lnTo>
                    <a:pt x="482" y="943"/>
                  </a:lnTo>
                  <a:lnTo>
                    <a:pt x="520" y="867"/>
                  </a:lnTo>
                  <a:lnTo>
                    <a:pt x="564" y="794"/>
                  </a:lnTo>
                  <a:lnTo>
                    <a:pt x="612" y="725"/>
                  </a:lnTo>
                  <a:lnTo>
                    <a:pt x="666" y="661"/>
                  </a:lnTo>
                  <a:lnTo>
                    <a:pt x="723" y="599"/>
                  </a:lnTo>
                  <a:lnTo>
                    <a:pt x="785" y="541"/>
                  </a:lnTo>
                  <a:lnTo>
                    <a:pt x="850" y="488"/>
                  </a:lnTo>
                  <a:lnTo>
                    <a:pt x="920" y="439"/>
                  </a:lnTo>
                  <a:lnTo>
                    <a:pt x="992" y="395"/>
                  </a:lnTo>
                  <a:lnTo>
                    <a:pt x="1068" y="356"/>
                  </a:lnTo>
                  <a:lnTo>
                    <a:pt x="1147" y="322"/>
                  </a:lnTo>
                  <a:lnTo>
                    <a:pt x="1229" y="294"/>
                  </a:lnTo>
                  <a:lnTo>
                    <a:pt x="1313" y="272"/>
                  </a:lnTo>
                  <a:lnTo>
                    <a:pt x="1318" y="227"/>
                  </a:lnTo>
                  <a:lnTo>
                    <a:pt x="1329" y="186"/>
                  </a:lnTo>
                  <a:lnTo>
                    <a:pt x="1346" y="146"/>
                  </a:lnTo>
                  <a:lnTo>
                    <a:pt x="1369" y="111"/>
                  </a:lnTo>
                  <a:lnTo>
                    <a:pt x="1397" y="79"/>
                  </a:lnTo>
                  <a:lnTo>
                    <a:pt x="1430" y="52"/>
                  </a:lnTo>
                  <a:lnTo>
                    <a:pt x="1467" y="29"/>
                  </a:lnTo>
                  <a:lnTo>
                    <a:pt x="1507" y="14"/>
                  </a:lnTo>
                  <a:lnTo>
                    <a:pt x="1549" y="3"/>
                  </a:lnTo>
                  <a:lnTo>
                    <a:pt x="159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sp>
          <p:nvSpPr>
            <p:cNvPr id="68" name="Freeform 147">
              <a:extLst>
                <a:ext uri="{FF2B5EF4-FFF2-40B4-BE49-F238E27FC236}">
                  <a16:creationId xmlns:a16="http://schemas.microsoft.com/office/drawing/2014/main" id="{6EF79271-1F0A-4D03-AECD-E3DBB81C30DE}"/>
                </a:ext>
              </a:extLst>
            </p:cNvPr>
            <p:cNvSpPr>
              <a:spLocks/>
            </p:cNvSpPr>
            <p:nvPr/>
          </p:nvSpPr>
          <p:spPr bwMode="auto">
            <a:xfrm>
              <a:off x="5163" y="4100"/>
              <a:ext cx="342" cy="128"/>
            </a:xfrm>
            <a:custGeom>
              <a:avLst/>
              <a:gdLst>
                <a:gd name="T0" fmla="*/ 0 w 1026"/>
                <a:gd name="T1" fmla="*/ 0 h 385"/>
                <a:gd name="T2" fmla="*/ 1026 w 1026"/>
                <a:gd name="T3" fmla="*/ 0 h 385"/>
                <a:gd name="T4" fmla="*/ 1008 w 1026"/>
                <a:gd name="T5" fmla="*/ 54 h 385"/>
                <a:gd name="T6" fmla="*/ 983 w 1026"/>
                <a:gd name="T7" fmla="*/ 106 h 385"/>
                <a:gd name="T8" fmla="*/ 954 w 1026"/>
                <a:gd name="T9" fmla="*/ 154 h 385"/>
                <a:gd name="T10" fmla="*/ 920 w 1026"/>
                <a:gd name="T11" fmla="*/ 199 h 385"/>
                <a:gd name="T12" fmla="*/ 881 w 1026"/>
                <a:gd name="T13" fmla="*/ 239 h 385"/>
                <a:gd name="T14" fmla="*/ 837 w 1026"/>
                <a:gd name="T15" fmla="*/ 276 h 385"/>
                <a:gd name="T16" fmla="*/ 790 w 1026"/>
                <a:gd name="T17" fmla="*/ 308 h 385"/>
                <a:gd name="T18" fmla="*/ 741 w 1026"/>
                <a:gd name="T19" fmla="*/ 335 h 385"/>
                <a:gd name="T20" fmla="*/ 687 w 1026"/>
                <a:gd name="T21" fmla="*/ 357 h 385"/>
                <a:gd name="T22" fmla="*/ 633 w 1026"/>
                <a:gd name="T23" fmla="*/ 371 h 385"/>
                <a:gd name="T24" fmla="*/ 574 w 1026"/>
                <a:gd name="T25" fmla="*/ 382 h 385"/>
                <a:gd name="T26" fmla="*/ 514 w 1026"/>
                <a:gd name="T27" fmla="*/ 385 h 385"/>
                <a:gd name="T28" fmla="*/ 453 w 1026"/>
                <a:gd name="T29" fmla="*/ 382 h 385"/>
                <a:gd name="T30" fmla="*/ 396 w 1026"/>
                <a:gd name="T31" fmla="*/ 371 h 385"/>
                <a:gd name="T32" fmla="*/ 340 w 1026"/>
                <a:gd name="T33" fmla="*/ 357 h 385"/>
                <a:gd name="T34" fmla="*/ 286 w 1026"/>
                <a:gd name="T35" fmla="*/ 335 h 385"/>
                <a:gd name="T36" fmla="*/ 236 w 1026"/>
                <a:gd name="T37" fmla="*/ 308 h 385"/>
                <a:gd name="T38" fmla="*/ 190 w 1026"/>
                <a:gd name="T39" fmla="*/ 276 h 385"/>
                <a:gd name="T40" fmla="*/ 146 w 1026"/>
                <a:gd name="T41" fmla="*/ 239 h 385"/>
                <a:gd name="T42" fmla="*/ 107 w 1026"/>
                <a:gd name="T43" fmla="*/ 199 h 385"/>
                <a:gd name="T44" fmla="*/ 73 w 1026"/>
                <a:gd name="T45" fmla="*/ 154 h 385"/>
                <a:gd name="T46" fmla="*/ 43 w 1026"/>
                <a:gd name="T47" fmla="*/ 106 h 385"/>
                <a:gd name="T48" fmla="*/ 19 w 1026"/>
                <a:gd name="T49" fmla="*/ 54 h 385"/>
                <a:gd name="T50" fmla="*/ 0 w 1026"/>
                <a:gd name="T51" fmla="*/ 0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026" h="385">
                  <a:moveTo>
                    <a:pt x="0" y="0"/>
                  </a:moveTo>
                  <a:lnTo>
                    <a:pt x="1026" y="0"/>
                  </a:lnTo>
                  <a:lnTo>
                    <a:pt x="1008" y="54"/>
                  </a:lnTo>
                  <a:lnTo>
                    <a:pt x="983" y="106"/>
                  </a:lnTo>
                  <a:lnTo>
                    <a:pt x="954" y="154"/>
                  </a:lnTo>
                  <a:lnTo>
                    <a:pt x="920" y="199"/>
                  </a:lnTo>
                  <a:lnTo>
                    <a:pt x="881" y="239"/>
                  </a:lnTo>
                  <a:lnTo>
                    <a:pt x="837" y="276"/>
                  </a:lnTo>
                  <a:lnTo>
                    <a:pt x="790" y="308"/>
                  </a:lnTo>
                  <a:lnTo>
                    <a:pt x="741" y="335"/>
                  </a:lnTo>
                  <a:lnTo>
                    <a:pt x="687" y="357"/>
                  </a:lnTo>
                  <a:lnTo>
                    <a:pt x="633" y="371"/>
                  </a:lnTo>
                  <a:lnTo>
                    <a:pt x="574" y="382"/>
                  </a:lnTo>
                  <a:lnTo>
                    <a:pt x="514" y="385"/>
                  </a:lnTo>
                  <a:lnTo>
                    <a:pt x="453" y="382"/>
                  </a:lnTo>
                  <a:lnTo>
                    <a:pt x="396" y="371"/>
                  </a:lnTo>
                  <a:lnTo>
                    <a:pt x="340" y="357"/>
                  </a:lnTo>
                  <a:lnTo>
                    <a:pt x="286" y="335"/>
                  </a:lnTo>
                  <a:lnTo>
                    <a:pt x="236" y="308"/>
                  </a:lnTo>
                  <a:lnTo>
                    <a:pt x="190" y="276"/>
                  </a:lnTo>
                  <a:lnTo>
                    <a:pt x="146" y="239"/>
                  </a:lnTo>
                  <a:lnTo>
                    <a:pt x="107" y="199"/>
                  </a:lnTo>
                  <a:lnTo>
                    <a:pt x="73" y="154"/>
                  </a:lnTo>
                  <a:lnTo>
                    <a:pt x="43" y="106"/>
                  </a:lnTo>
                  <a:lnTo>
                    <a:pt x="19" y="54"/>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Source Sans Pro" panose="020B0503030403020204" pitchFamily="34" charset="0"/>
              </a:endParaRPr>
            </a:p>
          </p:txBody>
        </p:sp>
      </p:grpSp>
      <p:sp>
        <p:nvSpPr>
          <p:cNvPr id="46" name="Rectangle 45">
            <a:extLst>
              <a:ext uri="{FF2B5EF4-FFF2-40B4-BE49-F238E27FC236}">
                <a16:creationId xmlns:a16="http://schemas.microsoft.com/office/drawing/2014/main" id="{40DBAC81-888E-4DDE-AFA3-906E43EC947B}"/>
              </a:ext>
            </a:extLst>
          </p:cNvPr>
          <p:cNvSpPr/>
          <p:nvPr/>
        </p:nvSpPr>
        <p:spPr>
          <a:xfrm>
            <a:off x="1865573" y="4729106"/>
            <a:ext cx="2373918" cy="1107996"/>
          </a:xfrm>
          <a:prstGeom prst="rect">
            <a:avLst/>
          </a:prstGeom>
          <a:ln>
            <a:noFill/>
          </a:ln>
        </p:spPr>
        <p:txBody>
          <a:bodyPr wrap="square" lIns="0" tIns="0" rIns="0" bIns="0">
            <a:spAutoFit/>
          </a:bodyPr>
          <a:lstStyle/>
          <a:p>
            <a:pPr algn="ctr">
              <a:lnSpc>
                <a:spcPct val="150000"/>
              </a:lnSpc>
            </a:pPr>
            <a:r>
              <a:rPr lang="en-US" sz="1200" dirty="0">
                <a:solidFill>
                  <a:schemeClr val="tx2">
                    <a:lumMod val="50000"/>
                  </a:schemeClr>
                </a:solidFill>
                <a:latin typeface="Source Sans Pro" panose="020B0503030403020204" pitchFamily="34" charset="0"/>
                <a:ea typeface="Source Sans Pro" panose="020B0503030403020204" pitchFamily="34" charset="0"/>
              </a:rPr>
              <a:t>Interactively coordinate proactive e-commerce via process centric "outside the box" thinking. Completely</a:t>
            </a:r>
          </a:p>
        </p:txBody>
      </p:sp>
      <p:sp>
        <p:nvSpPr>
          <p:cNvPr id="70" name="Rectangle 69">
            <a:extLst>
              <a:ext uri="{FF2B5EF4-FFF2-40B4-BE49-F238E27FC236}">
                <a16:creationId xmlns:a16="http://schemas.microsoft.com/office/drawing/2014/main" id="{9BFBEF9D-0F77-4B04-8ABF-3EA1F5DB6485}"/>
              </a:ext>
            </a:extLst>
          </p:cNvPr>
          <p:cNvSpPr/>
          <p:nvPr/>
        </p:nvSpPr>
        <p:spPr>
          <a:xfrm>
            <a:off x="5033732" y="4729105"/>
            <a:ext cx="2373918" cy="1107996"/>
          </a:xfrm>
          <a:prstGeom prst="rect">
            <a:avLst/>
          </a:prstGeom>
          <a:ln>
            <a:noFill/>
          </a:ln>
        </p:spPr>
        <p:txBody>
          <a:bodyPr wrap="square" lIns="0" tIns="0" rIns="0" bIns="0">
            <a:spAutoFit/>
          </a:bodyPr>
          <a:lstStyle/>
          <a:p>
            <a:pPr algn="ctr">
              <a:lnSpc>
                <a:spcPct val="150000"/>
              </a:lnSpc>
            </a:pPr>
            <a:r>
              <a:rPr lang="en-US" sz="1200" dirty="0">
                <a:solidFill>
                  <a:schemeClr val="tx2">
                    <a:lumMod val="50000"/>
                  </a:schemeClr>
                </a:solidFill>
                <a:latin typeface="Source Sans Pro" panose="020B0503030403020204" pitchFamily="34" charset="0"/>
                <a:ea typeface="Source Sans Pro" panose="020B0503030403020204" pitchFamily="34" charset="0"/>
              </a:rPr>
              <a:t>Interactively coordinate proactive e-commerce via process centric "outside the box" thinking. Completely</a:t>
            </a:r>
          </a:p>
        </p:txBody>
      </p:sp>
      <p:sp>
        <p:nvSpPr>
          <p:cNvPr id="71" name="Rectangle 70">
            <a:extLst>
              <a:ext uri="{FF2B5EF4-FFF2-40B4-BE49-F238E27FC236}">
                <a16:creationId xmlns:a16="http://schemas.microsoft.com/office/drawing/2014/main" id="{1D0920CE-9020-435C-A880-879F181BABD4}"/>
              </a:ext>
            </a:extLst>
          </p:cNvPr>
          <p:cNvSpPr/>
          <p:nvPr/>
        </p:nvSpPr>
        <p:spPr>
          <a:xfrm>
            <a:off x="8201891" y="4729104"/>
            <a:ext cx="2373918" cy="1107996"/>
          </a:xfrm>
          <a:prstGeom prst="rect">
            <a:avLst/>
          </a:prstGeom>
          <a:ln>
            <a:noFill/>
          </a:ln>
        </p:spPr>
        <p:txBody>
          <a:bodyPr wrap="square" lIns="0" tIns="0" rIns="0" bIns="0">
            <a:spAutoFit/>
          </a:bodyPr>
          <a:lstStyle/>
          <a:p>
            <a:pPr algn="ctr">
              <a:lnSpc>
                <a:spcPct val="150000"/>
              </a:lnSpc>
            </a:pPr>
            <a:r>
              <a:rPr lang="en-US" sz="1200" dirty="0">
                <a:solidFill>
                  <a:schemeClr val="tx2">
                    <a:lumMod val="50000"/>
                  </a:schemeClr>
                </a:solidFill>
                <a:latin typeface="Source Sans Pro" panose="020B0503030403020204" pitchFamily="34" charset="0"/>
                <a:ea typeface="Source Sans Pro" panose="020B0503030403020204" pitchFamily="34" charset="0"/>
              </a:rPr>
              <a:t>Interactively coordinate proactive e-commerce via process centric "outside the box" thinking. Completely</a:t>
            </a:r>
          </a:p>
        </p:txBody>
      </p:sp>
      <p:sp>
        <p:nvSpPr>
          <p:cNvPr id="32" name="Freeform 31"/>
          <p:cNvSpPr/>
          <p:nvPr/>
        </p:nvSpPr>
        <p:spPr>
          <a:xfrm>
            <a:off x="0" y="-38727"/>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35"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rot="16200000">
            <a:off x="11150470" y="5394781"/>
            <a:ext cx="1290738" cy="230832"/>
          </a:xfrm>
          <a:prstGeom prst="rect">
            <a:avLst/>
          </a:prstGeom>
          <a:noFill/>
        </p:spPr>
        <p:txBody>
          <a:bodyPr wrap="none" rtlCol="0">
            <a:spAutoFit/>
          </a:bodyPr>
          <a:lstStyle/>
          <a:p>
            <a:r>
              <a:rPr lang="en-US" sz="900" dirty="0">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39" name="Freeform 38"/>
          <p:cNvSpPr/>
          <p:nvPr/>
        </p:nvSpPr>
        <p:spPr>
          <a:xfrm>
            <a:off x="0" y="-55470"/>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2559628" y="759983"/>
            <a:ext cx="7023076" cy="923330"/>
          </a:xfrm>
          <a:prstGeom prst="rect">
            <a:avLst/>
          </a:prstGeom>
          <a:noFill/>
        </p:spPr>
        <p:txBody>
          <a:bodyPr wrap="none" rtlCol="0">
            <a:spAutoFit/>
          </a:bodyPr>
          <a:lstStyle/>
          <a:p>
            <a:pPr algn="ctr"/>
            <a:r>
              <a:rPr lang="en-US" sz="5400" dirty="0">
                <a:latin typeface="Caveat" pitchFamily="2" charset="0"/>
                <a:cs typeface="Poppins Medium" panose="00000600000000000000" pitchFamily="2" charset="0"/>
              </a:rPr>
              <a:t>THE MAIN INFO GRAPHIC</a:t>
            </a:r>
            <a:endParaRPr lang="en-US" sz="5400" dirty="0">
              <a:latin typeface="Caveat" pitchFamily="2" charset="0"/>
              <a:cs typeface="Poppins Light" panose="00000400000000000000" pitchFamily="2" charset="0"/>
            </a:endParaRPr>
          </a:p>
        </p:txBody>
      </p:sp>
      <p:grpSp>
        <p:nvGrpSpPr>
          <p:cNvPr id="41" name="Group 40"/>
          <p:cNvGrpSpPr/>
          <p:nvPr/>
        </p:nvGrpSpPr>
        <p:grpSpPr>
          <a:xfrm>
            <a:off x="5254335" y="1763757"/>
            <a:ext cx="1619220" cy="45719"/>
            <a:chOff x="4325881" y="1562407"/>
            <a:chExt cx="1619220" cy="45719"/>
          </a:xfrm>
          <a:solidFill>
            <a:schemeClr val="accent4"/>
          </a:solidFill>
        </p:grpSpPr>
        <p:sp>
          <p:nvSpPr>
            <p:cNvPr id="42" name="Rounded Rectangle 41"/>
            <p:cNvSpPr/>
            <p:nvPr/>
          </p:nvSpPr>
          <p:spPr>
            <a:xfrm>
              <a:off x="4325881" y="1562408"/>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3" name="Rounded Rectangle 42"/>
            <p:cNvSpPr/>
            <p:nvPr/>
          </p:nvSpPr>
          <p:spPr>
            <a:xfrm>
              <a:off x="5177560" y="1562407"/>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730541093"/>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 name="Rectangle 16"/>
          <p:cNvSpPr>
            <a:spLocks noChangeArrowheads="1"/>
          </p:cNvSpPr>
          <p:nvPr/>
        </p:nvSpPr>
        <p:spPr bwMode="auto">
          <a:xfrm>
            <a:off x="1426738" y="2611959"/>
            <a:ext cx="1582794" cy="550802"/>
          </a:xfrm>
          <a:prstGeom prst="rect">
            <a:avLst/>
          </a:prstGeom>
          <a:solidFill>
            <a:schemeClr val="accent2"/>
          </a:solidFill>
          <a:ln w="12700" cap="flat" cmpd="sng" algn="ctr">
            <a:solidFill>
              <a:srgbClr val="878787">
                <a:lumMod val="20000"/>
                <a:lumOff val="80000"/>
              </a:srgbClr>
            </a:solidFill>
            <a:prstDash val="solid"/>
            <a:miter lim="800000"/>
          </a:ln>
          <a:effectLst/>
        </p:spPr>
        <p:txBody>
          <a:bodyPr t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bg1"/>
                </a:solidFill>
                <a:effectLst/>
                <a:uLnTx/>
                <a:uFillTx/>
                <a:latin typeface="Source Sans Pro" panose="020B0503030403020204" pitchFamily="34" charset="0"/>
                <a:ea typeface="+mn-ea"/>
                <a:cs typeface="+mn-cs"/>
              </a:rPr>
              <a:t>80%</a:t>
            </a:r>
          </a:p>
        </p:txBody>
      </p:sp>
      <p:sp>
        <p:nvSpPr>
          <p:cNvPr id="227" name="TextBox 226"/>
          <p:cNvSpPr txBox="1"/>
          <p:nvPr/>
        </p:nvSpPr>
        <p:spPr>
          <a:xfrm>
            <a:off x="2334403" y="2680589"/>
            <a:ext cx="583814"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d-ID" sz="1200" b="0" i="0" u="none" strike="noStrike" kern="0" cap="none" spc="0" normalizeH="0" baseline="0" noProof="0" dirty="0">
                <a:ln>
                  <a:noFill/>
                </a:ln>
                <a:solidFill>
                  <a:schemeClr val="bg1"/>
                </a:solidFill>
                <a:effectLst/>
                <a:uLnTx/>
                <a:uFillTx/>
                <a:latin typeface="Source Sans Pro" panose="020B0503030403020204" pitchFamily="34" charset="0"/>
              </a:rPr>
              <a:t>Title Here</a:t>
            </a:r>
            <a:endParaRPr kumimoji="0" lang="en-US" sz="1200" b="0" i="0" u="none" strike="noStrike" kern="0" cap="none" spc="0" normalizeH="0" baseline="0" noProof="0" dirty="0">
              <a:ln>
                <a:noFill/>
              </a:ln>
              <a:solidFill>
                <a:schemeClr val="bg1"/>
              </a:solidFill>
              <a:effectLst/>
              <a:uLnTx/>
              <a:uFillTx/>
              <a:latin typeface="Source Sans Pro" panose="020B0503030403020204" pitchFamily="34" charset="0"/>
            </a:endParaRPr>
          </a:p>
        </p:txBody>
      </p:sp>
      <p:sp>
        <p:nvSpPr>
          <p:cNvPr id="228" name="Rectangle 16"/>
          <p:cNvSpPr>
            <a:spLocks noChangeArrowheads="1"/>
          </p:cNvSpPr>
          <p:nvPr/>
        </p:nvSpPr>
        <p:spPr bwMode="auto">
          <a:xfrm>
            <a:off x="3996791" y="2611959"/>
            <a:ext cx="1613176" cy="550802"/>
          </a:xfrm>
          <a:prstGeom prst="rect">
            <a:avLst/>
          </a:prstGeom>
          <a:solidFill>
            <a:schemeClr val="accent4"/>
          </a:solidFill>
          <a:ln w="12700" cap="flat" cmpd="sng" algn="ctr">
            <a:solidFill>
              <a:srgbClr val="878787">
                <a:lumMod val="20000"/>
                <a:lumOff val="80000"/>
              </a:srgbClr>
            </a:solidFill>
            <a:prstDash val="solid"/>
            <a:miter lim="800000"/>
          </a:ln>
          <a:effectLst/>
        </p:spPr>
        <p:txBody>
          <a:bodyPr t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bg1"/>
                </a:solidFill>
                <a:effectLst/>
                <a:uLnTx/>
                <a:uFillTx/>
                <a:latin typeface="Source Sans Pro" panose="020B0503030403020204" pitchFamily="34" charset="0"/>
                <a:ea typeface="+mn-ea"/>
                <a:cs typeface="+mn-cs"/>
              </a:rPr>
              <a:t>60%</a:t>
            </a:r>
          </a:p>
        </p:txBody>
      </p:sp>
      <p:sp>
        <p:nvSpPr>
          <p:cNvPr id="229" name="TextBox 228"/>
          <p:cNvSpPr txBox="1"/>
          <p:nvPr/>
        </p:nvSpPr>
        <p:spPr>
          <a:xfrm>
            <a:off x="4859745" y="2680589"/>
            <a:ext cx="705642"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d-ID" sz="1200" b="0" i="0" u="none" strike="noStrike" kern="0" cap="none" spc="0" normalizeH="0" baseline="0" noProof="0" dirty="0">
                <a:ln>
                  <a:noFill/>
                </a:ln>
                <a:solidFill>
                  <a:schemeClr val="bg1"/>
                </a:solidFill>
                <a:effectLst/>
                <a:uLnTx/>
                <a:uFillTx/>
                <a:latin typeface="Source Sans Pro" panose="020B0503030403020204" pitchFamily="34" charset="0"/>
              </a:rPr>
              <a:t>Tetle here</a:t>
            </a:r>
            <a:endParaRPr kumimoji="0" lang="en-US" sz="1200" b="0" i="0" u="none" strike="noStrike" kern="0" cap="none" spc="0" normalizeH="0" baseline="0" noProof="0" dirty="0">
              <a:ln>
                <a:noFill/>
              </a:ln>
              <a:solidFill>
                <a:schemeClr val="bg1"/>
              </a:solidFill>
              <a:effectLst/>
              <a:uLnTx/>
              <a:uFillTx/>
              <a:latin typeface="Source Sans Pro" panose="020B0503030403020204" pitchFamily="34" charset="0"/>
            </a:endParaRPr>
          </a:p>
        </p:txBody>
      </p:sp>
      <p:sp>
        <p:nvSpPr>
          <p:cNvPr id="230" name="Rectangle 16"/>
          <p:cNvSpPr>
            <a:spLocks noChangeArrowheads="1"/>
          </p:cNvSpPr>
          <p:nvPr/>
        </p:nvSpPr>
        <p:spPr bwMode="auto">
          <a:xfrm>
            <a:off x="6597226" y="2611959"/>
            <a:ext cx="1582794" cy="550802"/>
          </a:xfrm>
          <a:prstGeom prst="rect">
            <a:avLst/>
          </a:prstGeom>
          <a:solidFill>
            <a:schemeClr val="accent2"/>
          </a:solidFill>
          <a:ln w="12700" cap="flat" cmpd="sng" algn="ctr">
            <a:solidFill>
              <a:srgbClr val="878787">
                <a:lumMod val="20000"/>
                <a:lumOff val="80000"/>
              </a:srgbClr>
            </a:solidFill>
            <a:prstDash val="solid"/>
            <a:miter lim="800000"/>
          </a:ln>
          <a:effectLst/>
        </p:spPr>
        <p:txBody>
          <a:bodyPr t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id-ID" sz="3200" b="0" i="0" u="none" strike="noStrike" kern="0" cap="none" spc="0" normalizeH="0" baseline="0" noProof="0" dirty="0">
                <a:ln>
                  <a:noFill/>
                </a:ln>
                <a:solidFill>
                  <a:schemeClr val="bg1"/>
                </a:solidFill>
                <a:effectLst/>
                <a:uLnTx/>
                <a:uFillTx/>
                <a:latin typeface="Source Sans Pro" panose="020B0503030403020204" pitchFamily="34" charset="0"/>
                <a:ea typeface="+mn-ea"/>
                <a:cs typeface="+mn-cs"/>
              </a:rPr>
              <a:t>44</a:t>
            </a:r>
            <a:r>
              <a:rPr kumimoji="0" lang="en-US" sz="3200" b="0" i="0" u="none" strike="noStrike" kern="0" cap="none" spc="0" normalizeH="0" baseline="0" noProof="0" dirty="0">
                <a:ln>
                  <a:noFill/>
                </a:ln>
                <a:solidFill>
                  <a:schemeClr val="bg1"/>
                </a:solidFill>
                <a:effectLst/>
                <a:uLnTx/>
                <a:uFillTx/>
                <a:latin typeface="Source Sans Pro" panose="020B0503030403020204" pitchFamily="34" charset="0"/>
                <a:ea typeface="+mn-ea"/>
                <a:cs typeface="+mn-cs"/>
              </a:rPr>
              <a:t>%</a:t>
            </a:r>
          </a:p>
        </p:txBody>
      </p:sp>
      <p:sp>
        <p:nvSpPr>
          <p:cNvPr id="231" name="TextBox 230"/>
          <p:cNvSpPr txBox="1"/>
          <p:nvPr/>
        </p:nvSpPr>
        <p:spPr>
          <a:xfrm>
            <a:off x="7504891" y="2680589"/>
            <a:ext cx="583814"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d-ID" sz="1200" b="0" i="0" u="none" strike="noStrike" kern="0" cap="none" spc="0" normalizeH="0" baseline="0" noProof="0" dirty="0">
                <a:ln>
                  <a:noFill/>
                </a:ln>
                <a:solidFill>
                  <a:schemeClr val="bg1"/>
                </a:solidFill>
                <a:effectLst/>
                <a:uLnTx/>
                <a:uFillTx/>
                <a:latin typeface="Source Sans Pro" panose="020B0503030403020204" pitchFamily="34" charset="0"/>
              </a:rPr>
              <a:t>Title Here</a:t>
            </a:r>
            <a:endParaRPr kumimoji="0" lang="en-US" sz="1200" b="0" i="0" u="none" strike="noStrike" kern="0" cap="none" spc="0" normalizeH="0" baseline="0" noProof="0" dirty="0">
              <a:ln>
                <a:noFill/>
              </a:ln>
              <a:solidFill>
                <a:schemeClr val="bg1"/>
              </a:solidFill>
              <a:effectLst/>
              <a:uLnTx/>
              <a:uFillTx/>
              <a:latin typeface="Source Sans Pro" panose="020B0503030403020204" pitchFamily="34" charset="0"/>
            </a:endParaRPr>
          </a:p>
        </p:txBody>
      </p:sp>
      <p:sp>
        <p:nvSpPr>
          <p:cNvPr id="232" name="Rectangle 16"/>
          <p:cNvSpPr>
            <a:spLocks noChangeArrowheads="1"/>
          </p:cNvSpPr>
          <p:nvPr/>
        </p:nvSpPr>
        <p:spPr bwMode="auto">
          <a:xfrm>
            <a:off x="9167279" y="2611959"/>
            <a:ext cx="1613176" cy="550802"/>
          </a:xfrm>
          <a:prstGeom prst="rect">
            <a:avLst/>
          </a:prstGeom>
          <a:solidFill>
            <a:schemeClr val="accent4"/>
          </a:solidFill>
          <a:ln w="12700" cap="flat" cmpd="sng" algn="ctr">
            <a:solidFill>
              <a:srgbClr val="878787">
                <a:lumMod val="20000"/>
                <a:lumOff val="80000"/>
              </a:srgbClr>
            </a:solidFill>
            <a:prstDash val="solid"/>
            <a:miter lim="800000"/>
          </a:ln>
          <a:effectLst/>
        </p:spPr>
        <p:txBody>
          <a:bodyPr t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id-ID" sz="3200" b="0" i="0" u="none" strike="noStrike" kern="0" cap="none" spc="0" normalizeH="0" baseline="0" noProof="0" dirty="0">
                <a:ln>
                  <a:noFill/>
                </a:ln>
                <a:solidFill>
                  <a:schemeClr val="bg1"/>
                </a:solidFill>
                <a:effectLst/>
                <a:uLnTx/>
                <a:uFillTx/>
                <a:latin typeface="Source Sans Pro" panose="020B0503030403020204" pitchFamily="34" charset="0"/>
                <a:ea typeface="+mn-ea"/>
                <a:cs typeface="+mn-cs"/>
              </a:rPr>
              <a:t>86</a:t>
            </a:r>
            <a:r>
              <a:rPr kumimoji="0" lang="en-US" sz="3200" b="0" i="0" u="none" strike="noStrike" kern="0" cap="none" spc="0" normalizeH="0" baseline="0" noProof="0" dirty="0">
                <a:ln>
                  <a:noFill/>
                </a:ln>
                <a:solidFill>
                  <a:schemeClr val="bg1"/>
                </a:solidFill>
                <a:effectLst/>
                <a:uLnTx/>
                <a:uFillTx/>
                <a:latin typeface="Source Sans Pro" panose="020B0503030403020204" pitchFamily="34" charset="0"/>
                <a:ea typeface="+mn-ea"/>
                <a:cs typeface="+mn-cs"/>
              </a:rPr>
              <a:t>%</a:t>
            </a:r>
          </a:p>
        </p:txBody>
      </p:sp>
      <p:sp>
        <p:nvSpPr>
          <p:cNvPr id="233" name="TextBox 232"/>
          <p:cNvSpPr txBox="1"/>
          <p:nvPr/>
        </p:nvSpPr>
        <p:spPr>
          <a:xfrm>
            <a:off x="10030233" y="2680589"/>
            <a:ext cx="705642"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d-ID" sz="1200" b="0" i="0" u="none" strike="noStrike" kern="0" cap="none" spc="0" normalizeH="0" baseline="0" noProof="0" dirty="0">
                <a:ln>
                  <a:noFill/>
                </a:ln>
                <a:solidFill>
                  <a:schemeClr val="bg1"/>
                </a:solidFill>
                <a:effectLst/>
                <a:uLnTx/>
                <a:uFillTx/>
                <a:latin typeface="Source Sans Pro" panose="020B0503030403020204" pitchFamily="34" charset="0"/>
              </a:rPr>
              <a:t>Title Here</a:t>
            </a:r>
            <a:endParaRPr kumimoji="0" lang="en-US" sz="1200" b="0" i="0" u="none" strike="noStrike" kern="0" cap="none" spc="0" normalizeH="0" baseline="0" noProof="0" dirty="0">
              <a:ln>
                <a:noFill/>
              </a:ln>
              <a:solidFill>
                <a:schemeClr val="bg1"/>
              </a:solidFill>
              <a:effectLst/>
              <a:uLnTx/>
              <a:uFillTx/>
              <a:latin typeface="Source Sans Pro" panose="020B0503030403020204" pitchFamily="34" charset="0"/>
            </a:endParaRPr>
          </a:p>
        </p:txBody>
      </p:sp>
      <p:sp>
        <p:nvSpPr>
          <p:cNvPr id="242" name="TextBox 241"/>
          <p:cNvSpPr txBox="1"/>
          <p:nvPr/>
        </p:nvSpPr>
        <p:spPr>
          <a:xfrm>
            <a:off x="3763488" y="3289427"/>
            <a:ext cx="2073327" cy="650947"/>
          </a:xfrm>
          <a:prstGeom prst="rect">
            <a:avLst/>
          </a:prstGeom>
          <a:noFill/>
        </p:spPr>
        <p:txBody>
          <a:bodyPr wrap="square" rtlCol="0" anchor="t">
            <a:spAutoFit/>
          </a:bodyPr>
          <a:lstStyle/>
          <a:p>
            <a:pPr algn="ctr">
              <a:lnSpc>
                <a:spcPct val="110000"/>
              </a:lnSpc>
            </a:pPr>
            <a:r>
              <a:rPr lang="en-US" sz="1100" dirty="0">
                <a:solidFill>
                  <a:schemeClr val="tx2">
                    <a:lumMod val="50000"/>
                  </a:schemeClr>
                </a:solidFill>
                <a:latin typeface="Source Sans Pro" panose="020B0503030403020204" pitchFamily="34" charset="0"/>
              </a:rPr>
              <a:t>Nullam convall, orci congue urna, maxim lectus magna id maximus.</a:t>
            </a:r>
          </a:p>
        </p:txBody>
      </p:sp>
      <p:sp>
        <p:nvSpPr>
          <p:cNvPr id="243" name="TextBox 242"/>
          <p:cNvSpPr txBox="1"/>
          <p:nvPr/>
        </p:nvSpPr>
        <p:spPr>
          <a:xfrm>
            <a:off x="1178244" y="3276282"/>
            <a:ext cx="2073327" cy="650947"/>
          </a:xfrm>
          <a:prstGeom prst="rect">
            <a:avLst/>
          </a:prstGeom>
          <a:noFill/>
        </p:spPr>
        <p:txBody>
          <a:bodyPr wrap="square" rtlCol="0" anchor="t">
            <a:spAutoFit/>
          </a:bodyPr>
          <a:lstStyle/>
          <a:p>
            <a:pPr algn="ctr">
              <a:lnSpc>
                <a:spcPct val="110000"/>
              </a:lnSpc>
            </a:pPr>
            <a:r>
              <a:rPr lang="en-US" sz="1100" dirty="0">
                <a:solidFill>
                  <a:schemeClr val="tx2">
                    <a:lumMod val="50000"/>
                  </a:schemeClr>
                </a:solidFill>
                <a:latin typeface="Source Sans Pro" panose="020B0503030403020204" pitchFamily="34" charset="0"/>
              </a:rPr>
              <a:t>Nullam convall, orci congue urna, maxim lectus magna id maximus.</a:t>
            </a:r>
          </a:p>
        </p:txBody>
      </p:sp>
      <p:sp>
        <p:nvSpPr>
          <p:cNvPr id="244" name="TextBox 243"/>
          <p:cNvSpPr txBox="1"/>
          <p:nvPr/>
        </p:nvSpPr>
        <p:spPr>
          <a:xfrm>
            <a:off x="6351959" y="3289427"/>
            <a:ext cx="2073327" cy="650947"/>
          </a:xfrm>
          <a:prstGeom prst="rect">
            <a:avLst/>
          </a:prstGeom>
          <a:noFill/>
        </p:spPr>
        <p:txBody>
          <a:bodyPr wrap="square" rtlCol="0" anchor="t">
            <a:spAutoFit/>
          </a:bodyPr>
          <a:lstStyle/>
          <a:p>
            <a:pPr algn="ctr">
              <a:lnSpc>
                <a:spcPct val="110000"/>
              </a:lnSpc>
            </a:pPr>
            <a:r>
              <a:rPr lang="en-US" sz="1100" dirty="0">
                <a:solidFill>
                  <a:schemeClr val="tx2">
                    <a:lumMod val="50000"/>
                  </a:schemeClr>
                </a:solidFill>
                <a:latin typeface="Source Sans Pro" panose="020B0503030403020204" pitchFamily="34" charset="0"/>
              </a:rPr>
              <a:t>Nullam convall, orci congue urna, maxim lectus magna id maximus.</a:t>
            </a:r>
          </a:p>
        </p:txBody>
      </p:sp>
      <p:sp>
        <p:nvSpPr>
          <p:cNvPr id="245" name="TextBox 244"/>
          <p:cNvSpPr txBox="1"/>
          <p:nvPr/>
        </p:nvSpPr>
        <p:spPr>
          <a:xfrm>
            <a:off x="8940431" y="3289427"/>
            <a:ext cx="2073327" cy="650947"/>
          </a:xfrm>
          <a:prstGeom prst="rect">
            <a:avLst/>
          </a:prstGeom>
          <a:noFill/>
        </p:spPr>
        <p:txBody>
          <a:bodyPr wrap="square" rtlCol="0" anchor="t">
            <a:spAutoFit/>
          </a:bodyPr>
          <a:lstStyle/>
          <a:p>
            <a:pPr algn="ctr">
              <a:lnSpc>
                <a:spcPct val="110000"/>
              </a:lnSpc>
            </a:pPr>
            <a:r>
              <a:rPr lang="en-US" sz="1100" dirty="0">
                <a:solidFill>
                  <a:schemeClr val="tx2">
                    <a:lumMod val="50000"/>
                  </a:schemeClr>
                </a:solidFill>
                <a:latin typeface="Source Sans Pro" panose="020B0503030403020204" pitchFamily="34" charset="0"/>
              </a:rPr>
              <a:t>Nullam convall, orci congue urna, maxim lectus magna id maximus.</a:t>
            </a:r>
          </a:p>
        </p:txBody>
      </p:sp>
      <p:sp>
        <p:nvSpPr>
          <p:cNvPr id="102" name="Rectangle 16">
            <a:extLst>
              <a:ext uri="{FF2B5EF4-FFF2-40B4-BE49-F238E27FC236}">
                <a16:creationId xmlns:a16="http://schemas.microsoft.com/office/drawing/2014/main" id="{40CC20D9-93BE-4C43-9816-CF127060DA22}"/>
              </a:ext>
            </a:extLst>
          </p:cNvPr>
          <p:cNvSpPr>
            <a:spLocks noChangeArrowheads="1"/>
          </p:cNvSpPr>
          <p:nvPr/>
        </p:nvSpPr>
        <p:spPr bwMode="auto">
          <a:xfrm>
            <a:off x="1398715" y="4418988"/>
            <a:ext cx="1582794" cy="550802"/>
          </a:xfrm>
          <a:prstGeom prst="rect">
            <a:avLst/>
          </a:prstGeom>
          <a:solidFill>
            <a:schemeClr val="accent4"/>
          </a:solidFill>
          <a:ln w="12700" cap="flat" cmpd="sng" algn="ctr">
            <a:solidFill>
              <a:srgbClr val="878787">
                <a:lumMod val="20000"/>
                <a:lumOff val="80000"/>
              </a:srgbClr>
            </a:solidFill>
            <a:prstDash val="solid"/>
            <a:miter lim="800000"/>
          </a:ln>
          <a:effectLst/>
        </p:spPr>
        <p:txBody>
          <a:bodyPr t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id-ID" sz="3200" b="0" i="0" u="none" strike="noStrike" kern="0" cap="none" spc="0" normalizeH="0" baseline="0" noProof="0" dirty="0">
                <a:ln>
                  <a:noFill/>
                </a:ln>
                <a:solidFill>
                  <a:schemeClr val="bg1"/>
                </a:solidFill>
                <a:effectLst/>
                <a:uLnTx/>
                <a:uFillTx/>
                <a:latin typeface="Source Sans Pro" panose="020B0503030403020204" pitchFamily="34" charset="0"/>
                <a:ea typeface="+mn-ea"/>
                <a:cs typeface="+mn-cs"/>
              </a:rPr>
              <a:t>14</a:t>
            </a:r>
            <a:r>
              <a:rPr kumimoji="0" lang="en-US" sz="3200" b="0" i="0" u="none" strike="noStrike" kern="0" cap="none" spc="0" normalizeH="0" baseline="0" noProof="0" dirty="0">
                <a:ln>
                  <a:noFill/>
                </a:ln>
                <a:solidFill>
                  <a:schemeClr val="bg1"/>
                </a:solidFill>
                <a:effectLst/>
                <a:uLnTx/>
                <a:uFillTx/>
                <a:latin typeface="Source Sans Pro" panose="020B0503030403020204" pitchFamily="34" charset="0"/>
                <a:ea typeface="+mn-ea"/>
                <a:cs typeface="+mn-cs"/>
              </a:rPr>
              <a:t>%</a:t>
            </a:r>
          </a:p>
        </p:txBody>
      </p:sp>
      <p:sp>
        <p:nvSpPr>
          <p:cNvPr id="103" name="TextBox 102">
            <a:extLst>
              <a:ext uri="{FF2B5EF4-FFF2-40B4-BE49-F238E27FC236}">
                <a16:creationId xmlns:a16="http://schemas.microsoft.com/office/drawing/2014/main" id="{2BDCB32F-2E9C-42D8-9E21-80CE6CF80815}"/>
              </a:ext>
            </a:extLst>
          </p:cNvPr>
          <p:cNvSpPr txBox="1"/>
          <p:nvPr/>
        </p:nvSpPr>
        <p:spPr>
          <a:xfrm>
            <a:off x="2306380" y="4487618"/>
            <a:ext cx="583814"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d-ID" sz="1200" b="0" i="0" u="none" strike="noStrike" kern="0" cap="none" spc="0" normalizeH="0" baseline="0" noProof="0" dirty="0">
                <a:ln>
                  <a:noFill/>
                </a:ln>
                <a:solidFill>
                  <a:schemeClr val="bg1"/>
                </a:solidFill>
                <a:effectLst/>
                <a:uLnTx/>
                <a:uFillTx/>
                <a:latin typeface="Source Sans Pro" panose="020B0503030403020204" pitchFamily="34" charset="0"/>
              </a:rPr>
              <a:t>Title Here</a:t>
            </a:r>
            <a:endParaRPr kumimoji="0" lang="en-US" sz="1200" b="0" i="0" u="none" strike="noStrike" kern="0" cap="none" spc="0" normalizeH="0" baseline="0" noProof="0" dirty="0">
              <a:ln>
                <a:noFill/>
              </a:ln>
              <a:solidFill>
                <a:schemeClr val="bg1"/>
              </a:solidFill>
              <a:effectLst/>
              <a:uLnTx/>
              <a:uFillTx/>
              <a:latin typeface="Source Sans Pro" panose="020B0503030403020204" pitchFamily="34" charset="0"/>
            </a:endParaRPr>
          </a:p>
        </p:txBody>
      </p:sp>
      <p:sp>
        <p:nvSpPr>
          <p:cNvPr id="104" name="Rectangle 16">
            <a:extLst>
              <a:ext uri="{FF2B5EF4-FFF2-40B4-BE49-F238E27FC236}">
                <a16:creationId xmlns:a16="http://schemas.microsoft.com/office/drawing/2014/main" id="{2084F718-7FEE-400B-95D1-E19BC8740633}"/>
              </a:ext>
            </a:extLst>
          </p:cNvPr>
          <p:cNvSpPr>
            <a:spLocks noChangeArrowheads="1"/>
          </p:cNvSpPr>
          <p:nvPr/>
        </p:nvSpPr>
        <p:spPr bwMode="auto">
          <a:xfrm>
            <a:off x="3968768" y="4418988"/>
            <a:ext cx="1613176" cy="550802"/>
          </a:xfrm>
          <a:prstGeom prst="rect">
            <a:avLst/>
          </a:prstGeom>
          <a:solidFill>
            <a:schemeClr val="accent2"/>
          </a:solidFill>
          <a:ln w="12700" cap="flat" cmpd="sng" algn="ctr">
            <a:solidFill>
              <a:srgbClr val="878787">
                <a:lumMod val="20000"/>
                <a:lumOff val="80000"/>
              </a:srgbClr>
            </a:solidFill>
            <a:prstDash val="solid"/>
            <a:miter lim="800000"/>
          </a:ln>
          <a:effectLst/>
        </p:spPr>
        <p:txBody>
          <a:bodyPr t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schemeClr val="bg1"/>
                </a:solidFill>
                <a:effectLst/>
                <a:uLnTx/>
                <a:uFillTx/>
                <a:latin typeface="Source Sans Pro" panose="020B0503030403020204" pitchFamily="34" charset="0"/>
                <a:ea typeface="+mn-ea"/>
                <a:cs typeface="+mn-cs"/>
              </a:rPr>
              <a:t>6</a:t>
            </a:r>
            <a:r>
              <a:rPr kumimoji="0" lang="id-ID" sz="3200" b="0" i="0" u="none" strike="noStrike" kern="0" cap="none" spc="0" normalizeH="0" baseline="0" noProof="0" dirty="0">
                <a:ln>
                  <a:noFill/>
                </a:ln>
                <a:solidFill>
                  <a:schemeClr val="bg1"/>
                </a:solidFill>
                <a:effectLst/>
                <a:uLnTx/>
                <a:uFillTx/>
                <a:latin typeface="Source Sans Pro" panose="020B0503030403020204" pitchFamily="34" charset="0"/>
                <a:ea typeface="+mn-ea"/>
                <a:cs typeface="+mn-cs"/>
              </a:rPr>
              <a:t>6</a:t>
            </a:r>
            <a:r>
              <a:rPr kumimoji="0" lang="en-US" sz="3200" b="0" i="0" u="none" strike="noStrike" kern="0" cap="none" spc="0" normalizeH="0" baseline="0" noProof="0" dirty="0">
                <a:ln>
                  <a:noFill/>
                </a:ln>
                <a:solidFill>
                  <a:schemeClr val="bg1"/>
                </a:solidFill>
                <a:effectLst/>
                <a:uLnTx/>
                <a:uFillTx/>
                <a:latin typeface="Source Sans Pro" panose="020B0503030403020204" pitchFamily="34" charset="0"/>
                <a:ea typeface="+mn-ea"/>
                <a:cs typeface="+mn-cs"/>
              </a:rPr>
              <a:t>%</a:t>
            </a:r>
          </a:p>
        </p:txBody>
      </p:sp>
      <p:sp>
        <p:nvSpPr>
          <p:cNvPr id="105" name="TextBox 104">
            <a:extLst>
              <a:ext uri="{FF2B5EF4-FFF2-40B4-BE49-F238E27FC236}">
                <a16:creationId xmlns:a16="http://schemas.microsoft.com/office/drawing/2014/main" id="{518E0AA6-6AEC-47A4-B4C5-31CC1E8ACCAC}"/>
              </a:ext>
            </a:extLst>
          </p:cNvPr>
          <p:cNvSpPr txBox="1"/>
          <p:nvPr/>
        </p:nvSpPr>
        <p:spPr>
          <a:xfrm>
            <a:off x="4831722" y="4487618"/>
            <a:ext cx="705642"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d-ID" sz="1200" b="0" i="0" u="none" strike="noStrike" kern="0" cap="none" spc="0" normalizeH="0" baseline="0" noProof="0" dirty="0">
                <a:ln>
                  <a:noFill/>
                </a:ln>
                <a:solidFill>
                  <a:schemeClr val="bg1"/>
                </a:solidFill>
                <a:effectLst/>
                <a:uLnTx/>
                <a:uFillTx/>
                <a:latin typeface="Source Sans Pro" panose="020B0503030403020204" pitchFamily="34" charset="0"/>
              </a:rPr>
              <a:t>Title Here</a:t>
            </a:r>
            <a:endParaRPr kumimoji="0" lang="en-US" sz="1200" b="0" i="0" u="none" strike="noStrike" kern="0" cap="none" spc="0" normalizeH="0" baseline="0" noProof="0" dirty="0">
              <a:ln>
                <a:noFill/>
              </a:ln>
              <a:solidFill>
                <a:schemeClr val="bg1"/>
              </a:solidFill>
              <a:effectLst/>
              <a:uLnTx/>
              <a:uFillTx/>
              <a:latin typeface="Source Sans Pro" panose="020B0503030403020204" pitchFamily="34" charset="0"/>
            </a:endParaRPr>
          </a:p>
        </p:txBody>
      </p:sp>
      <p:sp>
        <p:nvSpPr>
          <p:cNvPr id="106" name="Rectangle 16">
            <a:extLst>
              <a:ext uri="{FF2B5EF4-FFF2-40B4-BE49-F238E27FC236}">
                <a16:creationId xmlns:a16="http://schemas.microsoft.com/office/drawing/2014/main" id="{EF87179F-F216-4A05-BE70-BDF6301FABF1}"/>
              </a:ext>
            </a:extLst>
          </p:cNvPr>
          <p:cNvSpPr>
            <a:spLocks noChangeArrowheads="1"/>
          </p:cNvSpPr>
          <p:nvPr/>
        </p:nvSpPr>
        <p:spPr bwMode="auto">
          <a:xfrm>
            <a:off x="6569203" y="4418988"/>
            <a:ext cx="1582794" cy="550802"/>
          </a:xfrm>
          <a:prstGeom prst="rect">
            <a:avLst/>
          </a:prstGeom>
          <a:solidFill>
            <a:schemeClr val="accent4"/>
          </a:solidFill>
          <a:ln w="12700" cap="flat" cmpd="sng" algn="ctr">
            <a:solidFill>
              <a:srgbClr val="878787">
                <a:lumMod val="20000"/>
                <a:lumOff val="80000"/>
              </a:srgbClr>
            </a:solidFill>
            <a:prstDash val="solid"/>
            <a:miter lim="800000"/>
          </a:ln>
          <a:effectLst/>
        </p:spPr>
        <p:txBody>
          <a:bodyPr tIns="0" bIns="0"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id-ID" sz="3200" b="0" i="0" u="none" strike="noStrike" kern="0" cap="none" spc="0" normalizeH="0" baseline="0" noProof="0" dirty="0">
                <a:ln>
                  <a:noFill/>
                </a:ln>
                <a:solidFill>
                  <a:schemeClr val="bg1"/>
                </a:solidFill>
                <a:effectLst/>
                <a:uLnTx/>
                <a:uFillTx/>
                <a:latin typeface="Source Sans Pro" panose="020B0503030403020204" pitchFamily="34" charset="0"/>
                <a:ea typeface="+mn-ea"/>
                <a:cs typeface="+mn-cs"/>
              </a:rPr>
              <a:t>31</a:t>
            </a:r>
            <a:r>
              <a:rPr kumimoji="0" lang="en-US" sz="3200" b="0" i="0" u="none" strike="noStrike" kern="0" cap="none" spc="0" normalizeH="0" baseline="0" noProof="0" dirty="0">
                <a:ln>
                  <a:noFill/>
                </a:ln>
                <a:solidFill>
                  <a:schemeClr val="bg1"/>
                </a:solidFill>
                <a:effectLst/>
                <a:uLnTx/>
                <a:uFillTx/>
                <a:latin typeface="Source Sans Pro" panose="020B0503030403020204" pitchFamily="34" charset="0"/>
                <a:ea typeface="+mn-ea"/>
                <a:cs typeface="+mn-cs"/>
              </a:rPr>
              <a:t>%</a:t>
            </a:r>
          </a:p>
        </p:txBody>
      </p:sp>
      <p:sp>
        <p:nvSpPr>
          <p:cNvPr id="107" name="TextBox 106">
            <a:extLst>
              <a:ext uri="{FF2B5EF4-FFF2-40B4-BE49-F238E27FC236}">
                <a16:creationId xmlns:a16="http://schemas.microsoft.com/office/drawing/2014/main" id="{DA93C5F5-4992-4D48-AB97-86FAF00DC115}"/>
              </a:ext>
            </a:extLst>
          </p:cNvPr>
          <p:cNvSpPr txBox="1"/>
          <p:nvPr/>
        </p:nvSpPr>
        <p:spPr>
          <a:xfrm>
            <a:off x="7476868" y="4487618"/>
            <a:ext cx="583814"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d-ID" sz="1200" b="0" i="0" u="none" strike="noStrike" kern="0" cap="none" spc="0" normalizeH="0" baseline="0" noProof="0" dirty="0">
                <a:ln>
                  <a:noFill/>
                </a:ln>
                <a:solidFill>
                  <a:schemeClr val="bg1"/>
                </a:solidFill>
                <a:effectLst/>
                <a:uLnTx/>
                <a:uFillTx/>
                <a:latin typeface="Source Sans Pro" panose="020B0503030403020204" pitchFamily="34" charset="0"/>
              </a:rPr>
              <a:t>Title Here</a:t>
            </a:r>
            <a:endParaRPr kumimoji="0" lang="en-US" sz="1200" b="0" i="0" u="none" strike="noStrike" kern="0" cap="none" spc="0" normalizeH="0" baseline="0" noProof="0" dirty="0">
              <a:ln>
                <a:noFill/>
              </a:ln>
              <a:solidFill>
                <a:schemeClr val="bg1"/>
              </a:solidFill>
              <a:effectLst/>
              <a:uLnTx/>
              <a:uFillTx/>
              <a:latin typeface="Source Sans Pro" panose="020B0503030403020204" pitchFamily="34" charset="0"/>
            </a:endParaRPr>
          </a:p>
        </p:txBody>
      </p:sp>
      <p:sp>
        <p:nvSpPr>
          <p:cNvPr id="108" name="Rectangle 16">
            <a:extLst>
              <a:ext uri="{FF2B5EF4-FFF2-40B4-BE49-F238E27FC236}">
                <a16:creationId xmlns:a16="http://schemas.microsoft.com/office/drawing/2014/main" id="{9BEABA42-6348-43D9-966F-0CDD04CD7C13}"/>
              </a:ext>
            </a:extLst>
          </p:cNvPr>
          <p:cNvSpPr>
            <a:spLocks noChangeArrowheads="1"/>
          </p:cNvSpPr>
          <p:nvPr/>
        </p:nvSpPr>
        <p:spPr bwMode="auto">
          <a:xfrm>
            <a:off x="9139256" y="4418988"/>
            <a:ext cx="1613176" cy="550802"/>
          </a:xfrm>
          <a:prstGeom prst="rect">
            <a:avLst/>
          </a:prstGeom>
          <a:solidFill>
            <a:schemeClr val="accent2"/>
          </a:solidFill>
          <a:ln w="12700" cap="flat" cmpd="sng" algn="ctr">
            <a:solidFill>
              <a:srgbClr val="878787">
                <a:lumMod val="20000"/>
                <a:lumOff val="80000"/>
              </a:srgbClr>
            </a:solidFill>
            <a:prstDash val="solid"/>
            <a:miter lim="800000"/>
          </a:ln>
          <a:effectLst/>
        </p:spPr>
        <p:txBody>
          <a:bodyPr tIns="0" bIns="0" rtlCol="0" anchor="ctr"/>
          <a:lstStyle/>
          <a:p>
            <a:pPr lvl="0">
              <a:defRPr/>
            </a:pPr>
            <a:r>
              <a:rPr lang="en-US" sz="3200" kern="0" dirty="0">
                <a:solidFill>
                  <a:schemeClr val="bg1"/>
                </a:solidFill>
                <a:latin typeface="Source Sans Pro" panose="020B0503030403020204" pitchFamily="34" charset="0"/>
              </a:rPr>
              <a:t>%</a:t>
            </a:r>
            <a:r>
              <a:rPr lang="id-ID" sz="3200" kern="0" dirty="0">
                <a:solidFill>
                  <a:schemeClr val="bg1"/>
                </a:solidFill>
                <a:latin typeface="Source Sans Pro" panose="020B0503030403020204" pitchFamily="34" charset="0"/>
              </a:rPr>
              <a:t>31</a:t>
            </a:r>
            <a:endParaRPr kumimoji="0" lang="en-US" sz="3200" b="0" i="0" u="none" strike="noStrike" kern="0" cap="none" spc="0" normalizeH="0" baseline="0" noProof="0" dirty="0">
              <a:ln>
                <a:noFill/>
              </a:ln>
              <a:solidFill>
                <a:schemeClr val="bg1"/>
              </a:solidFill>
              <a:effectLst/>
              <a:uLnTx/>
              <a:uFillTx/>
              <a:latin typeface="Source Sans Pro" panose="020B0503030403020204" pitchFamily="34" charset="0"/>
              <a:ea typeface="+mn-ea"/>
              <a:cs typeface="+mn-cs"/>
            </a:endParaRPr>
          </a:p>
        </p:txBody>
      </p:sp>
      <p:sp>
        <p:nvSpPr>
          <p:cNvPr id="109" name="TextBox 108">
            <a:extLst>
              <a:ext uri="{FF2B5EF4-FFF2-40B4-BE49-F238E27FC236}">
                <a16:creationId xmlns:a16="http://schemas.microsoft.com/office/drawing/2014/main" id="{AA8B9D06-3B14-4767-87BD-E6CE9DC8F99F}"/>
              </a:ext>
            </a:extLst>
          </p:cNvPr>
          <p:cNvSpPr txBox="1"/>
          <p:nvPr/>
        </p:nvSpPr>
        <p:spPr>
          <a:xfrm>
            <a:off x="10002210" y="4487618"/>
            <a:ext cx="705642"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d-ID" sz="1200" b="0" i="0" u="none" strike="noStrike" kern="0" cap="none" spc="0" normalizeH="0" baseline="0" noProof="0" dirty="0">
                <a:ln>
                  <a:noFill/>
                </a:ln>
                <a:solidFill>
                  <a:schemeClr val="bg1"/>
                </a:solidFill>
                <a:effectLst/>
                <a:uLnTx/>
                <a:uFillTx/>
                <a:latin typeface="Source Sans Pro" panose="020B0503030403020204" pitchFamily="34" charset="0"/>
              </a:rPr>
              <a:t>Titlte Here</a:t>
            </a:r>
            <a:endParaRPr kumimoji="0" lang="en-US" sz="1200" b="0" i="0" u="none" strike="noStrike" kern="0" cap="none" spc="0" normalizeH="0" baseline="0" noProof="0" dirty="0">
              <a:ln>
                <a:noFill/>
              </a:ln>
              <a:solidFill>
                <a:schemeClr val="bg1"/>
              </a:solidFill>
              <a:effectLst/>
              <a:uLnTx/>
              <a:uFillTx/>
              <a:latin typeface="Source Sans Pro" panose="020B0503030403020204" pitchFamily="34" charset="0"/>
            </a:endParaRPr>
          </a:p>
        </p:txBody>
      </p:sp>
      <p:sp>
        <p:nvSpPr>
          <p:cNvPr id="110" name="TextBox 109">
            <a:extLst>
              <a:ext uri="{FF2B5EF4-FFF2-40B4-BE49-F238E27FC236}">
                <a16:creationId xmlns:a16="http://schemas.microsoft.com/office/drawing/2014/main" id="{F5C5FF7F-45B1-4B36-98D5-0936ED21615B}"/>
              </a:ext>
            </a:extLst>
          </p:cNvPr>
          <p:cNvSpPr txBox="1"/>
          <p:nvPr/>
        </p:nvSpPr>
        <p:spPr>
          <a:xfrm>
            <a:off x="3735465" y="5096456"/>
            <a:ext cx="2073327" cy="640816"/>
          </a:xfrm>
          <a:prstGeom prst="rect">
            <a:avLst/>
          </a:prstGeom>
          <a:noFill/>
        </p:spPr>
        <p:txBody>
          <a:bodyPr wrap="square" rtlCol="0" anchor="t">
            <a:spAutoFit/>
          </a:bodyPr>
          <a:lstStyle/>
          <a:p>
            <a:pPr algn="ctr">
              <a:lnSpc>
                <a:spcPct val="110000"/>
              </a:lnSpc>
            </a:pPr>
            <a:r>
              <a:rPr lang="en-US" sz="1100" dirty="0">
                <a:solidFill>
                  <a:schemeClr val="tx2">
                    <a:lumMod val="50000"/>
                  </a:schemeClr>
                </a:solidFill>
                <a:latin typeface="Source Sans Pro" panose="020B0503030403020204" pitchFamily="34" charset="0"/>
              </a:rPr>
              <a:t>Nullam convall, orci congue urna, maxim lectus magna id maximus.</a:t>
            </a:r>
          </a:p>
        </p:txBody>
      </p:sp>
      <p:sp>
        <p:nvSpPr>
          <p:cNvPr id="111" name="TextBox 110">
            <a:extLst>
              <a:ext uri="{FF2B5EF4-FFF2-40B4-BE49-F238E27FC236}">
                <a16:creationId xmlns:a16="http://schemas.microsoft.com/office/drawing/2014/main" id="{28C524DF-8CF0-46D3-984F-FC1481D5EFAD}"/>
              </a:ext>
            </a:extLst>
          </p:cNvPr>
          <p:cNvSpPr txBox="1"/>
          <p:nvPr/>
        </p:nvSpPr>
        <p:spPr>
          <a:xfrm>
            <a:off x="1150221" y="5083311"/>
            <a:ext cx="2073327" cy="640816"/>
          </a:xfrm>
          <a:prstGeom prst="rect">
            <a:avLst/>
          </a:prstGeom>
          <a:noFill/>
        </p:spPr>
        <p:txBody>
          <a:bodyPr wrap="square" rtlCol="0" anchor="t">
            <a:spAutoFit/>
          </a:bodyPr>
          <a:lstStyle/>
          <a:p>
            <a:pPr algn="ctr">
              <a:lnSpc>
                <a:spcPct val="110000"/>
              </a:lnSpc>
            </a:pPr>
            <a:r>
              <a:rPr lang="en-US" sz="1100" dirty="0">
                <a:solidFill>
                  <a:schemeClr val="tx2">
                    <a:lumMod val="50000"/>
                  </a:schemeClr>
                </a:solidFill>
                <a:latin typeface="Source Sans Pro" panose="020B0503030403020204" pitchFamily="34" charset="0"/>
              </a:rPr>
              <a:t>Nullam convall, orci congue urna, maxim lectus magna id maximus.</a:t>
            </a:r>
          </a:p>
        </p:txBody>
      </p:sp>
      <p:sp>
        <p:nvSpPr>
          <p:cNvPr id="112" name="TextBox 111">
            <a:extLst>
              <a:ext uri="{FF2B5EF4-FFF2-40B4-BE49-F238E27FC236}">
                <a16:creationId xmlns:a16="http://schemas.microsoft.com/office/drawing/2014/main" id="{D67E8A86-F1CA-4806-A104-64EDB0DC5049}"/>
              </a:ext>
            </a:extLst>
          </p:cNvPr>
          <p:cNvSpPr txBox="1"/>
          <p:nvPr/>
        </p:nvSpPr>
        <p:spPr>
          <a:xfrm>
            <a:off x="6323936" y="5096456"/>
            <a:ext cx="2073327" cy="640816"/>
          </a:xfrm>
          <a:prstGeom prst="rect">
            <a:avLst/>
          </a:prstGeom>
          <a:noFill/>
        </p:spPr>
        <p:txBody>
          <a:bodyPr wrap="square" rtlCol="0" anchor="t">
            <a:spAutoFit/>
          </a:bodyPr>
          <a:lstStyle/>
          <a:p>
            <a:pPr algn="ctr">
              <a:lnSpc>
                <a:spcPct val="110000"/>
              </a:lnSpc>
            </a:pPr>
            <a:r>
              <a:rPr lang="en-US" sz="1100" dirty="0">
                <a:solidFill>
                  <a:schemeClr val="tx2">
                    <a:lumMod val="50000"/>
                  </a:schemeClr>
                </a:solidFill>
                <a:latin typeface="Source Sans Pro" panose="020B0503030403020204" pitchFamily="34" charset="0"/>
              </a:rPr>
              <a:t>Nullam convall, orci congue urna, maxim lectus magna id maximus.</a:t>
            </a:r>
          </a:p>
        </p:txBody>
      </p:sp>
      <p:sp>
        <p:nvSpPr>
          <p:cNvPr id="113" name="TextBox 112">
            <a:extLst>
              <a:ext uri="{FF2B5EF4-FFF2-40B4-BE49-F238E27FC236}">
                <a16:creationId xmlns:a16="http://schemas.microsoft.com/office/drawing/2014/main" id="{39209676-C06A-4035-A43B-8C9700C1AF0E}"/>
              </a:ext>
            </a:extLst>
          </p:cNvPr>
          <p:cNvSpPr txBox="1"/>
          <p:nvPr/>
        </p:nvSpPr>
        <p:spPr>
          <a:xfrm>
            <a:off x="8912408" y="5096456"/>
            <a:ext cx="2073327" cy="640816"/>
          </a:xfrm>
          <a:prstGeom prst="rect">
            <a:avLst/>
          </a:prstGeom>
          <a:noFill/>
        </p:spPr>
        <p:txBody>
          <a:bodyPr wrap="square" rtlCol="0" anchor="t">
            <a:spAutoFit/>
          </a:bodyPr>
          <a:lstStyle/>
          <a:p>
            <a:pPr algn="ctr">
              <a:lnSpc>
                <a:spcPct val="110000"/>
              </a:lnSpc>
            </a:pPr>
            <a:r>
              <a:rPr lang="en-US" sz="1100" dirty="0">
                <a:solidFill>
                  <a:schemeClr val="tx2">
                    <a:lumMod val="50000"/>
                  </a:schemeClr>
                </a:solidFill>
                <a:latin typeface="Source Sans Pro" panose="020B0503030403020204" pitchFamily="34" charset="0"/>
              </a:rPr>
              <a:t>Nullam convall, orci congue urna, maxim lectus magna id maximus.</a:t>
            </a:r>
          </a:p>
        </p:txBody>
      </p:sp>
      <p:sp>
        <p:nvSpPr>
          <p:cNvPr id="26" name="Freeform 25"/>
          <p:cNvSpPr/>
          <p:nvPr/>
        </p:nvSpPr>
        <p:spPr>
          <a:xfrm>
            <a:off x="0" y="-38727"/>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29"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rot="16200000">
            <a:off x="11150470" y="5394781"/>
            <a:ext cx="1290738" cy="230832"/>
          </a:xfrm>
          <a:prstGeom prst="rect">
            <a:avLst/>
          </a:prstGeom>
          <a:noFill/>
        </p:spPr>
        <p:txBody>
          <a:bodyPr wrap="none" rtlCol="0">
            <a:spAutoFit/>
          </a:bodyPr>
          <a:lstStyle/>
          <a:p>
            <a:r>
              <a:rPr lang="en-US" sz="900" dirty="0">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33" name="Freeform 32"/>
          <p:cNvSpPr/>
          <p:nvPr/>
        </p:nvSpPr>
        <p:spPr>
          <a:xfrm>
            <a:off x="0" y="-55470"/>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2559628" y="759983"/>
            <a:ext cx="7023076" cy="923330"/>
          </a:xfrm>
          <a:prstGeom prst="rect">
            <a:avLst/>
          </a:prstGeom>
          <a:noFill/>
        </p:spPr>
        <p:txBody>
          <a:bodyPr wrap="none" rtlCol="0">
            <a:spAutoFit/>
          </a:bodyPr>
          <a:lstStyle/>
          <a:p>
            <a:pPr algn="ctr"/>
            <a:r>
              <a:rPr lang="en-US" sz="5400" dirty="0">
                <a:latin typeface="Caveat" pitchFamily="2" charset="0"/>
                <a:cs typeface="Poppins Medium" panose="00000600000000000000" pitchFamily="2" charset="0"/>
              </a:rPr>
              <a:t>THE MAIN INFO GRAPHIC</a:t>
            </a:r>
            <a:endParaRPr lang="en-US" sz="5400" dirty="0">
              <a:latin typeface="Caveat" pitchFamily="2" charset="0"/>
              <a:cs typeface="Poppins Light" panose="00000400000000000000" pitchFamily="2" charset="0"/>
            </a:endParaRPr>
          </a:p>
        </p:txBody>
      </p:sp>
      <p:grpSp>
        <p:nvGrpSpPr>
          <p:cNvPr id="35" name="Group 34"/>
          <p:cNvGrpSpPr/>
          <p:nvPr/>
        </p:nvGrpSpPr>
        <p:grpSpPr>
          <a:xfrm>
            <a:off x="5254335" y="1763757"/>
            <a:ext cx="1619220" cy="45719"/>
            <a:chOff x="4325881" y="1562407"/>
            <a:chExt cx="1619220" cy="45719"/>
          </a:xfrm>
          <a:solidFill>
            <a:schemeClr val="accent4"/>
          </a:solidFill>
        </p:grpSpPr>
        <p:sp>
          <p:nvSpPr>
            <p:cNvPr id="36" name="Rounded Rectangle 35"/>
            <p:cNvSpPr/>
            <p:nvPr/>
          </p:nvSpPr>
          <p:spPr>
            <a:xfrm>
              <a:off x="4325881" y="1562408"/>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7" name="Rounded Rectangle 36"/>
            <p:cNvSpPr/>
            <p:nvPr/>
          </p:nvSpPr>
          <p:spPr>
            <a:xfrm>
              <a:off x="5177560" y="1562407"/>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661327867"/>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1785165" y="2012402"/>
            <a:ext cx="2108314" cy="3152509"/>
            <a:chOff x="1233531" y="2075543"/>
            <a:chExt cx="1723727" cy="3152509"/>
          </a:xfrm>
        </p:grpSpPr>
        <p:sp>
          <p:nvSpPr>
            <p:cNvPr id="4" name="Rectangle: Rounded Corners 3"/>
            <p:cNvSpPr/>
            <p:nvPr/>
          </p:nvSpPr>
          <p:spPr>
            <a:xfrm>
              <a:off x="1233531" y="2075543"/>
              <a:ext cx="1722252" cy="638628"/>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142" name="Rectangle: Rounded Corners 141"/>
            <p:cNvSpPr/>
            <p:nvPr/>
          </p:nvSpPr>
          <p:spPr>
            <a:xfrm>
              <a:off x="1248503" y="2714171"/>
              <a:ext cx="1695107" cy="1042080"/>
            </a:xfrm>
            <a:prstGeom prst="roundRect">
              <a:avLst>
                <a:gd name="adj" fmla="val 0"/>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145" name="Rectangle: Rounded Corners 144"/>
            <p:cNvSpPr/>
            <p:nvPr/>
          </p:nvSpPr>
          <p:spPr>
            <a:xfrm>
              <a:off x="1235006" y="3951751"/>
              <a:ext cx="1722252" cy="1276301"/>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5" name="Oval 4"/>
            <p:cNvSpPr/>
            <p:nvPr/>
          </p:nvSpPr>
          <p:spPr>
            <a:xfrm>
              <a:off x="1295346" y="3999775"/>
              <a:ext cx="143969" cy="14396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144" name="Oval 143"/>
            <p:cNvSpPr/>
            <p:nvPr/>
          </p:nvSpPr>
          <p:spPr>
            <a:xfrm>
              <a:off x="2758971" y="3999775"/>
              <a:ext cx="143969" cy="14396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cxnSp>
          <p:nvCxnSpPr>
            <p:cNvPr id="9" name="Straight Connector 8"/>
            <p:cNvCxnSpPr>
              <a:cxnSpLocks/>
            </p:cNvCxnSpPr>
            <p:nvPr/>
          </p:nvCxnSpPr>
          <p:spPr>
            <a:xfrm>
              <a:off x="1362925" y="3756922"/>
              <a:ext cx="0" cy="312042"/>
            </a:xfrm>
            <a:prstGeom prst="line">
              <a:avLst/>
            </a:prstGeom>
            <a:ln w="28575" cap="rnd">
              <a:solidFill>
                <a:schemeClr val="accent2"/>
              </a:solidFill>
              <a:round/>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a:cxnSpLocks/>
            </p:cNvCxnSpPr>
            <p:nvPr/>
          </p:nvCxnSpPr>
          <p:spPr>
            <a:xfrm>
              <a:off x="2830955" y="3756922"/>
              <a:ext cx="0" cy="312042"/>
            </a:xfrm>
            <a:prstGeom prst="line">
              <a:avLst/>
            </a:prstGeom>
            <a:ln w="28575" cap="rnd">
              <a:solidFill>
                <a:schemeClr val="accent2"/>
              </a:solidFill>
              <a:round/>
            </a:ln>
          </p:spPr>
          <p:style>
            <a:lnRef idx="1">
              <a:schemeClr val="accent1"/>
            </a:lnRef>
            <a:fillRef idx="0">
              <a:schemeClr val="accent1"/>
            </a:fillRef>
            <a:effectRef idx="0">
              <a:schemeClr val="accent1"/>
            </a:effectRef>
            <a:fontRef idx="minor">
              <a:schemeClr val="tx1"/>
            </a:fontRef>
          </p:style>
        </p:cxnSp>
      </p:grpSp>
      <p:grpSp>
        <p:nvGrpSpPr>
          <p:cNvPr id="156" name="Group 155"/>
          <p:cNvGrpSpPr/>
          <p:nvPr/>
        </p:nvGrpSpPr>
        <p:grpSpPr>
          <a:xfrm>
            <a:off x="5041843" y="2012402"/>
            <a:ext cx="2108314" cy="3152509"/>
            <a:chOff x="1233531" y="2075543"/>
            <a:chExt cx="1723727" cy="3152509"/>
          </a:xfrm>
          <a:solidFill>
            <a:schemeClr val="accent2"/>
          </a:solidFill>
        </p:grpSpPr>
        <p:sp>
          <p:nvSpPr>
            <p:cNvPr id="157" name="Rectangle: Rounded Corners 156"/>
            <p:cNvSpPr/>
            <p:nvPr/>
          </p:nvSpPr>
          <p:spPr>
            <a:xfrm>
              <a:off x="1233531" y="2075543"/>
              <a:ext cx="1722252" cy="638628"/>
            </a:xfrm>
            <a:prstGeom prst="roundRect">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158" name="Rectangle: Rounded Corners 157"/>
            <p:cNvSpPr/>
            <p:nvPr/>
          </p:nvSpPr>
          <p:spPr>
            <a:xfrm>
              <a:off x="1248503" y="2714171"/>
              <a:ext cx="1695107" cy="1042080"/>
            </a:xfrm>
            <a:prstGeom prst="roundRect">
              <a:avLst>
                <a:gd name="adj" fmla="val 0"/>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159" name="Rectangle: Rounded Corners 158"/>
            <p:cNvSpPr/>
            <p:nvPr/>
          </p:nvSpPr>
          <p:spPr>
            <a:xfrm>
              <a:off x="1235006" y="3951751"/>
              <a:ext cx="1722252" cy="1276301"/>
            </a:xfrm>
            <a:prstGeom prst="roundRect">
              <a:avLst>
                <a:gd name="adj"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160" name="Oval 159"/>
            <p:cNvSpPr/>
            <p:nvPr/>
          </p:nvSpPr>
          <p:spPr>
            <a:xfrm>
              <a:off x="1295346" y="3999775"/>
              <a:ext cx="143969" cy="14396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161" name="Oval 160"/>
            <p:cNvSpPr/>
            <p:nvPr/>
          </p:nvSpPr>
          <p:spPr>
            <a:xfrm>
              <a:off x="2758971" y="3999775"/>
              <a:ext cx="143969" cy="14396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cxnSp>
          <p:nvCxnSpPr>
            <p:cNvPr id="162" name="Straight Connector 161"/>
            <p:cNvCxnSpPr>
              <a:cxnSpLocks/>
            </p:cNvCxnSpPr>
            <p:nvPr/>
          </p:nvCxnSpPr>
          <p:spPr>
            <a:xfrm>
              <a:off x="1362925" y="3756922"/>
              <a:ext cx="0" cy="312042"/>
            </a:xfrm>
            <a:prstGeom prst="line">
              <a:avLst/>
            </a:prstGeom>
            <a:grpFill/>
            <a:ln w="28575" cap="rnd">
              <a:solidFill>
                <a:schemeClr val="accent4"/>
              </a:solidFill>
              <a:round/>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a:cxnSpLocks/>
            </p:cNvCxnSpPr>
            <p:nvPr/>
          </p:nvCxnSpPr>
          <p:spPr>
            <a:xfrm>
              <a:off x="2830955" y="3756922"/>
              <a:ext cx="0" cy="312042"/>
            </a:xfrm>
            <a:prstGeom prst="line">
              <a:avLst/>
            </a:prstGeom>
            <a:grpFill/>
            <a:ln w="28575" cap="rnd">
              <a:solidFill>
                <a:schemeClr val="accent4"/>
              </a:solidFill>
              <a:round/>
            </a:ln>
          </p:spPr>
          <p:style>
            <a:lnRef idx="1">
              <a:schemeClr val="accent1"/>
            </a:lnRef>
            <a:fillRef idx="0">
              <a:schemeClr val="accent1"/>
            </a:fillRef>
            <a:effectRef idx="0">
              <a:schemeClr val="accent1"/>
            </a:effectRef>
            <a:fontRef idx="minor">
              <a:schemeClr val="tx1"/>
            </a:fontRef>
          </p:style>
        </p:cxnSp>
      </p:grpSp>
      <p:grpSp>
        <p:nvGrpSpPr>
          <p:cNvPr id="164" name="Group 163"/>
          <p:cNvGrpSpPr/>
          <p:nvPr/>
        </p:nvGrpSpPr>
        <p:grpSpPr>
          <a:xfrm>
            <a:off x="8298520" y="2012402"/>
            <a:ext cx="2108314" cy="3152509"/>
            <a:chOff x="1233531" y="2075543"/>
            <a:chExt cx="1723727" cy="3152509"/>
          </a:xfrm>
          <a:solidFill>
            <a:schemeClr val="accent3"/>
          </a:solidFill>
        </p:grpSpPr>
        <p:sp>
          <p:nvSpPr>
            <p:cNvPr id="165" name="Rectangle: Rounded Corners 164"/>
            <p:cNvSpPr/>
            <p:nvPr/>
          </p:nvSpPr>
          <p:spPr>
            <a:xfrm>
              <a:off x="1233531" y="2075543"/>
              <a:ext cx="1722252" cy="638628"/>
            </a:xfrm>
            <a:prstGeom prst="roundRect">
              <a:avLst>
                <a:gd name="adj"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166" name="Rectangle: Rounded Corners 165"/>
            <p:cNvSpPr/>
            <p:nvPr/>
          </p:nvSpPr>
          <p:spPr>
            <a:xfrm>
              <a:off x="1248503" y="2714171"/>
              <a:ext cx="1695107" cy="1042080"/>
            </a:xfrm>
            <a:prstGeom prst="roundRect">
              <a:avLst>
                <a:gd name="adj" fmla="val 0"/>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167" name="Rectangle: Rounded Corners 166"/>
            <p:cNvSpPr/>
            <p:nvPr/>
          </p:nvSpPr>
          <p:spPr>
            <a:xfrm>
              <a:off x="1235006" y="3951751"/>
              <a:ext cx="1722252" cy="1276301"/>
            </a:xfrm>
            <a:prstGeom prst="roundRect">
              <a:avLst>
                <a:gd name="adj" fmla="val 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168" name="Oval 167"/>
            <p:cNvSpPr/>
            <p:nvPr/>
          </p:nvSpPr>
          <p:spPr>
            <a:xfrm>
              <a:off x="1295346" y="3999775"/>
              <a:ext cx="143969" cy="14396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169" name="Oval 168"/>
            <p:cNvSpPr/>
            <p:nvPr/>
          </p:nvSpPr>
          <p:spPr>
            <a:xfrm>
              <a:off x="2758971" y="3999775"/>
              <a:ext cx="143969" cy="14396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cxnSp>
          <p:nvCxnSpPr>
            <p:cNvPr id="170" name="Straight Connector 169"/>
            <p:cNvCxnSpPr>
              <a:cxnSpLocks/>
            </p:cNvCxnSpPr>
            <p:nvPr/>
          </p:nvCxnSpPr>
          <p:spPr>
            <a:xfrm>
              <a:off x="1362925" y="3756922"/>
              <a:ext cx="0" cy="312042"/>
            </a:xfrm>
            <a:prstGeom prst="line">
              <a:avLst/>
            </a:prstGeom>
            <a:grpFill/>
            <a:ln w="28575" cap="rnd">
              <a:solidFill>
                <a:schemeClr val="accent5"/>
              </a:solidFill>
              <a:round/>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a:cxnSpLocks/>
            </p:cNvCxnSpPr>
            <p:nvPr/>
          </p:nvCxnSpPr>
          <p:spPr>
            <a:xfrm>
              <a:off x="2830955" y="3756922"/>
              <a:ext cx="0" cy="312042"/>
            </a:xfrm>
            <a:prstGeom prst="line">
              <a:avLst/>
            </a:prstGeom>
            <a:grpFill/>
            <a:ln w="28575" cap="rnd">
              <a:solidFill>
                <a:schemeClr val="accent5"/>
              </a:solidFill>
              <a:round/>
            </a:ln>
          </p:spPr>
          <p:style>
            <a:lnRef idx="1">
              <a:schemeClr val="accent1"/>
            </a:lnRef>
            <a:fillRef idx="0">
              <a:schemeClr val="accent1"/>
            </a:fillRef>
            <a:effectRef idx="0">
              <a:schemeClr val="accent1"/>
            </a:effectRef>
            <a:fontRef idx="minor">
              <a:schemeClr val="tx1"/>
            </a:fontRef>
          </p:style>
        </p:cxnSp>
      </p:grpSp>
      <p:sp>
        <p:nvSpPr>
          <p:cNvPr id="180" name="TextBox 179"/>
          <p:cNvSpPr txBox="1"/>
          <p:nvPr/>
        </p:nvSpPr>
        <p:spPr>
          <a:xfrm>
            <a:off x="2235595" y="2183948"/>
            <a:ext cx="1204176" cy="369332"/>
          </a:xfrm>
          <a:prstGeom prst="rect">
            <a:avLst/>
          </a:prstGeom>
          <a:noFill/>
        </p:spPr>
        <p:txBody>
          <a:bodyPr wrap="none" rtlCol="0">
            <a:spAutoFit/>
          </a:bodyPr>
          <a:lstStyle/>
          <a:p>
            <a:pPr algn="ctr"/>
            <a:r>
              <a:rPr lang="en-US" dirty="0">
                <a:solidFill>
                  <a:schemeClr val="bg1"/>
                </a:solidFill>
                <a:latin typeface="Source Sans Pro" panose="020B0503030403020204" pitchFamily="34" charset="0"/>
                <a:cs typeface="Poppins Light" panose="00000400000000000000" pitchFamily="2" charset="0"/>
              </a:rPr>
              <a:t>2</a:t>
            </a:r>
            <a:r>
              <a:rPr lang="en-US" baseline="30000" dirty="0">
                <a:solidFill>
                  <a:schemeClr val="bg1"/>
                </a:solidFill>
                <a:latin typeface="Source Sans Pro" panose="020B0503030403020204" pitchFamily="34" charset="0"/>
                <a:cs typeface="Poppins Light" panose="00000400000000000000" pitchFamily="2" charset="0"/>
              </a:rPr>
              <a:t>nd</a:t>
            </a:r>
            <a:r>
              <a:rPr lang="en-US" dirty="0">
                <a:solidFill>
                  <a:schemeClr val="bg1"/>
                </a:solidFill>
                <a:latin typeface="Source Sans Pro" panose="020B0503030403020204" pitchFamily="34" charset="0"/>
                <a:cs typeface="Poppins Light" panose="00000400000000000000" pitchFamily="2" charset="0"/>
              </a:rPr>
              <a:t> of April</a:t>
            </a:r>
          </a:p>
        </p:txBody>
      </p:sp>
      <p:sp>
        <p:nvSpPr>
          <p:cNvPr id="182" name="Rectangle 181"/>
          <p:cNvSpPr/>
          <p:nvPr/>
        </p:nvSpPr>
        <p:spPr>
          <a:xfrm>
            <a:off x="2036863" y="4236711"/>
            <a:ext cx="1607888" cy="646331"/>
          </a:xfrm>
          <a:prstGeom prst="rect">
            <a:avLst/>
          </a:prstGeom>
        </p:spPr>
        <p:txBody>
          <a:bodyPr wrap="square">
            <a:spAutoFit/>
          </a:bodyPr>
          <a:lstStyle/>
          <a:p>
            <a:pPr algn="ctr"/>
            <a:r>
              <a:rPr lang="en-US" sz="1200" dirty="0">
                <a:solidFill>
                  <a:schemeClr val="bg1"/>
                </a:solidFill>
                <a:latin typeface="Source Sans Pro" panose="020B0503030403020204" pitchFamily="34" charset="0"/>
                <a:ea typeface="Adobe Fan Heiti Std B" panose="020B0700000000000000" pitchFamily="34" charset="-128"/>
              </a:rPr>
              <a:t>Lorem ipsum dolor sit </a:t>
            </a:r>
            <a:r>
              <a:rPr lang="en-US" sz="1200" dirty="0" err="1">
                <a:solidFill>
                  <a:schemeClr val="bg1"/>
                </a:solidFill>
                <a:latin typeface="Source Sans Pro" panose="020B0503030403020204" pitchFamily="34" charset="0"/>
                <a:ea typeface="Adobe Fan Heiti Std B" panose="020B0700000000000000" pitchFamily="34" charset="-128"/>
              </a:rPr>
              <a:t>amet</a:t>
            </a:r>
            <a:r>
              <a:rPr lang="en-US" sz="1200" dirty="0">
                <a:solidFill>
                  <a:schemeClr val="bg1"/>
                </a:solidFill>
                <a:latin typeface="Source Sans Pro" panose="020B0503030403020204" pitchFamily="34" charset="0"/>
                <a:ea typeface="Adobe Fan Heiti Std B" panose="020B0700000000000000" pitchFamily="34" charset="-128"/>
              </a:rPr>
              <a:t>, </a:t>
            </a:r>
            <a:r>
              <a:rPr lang="en-US" sz="1200" dirty="0" err="1">
                <a:solidFill>
                  <a:schemeClr val="bg1"/>
                </a:solidFill>
                <a:latin typeface="Source Sans Pro" panose="020B0503030403020204" pitchFamily="34" charset="0"/>
                <a:ea typeface="Adobe Fan Heiti Std B" panose="020B0700000000000000" pitchFamily="34" charset="-128"/>
              </a:rPr>
              <a:t>conse</a:t>
            </a:r>
            <a:r>
              <a:rPr lang="en-US" sz="1200" dirty="0">
                <a:solidFill>
                  <a:schemeClr val="bg1"/>
                </a:solidFill>
                <a:latin typeface="Source Sans Pro" panose="020B0503030403020204" pitchFamily="34" charset="0"/>
                <a:ea typeface="Adobe Fan Heiti Std B" panose="020B0700000000000000" pitchFamily="34" charset="-128"/>
              </a:rPr>
              <a:t> </a:t>
            </a:r>
            <a:r>
              <a:rPr lang="en-US" sz="1200" dirty="0" err="1">
                <a:solidFill>
                  <a:schemeClr val="bg1"/>
                </a:solidFill>
                <a:latin typeface="Source Sans Pro" panose="020B0503030403020204" pitchFamily="34" charset="0"/>
                <a:ea typeface="Adobe Fan Heiti Std B" panose="020B0700000000000000" pitchFamily="34" charset="-128"/>
              </a:rPr>
              <a:t>ctetur</a:t>
            </a:r>
            <a:r>
              <a:rPr lang="en-US" sz="1200" dirty="0">
                <a:solidFill>
                  <a:schemeClr val="bg1"/>
                </a:solidFill>
                <a:latin typeface="Source Sans Pro" panose="020B0503030403020204" pitchFamily="34" charset="0"/>
                <a:ea typeface="Adobe Fan Heiti Std B" panose="020B0700000000000000" pitchFamily="34" charset="-128"/>
              </a:rPr>
              <a:t> </a:t>
            </a:r>
            <a:r>
              <a:rPr lang="en-US" sz="1200" dirty="0" err="1">
                <a:solidFill>
                  <a:schemeClr val="bg1"/>
                </a:solidFill>
                <a:latin typeface="Source Sans Pro" panose="020B0503030403020204" pitchFamily="34" charset="0"/>
                <a:ea typeface="Adobe Fan Heiti Std B" panose="020B0700000000000000" pitchFamily="34" charset="-128"/>
              </a:rPr>
              <a:t>adis</a:t>
            </a:r>
            <a:endParaRPr lang="en-US" sz="1200" dirty="0">
              <a:solidFill>
                <a:schemeClr val="bg1"/>
              </a:solidFill>
              <a:latin typeface="Source Sans Pro" panose="020B0503030403020204" pitchFamily="34" charset="0"/>
            </a:endParaRPr>
          </a:p>
        </p:txBody>
      </p:sp>
      <p:sp>
        <p:nvSpPr>
          <p:cNvPr id="183" name="TextBox 182"/>
          <p:cNvSpPr txBox="1"/>
          <p:nvPr/>
        </p:nvSpPr>
        <p:spPr>
          <a:xfrm>
            <a:off x="5480522" y="2172381"/>
            <a:ext cx="1204176" cy="369332"/>
          </a:xfrm>
          <a:prstGeom prst="rect">
            <a:avLst/>
          </a:prstGeom>
          <a:noFill/>
        </p:spPr>
        <p:txBody>
          <a:bodyPr wrap="none" rtlCol="0">
            <a:spAutoFit/>
          </a:bodyPr>
          <a:lstStyle/>
          <a:p>
            <a:pPr algn="ctr"/>
            <a:r>
              <a:rPr lang="en-US" dirty="0">
                <a:solidFill>
                  <a:schemeClr val="bg1"/>
                </a:solidFill>
                <a:latin typeface="Source Sans Pro" panose="020B0503030403020204" pitchFamily="34" charset="0"/>
                <a:cs typeface="Poppins Light" panose="00000400000000000000" pitchFamily="2" charset="0"/>
              </a:rPr>
              <a:t>2</a:t>
            </a:r>
            <a:r>
              <a:rPr lang="en-US" baseline="30000" dirty="0">
                <a:solidFill>
                  <a:schemeClr val="bg1"/>
                </a:solidFill>
                <a:latin typeface="Source Sans Pro" panose="020B0503030403020204" pitchFamily="34" charset="0"/>
                <a:cs typeface="Poppins Light" panose="00000400000000000000" pitchFamily="2" charset="0"/>
              </a:rPr>
              <a:t>nd</a:t>
            </a:r>
            <a:r>
              <a:rPr lang="en-US" dirty="0">
                <a:solidFill>
                  <a:schemeClr val="bg1"/>
                </a:solidFill>
                <a:latin typeface="Source Sans Pro" panose="020B0503030403020204" pitchFamily="34" charset="0"/>
                <a:cs typeface="Poppins Light" panose="00000400000000000000" pitchFamily="2" charset="0"/>
              </a:rPr>
              <a:t> of April</a:t>
            </a:r>
          </a:p>
        </p:txBody>
      </p:sp>
      <p:sp>
        <p:nvSpPr>
          <p:cNvPr id="185" name="Rectangle 184"/>
          <p:cNvSpPr/>
          <p:nvPr/>
        </p:nvSpPr>
        <p:spPr>
          <a:xfrm>
            <a:off x="5281790" y="4225144"/>
            <a:ext cx="1607888" cy="646331"/>
          </a:xfrm>
          <a:prstGeom prst="rect">
            <a:avLst/>
          </a:prstGeom>
        </p:spPr>
        <p:txBody>
          <a:bodyPr wrap="square">
            <a:spAutoFit/>
          </a:bodyPr>
          <a:lstStyle/>
          <a:p>
            <a:pPr algn="ctr"/>
            <a:r>
              <a:rPr lang="en-US" sz="1200" dirty="0">
                <a:solidFill>
                  <a:schemeClr val="bg1"/>
                </a:solidFill>
                <a:latin typeface="Source Sans Pro" panose="020B0503030403020204" pitchFamily="34" charset="0"/>
                <a:ea typeface="Adobe Fan Heiti Std B" panose="020B0700000000000000" pitchFamily="34" charset="-128"/>
              </a:rPr>
              <a:t>Lorem ipsum dolor sit </a:t>
            </a:r>
            <a:r>
              <a:rPr lang="en-US" sz="1200" dirty="0" err="1">
                <a:solidFill>
                  <a:schemeClr val="bg1"/>
                </a:solidFill>
                <a:latin typeface="Source Sans Pro" panose="020B0503030403020204" pitchFamily="34" charset="0"/>
                <a:ea typeface="Adobe Fan Heiti Std B" panose="020B0700000000000000" pitchFamily="34" charset="-128"/>
              </a:rPr>
              <a:t>amet</a:t>
            </a:r>
            <a:r>
              <a:rPr lang="en-US" sz="1200" dirty="0">
                <a:solidFill>
                  <a:schemeClr val="bg1"/>
                </a:solidFill>
                <a:latin typeface="Source Sans Pro" panose="020B0503030403020204" pitchFamily="34" charset="0"/>
                <a:ea typeface="Adobe Fan Heiti Std B" panose="020B0700000000000000" pitchFamily="34" charset="-128"/>
              </a:rPr>
              <a:t>, </a:t>
            </a:r>
            <a:r>
              <a:rPr lang="en-US" sz="1200" dirty="0" err="1">
                <a:solidFill>
                  <a:schemeClr val="bg1"/>
                </a:solidFill>
                <a:latin typeface="Source Sans Pro" panose="020B0503030403020204" pitchFamily="34" charset="0"/>
                <a:ea typeface="Adobe Fan Heiti Std B" panose="020B0700000000000000" pitchFamily="34" charset="-128"/>
              </a:rPr>
              <a:t>conse</a:t>
            </a:r>
            <a:r>
              <a:rPr lang="en-US" sz="1200" dirty="0">
                <a:solidFill>
                  <a:schemeClr val="bg1"/>
                </a:solidFill>
                <a:latin typeface="Source Sans Pro" panose="020B0503030403020204" pitchFamily="34" charset="0"/>
                <a:ea typeface="Adobe Fan Heiti Std B" panose="020B0700000000000000" pitchFamily="34" charset="-128"/>
              </a:rPr>
              <a:t> </a:t>
            </a:r>
            <a:r>
              <a:rPr lang="en-US" sz="1200" dirty="0" err="1">
                <a:solidFill>
                  <a:schemeClr val="bg1"/>
                </a:solidFill>
                <a:latin typeface="Source Sans Pro" panose="020B0503030403020204" pitchFamily="34" charset="0"/>
                <a:ea typeface="Adobe Fan Heiti Std B" panose="020B0700000000000000" pitchFamily="34" charset="-128"/>
              </a:rPr>
              <a:t>ctetur</a:t>
            </a:r>
            <a:r>
              <a:rPr lang="en-US" sz="1200" dirty="0">
                <a:solidFill>
                  <a:schemeClr val="bg1"/>
                </a:solidFill>
                <a:latin typeface="Source Sans Pro" panose="020B0503030403020204" pitchFamily="34" charset="0"/>
                <a:ea typeface="Adobe Fan Heiti Std B" panose="020B0700000000000000" pitchFamily="34" charset="-128"/>
              </a:rPr>
              <a:t> </a:t>
            </a:r>
            <a:r>
              <a:rPr lang="en-US" sz="1200" dirty="0" err="1">
                <a:solidFill>
                  <a:schemeClr val="bg1"/>
                </a:solidFill>
                <a:latin typeface="Source Sans Pro" panose="020B0503030403020204" pitchFamily="34" charset="0"/>
                <a:ea typeface="Adobe Fan Heiti Std B" panose="020B0700000000000000" pitchFamily="34" charset="-128"/>
              </a:rPr>
              <a:t>adis</a:t>
            </a:r>
            <a:endParaRPr lang="en-US" sz="1200" dirty="0">
              <a:solidFill>
                <a:schemeClr val="bg1"/>
              </a:solidFill>
              <a:latin typeface="Source Sans Pro" panose="020B0503030403020204" pitchFamily="34" charset="0"/>
            </a:endParaRPr>
          </a:p>
        </p:txBody>
      </p:sp>
      <p:sp>
        <p:nvSpPr>
          <p:cNvPr id="190" name="TextBox 189"/>
          <p:cNvSpPr txBox="1"/>
          <p:nvPr/>
        </p:nvSpPr>
        <p:spPr>
          <a:xfrm>
            <a:off x="8744733" y="2183948"/>
            <a:ext cx="1204176" cy="369332"/>
          </a:xfrm>
          <a:prstGeom prst="rect">
            <a:avLst/>
          </a:prstGeom>
          <a:noFill/>
        </p:spPr>
        <p:txBody>
          <a:bodyPr wrap="none" rtlCol="0">
            <a:spAutoFit/>
          </a:bodyPr>
          <a:lstStyle/>
          <a:p>
            <a:pPr algn="ctr"/>
            <a:r>
              <a:rPr lang="en-US" dirty="0">
                <a:solidFill>
                  <a:schemeClr val="bg1"/>
                </a:solidFill>
                <a:latin typeface="Source Sans Pro" panose="020B0503030403020204" pitchFamily="34" charset="0"/>
                <a:cs typeface="Poppins Light" panose="00000400000000000000" pitchFamily="2" charset="0"/>
              </a:rPr>
              <a:t>2</a:t>
            </a:r>
            <a:r>
              <a:rPr lang="en-US" baseline="30000" dirty="0">
                <a:solidFill>
                  <a:schemeClr val="bg1"/>
                </a:solidFill>
                <a:latin typeface="Source Sans Pro" panose="020B0503030403020204" pitchFamily="34" charset="0"/>
                <a:cs typeface="Poppins Light" panose="00000400000000000000" pitchFamily="2" charset="0"/>
              </a:rPr>
              <a:t>nd</a:t>
            </a:r>
            <a:r>
              <a:rPr lang="en-US" dirty="0">
                <a:solidFill>
                  <a:schemeClr val="bg1"/>
                </a:solidFill>
                <a:latin typeface="Source Sans Pro" panose="020B0503030403020204" pitchFamily="34" charset="0"/>
                <a:cs typeface="Poppins Light" panose="00000400000000000000" pitchFamily="2" charset="0"/>
              </a:rPr>
              <a:t> of April</a:t>
            </a:r>
          </a:p>
        </p:txBody>
      </p:sp>
      <p:sp>
        <p:nvSpPr>
          <p:cNvPr id="192" name="Rectangle 191"/>
          <p:cNvSpPr/>
          <p:nvPr/>
        </p:nvSpPr>
        <p:spPr>
          <a:xfrm>
            <a:off x="8546001" y="4236711"/>
            <a:ext cx="1607888" cy="646331"/>
          </a:xfrm>
          <a:prstGeom prst="rect">
            <a:avLst/>
          </a:prstGeom>
        </p:spPr>
        <p:txBody>
          <a:bodyPr wrap="square">
            <a:spAutoFit/>
          </a:bodyPr>
          <a:lstStyle/>
          <a:p>
            <a:pPr algn="ctr"/>
            <a:r>
              <a:rPr lang="en-US" sz="1200" dirty="0">
                <a:solidFill>
                  <a:schemeClr val="bg1"/>
                </a:solidFill>
                <a:latin typeface="Source Sans Pro" panose="020B0503030403020204" pitchFamily="34" charset="0"/>
                <a:ea typeface="Adobe Fan Heiti Std B" panose="020B0700000000000000" pitchFamily="34" charset="-128"/>
              </a:rPr>
              <a:t>Lorem ipsum dolor sit </a:t>
            </a:r>
            <a:r>
              <a:rPr lang="en-US" sz="1200" dirty="0" err="1">
                <a:solidFill>
                  <a:schemeClr val="bg1"/>
                </a:solidFill>
                <a:latin typeface="Source Sans Pro" panose="020B0503030403020204" pitchFamily="34" charset="0"/>
                <a:ea typeface="Adobe Fan Heiti Std B" panose="020B0700000000000000" pitchFamily="34" charset="-128"/>
              </a:rPr>
              <a:t>amet</a:t>
            </a:r>
            <a:r>
              <a:rPr lang="en-US" sz="1200" dirty="0">
                <a:solidFill>
                  <a:schemeClr val="bg1"/>
                </a:solidFill>
                <a:latin typeface="Source Sans Pro" panose="020B0503030403020204" pitchFamily="34" charset="0"/>
                <a:ea typeface="Adobe Fan Heiti Std B" panose="020B0700000000000000" pitchFamily="34" charset="-128"/>
              </a:rPr>
              <a:t>, </a:t>
            </a:r>
            <a:r>
              <a:rPr lang="en-US" sz="1200" dirty="0" err="1">
                <a:solidFill>
                  <a:schemeClr val="bg1"/>
                </a:solidFill>
                <a:latin typeface="Source Sans Pro" panose="020B0503030403020204" pitchFamily="34" charset="0"/>
                <a:ea typeface="Adobe Fan Heiti Std B" panose="020B0700000000000000" pitchFamily="34" charset="-128"/>
              </a:rPr>
              <a:t>conse</a:t>
            </a:r>
            <a:r>
              <a:rPr lang="en-US" sz="1200" dirty="0">
                <a:solidFill>
                  <a:schemeClr val="bg1"/>
                </a:solidFill>
                <a:latin typeface="Source Sans Pro" panose="020B0503030403020204" pitchFamily="34" charset="0"/>
                <a:ea typeface="Adobe Fan Heiti Std B" panose="020B0700000000000000" pitchFamily="34" charset="-128"/>
              </a:rPr>
              <a:t> </a:t>
            </a:r>
            <a:r>
              <a:rPr lang="en-US" sz="1200" dirty="0" err="1">
                <a:solidFill>
                  <a:schemeClr val="bg1"/>
                </a:solidFill>
                <a:latin typeface="Source Sans Pro" panose="020B0503030403020204" pitchFamily="34" charset="0"/>
                <a:ea typeface="Adobe Fan Heiti Std B" panose="020B0700000000000000" pitchFamily="34" charset="-128"/>
              </a:rPr>
              <a:t>ctetur</a:t>
            </a:r>
            <a:r>
              <a:rPr lang="en-US" sz="1200" dirty="0">
                <a:solidFill>
                  <a:schemeClr val="bg1"/>
                </a:solidFill>
                <a:latin typeface="Source Sans Pro" panose="020B0503030403020204" pitchFamily="34" charset="0"/>
                <a:ea typeface="Adobe Fan Heiti Std B" panose="020B0700000000000000" pitchFamily="34" charset="-128"/>
              </a:rPr>
              <a:t> </a:t>
            </a:r>
            <a:r>
              <a:rPr lang="en-US" sz="1200" dirty="0" err="1">
                <a:solidFill>
                  <a:schemeClr val="bg1"/>
                </a:solidFill>
                <a:latin typeface="Source Sans Pro" panose="020B0503030403020204" pitchFamily="34" charset="0"/>
                <a:ea typeface="Adobe Fan Heiti Std B" panose="020B0700000000000000" pitchFamily="34" charset="-128"/>
              </a:rPr>
              <a:t>adis</a:t>
            </a:r>
            <a:endParaRPr lang="en-US" sz="1200" dirty="0">
              <a:solidFill>
                <a:schemeClr val="bg1"/>
              </a:solidFill>
              <a:latin typeface="Source Sans Pro" panose="020B0503030403020204" pitchFamily="34" charset="0"/>
            </a:endParaRPr>
          </a:p>
        </p:txBody>
      </p:sp>
      <p:sp>
        <p:nvSpPr>
          <p:cNvPr id="47" name="TextBox 46">
            <a:extLst>
              <a:ext uri="{FF2B5EF4-FFF2-40B4-BE49-F238E27FC236}">
                <a16:creationId xmlns:a16="http://schemas.microsoft.com/office/drawing/2014/main" id="{98342D12-4751-4CB8-A648-F2053F7D1AE3}"/>
              </a:ext>
            </a:extLst>
          </p:cNvPr>
          <p:cNvSpPr txBox="1"/>
          <p:nvPr/>
        </p:nvSpPr>
        <p:spPr>
          <a:xfrm>
            <a:off x="1587806" y="5625101"/>
            <a:ext cx="8752590" cy="573106"/>
          </a:xfrm>
          <a:prstGeom prst="rect">
            <a:avLst/>
          </a:prstGeom>
          <a:noFill/>
        </p:spPr>
        <p:txBody>
          <a:bodyPr wrap="square" rtlCol="0">
            <a:spAutoFit/>
          </a:bodyPr>
          <a:lstStyle/>
          <a:p>
            <a:pPr algn="ctr">
              <a:lnSpc>
                <a:spcPct val="150000"/>
              </a:lnSpc>
            </a:pPr>
            <a:r>
              <a:rPr lang="en-US" sz="1100" dirty="0">
                <a:solidFill>
                  <a:schemeClr val="bg1">
                    <a:lumMod val="65000"/>
                  </a:schemeClr>
                </a:solidFill>
                <a:latin typeface="Source Sans Pro" panose="020B0503030403020204" pitchFamily="34" charset="0"/>
                <a:cs typeface="Aharoni" panose="02010803020104030203" pitchFamily="2" charset="-79"/>
              </a:rPr>
              <a:t>Lorem Ipsum Dolor Sit </a:t>
            </a:r>
            <a:r>
              <a:rPr lang="en-US" sz="1100" dirty="0" err="1">
                <a:solidFill>
                  <a:schemeClr val="bg1">
                    <a:lumMod val="65000"/>
                  </a:schemeClr>
                </a:solidFill>
                <a:latin typeface="Source Sans Pro" panose="020B0503030403020204" pitchFamily="34" charset="0"/>
                <a:cs typeface="Aharoni" panose="02010803020104030203" pitchFamily="2" charset="-79"/>
              </a:rPr>
              <a:t>Amet</a:t>
            </a:r>
            <a:r>
              <a:rPr lang="en-US" sz="1100" dirty="0">
                <a:solidFill>
                  <a:schemeClr val="bg1">
                    <a:lumMod val="65000"/>
                  </a:schemeClr>
                </a:solidFill>
                <a:latin typeface="Source Sans Pro" panose="020B0503030403020204" pitchFamily="34" charset="0"/>
                <a:cs typeface="Aharoni" panose="02010803020104030203" pitchFamily="2" charset="-79"/>
              </a:rPr>
              <a:t>, Cons </a:t>
            </a:r>
            <a:r>
              <a:rPr lang="en-US" sz="1100" dirty="0" err="1">
                <a:solidFill>
                  <a:schemeClr val="bg1">
                    <a:lumMod val="65000"/>
                  </a:schemeClr>
                </a:solidFill>
                <a:latin typeface="Source Sans Pro" panose="020B0503030403020204" pitchFamily="34" charset="0"/>
                <a:cs typeface="Aharoni" panose="02010803020104030203" pitchFamily="2" charset="-79"/>
              </a:rPr>
              <a:t>Ectetur</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Adipis</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Cing</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Elit</a:t>
            </a:r>
            <a:r>
              <a:rPr lang="en-US" sz="1100" dirty="0">
                <a:solidFill>
                  <a:schemeClr val="bg1">
                    <a:lumMod val="65000"/>
                  </a:schemeClr>
                </a:solidFill>
                <a:latin typeface="Source Sans Pro" panose="020B0503030403020204" pitchFamily="34" charset="0"/>
                <a:cs typeface="Aharoni" panose="02010803020104030203" pitchFamily="2" charset="-79"/>
              </a:rPr>
              <a:t>, Sed Do </a:t>
            </a:r>
            <a:r>
              <a:rPr lang="en-US" sz="1100" dirty="0" err="1">
                <a:solidFill>
                  <a:schemeClr val="bg1">
                    <a:lumMod val="65000"/>
                  </a:schemeClr>
                </a:solidFill>
                <a:latin typeface="Source Sans Pro" panose="020B0503030403020204" pitchFamily="34" charset="0"/>
                <a:cs typeface="Aharoni" panose="02010803020104030203" pitchFamily="2" charset="-79"/>
              </a:rPr>
              <a:t>Eiusmod</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Tempor</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Incidi</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Dunt</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Ectetur</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Adipis</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Cing</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Elit</a:t>
            </a:r>
            <a:r>
              <a:rPr lang="en-US" sz="1100" dirty="0">
                <a:solidFill>
                  <a:schemeClr val="bg1">
                    <a:lumMod val="65000"/>
                  </a:schemeClr>
                </a:solidFill>
                <a:latin typeface="Source Sans Pro" panose="020B0503030403020204" pitchFamily="34" charset="0"/>
                <a:cs typeface="Aharoni" panose="02010803020104030203" pitchFamily="2" charset="-79"/>
              </a:rPr>
              <a:t>, Sed </a:t>
            </a:r>
            <a:r>
              <a:rPr lang="en-US" sz="1100" dirty="0" err="1">
                <a:solidFill>
                  <a:schemeClr val="bg1">
                    <a:lumMod val="65000"/>
                  </a:schemeClr>
                </a:solidFill>
                <a:latin typeface="Source Sans Pro" panose="020B0503030403020204" pitchFamily="34" charset="0"/>
                <a:cs typeface="Aharoni" panose="02010803020104030203" pitchFamily="2" charset="-79"/>
              </a:rPr>
              <a:t>Dunt</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Ectetur</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Adipis</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Cing</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Elit</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Dunt</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Ectetur</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Adipis</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Cing</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Elit</a:t>
            </a:r>
            <a:r>
              <a:rPr lang="en-US" sz="1100" dirty="0">
                <a:solidFill>
                  <a:schemeClr val="bg1">
                    <a:lumMod val="65000"/>
                  </a:schemeClr>
                </a:solidFill>
                <a:latin typeface="Source Sans Pro" panose="020B0503030403020204" pitchFamily="34" charset="0"/>
                <a:cs typeface="Aharoni" panose="02010803020104030203" pitchFamily="2" charset="-79"/>
              </a:rPr>
              <a:t>,</a:t>
            </a:r>
            <a:r>
              <a:rPr lang="id-ID" sz="1100" dirty="0">
                <a:solidFill>
                  <a:schemeClr val="bg1">
                    <a:lumMod val="65000"/>
                  </a:schemeClr>
                </a:solidFill>
                <a:latin typeface="Source Sans Pro" panose="020B0503030403020204" pitchFamily="34" charset="0"/>
                <a:cs typeface="Aharoni" panose="02010803020104030203" pitchFamily="2" charset="-79"/>
              </a:rPr>
              <a:t> </a:t>
            </a:r>
            <a:r>
              <a:rPr lang="en-US" sz="1100" dirty="0">
                <a:solidFill>
                  <a:schemeClr val="bg1">
                    <a:lumMod val="65000"/>
                  </a:schemeClr>
                </a:solidFill>
                <a:latin typeface="Source Sans Pro" panose="020B0503030403020204" pitchFamily="34" charset="0"/>
                <a:cs typeface="Aharoni" panose="02010803020104030203" pitchFamily="2" charset="-79"/>
              </a:rPr>
              <a:t>Ipsum Dolor Sit </a:t>
            </a:r>
            <a:r>
              <a:rPr lang="en-US" sz="1100" dirty="0" err="1">
                <a:solidFill>
                  <a:schemeClr val="bg1">
                    <a:lumMod val="65000"/>
                  </a:schemeClr>
                </a:solidFill>
                <a:latin typeface="Source Sans Pro" panose="020B0503030403020204" pitchFamily="34" charset="0"/>
                <a:cs typeface="Aharoni" panose="02010803020104030203" pitchFamily="2" charset="-79"/>
              </a:rPr>
              <a:t>Amet</a:t>
            </a:r>
            <a:r>
              <a:rPr lang="en-US" sz="1100" dirty="0">
                <a:solidFill>
                  <a:schemeClr val="bg1">
                    <a:lumMod val="65000"/>
                  </a:schemeClr>
                </a:solidFill>
                <a:latin typeface="Source Sans Pro" panose="020B0503030403020204" pitchFamily="34" charset="0"/>
                <a:cs typeface="Aharoni" panose="02010803020104030203" pitchFamily="2" charset="-79"/>
              </a:rPr>
              <a:t>, Cons </a:t>
            </a:r>
            <a:r>
              <a:rPr lang="en-US" sz="1100" dirty="0" err="1">
                <a:solidFill>
                  <a:schemeClr val="bg1">
                    <a:lumMod val="65000"/>
                  </a:schemeClr>
                </a:solidFill>
                <a:latin typeface="Source Sans Pro" panose="020B0503030403020204" pitchFamily="34" charset="0"/>
                <a:cs typeface="Aharoni" panose="02010803020104030203" pitchFamily="2" charset="-79"/>
              </a:rPr>
              <a:t>Ectetur</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Adipis</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Cing</a:t>
            </a:r>
            <a:r>
              <a:rPr lang="en-US" sz="1100" dirty="0">
                <a:solidFill>
                  <a:schemeClr val="bg1">
                    <a:lumMod val="65000"/>
                  </a:schemeClr>
                </a:solidFill>
                <a:latin typeface="Source Sans Pro" panose="020B0503030403020204" pitchFamily="34" charset="0"/>
                <a:cs typeface="Aharoni" panose="02010803020104030203" pitchFamily="2" charset="-79"/>
              </a:rPr>
              <a:t> </a:t>
            </a:r>
            <a:r>
              <a:rPr lang="en-US" sz="1100" dirty="0" err="1">
                <a:solidFill>
                  <a:schemeClr val="bg1">
                    <a:lumMod val="65000"/>
                  </a:schemeClr>
                </a:solidFill>
                <a:latin typeface="Source Sans Pro" panose="020B0503030403020204" pitchFamily="34" charset="0"/>
                <a:cs typeface="Aharoni" panose="02010803020104030203" pitchFamily="2" charset="-79"/>
              </a:rPr>
              <a:t>Elit</a:t>
            </a:r>
            <a:r>
              <a:rPr lang="en-US" sz="1100" dirty="0">
                <a:solidFill>
                  <a:schemeClr val="bg1">
                    <a:lumMod val="65000"/>
                  </a:schemeClr>
                </a:solidFill>
                <a:latin typeface="Source Sans Pro" panose="020B0503030403020204" pitchFamily="34" charset="0"/>
                <a:cs typeface="Aharoni" panose="02010803020104030203" pitchFamily="2" charset="-79"/>
              </a:rPr>
              <a:t>, Sed Do E</a:t>
            </a:r>
          </a:p>
        </p:txBody>
      </p:sp>
      <p:grpSp>
        <p:nvGrpSpPr>
          <p:cNvPr id="33" name="Group 210"/>
          <p:cNvGrpSpPr>
            <a:grpSpLocks noChangeAspect="1"/>
          </p:cNvGrpSpPr>
          <p:nvPr/>
        </p:nvGrpSpPr>
        <p:grpSpPr bwMode="auto">
          <a:xfrm>
            <a:off x="2587484" y="2874444"/>
            <a:ext cx="500398" cy="497096"/>
            <a:chOff x="5144" y="3228"/>
            <a:chExt cx="303" cy="301"/>
          </a:xfrm>
          <a:solidFill>
            <a:schemeClr val="accent2"/>
          </a:solidFill>
        </p:grpSpPr>
        <p:sp>
          <p:nvSpPr>
            <p:cNvPr id="34" name="Freeform 212"/>
            <p:cNvSpPr>
              <a:spLocks/>
            </p:cNvSpPr>
            <p:nvPr/>
          </p:nvSpPr>
          <p:spPr bwMode="auto">
            <a:xfrm>
              <a:off x="5144" y="3228"/>
              <a:ext cx="303" cy="301"/>
            </a:xfrm>
            <a:custGeom>
              <a:avLst/>
              <a:gdLst>
                <a:gd name="T0" fmla="*/ 434 w 3331"/>
                <a:gd name="T1" fmla="*/ 0 h 3307"/>
                <a:gd name="T2" fmla="*/ 467 w 3331"/>
                <a:gd name="T3" fmla="*/ 12 h 3307"/>
                <a:gd name="T4" fmla="*/ 827 w 3331"/>
                <a:gd name="T5" fmla="*/ 437 h 3307"/>
                <a:gd name="T6" fmla="*/ 849 w 3331"/>
                <a:gd name="T7" fmla="*/ 471 h 3307"/>
                <a:gd name="T8" fmla="*/ 850 w 3331"/>
                <a:gd name="T9" fmla="*/ 510 h 3307"/>
                <a:gd name="T10" fmla="*/ 831 w 3331"/>
                <a:gd name="T11" fmla="*/ 541 h 3307"/>
                <a:gd name="T12" fmla="*/ 800 w 3331"/>
                <a:gd name="T13" fmla="*/ 559 h 3307"/>
                <a:gd name="T14" fmla="*/ 781 w 3331"/>
                <a:gd name="T15" fmla="*/ 561 h 3307"/>
                <a:gd name="T16" fmla="*/ 567 w 3331"/>
                <a:gd name="T17" fmla="*/ 562 h 3307"/>
                <a:gd name="T18" fmla="*/ 2764 w 3331"/>
                <a:gd name="T19" fmla="*/ 2744 h 3307"/>
                <a:gd name="T20" fmla="*/ 2766 w 3331"/>
                <a:gd name="T21" fmla="*/ 2516 h 3307"/>
                <a:gd name="T22" fmla="*/ 2780 w 3331"/>
                <a:gd name="T23" fmla="*/ 2488 h 3307"/>
                <a:gd name="T24" fmla="*/ 2805 w 3331"/>
                <a:gd name="T25" fmla="*/ 2469 h 3307"/>
                <a:gd name="T26" fmla="*/ 2845 w 3331"/>
                <a:gd name="T27" fmla="*/ 2463 h 3307"/>
                <a:gd name="T28" fmla="*/ 2880 w 3331"/>
                <a:gd name="T29" fmla="*/ 2479 h 3307"/>
                <a:gd name="T30" fmla="*/ 3317 w 3331"/>
                <a:gd name="T31" fmla="*/ 2842 h 3307"/>
                <a:gd name="T32" fmla="*/ 3329 w 3331"/>
                <a:gd name="T33" fmla="*/ 2869 h 3307"/>
                <a:gd name="T34" fmla="*/ 3329 w 3331"/>
                <a:gd name="T35" fmla="*/ 2900 h 3307"/>
                <a:gd name="T36" fmla="*/ 3317 w 3331"/>
                <a:gd name="T37" fmla="*/ 2928 h 3307"/>
                <a:gd name="T38" fmla="*/ 2880 w 3331"/>
                <a:gd name="T39" fmla="*/ 3291 h 3307"/>
                <a:gd name="T40" fmla="*/ 2851 w 3331"/>
                <a:gd name="T41" fmla="*/ 3306 h 3307"/>
                <a:gd name="T42" fmla="*/ 2819 w 3331"/>
                <a:gd name="T43" fmla="*/ 3306 h 3307"/>
                <a:gd name="T44" fmla="*/ 2791 w 3331"/>
                <a:gd name="T45" fmla="*/ 3292 h 3307"/>
                <a:gd name="T46" fmla="*/ 2771 w 3331"/>
                <a:gd name="T47" fmla="*/ 3268 h 3307"/>
                <a:gd name="T48" fmla="*/ 2764 w 3331"/>
                <a:gd name="T49" fmla="*/ 3237 h 3307"/>
                <a:gd name="T50" fmla="*/ 426 w 3331"/>
                <a:gd name="T51" fmla="*/ 3026 h 3307"/>
                <a:gd name="T52" fmla="*/ 371 w 3331"/>
                <a:gd name="T53" fmla="*/ 3014 h 3307"/>
                <a:gd name="T54" fmla="*/ 326 w 3331"/>
                <a:gd name="T55" fmla="*/ 2984 h 3307"/>
                <a:gd name="T56" fmla="*/ 295 w 3331"/>
                <a:gd name="T57" fmla="*/ 2939 h 3307"/>
                <a:gd name="T58" fmla="*/ 284 w 3331"/>
                <a:gd name="T59" fmla="*/ 2884 h 3307"/>
                <a:gd name="T60" fmla="*/ 71 w 3331"/>
                <a:gd name="T61" fmla="*/ 562 h 3307"/>
                <a:gd name="T62" fmla="*/ 40 w 3331"/>
                <a:gd name="T63" fmla="*/ 555 h 3307"/>
                <a:gd name="T64" fmla="*/ 16 w 3331"/>
                <a:gd name="T65" fmla="*/ 535 h 3307"/>
                <a:gd name="T66" fmla="*/ 2 w 3331"/>
                <a:gd name="T67" fmla="*/ 506 h 3307"/>
                <a:gd name="T68" fmla="*/ 0 w 3331"/>
                <a:gd name="T69" fmla="*/ 489 h 3307"/>
                <a:gd name="T70" fmla="*/ 7 w 3331"/>
                <a:gd name="T71" fmla="*/ 459 h 3307"/>
                <a:gd name="T72" fmla="*/ 371 w 3331"/>
                <a:gd name="T73" fmla="*/ 23 h 3307"/>
                <a:gd name="T74" fmla="*/ 400 w 3331"/>
                <a:gd name="T75" fmla="*/ 4 h 3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331" h="3307">
                  <a:moveTo>
                    <a:pt x="417" y="0"/>
                  </a:moveTo>
                  <a:lnTo>
                    <a:pt x="434" y="0"/>
                  </a:lnTo>
                  <a:lnTo>
                    <a:pt x="451" y="4"/>
                  </a:lnTo>
                  <a:lnTo>
                    <a:pt x="467" y="12"/>
                  </a:lnTo>
                  <a:lnTo>
                    <a:pt x="479" y="23"/>
                  </a:lnTo>
                  <a:lnTo>
                    <a:pt x="827" y="437"/>
                  </a:lnTo>
                  <a:lnTo>
                    <a:pt x="841" y="452"/>
                  </a:lnTo>
                  <a:lnTo>
                    <a:pt x="849" y="471"/>
                  </a:lnTo>
                  <a:lnTo>
                    <a:pt x="852" y="491"/>
                  </a:lnTo>
                  <a:lnTo>
                    <a:pt x="850" y="510"/>
                  </a:lnTo>
                  <a:lnTo>
                    <a:pt x="843" y="527"/>
                  </a:lnTo>
                  <a:lnTo>
                    <a:pt x="831" y="541"/>
                  </a:lnTo>
                  <a:lnTo>
                    <a:pt x="817" y="552"/>
                  </a:lnTo>
                  <a:lnTo>
                    <a:pt x="800" y="559"/>
                  </a:lnTo>
                  <a:lnTo>
                    <a:pt x="781" y="562"/>
                  </a:lnTo>
                  <a:lnTo>
                    <a:pt x="781" y="561"/>
                  </a:lnTo>
                  <a:lnTo>
                    <a:pt x="780" y="562"/>
                  </a:lnTo>
                  <a:lnTo>
                    <a:pt x="567" y="562"/>
                  </a:lnTo>
                  <a:lnTo>
                    <a:pt x="567" y="2744"/>
                  </a:lnTo>
                  <a:lnTo>
                    <a:pt x="2764" y="2744"/>
                  </a:lnTo>
                  <a:lnTo>
                    <a:pt x="2764" y="2533"/>
                  </a:lnTo>
                  <a:lnTo>
                    <a:pt x="2766" y="2516"/>
                  </a:lnTo>
                  <a:lnTo>
                    <a:pt x="2771" y="2502"/>
                  </a:lnTo>
                  <a:lnTo>
                    <a:pt x="2780" y="2488"/>
                  </a:lnTo>
                  <a:lnTo>
                    <a:pt x="2791" y="2478"/>
                  </a:lnTo>
                  <a:lnTo>
                    <a:pt x="2805" y="2469"/>
                  </a:lnTo>
                  <a:lnTo>
                    <a:pt x="2825" y="2463"/>
                  </a:lnTo>
                  <a:lnTo>
                    <a:pt x="2845" y="2463"/>
                  </a:lnTo>
                  <a:lnTo>
                    <a:pt x="2863" y="2468"/>
                  </a:lnTo>
                  <a:lnTo>
                    <a:pt x="2880" y="2479"/>
                  </a:lnTo>
                  <a:lnTo>
                    <a:pt x="3305" y="2830"/>
                  </a:lnTo>
                  <a:lnTo>
                    <a:pt x="3317" y="2842"/>
                  </a:lnTo>
                  <a:lnTo>
                    <a:pt x="3325" y="2855"/>
                  </a:lnTo>
                  <a:lnTo>
                    <a:pt x="3329" y="2869"/>
                  </a:lnTo>
                  <a:lnTo>
                    <a:pt x="3331" y="2884"/>
                  </a:lnTo>
                  <a:lnTo>
                    <a:pt x="3329" y="2900"/>
                  </a:lnTo>
                  <a:lnTo>
                    <a:pt x="3325" y="2915"/>
                  </a:lnTo>
                  <a:lnTo>
                    <a:pt x="3317" y="2928"/>
                  </a:lnTo>
                  <a:lnTo>
                    <a:pt x="3305" y="2938"/>
                  </a:lnTo>
                  <a:lnTo>
                    <a:pt x="2880" y="3291"/>
                  </a:lnTo>
                  <a:lnTo>
                    <a:pt x="2867" y="3299"/>
                  </a:lnTo>
                  <a:lnTo>
                    <a:pt x="2851" y="3306"/>
                  </a:lnTo>
                  <a:lnTo>
                    <a:pt x="2835" y="3307"/>
                  </a:lnTo>
                  <a:lnTo>
                    <a:pt x="2819" y="3306"/>
                  </a:lnTo>
                  <a:lnTo>
                    <a:pt x="2805" y="3300"/>
                  </a:lnTo>
                  <a:lnTo>
                    <a:pt x="2791" y="3292"/>
                  </a:lnTo>
                  <a:lnTo>
                    <a:pt x="2780" y="3281"/>
                  </a:lnTo>
                  <a:lnTo>
                    <a:pt x="2771" y="3268"/>
                  </a:lnTo>
                  <a:lnTo>
                    <a:pt x="2766" y="3253"/>
                  </a:lnTo>
                  <a:lnTo>
                    <a:pt x="2764" y="3237"/>
                  </a:lnTo>
                  <a:lnTo>
                    <a:pt x="2764" y="3026"/>
                  </a:lnTo>
                  <a:lnTo>
                    <a:pt x="426" y="3026"/>
                  </a:lnTo>
                  <a:lnTo>
                    <a:pt x="397" y="3023"/>
                  </a:lnTo>
                  <a:lnTo>
                    <a:pt x="371" y="3014"/>
                  </a:lnTo>
                  <a:lnTo>
                    <a:pt x="346" y="3002"/>
                  </a:lnTo>
                  <a:lnTo>
                    <a:pt x="326" y="2984"/>
                  </a:lnTo>
                  <a:lnTo>
                    <a:pt x="308" y="2963"/>
                  </a:lnTo>
                  <a:lnTo>
                    <a:pt x="295" y="2939"/>
                  </a:lnTo>
                  <a:lnTo>
                    <a:pt x="287" y="2913"/>
                  </a:lnTo>
                  <a:lnTo>
                    <a:pt x="284" y="2884"/>
                  </a:lnTo>
                  <a:lnTo>
                    <a:pt x="284" y="562"/>
                  </a:lnTo>
                  <a:lnTo>
                    <a:pt x="71" y="562"/>
                  </a:lnTo>
                  <a:lnTo>
                    <a:pt x="55" y="560"/>
                  </a:lnTo>
                  <a:lnTo>
                    <a:pt x="40" y="555"/>
                  </a:lnTo>
                  <a:lnTo>
                    <a:pt x="27" y="546"/>
                  </a:lnTo>
                  <a:lnTo>
                    <a:pt x="16" y="535"/>
                  </a:lnTo>
                  <a:lnTo>
                    <a:pt x="7" y="521"/>
                  </a:lnTo>
                  <a:lnTo>
                    <a:pt x="2" y="506"/>
                  </a:lnTo>
                  <a:lnTo>
                    <a:pt x="0" y="490"/>
                  </a:lnTo>
                  <a:lnTo>
                    <a:pt x="0" y="489"/>
                  </a:lnTo>
                  <a:lnTo>
                    <a:pt x="2" y="475"/>
                  </a:lnTo>
                  <a:lnTo>
                    <a:pt x="7" y="459"/>
                  </a:lnTo>
                  <a:lnTo>
                    <a:pt x="17" y="446"/>
                  </a:lnTo>
                  <a:lnTo>
                    <a:pt x="371" y="23"/>
                  </a:lnTo>
                  <a:lnTo>
                    <a:pt x="384" y="12"/>
                  </a:lnTo>
                  <a:lnTo>
                    <a:pt x="400" y="4"/>
                  </a:lnTo>
                  <a:lnTo>
                    <a:pt x="41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213"/>
            <p:cNvSpPr>
              <a:spLocks/>
            </p:cNvSpPr>
            <p:nvPr/>
          </p:nvSpPr>
          <p:spPr bwMode="auto">
            <a:xfrm>
              <a:off x="5215" y="3407"/>
              <a:ext cx="167" cy="39"/>
            </a:xfrm>
            <a:custGeom>
              <a:avLst/>
              <a:gdLst>
                <a:gd name="T0" fmla="*/ 212 w 1843"/>
                <a:gd name="T1" fmla="*/ 0 h 422"/>
                <a:gd name="T2" fmla="*/ 1630 w 1843"/>
                <a:gd name="T3" fmla="*/ 0 h 422"/>
                <a:gd name="T4" fmla="*/ 1665 w 1843"/>
                <a:gd name="T5" fmla="*/ 3 h 422"/>
                <a:gd name="T6" fmla="*/ 1697 w 1843"/>
                <a:gd name="T7" fmla="*/ 12 h 422"/>
                <a:gd name="T8" fmla="*/ 1727 w 1843"/>
                <a:gd name="T9" fmla="*/ 24 h 422"/>
                <a:gd name="T10" fmla="*/ 1756 w 1843"/>
                <a:gd name="T11" fmla="*/ 42 h 422"/>
                <a:gd name="T12" fmla="*/ 1781 w 1843"/>
                <a:gd name="T13" fmla="*/ 63 h 422"/>
                <a:gd name="T14" fmla="*/ 1802 w 1843"/>
                <a:gd name="T15" fmla="*/ 86 h 422"/>
                <a:gd name="T16" fmla="*/ 1819 w 1843"/>
                <a:gd name="T17" fmla="*/ 115 h 422"/>
                <a:gd name="T18" fmla="*/ 1832 w 1843"/>
                <a:gd name="T19" fmla="*/ 145 h 422"/>
                <a:gd name="T20" fmla="*/ 1839 w 1843"/>
                <a:gd name="T21" fmla="*/ 177 h 422"/>
                <a:gd name="T22" fmla="*/ 1843 w 1843"/>
                <a:gd name="T23" fmla="*/ 211 h 422"/>
                <a:gd name="T24" fmla="*/ 1839 w 1843"/>
                <a:gd name="T25" fmla="*/ 246 h 422"/>
                <a:gd name="T26" fmla="*/ 1832 w 1843"/>
                <a:gd name="T27" fmla="*/ 278 h 422"/>
                <a:gd name="T28" fmla="*/ 1819 w 1843"/>
                <a:gd name="T29" fmla="*/ 309 h 422"/>
                <a:gd name="T30" fmla="*/ 1802 w 1843"/>
                <a:gd name="T31" fmla="*/ 336 h 422"/>
                <a:gd name="T32" fmla="*/ 1781 w 1843"/>
                <a:gd name="T33" fmla="*/ 361 h 422"/>
                <a:gd name="T34" fmla="*/ 1756 w 1843"/>
                <a:gd name="T35" fmla="*/ 382 h 422"/>
                <a:gd name="T36" fmla="*/ 1727 w 1843"/>
                <a:gd name="T37" fmla="*/ 400 h 422"/>
                <a:gd name="T38" fmla="*/ 1697 w 1843"/>
                <a:gd name="T39" fmla="*/ 412 h 422"/>
                <a:gd name="T40" fmla="*/ 1665 w 1843"/>
                <a:gd name="T41" fmla="*/ 420 h 422"/>
                <a:gd name="T42" fmla="*/ 1630 w 1843"/>
                <a:gd name="T43" fmla="*/ 422 h 422"/>
                <a:gd name="T44" fmla="*/ 212 w 1843"/>
                <a:gd name="T45" fmla="*/ 422 h 422"/>
                <a:gd name="T46" fmla="*/ 178 w 1843"/>
                <a:gd name="T47" fmla="*/ 420 h 422"/>
                <a:gd name="T48" fmla="*/ 145 w 1843"/>
                <a:gd name="T49" fmla="*/ 412 h 422"/>
                <a:gd name="T50" fmla="*/ 115 w 1843"/>
                <a:gd name="T51" fmla="*/ 400 h 422"/>
                <a:gd name="T52" fmla="*/ 87 w 1843"/>
                <a:gd name="T53" fmla="*/ 382 h 422"/>
                <a:gd name="T54" fmla="*/ 62 w 1843"/>
                <a:gd name="T55" fmla="*/ 361 h 422"/>
                <a:gd name="T56" fmla="*/ 41 w 1843"/>
                <a:gd name="T57" fmla="*/ 336 h 422"/>
                <a:gd name="T58" fmla="*/ 24 w 1843"/>
                <a:gd name="T59" fmla="*/ 309 h 422"/>
                <a:gd name="T60" fmla="*/ 10 w 1843"/>
                <a:gd name="T61" fmla="*/ 278 h 422"/>
                <a:gd name="T62" fmla="*/ 3 w 1843"/>
                <a:gd name="T63" fmla="*/ 246 h 422"/>
                <a:gd name="T64" fmla="*/ 0 w 1843"/>
                <a:gd name="T65" fmla="*/ 211 h 422"/>
                <a:gd name="T66" fmla="*/ 3 w 1843"/>
                <a:gd name="T67" fmla="*/ 177 h 422"/>
                <a:gd name="T68" fmla="*/ 10 w 1843"/>
                <a:gd name="T69" fmla="*/ 145 h 422"/>
                <a:gd name="T70" fmla="*/ 24 w 1843"/>
                <a:gd name="T71" fmla="*/ 115 h 422"/>
                <a:gd name="T72" fmla="*/ 41 w 1843"/>
                <a:gd name="T73" fmla="*/ 86 h 422"/>
                <a:gd name="T74" fmla="*/ 62 w 1843"/>
                <a:gd name="T75" fmla="*/ 63 h 422"/>
                <a:gd name="T76" fmla="*/ 87 w 1843"/>
                <a:gd name="T77" fmla="*/ 42 h 422"/>
                <a:gd name="T78" fmla="*/ 115 w 1843"/>
                <a:gd name="T79" fmla="*/ 24 h 422"/>
                <a:gd name="T80" fmla="*/ 145 w 1843"/>
                <a:gd name="T81" fmla="*/ 12 h 422"/>
                <a:gd name="T82" fmla="*/ 178 w 1843"/>
                <a:gd name="T83" fmla="*/ 3 h 422"/>
                <a:gd name="T84" fmla="*/ 212 w 1843"/>
                <a:gd name="T85" fmla="*/ 0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843" h="422">
                  <a:moveTo>
                    <a:pt x="212" y="0"/>
                  </a:moveTo>
                  <a:lnTo>
                    <a:pt x="1630" y="0"/>
                  </a:lnTo>
                  <a:lnTo>
                    <a:pt x="1665" y="3"/>
                  </a:lnTo>
                  <a:lnTo>
                    <a:pt x="1697" y="12"/>
                  </a:lnTo>
                  <a:lnTo>
                    <a:pt x="1727" y="24"/>
                  </a:lnTo>
                  <a:lnTo>
                    <a:pt x="1756" y="42"/>
                  </a:lnTo>
                  <a:lnTo>
                    <a:pt x="1781" y="63"/>
                  </a:lnTo>
                  <a:lnTo>
                    <a:pt x="1802" y="86"/>
                  </a:lnTo>
                  <a:lnTo>
                    <a:pt x="1819" y="115"/>
                  </a:lnTo>
                  <a:lnTo>
                    <a:pt x="1832" y="145"/>
                  </a:lnTo>
                  <a:lnTo>
                    <a:pt x="1839" y="177"/>
                  </a:lnTo>
                  <a:lnTo>
                    <a:pt x="1843" y="211"/>
                  </a:lnTo>
                  <a:lnTo>
                    <a:pt x="1839" y="246"/>
                  </a:lnTo>
                  <a:lnTo>
                    <a:pt x="1832" y="278"/>
                  </a:lnTo>
                  <a:lnTo>
                    <a:pt x="1819" y="309"/>
                  </a:lnTo>
                  <a:lnTo>
                    <a:pt x="1802" y="336"/>
                  </a:lnTo>
                  <a:lnTo>
                    <a:pt x="1781" y="361"/>
                  </a:lnTo>
                  <a:lnTo>
                    <a:pt x="1756" y="382"/>
                  </a:lnTo>
                  <a:lnTo>
                    <a:pt x="1727" y="400"/>
                  </a:lnTo>
                  <a:lnTo>
                    <a:pt x="1697" y="412"/>
                  </a:lnTo>
                  <a:lnTo>
                    <a:pt x="1665" y="420"/>
                  </a:lnTo>
                  <a:lnTo>
                    <a:pt x="1630" y="422"/>
                  </a:lnTo>
                  <a:lnTo>
                    <a:pt x="212" y="422"/>
                  </a:lnTo>
                  <a:lnTo>
                    <a:pt x="178" y="420"/>
                  </a:lnTo>
                  <a:lnTo>
                    <a:pt x="145" y="412"/>
                  </a:lnTo>
                  <a:lnTo>
                    <a:pt x="115" y="400"/>
                  </a:lnTo>
                  <a:lnTo>
                    <a:pt x="87" y="382"/>
                  </a:lnTo>
                  <a:lnTo>
                    <a:pt x="62" y="361"/>
                  </a:lnTo>
                  <a:lnTo>
                    <a:pt x="41" y="336"/>
                  </a:lnTo>
                  <a:lnTo>
                    <a:pt x="24" y="309"/>
                  </a:lnTo>
                  <a:lnTo>
                    <a:pt x="10" y="278"/>
                  </a:lnTo>
                  <a:lnTo>
                    <a:pt x="3" y="246"/>
                  </a:lnTo>
                  <a:lnTo>
                    <a:pt x="0" y="211"/>
                  </a:lnTo>
                  <a:lnTo>
                    <a:pt x="3" y="177"/>
                  </a:lnTo>
                  <a:lnTo>
                    <a:pt x="10" y="145"/>
                  </a:lnTo>
                  <a:lnTo>
                    <a:pt x="24" y="115"/>
                  </a:lnTo>
                  <a:lnTo>
                    <a:pt x="41" y="86"/>
                  </a:lnTo>
                  <a:lnTo>
                    <a:pt x="62" y="63"/>
                  </a:lnTo>
                  <a:lnTo>
                    <a:pt x="87" y="42"/>
                  </a:lnTo>
                  <a:lnTo>
                    <a:pt x="115" y="24"/>
                  </a:lnTo>
                  <a:lnTo>
                    <a:pt x="145" y="12"/>
                  </a:lnTo>
                  <a:lnTo>
                    <a:pt x="178" y="3"/>
                  </a:lnTo>
                  <a:lnTo>
                    <a:pt x="2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214"/>
            <p:cNvSpPr>
              <a:spLocks/>
            </p:cNvSpPr>
            <p:nvPr/>
          </p:nvSpPr>
          <p:spPr bwMode="auto">
            <a:xfrm>
              <a:off x="5215" y="3356"/>
              <a:ext cx="103" cy="39"/>
            </a:xfrm>
            <a:custGeom>
              <a:avLst/>
              <a:gdLst>
                <a:gd name="T0" fmla="*/ 212 w 1134"/>
                <a:gd name="T1" fmla="*/ 0 h 422"/>
                <a:gd name="T2" fmla="*/ 921 w 1134"/>
                <a:gd name="T3" fmla="*/ 0 h 422"/>
                <a:gd name="T4" fmla="*/ 956 w 1134"/>
                <a:gd name="T5" fmla="*/ 2 h 422"/>
                <a:gd name="T6" fmla="*/ 988 w 1134"/>
                <a:gd name="T7" fmla="*/ 10 h 422"/>
                <a:gd name="T8" fmla="*/ 1019 w 1134"/>
                <a:gd name="T9" fmla="*/ 22 h 422"/>
                <a:gd name="T10" fmla="*/ 1047 w 1134"/>
                <a:gd name="T11" fmla="*/ 40 h 422"/>
                <a:gd name="T12" fmla="*/ 1072 w 1134"/>
                <a:gd name="T13" fmla="*/ 61 h 422"/>
                <a:gd name="T14" fmla="*/ 1093 w 1134"/>
                <a:gd name="T15" fmla="*/ 86 h 422"/>
                <a:gd name="T16" fmla="*/ 1110 w 1134"/>
                <a:gd name="T17" fmla="*/ 113 h 422"/>
                <a:gd name="T18" fmla="*/ 1123 w 1134"/>
                <a:gd name="T19" fmla="*/ 144 h 422"/>
                <a:gd name="T20" fmla="*/ 1132 w 1134"/>
                <a:gd name="T21" fmla="*/ 176 h 422"/>
                <a:gd name="T22" fmla="*/ 1134 w 1134"/>
                <a:gd name="T23" fmla="*/ 211 h 422"/>
                <a:gd name="T24" fmla="*/ 1132 w 1134"/>
                <a:gd name="T25" fmla="*/ 245 h 422"/>
                <a:gd name="T26" fmla="*/ 1123 w 1134"/>
                <a:gd name="T27" fmla="*/ 277 h 422"/>
                <a:gd name="T28" fmla="*/ 1110 w 1134"/>
                <a:gd name="T29" fmla="*/ 307 h 422"/>
                <a:gd name="T30" fmla="*/ 1093 w 1134"/>
                <a:gd name="T31" fmla="*/ 335 h 422"/>
                <a:gd name="T32" fmla="*/ 1072 w 1134"/>
                <a:gd name="T33" fmla="*/ 359 h 422"/>
                <a:gd name="T34" fmla="*/ 1047 w 1134"/>
                <a:gd name="T35" fmla="*/ 381 h 422"/>
                <a:gd name="T36" fmla="*/ 1019 w 1134"/>
                <a:gd name="T37" fmla="*/ 398 h 422"/>
                <a:gd name="T38" fmla="*/ 988 w 1134"/>
                <a:gd name="T39" fmla="*/ 410 h 422"/>
                <a:gd name="T40" fmla="*/ 956 w 1134"/>
                <a:gd name="T41" fmla="*/ 419 h 422"/>
                <a:gd name="T42" fmla="*/ 921 w 1134"/>
                <a:gd name="T43" fmla="*/ 422 h 422"/>
                <a:gd name="T44" fmla="*/ 212 w 1134"/>
                <a:gd name="T45" fmla="*/ 422 h 422"/>
                <a:gd name="T46" fmla="*/ 178 w 1134"/>
                <a:gd name="T47" fmla="*/ 419 h 422"/>
                <a:gd name="T48" fmla="*/ 145 w 1134"/>
                <a:gd name="T49" fmla="*/ 410 h 422"/>
                <a:gd name="T50" fmla="*/ 115 w 1134"/>
                <a:gd name="T51" fmla="*/ 398 h 422"/>
                <a:gd name="T52" fmla="*/ 87 w 1134"/>
                <a:gd name="T53" fmla="*/ 381 h 422"/>
                <a:gd name="T54" fmla="*/ 62 w 1134"/>
                <a:gd name="T55" fmla="*/ 359 h 422"/>
                <a:gd name="T56" fmla="*/ 41 w 1134"/>
                <a:gd name="T57" fmla="*/ 335 h 422"/>
                <a:gd name="T58" fmla="*/ 24 w 1134"/>
                <a:gd name="T59" fmla="*/ 307 h 422"/>
                <a:gd name="T60" fmla="*/ 10 w 1134"/>
                <a:gd name="T61" fmla="*/ 277 h 422"/>
                <a:gd name="T62" fmla="*/ 3 w 1134"/>
                <a:gd name="T63" fmla="*/ 245 h 422"/>
                <a:gd name="T64" fmla="*/ 0 w 1134"/>
                <a:gd name="T65" fmla="*/ 211 h 422"/>
                <a:gd name="T66" fmla="*/ 3 w 1134"/>
                <a:gd name="T67" fmla="*/ 176 h 422"/>
                <a:gd name="T68" fmla="*/ 10 w 1134"/>
                <a:gd name="T69" fmla="*/ 144 h 422"/>
                <a:gd name="T70" fmla="*/ 24 w 1134"/>
                <a:gd name="T71" fmla="*/ 113 h 422"/>
                <a:gd name="T72" fmla="*/ 41 w 1134"/>
                <a:gd name="T73" fmla="*/ 86 h 422"/>
                <a:gd name="T74" fmla="*/ 62 w 1134"/>
                <a:gd name="T75" fmla="*/ 61 h 422"/>
                <a:gd name="T76" fmla="*/ 87 w 1134"/>
                <a:gd name="T77" fmla="*/ 40 h 422"/>
                <a:gd name="T78" fmla="*/ 115 w 1134"/>
                <a:gd name="T79" fmla="*/ 22 h 422"/>
                <a:gd name="T80" fmla="*/ 145 w 1134"/>
                <a:gd name="T81" fmla="*/ 10 h 422"/>
                <a:gd name="T82" fmla="*/ 178 w 1134"/>
                <a:gd name="T83" fmla="*/ 2 h 422"/>
                <a:gd name="T84" fmla="*/ 212 w 1134"/>
                <a:gd name="T85" fmla="*/ 0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34" h="422">
                  <a:moveTo>
                    <a:pt x="212" y="0"/>
                  </a:moveTo>
                  <a:lnTo>
                    <a:pt x="921" y="0"/>
                  </a:lnTo>
                  <a:lnTo>
                    <a:pt x="956" y="2"/>
                  </a:lnTo>
                  <a:lnTo>
                    <a:pt x="988" y="10"/>
                  </a:lnTo>
                  <a:lnTo>
                    <a:pt x="1019" y="22"/>
                  </a:lnTo>
                  <a:lnTo>
                    <a:pt x="1047" y="40"/>
                  </a:lnTo>
                  <a:lnTo>
                    <a:pt x="1072" y="61"/>
                  </a:lnTo>
                  <a:lnTo>
                    <a:pt x="1093" y="86"/>
                  </a:lnTo>
                  <a:lnTo>
                    <a:pt x="1110" y="113"/>
                  </a:lnTo>
                  <a:lnTo>
                    <a:pt x="1123" y="144"/>
                  </a:lnTo>
                  <a:lnTo>
                    <a:pt x="1132" y="176"/>
                  </a:lnTo>
                  <a:lnTo>
                    <a:pt x="1134" y="211"/>
                  </a:lnTo>
                  <a:lnTo>
                    <a:pt x="1132" y="245"/>
                  </a:lnTo>
                  <a:lnTo>
                    <a:pt x="1123" y="277"/>
                  </a:lnTo>
                  <a:lnTo>
                    <a:pt x="1110" y="307"/>
                  </a:lnTo>
                  <a:lnTo>
                    <a:pt x="1093" y="335"/>
                  </a:lnTo>
                  <a:lnTo>
                    <a:pt x="1072" y="359"/>
                  </a:lnTo>
                  <a:lnTo>
                    <a:pt x="1047" y="381"/>
                  </a:lnTo>
                  <a:lnTo>
                    <a:pt x="1019" y="398"/>
                  </a:lnTo>
                  <a:lnTo>
                    <a:pt x="988" y="410"/>
                  </a:lnTo>
                  <a:lnTo>
                    <a:pt x="956" y="419"/>
                  </a:lnTo>
                  <a:lnTo>
                    <a:pt x="921" y="422"/>
                  </a:lnTo>
                  <a:lnTo>
                    <a:pt x="212" y="422"/>
                  </a:lnTo>
                  <a:lnTo>
                    <a:pt x="178" y="419"/>
                  </a:lnTo>
                  <a:lnTo>
                    <a:pt x="145" y="410"/>
                  </a:lnTo>
                  <a:lnTo>
                    <a:pt x="115" y="398"/>
                  </a:lnTo>
                  <a:lnTo>
                    <a:pt x="87" y="381"/>
                  </a:lnTo>
                  <a:lnTo>
                    <a:pt x="62" y="359"/>
                  </a:lnTo>
                  <a:lnTo>
                    <a:pt x="41" y="335"/>
                  </a:lnTo>
                  <a:lnTo>
                    <a:pt x="24" y="307"/>
                  </a:lnTo>
                  <a:lnTo>
                    <a:pt x="10" y="277"/>
                  </a:lnTo>
                  <a:lnTo>
                    <a:pt x="3" y="245"/>
                  </a:lnTo>
                  <a:lnTo>
                    <a:pt x="0" y="211"/>
                  </a:lnTo>
                  <a:lnTo>
                    <a:pt x="3" y="176"/>
                  </a:lnTo>
                  <a:lnTo>
                    <a:pt x="10" y="144"/>
                  </a:lnTo>
                  <a:lnTo>
                    <a:pt x="24" y="113"/>
                  </a:lnTo>
                  <a:lnTo>
                    <a:pt x="41" y="86"/>
                  </a:lnTo>
                  <a:lnTo>
                    <a:pt x="62" y="61"/>
                  </a:lnTo>
                  <a:lnTo>
                    <a:pt x="87" y="40"/>
                  </a:lnTo>
                  <a:lnTo>
                    <a:pt x="115" y="22"/>
                  </a:lnTo>
                  <a:lnTo>
                    <a:pt x="145" y="10"/>
                  </a:lnTo>
                  <a:lnTo>
                    <a:pt x="178" y="2"/>
                  </a:lnTo>
                  <a:lnTo>
                    <a:pt x="2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215"/>
            <p:cNvSpPr>
              <a:spLocks/>
            </p:cNvSpPr>
            <p:nvPr/>
          </p:nvSpPr>
          <p:spPr bwMode="auto">
            <a:xfrm>
              <a:off x="5215" y="3305"/>
              <a:ext cx="135" cy="38"/>
            </a:xfrm>
            <a:custGeom>
              <a:avLst/>
              <a:gdLst>
                <a:gd name="T0" fmla="*/ 212 w 1489"/>
                <a:gd name="T1" fmla="*/ 0 h 422"/>
                <a:gd name="T2" fmla="*/ 1275 w 1489"/>
                <a:gd name="T3" fmla="*/ 0 h 422"/>
                <a:gd name="T4" fmla="*/ 1310 w 1489"/>
                <a:gd name="T5" fmla="*/ 3 h 422"/>
                <a:gd name="T6" fmla="*/ 1343 w 1489"/>
                <a:gd name="T7" fmla="*/ 11 h 422"/>
                <a:gd name="T8" fmla="*/ 1374 w 1489"/>
                <a:gd name="T9" fmla="*/ 24 h 422"/>
                <a:gd name="T10" fmla="*/ 1401 w 1489"/>
                <a:gd name="T11" fmla="*/ 40 h 422"/>
                <a:gd name="T12" fmla="*/ 1426 w 1489"/>
                <a:gd name="T13" fmla="*/ 62 h 422"/>
                <a:gd name="T14" fmla="*/ 1447 w 1489"/>
                <a:gd name="T15" fmla="*/ 86 h 422"/>
                <a:gd name="T16" fmla="*/ 1465 w 1489"/>
                <a:gd name="T17" fmla="*/ 114 h 422"/>
                <a:gd name="T18" fmla="*/ 1477 w 1489"/>
                <a:gd name="T19" fmla="*/ 144 h 422"/>
                <a:gd name="T20" fmla="*/ 1486 w 1489"/>
                <a:gd name="T21" fmla="*/ 177 h 422"/>
                <a:gd name="T22" fmla="*/ 1489 w 1489"/>
                <a:gd name="T23" fmla="*/ 211 h 422"/>
                <a:gd name="T24" fmla="*/ 1486 w 1489"/>
                <a:gd name="T25" fmla="*/ 245 h 422"/>
                <a:gd name="T26" fmla="*/ 1477 w 1489"/>
                <a:gd name="T27" fmla="*/ 278 h 422"/>
                <a:gd name="T28" fmla="*/ 1465 w 1489"/>
                <a:gd name="T29" fmla="*/ 309 h 422"/>
                <a:gd name="T30" fmla="*/ 1447 w 1489"/>
                <a:gd name="T31" fmla="*/ 336 h 422"/>
                <a:gd name="T32" fmla="*/ 1426 w 1489"/>
                <a:gd name="T33" fmla="*/ 361 h 422"/>
                <a:gd name="T34" fmla="*/ 1401 w 1489"/>
                <a:gd name="T35" fmla="*/ 382 h 422"/>
                <a:gd name="T36" fmla="*/ 1374 w 1489"/>
                <a:gd name="T37" fmla="*/ 399 h 422"/>
                <a:gd name="T38" fmla="*/ 1343 w 1489"/>
                <a:gd name="T39" fmla="*/ 412 h 422"/>
                <a:gd name="T40" fmla="*/ 1310 w 1489"/>
                <a:gd name="T41" fmla="*/ 420 h 422"/>
                <a:gd name="T42" fmla="*/ 1275 w 1489"/>
                <a:gd name="T43" fmla="*/ 422 h 422"/>
                <a:gd name="T44" fmla="*/ 212 w 1489"/>
                <a:gd name="T45" fmla="*/ 422 h 422"/>
                <a:gd name="T46" fmla="*/ 178 w 1489"/>
                <a:gd name="T47" fmla="*/ 420 h 422"/>
                <a:gd name="T48" fmla="*/ 145 w 1489"/>
                <a:gd name="T49" fmla="*/ 412 h 422"/>
                <a:gd name="T50" fmla="*/ 115 w 1489"/>
                <a:gd name="T51" fmla="*/ 399 h 422"/>
                <a:gd name="T52" fmla="*/ 87 w 1489"/>
                <a:gd name="T53" fmla="*/ 382 h 422"/>
                <a:gd name="T54" fmla="*/ 62 w 1489"/>
                <a:gd name="T55" fmla="*/ 361 h 422"/>
                <a:gd name="T56" fmla="*/ 41 w 1489"/>
                <a:gd name="T57" fmla="*/ 336 h 422"/>
                <a:gd name="T58" fmla="*/ 24 w 1489"/>
                <a:gd name="T59" fmla="*/ 309 h 422"/>
                <a:gd name="T60" fmla="*/ 10 w 1489"/>
                <a:gd name="T61" fmla="*/ 278 h 422"/>
                <a:gd name="T62" fmla="*/ 3 w 1489"/>
                <a:gd name="T63" fmla="*/ 245 h 422"/>
                <a:gd name="T64" fmla="*/ 0 w 1489"/>
                <a:gd name="T65" fmla="*/ 211 h 422"/>
                <a:gd name="T66" fmla="*/ 3 w 1489"/>
                <a:gd name="T67" fmla="*/ 177 h 422"/>
                <a:gd name="T68" fmla="*/ 10 w 1489"/>
                <a:gd name="T69" fmla="*/ 144 h 422"/>
                <a:gd name="T70" fmla="*/ 24 w 1489"/>
                <a:gd name="T71" fmla="*/ 114 h 422"/>
                <a:gd name="T72" fmla="*/ 41 w 1489"/>
                <a:gd name="T73" fmla="*/ 86 h 422"/>
                <a:gd name="T74" fmla="*/ 62 w 1489"/>
                <a:gd name="T75" fmla="*/ 62 h 422"/>
                <a:gd name="T76" fmla="*/ 87 w 1489"/>
                <a:gd name="T77" fmla="*/ 40 h 422"/>
                <a:gd name="T78" fmla="*/ 115 w 1489"/>
                <a:gd name="T79" fmla="*/ 24 h 422"/>
                <a:gd name="T80" fmla="*/ 145 w 1489"/>
                <a:gd name="T81" fmla="*/ 11 h 422"/>
                <a:gd name="T82" fmla="*/ 178 w 1489"/>
                <a:gd name="T83" fmla="*/ 3 h 422"/>
                <a:gd name="T84" fmla="*/ 212 w 1489"/>
                <a:gd name="T85" fmla="*/ 0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9" h="422">
                  <a:moveTo>
                    <a:pt x="212" y="0"/>
                  </a:moveTo>
                  <a:lnTo>
                    <a:pt x="1275" y="0"/>
                  </a:lnTo>
                  <a:lnTo>
                    <a:pt x="1310" y="3"/>
                  </a:lnTo>
                  <a:lnTo>
                    <a:pt x="1343" y="11"/>
                  </a:lnTo>
                  <a:lnTo>
                    <a:pt x="1374" y="24"/>
                  </a:lnTo>
                  <a:lnTo>
                    <a:pt x="1401" y="40"/>
                  </a:lnTo>
                  <a:lnTo>
                    <a:pt x="1426" y="62"/>
                  </a:lnTo>
                  <a:lnTo>
                    <a:pt x="1447" y="86"/>
                  </a:lnTo>
                  <a:lnTo>
                    <a:pt x="1465" y="114"/>
                  </a:lnTo>
                  <a:lnTo>
                    <a:pt x="1477" y="144"/>
                  </a:lnTo>
                  <a:lnTo>
                    <a:pt x="1486" y="177"/>
                  </a:lnTo>
                  <a:lnTo>
                    <a:pt x="1489" y="211"/>
                  </a:lnTo>
                  <a:lnTo>
                    <a:pt x="1486" y="245"/>
                  </a:lnTo>
                  <a:lnTo>
                    <a:pt x="1477" y="278"/>
                  </a:lnTo>
                  <a:lnTo>
                    <a:pt x="1465" y="309"/>
                  </a:lnTo>
                  <a:lnTo>
                    <a:pt x="1447" y="336"/>
                  </a:lnTo>
                  <a:lnTo>
                    <a:pt x="1426" y="361"/>
                  </a:lnTo>
                  <a:lnTo>
                    <a:pt x="1401" y="382"/>
                  </a:lnTo>
                  <a:lnTo>
                    <a:pt x="1374" y="399"/>
                  </a:lnTo>
                  <a:lnTo>
                    <a:pt x="1343" y="412"/>
                  </a:lnTo>
                  <a:lnTo>
                    <a:pt x="1310" y="420"/>
                  </a:lnTo>
                  <a:lnTo>
                    <a:pt x="1275" y="422"/>
                  </a:lnTo>
                  <a:lnTo>
                    <a:pt x="212" y="422"/>
                  </a:lnTo>
                  <a:lnTo>
                    <a:pt x="178" y="420"/>
                  </a:lnTo>
                  <a:lnTo>
                    <a:pt x="145" y="412"/>
                  </a:lnTo>
                  <a:lnTo>
                    <a:pt x="115" y="399"/>
                  </a:lnTo>
                  <a:lnTo>
                    <a:pt x="87" y="382"/>
                  </a:lnTo>
                  <a:lnTo>
                    <a:pt x="62" y="361"/>
                  </a:lnTo>
                  <a:lnTo>
                    <a:pt x="41" y="336"/>
                  </a:lnTo>
                  <a:lnTo>
                    <a:pt x="24" y="309"/>
                  </a:lnTo>
                  <a:lnTo>
                    <a:pt x="10" y="278"/>
                  </a:lnTo>
                  <a:lnTo>
                    <a:pt x="3" y="245"/>
                  </a:lnTo>
                  <a:lnTo>
                    <a:pt x="0" y="211"/>
                  </a:lnTo>
                  <a:lnTo>
                    <a:pt x="3" y="177"/>
                  </a:lnTo>
                  <a:lnTo>
                    <a:pt x="10" y="144"/>
                  </a:lnTo>
                  <a:lnTo>
                    <a:pt x="24" y="114"/>
                  </a:lnTo>
                  <a:lnTo>
                    <a:pt x="41" y="86"/>
                  </a:lnTo>
                  <a:lnTo>
                    <a:pt x="62" y="62"/>
                  </a:lnTo>
                  <a:lnTo>
                    <a:pt x="87" y="40"/>
                  </a:lnTo>
                  <a:lnTo>
                    <a:pt x="115" y="24"/>
                  </a:lnTo>
                  <a:lnTo>
                    <a:pt x="145" y="11"/>
                  </a:lnTo>
                  <a:lnTo>
                    <a:pt x="178" y="3"/>
                  </a:lnTo>
                  <a:lnTo>
                    <a:pt x="2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38" name="Group 313"/>
          <p:cNvGrpSpPr>
            <a:grpSpLocks noChangeAspect="1"/>
          </p:cNvGrpSpPr>
          <p:nvPr/>
        </p:nvGrpSpPr>
        <p:grpSpPr bwMode="auto">
          <a:xfrm>
            <a:off x="9103287" y="2951614"/>
            <a:ext cx="500398" cy="497096"/>
            <a:chOff x="3699" y="2381"/>
            <a:chExt cx="303" cy="301"/>
          </a:xfrm>
          <a:solidFill>
            <a:schemeClr val="accent5"/>
          </a:solidFill>
        </p:grpSpPr>
        <p:sp>
          <p:nvSpPr>
            <p:cNvPr id="39" name="Freeform 315"/>
            <p:cNvSpPr>
              <a:spLocks/>
            </p:cNvSpPr>
            <p:nvPr/>
          </p:nvSpPr>
          <p:spPr bwMode="auto">
            <a:xfrm>
              <a:off x="3699" y="2381"/>
              <a:ext cx="199" cy="301"/>
            </a:xfrm>
            <a:custGeom>
              <a:avLst/>
              <a:gdLst>
                <a:gd name="T0" fmla="*/ 2044 w 2194"/>
                <a:gd name="T1" fmla="*/ 0 h 3308"/>
                <a:gd name="T2" fmla="*/ 2102 w 2194"/>
                <a:gd name="T3" fmla="*/ 12 h 3308"/>
                <a:gd name="T4" fmla="*/ 2150 w 2194"/>
                <a:gd name="T5" fmla="*/ 44 h 3308"/>
                <a:gd name="T6" fmla="*/ 2183 w 2194"/>
                <a:gd name="T7" fmla="*/ 92 h 3308"/>
                <a:gd name="T8" fmla="*/ 2194 w 2194"/>
                <a:gd name="T9" fmla="*/ 150 h 3308"/>
                <a:gd name="T10" fmla="*/ 2185 w 2194"/>
                <a:gd name="T11" fmla="*/ 203 h 3308"/>
                <a:gd name="T12" fmla="*/ 2159 w 2194"/>
                <a:gd name="T13" fmla="*/ 247 h 3308"/>
                <a:gd name="T14" fmla="*/ 2119 w 2194"/>
                <a:gd name="T15" fmla="*/ 280 h 3308"/>
                <a:gd name="T16" fmla="*/ 1968 w 2194"/>
                <a:gd name="T17" fmla="*/ 933 h 3308"/>
                <a:gd name="T18" fmla="*/ 227 w 2194"/>
                <a:gd name="T19" fmla="*/ 301 h 3308"/>
                <a:gd name="T20" fmla="*/ 1968 w 2194"/>
                <a:gd name="T21" fmla="*/ 1955 h 3308"/>
                <a:gd name="T22" fmla="*/ 2119 w 2194"/>
                <a:gd name="T23" fmla="*/ 1580 h 3308"/>
                <a:gd name="T24" fmla="*/ 2117 w 2194"/>
                <a:gd name="T25" fmla="*/ 2050 h 3308"/>
                <a:gd name="T26" fmla="*/ 2097 w 2194"/>
                <a:gd name="T27" fmla="*/ 2084 h 3308"/>
                <a:gd name="T28" fmla="*/ 2064 w 2194"/>
                <a:gd name="T29" fmla="*/ 2102 h 3308"/>
                <a:gd name="T30" fmla="*/ 1578 w 2194"/>
                <a:gd name="T31" fmla="*/ 2105 h 3308"/>
                <a:gd name="T32" fmla="*/ 1854 w 2194"/>
                <a:gd name="T33" fmla="*/ 3145 h 3308"/>
                <a:gd name="T34" fmla="*/ 1849 w 2194"/>
                <a:gd name="T35" fmla="*/ 3197 h 3308"/>
                <a:gd name="T36" fmla="*/ 1827 w 2194"/>
                <a:gd name="T37" fmla="*/ 3244 h 3308"/>
                <a:gd name="T38" fmla="*/ 1790 w 2194"/>
                <a:gd name="T39" fmla="*/ 3281 h 3308"/>
                <a:gd name="T40" fmla="*/ 1742 w 2194"/>
                <a:gd name="T41" fmla="*/ 3302 h 3308"/>
                <a:gd name="T42" fmla="*/ 1703 w 2194"/>
                <a:gd name="T43" fmla="*/ 3308 h 3308"/>
                <a:gd name="T44" fmla="*/ 1648 w 2194"/>
                <a:gd name="T45" fmla="*/ 3298 h 3308"/>
                <a:gd name="T46" fmla="*/ 1601 w 2194"/>
                <a:gd name="T47" fmla="*/ 3269 h 3308"/>
                <a:gd name="T48" fmla="*/ 1567 w 2194"/>
                <a:gd name="T49" fmla="*/ 3223 h 3308"/>
                <a:gd name="T50" fmla="*/ 1264 w 2194"/>
                <a:gd name="T51" fmla="*/ 2105 h 3308"/>
                <a:gd name="T52" fmla="*/ 639 w 2194"/>
                <a:gd name="T53" fmla="*/ 3196 h 3308"/>
                <a:gd name="T54" fmla="*/ 613 w 2194"/>
                <a:gd name="T55" fmla="*/ 3248 h 3308"/>
                <a:gd name="T56" fmla="*/ 573 w 2194"/>
                <a:gd name="T57" fmla="*/ 3286 h 3308"/>
                <a:gd name="T58" fmla="*/ 520 w 2194"/>
                <a:gd name="T59" fmla="*/ 3306 h 3308"/>
                <a:gd name="T60" fmla="*/ 473 w 2194"/>
                <a:gd name="T61" fmla="*/ 3307 h 3308"/>
                <a:gd name="T62" fmla="*/ 427 w 2194"/>
                <a:gd name="T63" fmla="*/ 3294 h 3308"/>
                <a:gd name="T64" fmla="*/ 384 w 2194"/>
                <a:gd name="T65" fmla="*/ 3264 h 3308"/>
                <a:gd name="T66" fmla="*/ 355 w 2194"/>
                <a:gd name="T67" fmla="*/ 3221 h 3308"/>
                <a:gd name="T68" fmla="*/ 341 w 2194"/>
                <a:gd name="T69" fmla="*/ 3172 h 3308"/>
                <a:gd name="T70" fmla="*/ 345 w 2194"/>
                <a:gd name="T71" fmla="*/ 3118 h 3308"/>
                <a:gd name="T72" fmla="*/ 152 w 2194"/>
                <a:gd name="T73" fmla="*/ 2105 h 3308"/>
                <a:gd name="T74" fmla="*/ 113 w 2194"/>
                <a:gd name="T75" fmla="*/ 2095 h 3308"/>
                <a:gd name="T76" fmla="*/ 87 w 2194"/>
                <a:gd name="T77" fmla="*/ 2068 h 3308"/>
                <a:gd name="T78" fmla="*/ 76 w 2194"/>
                <a:gd name="T79" fmla="*/ 2030 h 3308"/>
                <a:gd name="T80" fmla="*/ 54 w 2194"/>
                <a:gd name="T81" fmla="*/ 266 h 3308"/>
                <a:gd name="T82" fmla="*/ 21 w 2194"/>
                <a:gd name="T83" fmla="*/ 226 h 3308"/>
                <a:gd name="T84" fmla="*/ 3 w 2194"/>
                <a:gd name="T85" fmla="*/ 177 h 3308"/>
                <a:gd name="T86" fmla="*/ 3 w 2194"/>
                <a:gd name="T87" fmla="*/ 120 h 3308"/>
                <a:gd name="T88" fmla="*/ 26 w 2194"/>
                <a:gd name="T89" fmla="*/ 67 h 3308"/>
                <a:gd name="T90" fmla="*/ 67 w 2194"/>
                <a:gd name="T91" fmla="*/ 25 h 3308"/>
                <a:gd name="T92" fmla="*/ 121 w 2194"/>
                <a:gd name="T93" fmla="*/ 4 h 3308"/>
                <a:gd name="T94" fmla="*/ 1683 w 2194"/>
                <a:gd name="T95" fmla="*/ 0 h 3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94" h="3308">
                  <a:moveTo>
                    <a:pt x="1683" y="0"/>
                  </a:moveTo>
                  <a:lnTo>
                    <a:pt x="2044" y="0"/>
                  </a:lnTo>
                  <a:lnTo>
                    <a:pt x="2074" y="4"/>
                  </a:lnTo>
                  <a:lnTo>
                    <a:pt x="2102" y="12"/>
                  </a:lnTo>
                  <a:lnTo>
                    <a:pt x="2128" y="25"/>
                  </a:lnTo>
                  <a:lnTo>
                    <a:pt x="2150" y="44"/>
                  </a:lnTo>
                  <a:lnTo>
                    <a:pt x="2169" y="67"/>
                  </a:lnTo>
                  <a:lnTo>
                    <a:pt x="2183" y="92"/>
                  </a:lnTo>
                  <a:lnTo>
                    <a:pt x="2192" y="120"/>
                  </a:lnTo>
                  <a:lnTo>
                    <a:pt x="2194" y="150"/>
                  </a:lnTo>
                  <a:lnTo>
                    <a:pt x="2192" y="177"/>
                  </a:lnTo>
                  <a:lnTo>
                    <a:pt x="2185" y="203"/>
                  </a:lnTo>
                  <a:lnTo>
                    <a:pt x="2175" y="226"/>
                  </a:lnTo>
                  <a:lnTo>
                    <a:pt x="2159" y="247"/>
                  </a:lnTo>
                  <a:lnTo>
                    <a:pt x="2141" y="266"/>
                  </a:lnTo>
                  <a:lnTo>
                    <a:pt x="2119" y="280"/>
                  </a:lnTo>
                  <a:lnTo>
                    <a:pt x="2119" y="966"/>
                  </a:lnTo>
                  <a:lnTo>
                    <a:pt x="1968" y="933"/>
                  </a:lnTo>
                  <a:lnTo>
                    <a:pt x="1968" y="301"/>
                  </a:lnTo>
                  <a:lnTo>
                    <a:pt x="227" y="301"/>
                  </a:lnTo>
                  <a:lnTo>
                    <a:pt x="227" y="1955"/>
                  </a:lnTo>
                  <a:lnTo>
                    <a:pt x="1968" y="1955"/>
                  </a:lnTo>
                  <a:lnTo>
                    <a:pt x="1968" y="1548"/>
                  </a:lnTo>
                  <a:lnTo>
                    <a:pt x="2119" y="1580"/>
                  </a:lnTo>
                  <a:lnTo>
                    <a:pt x="2119" y="2030"/>
                  </a:lnTo>
                  <a:lnTo>
                    <a:pt x="2117" y="2050"/>
                  </a:lnTo>
                  <a:lnTo>
                    <a:pt x="2110" y="2068"/>
                  </a:lnTo>
                  <a:lnTo>
                    <a:pt x="2097" y="2084"/>
                  </a:lnTo>
                  <a:lnTo>
                    <a:pt x="2082" y="2095"/>
                  </a:lnTo>
                  <a:lnTo>
                    <a:pt x="2064" y="2102"/>
                  </a:lnTo>
                  <a:lnTo>
                    <a:pt x="2044" y="2105"/>
                  </a:lnTo>
                  <a:lnTo>
                    <a:pt x="1578" y="2105"/>
                  </a:lnTo>
                  <a:lnTo>
                    <a:pt x="1850" y="3118"/>
                  </a:lnTo>
                  <a:lnTo>
                    <a:pt x="1854" y="3145"/>
                  </a:lnTo>
                  <a:lnTo>
                    <a:pt x="1854" y="3172"/>
                  </a:lnTo>
                  <a:lnTo>
                    <a:pt x="1849" y="3197"/>
                  </a:lnTo>
                  <a:lnTo>
                    <a:pt x="1841" y="3221"/>
                  </a:lnTo>
                  <a:lnTo>
                    <a:pt x="1827" y="3244"/>
                  </a:lnTo>
                  <a:lnTo>
                    <a:pt x="1810" y="3264"/>
                  </a:lnTo>
                  <a:lnTo>
                    <a:pt x="1790" y="3281"/>
                  </a:lnTo>
                  <a:lnTo>
                    <a:pt x="1768" y="3294"/>
                  </a:lnTo>
                  <a:lnTo>
                    <a:pt x="1742" y="3302"/>
                  </a:lnTo>
                  <a:lnTo>
                    <a:pt x="1722" y="3307"/>
                  </a:lnTo>
                  <a:lnTo>
                    <a:pt x="1703" y="3308"/>
                  </a:lnTo>
                  <a:lnTo>
                    <a:pt x="1675" y="3306"/>
                  </a:lnTo>
                  <a:lnTo>
                    <a:pt x="1648" y="3298"/>
                  </a:lnTo>
                  <a:lnTo>
                    <a:pt x="1623" y="3286"/>
                  </a:lnTo>
                  <a:lnTo>
                    <a:pt x="1601" y="3269"/>
                  </a:lnTo>
                  <a:lnTo>
                    <a:pt x="1582" y="3248"/>
                  </a:lnTo>
                  <a:lnTo>
                    <a:pt x="1567" y="3223"/>
                  </a:lnTo>
                  <a:lnTo>
                    <a:pt x="1557" y="3196"/>
                  </a:lnTo>
                  <a:lnTo>
                    <a:pt x="1264" y="2105"/>
                  </a:lnTo>
                  <a:lnTo>
                    <a:pt x="932" y="2105"/>
                  </a:lnTo>
                  <a:lnTo>
                    <a:pt x="639" y="3196"/>
                  </a:lnTo>
                  <a:lnTo>
                    <a:pt x="628" y="3223"/>
                  </a:lnTo>
                  <a:lnTo>
                    <a:pt x="613" y="3248"/>
                  </a:lnTo>
                  <a:lnTo>
                    <a:pt x="595" y="3269"/>
                  </a:lnTo>
                  <a:lnTo>
                    <a:pt x="573" y="3286"/>
                  </a:lnTo>
                  <a:lnTo>
                    <a:pt x="548" y="3298"/>
                  </a:lnTo>
                  <a:lnTo>
                    <a:pt x="520" y="3306"/>
                  </a:lnTo>
                  <a:lnTo>
                    <a:pt x="492" y="3308"/>
                  </a:lnTo>
                  <a:lnTo>
                    <a:pt x="473" y="3307"/>
                  </a:lnTo>
                  <a:lnTo>
                    <a:pt x="453" y="3302"/>
                  </a:lnTo>
                  <a:lnTo>
                    <a:pt x="427" y="3294"/>
                  </a:lnTo>
                  <a:lnTo>
                    <a:pt x="404" y="3281"/>
                  </a:lnTo>
                  <a:lnTo>
                    <a:pt x="384" y="3264"/>
                  </a:lnTo>
                  <a:lnTo>
                    <a:pt x="368" y="3244"/>
                  </a:lnTo>
                  <a:lnTo>
                    <a:pt x="355" y="3221"/>
                  </a:lnTo>
                  <a:lnTo>
                    <a:pt x="346" y="3197"/>
                  </a:lnTo>
                  <a:lnTo>
                    <a:pt x="341" y="3172"/>
                  </a:lnTo>
                  <a:lnTo>
                    <a:pt x="341" y="3145"/>
                  </a:lnTo>
                  <a:lnTo>
                    <a:pt x="345" y="3118"/>
                  </a:lnTo>
                  <a:lnTo>
                    <a:pt x="618" y="2105"/>
                  </a:lnTo>
                  <a:lnTo>
                    <a:pt x="152" y="2105"/>
                  </a:lnTo>
                  <a:lnTo>
                    <a:pt x="132" y="2102"/>
                  </a:lnTo>
                  <a:lnTo>
                    <a:pt x="113" y="2095"/>
                  </a:lnTo>
                  <a:lnTo>
                    <a:pt x="98" y="2084"/>
                  </a:lnTo>
                  <a:lnTo>
                    <a:pt x="87" y="2068"/>
                  </a:lnTo>
                  <a:lnTo>
                    <a:pt x="78" y="2050"/>
                  </a:lnTo>
                  <a:lnTo>
                    <a:pt x="76" y="2030"/>
                  </a:lnTo>
                  <a:lnTo>
                    <a:pt x="76" y="280"/>
                  </a:lnTo>
                  <a:lnTo>
                    <a:pt x="54" y="266"/>
                  </a:lnTo>
                  <a:lnTo>
                    <a:pt x="37" y="247"/>
                  </a:lnTo>
                  <a:lnTo>
                    <a:pt x="21" y="226"/>
                  </a:lnTo>
                  <a:lnTo>
                    <a:pt x="9" y="203"/>
                  </a:lnTo>
                  <a:lnTo>
                    <a:pt x="3" y="177"/>
                  </a:lnTo>
                  <a:lnTo>
                    <a:pt x="0" y="150"/>
                  </a:lnTo>
                  <a:lnTo>
                    <a:pt x="3" y="120"/>
                  </a:lnTo>
                  <a:lnTo>
                    <a:pt x="13" y="92"/>
                  </a:lnTo>
                  <a:lnTo>
                    <a:pt x="26" y="67"/>
                  </a:lnTo>
                  <a:lnTo>
                    <a:pt x="45" y="44"/>
                  </a:lnTo>
                  <a:lnTo>
                    <a:pt x="67" y="25"/>
                  </a:lnTo>
                  <a:lnTo>
                    <a:pt x="93" y="12"/>
                  </a:lnTo>
                  <a:lnTo>
                    <a:pt x="121" y="4"/>
                  </a:lnTo>
                  <a:lnTo>
                    <a:pt x="152" y="0"/>
                  </a:lnTo>
                  <a:lnTo>
                    <a:pt x="168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316"/>
            <p:cNvSpPr>
              <a:spLocks/>
            </p:cNvSpPr>
            <p:nvPr/>
          </p:nvSpPr>
          <p:spPr bwMode="auto">
            <a:xfrm>
              <a:off x="3912" y="2432"/>
              <a:ext cx="49" cy="48"/>
            </a:xfrm>
            <a:custGeom>
              <a:avLst/>
              <a:gdLst>
                <a:gd name="T0" fmla="*/ 269 w 537"/>
                <a:gd name="T1" fmla="*/ 0 h 534"/>
                <a:gd name="T2" fmla="*/ 308 w 537"/>
                <a:gd name="T3" fmla="*/ 3 h 534"/>
                <a:gd name="T4" fmla="*/ 347 w 537"/>
                <a:gd name="T5" fmla="*/ 11 h 534"/>
                <a:gd name="T6" fmla="*/ 382 w 537"/>
                <a:gd name="T7" fmla="*/ 25 h 534"/>
                <a:gd name="T8" fmla="*/ 415 w 537"/>
                <a:gd name="T9" fmla="*/ 43 h 534"/>
                <a:gd name="T10" fmla="*/ 445 w 537"/>
                <a:gd name="T11" fmla="*/ 65 h 534"/>
                <a:gd name="T12" fmla="*/ 471 w 537"/>
                <a:gd name="T13" fmla="*/ 92 h 534"/>
                <a:gd name="T14" fmla="*/ 494 w 537"/>
                <a:gd name="T15" fmla="*/ 121 h 534"/>
                <a:gd name="T16" fmla="*/ 512 w 537"/>
                <a:gd name="T17" fmla="*/ 155 h 534"/>
                <a:gd name="T18" fmla="*/ 526 w 537"/>
                <a:gd name="T19" fmla="*/ 190 h 534"/>
                <a:gd name="T20" fmla="*/ 535 w 537"/>
                <a:gd name="T21" fmla="*/ 228 h 534"/>
                <a:gd name="T22" fmla="*/ 537 w 537"/>
                <a:gd name="T23" fmla="*/ 267 h 534"/>
                <a:gd name="T24" fmla="*/ 535 w 537"/>
                <a:gd name="T25" fmla="*/ 307 h 534"/>
                <a:gd name="T26" fmla="*/ 526 w 537"/>
                <a:gd name="T27" fmla="*/ 344 h 534"/>
                <a:gd name="T28" fmla="*/ 512 w 537"/>
                <a:gd name="T29" fmla="*/ 379 h 534"/>
                <a:gd name="T30" fmla="*/ 494 w 537"/>
                <a:gd name="T31" fmla="*/ 413 h 534"/>
                <a:gd name="T32" fmla="*/ 471 w 537"/>
                <a:gd name="T33" fmla="*/ 442 h 534"/>
                <a:gd name="T34" fmla="*/ 445 w 537"/>
                <a:gd name="T35" fmla="*/ 469 h 534"/>
                <a:gd name="T36" fmla="*/ 415 w 537"/>
                <a:gd name="T37" fmla="*/ 491 h 534"/>
                <a:gd name="T38" fmla="*/ 382 w 537"/>
                <a:gd name="T39" fmla="*/ 509 h 534"/>
                <a:gd name="T40" fmla="*/ 347 w 537"/>
                <a:gd name="T41" fmla="*/ 523 h 534"/>
                <a:gd name="T42" fmla="*/ 308 w 537"/>
                <a:gd name="T43" fmla="*/ 531 h 534"/>
                <a:gd name="T44" fmla="*/ 269 w 537"/>
                <a:gd name="T45" fmla="*/ 534 h 534"/>
                <a:gd name="T46" fmla="*/ 229 w 537"/>
                <a:gd name="T47" fmla="*/ 531 h 534"/>
                <a:gd name="T48" fmla="*/ 191 w 537"/>
                <a:gd name="T49" fmla="*/ 523 h 534"/>
                <a:gd name="T50" fmla="*/ 155 w 537"/>
                <a:gd name="T51" fmla="*/ 509 h 534"/>
                <a:gd name="T52" fmla="*/ 123 w 537"/>
                <a:gd name="T53" fmla="*/ 491 h 534"/>
                <a:gd name="T54" fmla="*/ 92 w 537"/>
                <a:gd name="T55" fmla="*/ 469 h 534"/>
                <a:gd name="T56" fmla="*/ 66 w 537"/>
                <a:gd name="T57" fmla="*/ 442 h 534"/>
                <a:gd name="T58" fmla="*/ 43 w 537"/>
                <a:gd name="T59" fmla="*/ 413 h 534"/>
                <a:gd name="T60" fmla="*/ 25 w 537"/>
                <a:gd name="T61" fmla="*/ 379 h 534"/>
                <a:gd name="T62" fmla="*/ 12 w 537"/>
                <a:gd name="T63" fmla="*/ 344 h 534"/>
                <a:gd name="T64" fmla="*/ 3 w 537"/>
                <a:gd name="T65" fmla="*/ 307 h 534"/>
                <a:gd name="T66" fmla="*/ 0 w 537"/>
                <a:gd name="T67" fmla="*/ 267 h 534"/>
                <a:gd name="T68" fmla="*/ 3 w 537"/>
                <a:gd name="T69" fmla="*/ 228 h 534"/>
                <a:gd name="T70" fmla="*/ 12 w 537"/>
                <a:gd name="T71" fmla="*/ 190 h 534"/>
                <a:gd name="T72" fmla="*/ 25 w 537"/>
                <a:gd name="T73" fmla="*/ 155 h 534"/>
                <a:gd name="T74" fmla="*/ 43 w 537"/>
                <a:gd name="T75" fmla="*/ 121 h 534"/>
                <a:gd name="T76" fmla="*/ 66 w 537"/>
                <a:gd name="T77" fmla="*/ 91 h 534"/>
                <a:gd name="T78" fmla="*/ 92 w 537"/>
                <a:gd name="T79" fmla="*/ 65 h 534"/>
                <a:gd name="T80" fmla="*/ 123 w 537"/>
                <a:gd name="T81" fmla="*/ 43 h 534"/>
                <a:gd name="T82" fmla="*/ 155 w 537"/>
                <a:gd name="T83" fmla="*/ 25 h 534"/>
                <a:gd name="T84" fmla="*/ 191 w 537"/>
                <a:gd name="T85" fmla="*/ 11 h 534"/>
                <a:gd name="T86" fmla="*/ 229 w 537"/>
                <a:gd name="T87" fmla="*/ 3 h 534"/>
                <a:gd name="T88" fmla="*/ 269 w 537"/>
                <a:gd name="T89" fmla="*/ 0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37" h="534">
                  <a:moveTo>
                    <a:pt x="269" y="0"/>
                  </a:moveTo>
                  <a:lnTo>
                    <a:pt x="308" y="3"/>
                  </a:lnTo>
                  <a:lnTo>
                    <a:pt x="347" y="11"/>
                  </a:lnTo>
                  <a:lnTo>
                    <a:pt x="382" y="25"/>
                  </a:lnTo>
                  <a:lnTo>
                    <a:pt x="415" y="43"/>
                  </a:lnTo>
                  <a:lnTo>
                    <a:pt x="445" y="65"/>
                  </a:lnTo>
                  <a:lnTo>
                    <a:pt x="471" y="92"/>
                  </a:lnTo>
                  <a:lnTo>
                    <a:pt x="494" y="121"/>
                  </a:lnTo>
                  <a:lnTo>
                    <a:pt x="512" y="155"/>
                  </a:lnTo>
                  <a:lnTo>
                    <a:pt x="526" y="190"/>
                  </a:lnTo>
                  <a:lnTo>
                    <a:pt x="535" y="228"/>
                  </a:lnTo>
                  <a:lnTo>
                    <a:pt x="537" y="267"/>
                  </a:lnTo>
                  <a:lnTo>
                    <a:pt x="535" y="307"/>
                  </a:lnTo>
                  <a:lnTo>
                    <a:pt x="526" y="344"/>
                  </a:lnTo>
                  <a:lnTo>
                    <a:pt x="512" y="379"/>
                  </a:lnTo>
                  <a:lnTo>
                    <a:pt x="494" y="413"/>
                  </a:lnTo>
                  <a:lnTo>
                    <a:pt x="471" y="442"/>
                  </a:lnTo>
                  <a:lnTo>
                    <a:pt x="445" y="469"/>
                  </a:lnTo>
                  <a:lnTo>
                    <a:pt x="415" y="491"/>
                  </a:lnTo>
                  <a:lnTo>
                    <a:pt x="382" y="509"/>
                  </a:lnTo>
                  <a:lnTo>
                    <a:pt x="347" y="523"/>
                  </a:lnTo>
                  <a:lnTo>
                    <a:pt x="308" y="531"/>
                  </a:lnTo>
                  <a:lnTo>
                    <a:pt x="269" y="534"/>
                  </a:lnTo>
                  <a:lnTo>
                    <a:pt x="229" y="531"/>
                  </a:lnTo>
                  <a:lnTo>
                    <a:pt x="191" y="523"/>
                  </a:lnTo>
                  <a:lnTo>
                    <a:pt x="155" y="509"/>
                  </a:lnTo>
                  <a:lnTo>
                    <a:pt x="123" y="491"/>
                  </a:lnTo>
                  <a:lnTo>
                    <a:pt x="92" y="469"/>
                  </a:lnTo>
                  <a:lnTo>
                    <a:pt x="66" y="442"/>
                  </a:lnTo>
                  <a:lnTo>
                    <a:pt x="43" y="413"/>
                  </a:lnTo>
                  <a:lnTo>
                    <a:pt x="25" y="379"/>
                  </a:lnTo>
                  <a:lnTo>
                    <a:pt x="12" y="344"/>
                  </a:lnTo>
                  <a:lnTo>
                    <a:pt x="3" y="307"/>
                  </a:lnTo>
                  <a:lnTo>
                    <a:pt x="0" y="267"/>
                  </a:lnTo>
                  <a:lnTo>
                    <a:pt x="3" y="228"/>
                  </a:lnTo>
                  <a:lnTo>
                    <a:pt x="12" y="190"/>
                  </a:lnTo>
                  <a:lnTo>
                    <a:pt x="25" y="155"/>
                  </a:lnTo>
                  <a:lnTo>
                    <a:pt x="43" y="121"/>
                  </a:lnTo>
                  <a:lnTo>
                    <a:pt x="66" y="91"/>
                  </a:lnTo>
                  <a:lnTo>
                    <a:pt x="92" y="65"/>
                  </a:lnTo>
                  <a:lnTo>
                    <a:pt x="123" y="43"/>
                  </a:lnTo>
                  <a:lnTo>
                    <a:pt x="155" y="25"/>
                  </a:lnTo>
                  <a:lnTo>
                    <a:pt x="191" y="11"/>
                  </a:lnTo>
                  <a:lnTo>
                    <a:pt x="229" y="3"/>
                  </a:lnTo>
                  <a:lnTo>
                    <a:pt x="26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317"/>
            <p:cNvSpPr>
              <a:spLocks/>
            </p:cNvSpPr>
            <p:nvPr/>
          </p:nvSpPr>
          <p:spPr bwMode="auto">
            <a:xfrm>
              <a:off x="3816" y="2470"/>
              <a:ext cx="186" cy="212"/>
            </a:xfrm>
            <a:custGeom>
              <a:avLst/>
              <a:gdLst>
                <a:gd name="T0" fmla="*/ 183 w 2044"/>
                <a:gd name="T1" fmla="*/ 3 h 2330"/>
                <a:gd name="T2" fmla="*/ 1182 w 2044"/>
                <a:gd name="T3" fmla="*/ 187 h 2330"/>
                <a:gd name="T4" fmla="*/ 1229 w 2044"/>
                <a:gd name="T5" fmla="*/ 196 h 2330"/>
                <a:gd name="T6" fmla="*/ 1270 w 2044"/>
                <a:gd name="T7" fmla="*/ 217 h 2330"/>
                <a:gd name="T8" fmla="*/ 1216 w 2044"/>
                <a:gd name="T9" fmla="*/ 747 h 2330"/>
                <a:gd name="T10" fmla="*/ 1433 w 2044"/>
                <a:gd name="T11" fmla="*/ 747 h 2330"/>
                <a:gd name="T12" fmla="*/ 1380 w 2044"/>
                <a:gd name="T13" fmla="*/ 217 h 2330"/>
                <a:gd name="T14" fmla="*/ 1420 w 2044"/>
                <a:gd name="T15" fmla="*/ 196 h 2330"/>
                <a:gd name="T16" fmla="*/ 1468 w 2044"/>
                <a:gd name="T17" fmla="*/ 187 h 2330"/>
                <a:gd name="T18" fmla="*/ 1641 w 2044"/>
                <a:gd name="T19" fmla="*/ 189 h 2330"/>
                <a:gd name="T20" fmla="*/ 1689 w 2044"/>
                <a:gd name="T21" fmla="*/ 207 h 2330"/>
                <a:gd name="T22" fmla="*/ 1729 w 2044"/>
                <a:gd name="T23" fmla="*/ 239 h 2330"/>
                <a:gd name="T24" fmla="*/ 1756 w 2044"/>
                <a:gd name="T25" fmla="*/ 283 h 2330"/>
                <a:gd name="T26" fmla="*/ 2041 w 2044"/>
                <a:gd name="T27" fmla="*/ 1024 h 2330"/>
                <a:gd name="T28" fmla="*/ 2042 w 2044"/>
                <a:gd name="T29" fmla="*/ 1076 h 2330"/>
                <a:gd name="T30" fmla="*/ 2026 w 2044"/>
                <a:gd name="T31" fmla="*/ 1124 h 2330"/>
                <a:gd name="T32" fmla="*/ 1993 w 2044"/>
                <a:gd name="T33" fmla="*/ 1165 h 2330"/>
                <a:gd name="T34" fmla="*/ 1948 w 2044"/>
                <a:gd name="T35" fmla="*/ 1193 h 2330"/>
                <a:gd name="T36" fmla="*/ 1895 w 2044"/>
                <a:gd name="T37" fmla="*/ 1202 h 2330"/>
                <a:gd name="T38" fmla="*/ 1844 w 2044"/>
                <a:gd name="T39" fmla="*/ 1195 h 2330"/>
                <a:gd name="T40" fmla="*/ 1798 w 2044"/>
                <a:gd name="T41" fmla="*/ 1170 h 2330"/>
                <a:gd name="T42" fmla="*/ 1764 w 2044"/>
                <a:gd name="T43" fmla="*/ 1132 h 2330"/>
                <a:gd name="T44" fmla="*/ 1619 w 2044"/>
                <a:gd name="T45" fmla="*/ 764 h 2330"/>
                <a:gd name="T46" fmla="*/ 1677 w 2044"/>
                <a:gd name="T47" fmla="*/ 2170 h 2330"/>
                <a:gd name="T48" fmla="*/ 1669 w 2044"/>
                <a:gd name="T49" fmla="*/ 2230 h 2330"/>
                <a:gd name="T50" fmla="*/ 1639 w 2044"/>
                <a:gd name="T51" fmla="*/ 2280 h 2330"/>
                <a:gd name="T52" fmla="*/ 1593 w 2044"/>
                <a:gd name="T53" fmla="*/ 2314 h 2330"/>
                <a:gd name="T54" fmla="*/ 1535 w 2044"/>
                <a:gd name="T55" fmla="*/ 2330 h 2330"/>
                <a:gd name="T56" fmla="*/ 1497 w 2044"/>
                <a:gd name="T57" fmla="*/ 2326 h 2330"/>
                <a:gd name="T58" fmla="*/ 1444 w 2044"/>
                <a:gd name="T59" fmla="*/ 2306 h 2330"/>
                <a:gd name="T60" fmla="*/ 1404 w 2044"/>
                <a:gd name="T61" fmla="*/ 2268 h 2330"/>
                <a:gd name="T62" fmla="*/ 1380 w 2044"/>
                <a:gd name="T63" fmla="*/ 2217 h 2330"/>
                <a:gd name="T64" fmla="*/ 1325 w 2044"/>
                <a:gd name="T65" fmla="*/ 1342 h 2330"/>
                <a:gd name="T66" fmla="*/ 1271 w 2044"/>
                <a:gd name="T67" fmla="*/ 2217 h 2330"/>
                <a:gd name="T68" fmla="*/ 1247 w 2044"/>
                <a:gd name="T69" fmla="*/ 2268 h 2330"/>
                <a:gd name="T70" fmla="*/ 1206 w 2044"/>
                <a:gd name="T71" fmla="*/ 2306 h 2330"/>
                <a:gd name="T72" fmla="*/ 1153 w 2044"/>
                <a:gd name="T73" fmla="*/ 2326 h 2330"/>
                <a:gd name="T74" fmla="*/ 1115 w 2044"/>
                <a:gd name="T75" fmla="*/ 2330 h 2330"/>
                <a:gd name="T76" fmla="*/ 1057 w 2044"/>
                <a:gd name="T77" fmla="*/ 2314 h 2330"/>
                <a:gd name="T78" fmla="*/ 1011 w 2044"/>
                <a:gd name="T79" fmla="*/ 2280 h 2330"/>
                <a:gd name="T80" fmla="*/ 982 w 2044"/>
                <a:gd name="T81" fmla="*/ 2230 h 2330"/>
                <a:gd name="T82" fmla="*/ 973 w 2044"/>
                <a:gd name="T83" fmla="*/ 2170 h 2330"/>
                <a:gd name="T84" fmla="*/ 1031 w 2044"/>
                <a:gd name="T85" fmla="*/ 488 h 2330"/>
                <a:gd name="T86" fmla="*/ 120 w 2044"/>
                <a:gd name="T87" fmla="*/ 297 h 2330"/>
                <a:gd name="T88" fmla="*/ 70 w 2044"/>
                <a:gd name="T89" fmla="*/ 277 h 2330"/>
                <a:gd name="T90" fmla="*/ 32 w 2044"/>
                <a:gd name="T91" fmla="*/ 242 h 2330"/>
                <a:gd name="T92" fmla="*/ 7 w 2044"/>
                <a:gd name="T93" fmla="*/ 198 h 2330"/>
                <a:gd name="T94" fmla="*/ 0 w 2044"/>
                <a:gd name="T95" fmla="*/ 146 h 2330"/>
                <a:gd name="T96" fmla="*/ 11 w 2044"/>
                <a:gd name="T97" fmla="*/ 93 h 2330"/>
                <a:gd name="T98" fmla="*/ 39 w 2044"/>
                <a:gd name="T99" fmla="*/ 49 h 2330"/>
                <a:gd name="T100" fmla="*/ 80 w 2044"/>
                <a:gd name="T101" fmla="*/ 18 h 2330"/>
                <a:gd name="T102" fmla="*/ 129 w 2044"/>
                <a:gd name="T103" fmla="*/ 1 h 23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44" h="2330">
                  <a:moveTo>
                    <a:pt x="156" y="0"/>
                  </a:moveTo>
                  <a:lnTo>
                    <a:pt x="183" y="3"/>
                  </a:lnTo>
                  <a:lnTo>
                    <a:pt x="1051" y="187"/>
                  </a:lnTo>
                  <a:lnTo>
                    <a:pt x="1182" y="187"/>
                  </a:lnTo>
                  <a:lnTo>
                    <a:pt x="1207" y="189"/>
                  </a:lnTo>
                  <a:lnTo>
                    <a:pt x="1229" y="196"/>
                  </a:lnTo>
                  <a:lnTo>
                    <a:pt x="1251" y="205"/>
                  </a:lnTo>
                  <a:lnTo>
                    <a:pt x="1270" y="217"/>
                  </a:lnTo>
                  <a:lnTo>
                    <a:pt x="1287" y="233"/>
                  </a:lnTo>
                  <a:lnTo>
                    <a:pt x="1216" y="747"/>
                  </a:lnTo>
                  <a:lnTo>
                    <a:pt x="1325" y="837"/>
                  </a:lnTo>
                  <a:lnTo>
                    <a:pt x="1433" y="747"/>
                  </a:lnTo>
                  <a:lnTo>
                    <a:pt x="1362" y="233"/>
                  </a:lnTo>
                  <a:lnTo>
                    <a:pt x="1380" y="217"/>
                  </a:lnTo>
                  <a:lnTo>
                    <a:pt x="1399" y="205"/>
                  </a:lnTo>
                  <a:lnTo>
                    <a:pt x="1420" y="196"/>
                  </a:lnTo>
                  <a:lnTo>
                    <a:pt x="1443" y="189"/>
                  </a:lnTo>
                  <a:lnTo>
                    <a:pt x="1468" y="187"/>
                  </a:lnTo>
                  <a:lnTo>
                    <a:pt x="1615" y="187"/>
                  </a:lnTo>
                  <a:lnTo>
                    <a:pt x="1641" y="189"/>
                  </a:lnTo>
                  <a:lnTo>
                    <a:pt x="1666" y="197"/>
                  </a:lnTo>
                  <a:lnTo>
                    <a:pt x="1689" y="207"/>
                  </a:lnTo>
                  <a:lnTo>
                    <a:pt x="1710" y="222"/>
                  </a:lnTo>
                  <a:lnTo>
                    <a:pt x="1729" y="239"/>
                  </a:lnTo>
                  <a:lnTo>
                    <a:pt x="1745" y="260"/>
                  </a:lnTo>
                  <a:lnTo>
                    <a:pt x="1756" y="283"/>
                  </a:lnTo>
                  <a:lnTo>
                    <a:pt x="2034" y="998"/>
                  </a:lnTo>
                  <a:lnTo>
                    <a:pt x="2041" y="1024"/>
                  </a:lnTo>
                  <a:lnTo>
                    <a:pt x="2044" y="1050"/>
                  </a:lnTo>
                  <a:lnTo>
                    <a:pt x="2042" y="1076"/>
                  </a:lnTo>
                  <a:lnTo>
                    <a:pt x="2036" y="1101"/>
                  </a:lnTo>
                  <a:lnTo>
                    <a:pt x="2026" y="1124"/>
                  </a:lnTo>
                  <a:lnTo>
                    <a:pt x="2011" y="1146"/>
                  </a:lnTo>
                  <a:lnTo>
                    <a:pt x="1993" y="1165"/>
                  </a:lnTo>
                  <a:lnTo>
                    <a:pt x="1972" y="1180"/>
                  </a:lnTo>
                  <a:lnTo>
                    <a:pt x="1948" y="1193"/>
                  </a:lnTo>
                  <a:lnTo>
                    <a:pt x="1922" y="1200"/>
                  </a:lnTo>
                  <a:lnTo>
                    <a:pt x="1895" y="1202"/>
                  </a:lnTo>
                  <a:lnTo>
                    <a:pt x="1870" y="1201"/>
                  </a:lnTo>
                  <a:lnTo>
                    <a:pt x="1844" y="1195"/>
                  </a:lnTo>
                  <a:lnTo>
                    <a:pt x="1820" y="1185"/>
                  </a:lnTo>
                  <a:lnTo>
                    <a:pt x="1798" y="1170"/>
                  </a:lnTo>
                  <a:lnTo>
                    <a:pt x="1780" y="1152"/>
                  </a:lnTo>
                  <a:lnTo>
                    <a:pt x="1764" y="1132"/>
                  </a:lnTo>
                  <a:lnTo>
                    <a:pt x="1752" y="1107"/>
                  </a:lnTo>
                  <a:lnTo>
                    <a:pt x="1619" y="764"/>
                  </a:lnTo>
                  <a:lnTo>
                    <a:pt x="1619" y="1184"/>
                  </a:lnTo>
                  <a:lnTo>
                    <a:pt x="1677" y="2170"/>
                  </a:lnTo>
                  <a:lnTo>
                    <a:pt x="1676" y="2201"/>
                  </a:lnTo>
                  <a:lnTo>
                    <a:pt x="1669" y="2230"/>
                  </a:lnTo>
                  <a:lnTo>
                    <a:pt x="1656" y="2256"/>
                  </a:lnTo>
                  <a:lnTo>
                    <a:pt x="1639" y="2280"/>
                  </a:lnTo>
                  <a:lnTo>
                    <a:pt x="1617" y="2299"/>
                  </a:lnTo>
                  <a:lnTo>
                    <a:pt x="1593" y="2314"/>
                  </a:lnTo>
                  <a:lnTo>
                    <a:pt x="1565" y="2324"/>
                  </a:lnTo>
                  <a:lnTo>
                    <a:pt x="1535" y="2330"/>
                  </a:lnTo>
                  <a:lnTo>
                    <a:pt x="1526" y="2330"/>
                  </a:lnTo>
                  <a:lnTo>
                    <a:pt x="1497" y="2326"/>
                  </a:lnTo>
                  <a:lnTo>
                    <a:pt x="1470" y="2319"/>
                  </a:lnTo>
                  <a:lnTo>
                    <a:pt x="1444" y="2306"/>
                  </a:lnTo>
                  <a:lnTo>
                    <a:pt x="1423" y="2289"/>
                  </a:lnTo>
                  <a:lnTo>
                    <a:pt x="1404" y="2268"/>
                  </a:lnTo>
                  <a:lnTo>
                    <a:pt x="1389" y="2244"/>
                  </a:lnTo>
                  <a:lnTo>
                    <a:pt x="1380" y="2217"/>
                  </a:lnTo>
                  <a:lnTo>
                    <a:pt x="1374" y="2188"/>
                  </a:lnTo>
                  <a:lnTo>
                    <a:pt x="1325" y="1342"/>
                  </a:lnTo>
                  <a:lnTo>
                    <a:pt x="1276" y="2188"/>
                  </a:lnTo>
                  <a:lnTo>
                    <a:pt x="1271" y="2217"/>
                  </a:lnTo>
                  <a:lnTo>
                    <a:pt x="1261" y="2244"/>
                  </a:lnTo>
                  <a:lnTo>
                    <a:pt x="1247" y="2268"/>
                  </a:lnTo>
                  <a:lnTo>
                    <a:pt x="1228" y="2289"/>
                  </a:lnTo>
                  <a:lnTo>
                    <a:pt x="1206" y="2306"/>
                  </a:lnTo>
                  <a:lnTo>
                    <a:pt x="1181" y="2319"/>
                  </a:lnTo>
                  <a:lnTo>
                    <a:pt x="1153" y="2326"/>
                  </a:lnTo>
                  <a:lnTo>
                    <a:pt x="1124" y="2330"/>
                  </a:lnTo>
                  <a:lnTo>
                    <a:pt x="1115" y="2330"/>
                  </a:lnTo>
                  <a:lnTo>
                    <a:pt x="1085" y="2324"/>
                  </a:lnTo>
                  <a:lnTo>
                    <a:pt x="1057" y="2314"/>
                  </a:lnTo>
                  <a:lnTo>
                    <a:pt x="1032" y="2299"/>
                  </a:lnTo>
                  <a:lnTo>
                    <a:pt x="1011" y="2280"/>
                  </a:lnTo>
                  <a:lnTo>
                    <a:pt x="994" y="2256"/>
                  </a:lnTo>
                  <a:lnTo>
                    <a:pt x="982" y="2230"/>
                  </a:lnTo>
                  <a:lnTo>
                    <a:pt x="974" y="2201"/>
                  </a:lnTo>
                  <a:lnTo>
                    <a:pt x="973" y="2170"/>
                  </a:lnTo>
                  <a:lnTo>
                    <a:pt x="1031" y="1184"/>
                  </a:lnTo>
                  <a:lnTo>
                    <a:pt x="1031" y="488"/>
                  </a:lnTo>
                  <a:lnTo>
                    <a:pt x="1003" y="485"/>
                  </a:lnTo>
                  <a:lnTo>
                    <a:pt x="120" y="297"/>
                  </a:lnTo>
                  <a:lnTo>
                    <a:pt x="94" y="289"/>
                  </a:lnTo>
                  <a:lnTo>
                    <a:pt x="70" y="277"/>
                  </a:lnTo>
                  <a:lnTo>
                    <a:pt x="49" y="261"/>
                  </a:lnTo>
                  <a:lnTo>
                    <a:pt x="32" y="242"/>
                  </a:lnTo>
                  <a:lnTo>
                    <a:pt x="17" y="222"/>
                  </a:lnTo>
                  <a:lnTo>
                    <a:pt x="7" y="198"/>
                  </a:lnTo>
                  <a:lnTo>
                    <a:pt x="2" y="173"/>
                  </a:lnTo>
                  <a:lnTo>
                    <a:pt x="0" y="146"/>
                  </a:lnTo>
                  <a:lnTo>
                    <a:pt x="3" y="119"/>
                  </a:lnTo>
                  <a:lnTo>
                    <a:pt x="11" y="93"/>
                  </a:lnTo>
                  <a:lnTo>
                    <a:pt x="24" y="70"/>
                  </a:lnTo>
                  <a:lnTo>
                    <a:pt x="39" y="49"/>
                  </a:lnTo>
                  <a:lnTo>
                    <a:pt x="58" y="31"/>
                  </a:lnTo>
                  <a:lnTo>
                    <a:pt x="80" y="18"/>
                  </a:lnTo>
                  <a:lnTo>
                    <a:pt x="104" y="7"/>
                  </a:lnTo>
                  <a:lnTo>
                    <a:pt x="129" y="1"/>
                  </a:lnTo>
                  <a:lnTo>
                    <a:pt x="15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318"/>
            <p:cNvSpPr>
              <a:spLocks/>
            </p:cNvSpPr>
            <p:nvPr/>
          </p:nvSpPr>
          <p:spPr bwMode="auto">
            <a:xfrm>
              <a:off x="3730" y="2472"/>
              <a:ext cx="14" cy="72"/>
            </a:xfrm>
            <a:custGeom>
              <a:avLst/>
              <a:gdLst>
                <a:gd name="T0" fmla="*/ 76 w 151"/>
                <a:gd name="T1" fmla="*/ 0 h 789"/>
                <a:gd name="T2" fmla="*/ 96 w 151"/>
                <a:gd name="T3" fmla="*/ 2 h 789"/>
                <a:gd name="T4" fmla="*/ 113 w 151"/>
                <a:gd name="T5" fmla="*/ 10 h 789"/>
                <a:gd name="T6" fmla="*/ 129 w 151"/>
                <a:gd name="T7" fmla="*/ 22 h 789"/>
                <a:gd name="T8" fmla="*/ 141 w 151"/>
                <a:gd name="T9" fmla="*/ 37 h 789"/>
                <a:gd name="T10" fmla="*/ 149 w 151"/>
                <a:gd name="T11" fmla="*/ 55 h 789"/>
                <a:gd name="T12" fmla="*/ 151 w 151"/>
                <a:gd name="T13" fmla="*/ 75 h 789"/>
                <a:gd name="T14" fmla="*/ 151 w 151"/>
                <a:gd name="T15" fmla="*/ 714 h 789"/>
                <a:gd name="T16" fmla="*/ 149 w 151"/>
                <a:gd name="T17" fmla="*/ 734 h 789"/>
                <a:gd name="T18" fmla="*/ 141 w 151"/>
                <a:gd name="T19" fmla="*/ 752 h 789"/>
                <a:gd name="T20" fmla="*/ 129 w 151"/>
                <a:gd name="T21" fmla="*/ 766 h 789"/>
                <a:gd name="T22" fmla="*/ 113 w 151"/>
                <a:gd name="T23" fmla="*/ 779 h 789"/>
                <a:gd name="T24" fmla="*/ 96 w 151"/>
                <a:gd name="T25" fmla="*/ 786 h 789"/>
                <a:gd name="T26" fmla="*/ 76 w 151"/>
                <a:gd name="T27" fmla="*/ 789 h 789"/>
                <a:gd name="T28" fmla="*/ 56 w 151"/>
                <a:gd name="T29" fmla="*/ 786 h 789"/>
                <a:gd name="T30" fmla="*/ 37 w 151"/>
                <a:gd name="T31" fmla="*/ 779 h 789"/>
                <a:gd name="T32" fmla="*/ 22 w 151"/>
                <a:gd name="T33" fmla="*/ 766 h 789"/>
                <a:gd name="T34" fmla="*/ 10 w 151"/>
                <a:gd name="T35" fmla="*/ 752 h 789"/>
                <a:gd name="T36" fmla="*/ 2 w 151"/>
                <a:gd name="T37" fmla="*/ 734 h 789"/>
                <a:gd name="T38" fmla="*/ 0 w 151"/>
                <a:gd name="T39" fmla="*/ 714 h 789"/>
                <a:gd name="T40" fmla="*/ 0 w 151"/>
                <a:gd name="T41" fmla="*/ 75 h 789"/>
                <a:gd name="T42" fmla="*/ 2 w 151"/>
                <a:gd name="T43" fmla="*/ 55 h 789"/>
                <a:gd name="T44" fmla="*/ 10 w 151"/>
                <a:gd name="T45" fmla="*/ 37 h 789"/>
                <a:gd name="T46" fmla="*/ 22 w 151"/>
                <a:gd name="T47" fmla="*/ 22 h 789"/>
                <a:gd name="T48" fmla="*/ 37 w 151"/>
                <a:gd name="T49" fmla="*/ 10 h 789"/>
                <a:gd name="T50" fmla="*/ 56 w 151"/>
                <a:gd name="T51" fmla="*/ 2 h 789"/>
                <a:gd name="T52" fmla="*/ 76 w 151"/>
                <a:gd name="T53" fmla="*/ 0 h 7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1" h="789">
                  <a:moveTo>
                    <a:pt x="76" y="0"/>
                  </a:moveTo>
                  <a:lnTo>
                    <a:pt x="96" y="2"/>
                  </a:lnTo>
                  <a:lnTo>
                    <a:pt x="113" y="10"/>
                  </a:lnTo>
                  <a:lnTo>
                    <a:pt x="129" y="22"/>
                  </a:lnTo>
                  <a:lnTo>
                    <a:pt x="141" y="37"/>
                  </a:lnTo>
                  <a:lnTo>
                    <a:pt x="149" y="55"/>
                  </a:lnTo>
                  <a:lnTo>
                    <a:pt x="151" y="75"/>
                  </a:lnTo>
                  <a:lnTo>
                    <a:pt x="151" y="714"/>
                  </a:lnTo>
                  <a:lnTo>
                    <a:pt x="149" y="734"/>
                  </a:lnTo>
                  <a:lnTo>
                    <a:pt x="141" y="752"/>
                  </a:lnTo>
                  <a:lnTo>
                    <a:pt x="129" y="766"/>
                  </a:lnTo>
                  <a:lnTo>
                    <a:pt x="113" y="779"/>
                  </a:lnTo>
                  <a:lnTo>
                    <a:pt x="96" y="786"/>
                  </a:lnTo>
                  <a:lnTo>
                    <a:pt x="76" y="789"/>
                  </a:lnTo>
                  <a:lnTo>
                    <a:pt x="56" y="786"/>
                  </a:lnTo>
                  <a:lnTo>
                    <a:pt x="37" y="779"/>
                  </a:lnTo>
                  <a:lnTo>
                    <a:pt x="22" y="766"/>
                  </a:lnTo>
                  <a:lnTo>
                    <a:pt x="10" y="752"/>
                  </a:lnTo>
                  <a:lnTo>
                    <a:pt x="2" y="734"/>
                  </a:lnTo>
                  <a:lnTo>
                    <a:pt x="0" y="714"/>
                  </a:lnTo>
                  <a:lnTo>
                    <a:pt x="0" y="75"/>
                  </a:lnTo>
                  <a:lnTo>
                    <a:pt x="2" y="55"/>
                  </a:lnTo>
                  <a:lnTo>
                    <a:pt x="10" y="37"/>
                  </a:lnTo>
                  <a:lnTo>
                    <a:pt x="22" y="22"/>
                  </a:lnTo>
                  <a:lnTo>
                    <a:pt x="37" y="10"/>
                  </a:lnTo>
                  <a:lnTo>
                    <a:pt x="56" y="2"/>
                  </a:lnTo>
                  <a:lnTo>
                    <a:pt x="7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319"/>
            <p:cNvSpPr>
              <a:spLocks/>
            </p:cNvSpPr>
            <p:nvPr/>
          </p:nvSpPr>
          <p:spPr bwMode="auto">
            <a:xfrm>
              <a:off x="3761" y="2424"/>
              <a:ext cx="14" cy="120"/>
            </a:xfrm>
            <a:custGeom>
              <a:avLst/>
              <a:gdLst>
                <a:gd name="T0" fmla="*/ 75 w 150"/>
                <a:gd name="T1" fmla="*/ 0 h 1316"/>
                <a:gd name="T2" fmla="*/ 95 w 150"/>
                <a:gd name="T3" fmla="*/ 3 h 1316"/>
                <a:gd name="T4" fmla="*/ 114 w 150"/>
                <a:gd name="T5" fmla="*/ 11 h 1316"/>
                <a:gd name="T6" fmla="*/ 128 w 150"/>
                <a:gd name="T7" fmla="*/ 22 h 1316"/>
                <a:gd name="T8" fmla="*/ 140 w 150"/>
                <a:gd name="T9" fmla="*/ 37 h 1316"/>
                <a:gd name="T10" fmla="*/ 148 w 150"/>
                <a:gd name="T11" fmla="*/ 56 h 1316"/>
                <a:gd name="T12" fmla="*/ 150 w 150"/>
                <a:gd name="T13" fmla="*/ 75 h 1316"/>
                <a:gd name="T14" fmla="*/ 150 w 150"/>
                <a:gd name="T15" fmla="*/ 1240 h 1316"/>
                <a:gd name="T16" fmla="*/ 148 w 150"/>
                <a:gd name="T17" fmla="*/ 1260 h 1316"/>
                <a:gd name="T18" fmla="*/ 140 w 150"/>
                <a:gd name="T19" fmla="*/ 1279 h 1316"/>
                <a:gd name="T20" fmla="*/ 128 w 150"/>
                <a:gd name="T21" fmla="*/ 1293 h 1316"/>
                <a:gd name="T22" fmla="*/ 114 w 150"/>
                <a:gd name="T23" fmla="*/ 1306 h 1316"/>
                <a:gd name="T24" fmla="*/ 95 w 150"/>
                <a:gd name="T25" fmla="*/ 1313 h 1316"/>
                <a:gd name="T26" fmla="*/ 75 w 150"/>
                <a:gd name="T27" fmla="*/ 1316 h 1316"/>
                <a:gd name="T28" fmla="*/ 55 w 150"/>
                <a:gd name="T29" fmla="*/ 1313 h 1316"/>
                <a:gd name="T30" fmla="*/ 37 w 150"/>
                <a:gd name="T31" fmla="*/ 1306 h 1316"/>
                <a:gd name="T32" fmla="*/ 22 w 150"/>
                <a:gd name="T33" fmla="*/ 1293 h 1316"/>
                <a:gd name="T34" fmla="*/ 10 w 150"/>
                <a:gd name="T35" fmla="*/ 1279 h 1316"/>
                <a:gd name="T36" fmla="*/ 2 w 150"/>
                <a:gd name="T37" fmla="*/ 1260 h 1316"/>
                <a:gd name="T38" fmla="*/ 0 w 150"/>
                <a:gd name="T39" fmla="*/ 1240 h 1316"/>
                <a:gd name="T40" fmla="*/ 0 w 150"/>
                <a:gd name="T41" fmla="*/ 75 h 1316"/>
                <a:gd name="T42" fmla="*/ 2 w 150"/>
                <a:gd name="T43" fmla="*/ 56 h 1316"/>
                <a:gd name="T44" fmla="*/ 10 w 150"/>
                <a:gd name="T45" fmla="*/ 37 h 1316"/>
                <a:gd name="T46" fmla="*/ 22 w 150"/>
                <a:gd name="T47" fmla="*/ 22 h 1316"/>
                <a:gd name="T48" fmla="*/ 37 w 150"/>
                <a:gd name="T49" fmla="*/ 11 h 1316"/>
                <a:gd name="T50" fmla="*/ 55 w 150"/>
                <a:gd name="T51" fmla="*/ 3 h 1316"/>
                <a:gd name="T52" fmla="*/ 75 w 150"/>
                <a:gd name="T53" fmla="*/ 0 h 1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0" h="1316">
                  <a:moveTo>
                    <a:pt x="75" y="0"/>
                  </a:moveTo>
                  <a:lnTo>
                    <a:pt x="95" y="3"/>
                  </a:lnTo>
                  <a:lnTo>
                    <a:pt x="114" y="11"/>
                  </a:lnTo>
                  <a:lnTo>
                    <a:pt x="128" y="22"/>
                  </a:lnTo>
                  <a:lnTo>
                    <a:pt x="140" y="37"/>
                  </a:lnTo>
                  <a:lnTo>
                    <a:pt x="148" y="56"/>
                  </a:lnTo>
                  <a:lnTo>
                    <a:pt x="150" y="75"/>
                  </a:lnTo>
                  <a:lnTo>
                    <a:pt x="150" y="1240"/>
                  </a:lnTo>
                  <a:lnTo>
                    <a:pt x="148" y="1260"/>
                  </a:lnTo>
                  <a:lnTo>
                    <a:pt x="140" y="1279"/>
                  </a:lnTo>
                  <a:lnTo>
                    <a:pt x="128" y="1293"/>
                  </a:lnTo>
                  <a:lnTo>
                    <a:pt x="114" y="1306"/>
                  </a:lnTo>
                  <a:lnTo>
                    <a:pt x="95" y="1313"/>
                  </a:lnTo>
                  <a:lnTo>
                    <a:pt x="75" y="1316"/>
                  </a:lnTo>
                  <a:lnTo>
                    <a:pt x="55" y="1313"/>
                  </a:lnTo>
                  <a:lnTo>
                    <a:pt x="37" y="1306"/>
                  </a:lnTo>
                  <a:lnTo>
                    <a:pt x="22" y="1293"/>
                  </a:lnTo>
                  <a:lnTo>
                    <a:pt x="10" y="1279"/>
                  </a:lnTo>
                  <a:lnTo>
                    <a:pt x="2" y="1260"/>
                  </a:lnTo>
                  <a:lnTo>
                    <a:pt x="0" y="1240"/>
                  </a:lnTo>
                  <a:lnTo>
                    <a:pt x="0" y="75"/>
                  </a:lnTo>
                  <a:lnTo>
                    <a:pt x="2" y="56"/>
                  </a:lnTo>
                  <a:lnTo>
                    <a:pt x="10" y="37"/>
                  </a:lnTo>
                  <a:lnTo>
                    <a:pt x="22" y="22"/>
                  </a:lnTo>
                  <a:lnTo>
                    <a:pt x="37" y="11"/>
                  </a:lnTo>
                  <a:lnTo>
                    <a:pt x="55" y="3"/>
                  </a:lnTo>
                  <a:lnTo>
                    <a:pt x="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320"/>
            <p:cNvSpPr>
              <a:spLocks/>
            </p:cNvSpPr>
            <p:nvPr/>
          </p:nvSpPr>
          <p:spPr bwMode="auto">
            <a:xfrm>
              <a:off x="3792" y="2451"/>
              <a:ext cx="14" cy="93"/>
            </a:xfrm>
            <a:custGeom>
              <a:avLst/>
              <a:gdLst>
                <a:gd name="T0" fmla="*/ 75 w 152"/>
                <a:gd name="T1" fmla="*/ 0 h 1015"/>
                <a:gd name="T2" fmla="*/ 96 w 152"/>
                <a:gd name="T3" fmla="*/ 2 h 1015"/>
                <a:gd name="T4" fmla="*/ 114 w 152"/>
                <a:gd name="T5" fmla="*/ 9 h 1015"/>
                <a:gd name="T6" fmla="*/ 130 w 152"/>
                <a:gd name="T7" fmla="*/ 22 h 1015"/>
                <a:gd name="T8" fmla="*/ 141 w 152"/>
                <a:gd name="T9" fmla="*/ 36 h 1015"/>
                <a:gd name="T10" fmla="*/ 148 w 152"/>
                <a:gd name="T11" fmla="*/ 55 h 1015"/>
                <a:gd name="T12" fmla="*/ 152 w 152"/>
                <a:gd name="T13" fmla="*/ 75 h 1015"/>
                <a:gd name="T14" fmla="*/ 152 w 152"/>
                <a:gd name="T15" fmla="*/ 939 h 1015"/>
                <a:gd name="T16" fmla="*/ 148 w 152"/>
                <a:gd name="T17" fmla="*/ 959 h 1015"/>
                <a:gd name="T18" fmla="*/ 141 w 152"/>
                <a:gd name="T19" fmla="*/ 978 h 1015"/>
                <a:gd name="T20" fmla="*/ 130 w 152"/>
                <a:gd name="T21" fmla="*/ 992 h 1015"/>
                <a:gd name="T22" fmla="*/ 114 w 152"/>
                <a:gd name="T23" fmla="*/ 1005 h 1015"/>
                <a:gd name="T24" fmla="*/ 96 w 152"/>
                <a:gd name="T25" fmla="*/ 1012 h 1015"/>
                <a:gd name="T26" fmla="*/ 75 w 152"/>
                <a:gd name="T27" fmla="*/ 1015 h 1015"/>
                <a:gd name="T28" fmla="*/ 55 w 152"/>
                <a:gd name="T29" fmla="*/ 1012 h 1015"/>
                <a:gd name="T30" fmla="*/ 37 w 152"/>
                <a:gd name="T31" fmla="*/ 1005 h 1015"/>
                <a:gd name="T32" fmla="*/ 22 w 152"/>
                <a:gd name="T33" fmla="*/ 992 h 1015"/>
                <a:gd name="T34" fmla="*/ 10 w 152"/>
                <a:gd name="T35" fmla="*/ 978 h 1015"/>
                <a:gd name="T36" fmla="*/ 3 w 152"/>
                <a:gd name="T37" fmla="*/ 959 h 1015"/>
                <a:gd name="T38" fmla="*/ 0 w 152"/>
                <a:gd name="T39" fmla="*/ 939 h 1015"/>
                <a:gd name="T40" fmla="*/ 0 w 152"/>
                <a:gd name="T41" fmla="*/ 75 h 1015"/>
                <a:gd name="T42" fmla="*/ 3 w 152"/>
                <a:gd name="T43" fmla="*/ 55 h 1015"/>
                <a:gd name="T44" fmla="*/ 10 w 152"/>
                <a:gd name="T45" fmla="*/ 36 h 1015"/>
                <a:gd name="T46" fmla="*/ 22 w 152"/>
                <a:gd name="T47" fmla="*/ 22 h 1015"/>
                <a:gd name="T48" fmla="*/ 37 w 152"/>
                <a:gd name="T49" fmla="*/ 9 h 1015"/>
                <a:gd name="T50" fmla="*/ 55 w 152"/>
                <a:gd name="T51" fmla="*/ 2 h 1015"/>
                <a:gd name="T52" fmla="*/ 75 w 152"/>
                <a:gd name="T53" fmla="*/ 0 h 10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2" h="1015">
                  <a:moveTo>
                    <a:pt x="75" y="0"/>
                  </a:moveTo>
                  <a:lnTo>
                    <a:pt x="96" y="2"/>
                  </a:lnTo>
                  <a:lnTo>
                    <a:pt x="114" y="9"/>
                  </a:lnTo>
                  <a:lnTo>
                    <a:pt x="130" y="22"/>
                  </a:lnTo>
                  <a:lnTo>
                    <a:pt x="141" y="36"/>
                  </a:lnTo>
                  <a:lnTo>
                    <a:pt x="148" y="55"/>
                  </a:lnTo>
                  <a:lnTo>
                    <a:pt x="152" y="75"/>
                  </a:lnTo>
                  <a:lnTo>
                    <a:pt x="152" y="939"/>
                  </a:lnTo>
                  <a:lnTo>
                    <a:pt x="148" y="959"/>
                  </a:lnTo>
                  <a:lnTo>
                    <a:pt x="141" y="978"/>
                  </a:lnTo>
                  <a:lnTo>
                    <a:pt x="130" y="992"/>
                  </a:lnTo>
                  <a:lnTo>
                    <a:pt x="114" y="1005"/>
                  </a:lnTo>
                  <a:lnTo>
                    <a:pt x="96" y="1012"/>
                  </a:lnTo>
                  <a:lnTo>
                    <a:pt x="75" y="1015"/>
                  </a:lnTo>
                  <a:lnTo>
                    <a:pt x="55" y="1012"/>
                  </a:lnTo>
                  <a:lnTo>
                    <a:pt x="37" y="1005"/>
                  </a:lnTo>
                  <a:lnTo>
                    <a:pt x="22" y="992"/>
                  </a:lnTo>
                  <a:lnTo>
                    <a:pt x="10" y="978"/>
                  </a:lnTo>
                  <a:lnTo>
                    <a:pt x="3" y="959"/>
                  </a:lnTo>
                  <a:lnTo>
                    <a:pt x="0" y="939"/>
                  </a:lnTo>
                  <a:lnTo>
                    <a:pt x="0" y="75"/>
                  </a:lnTo>
                  <a:lnTo>
                    <a:pt x="3" y="55"/>
                  </a:lnTo>
                  <a:lnTo>
                    <a:pt x="10" y="36"/>
                  </a:lnTo>
                  <a:lnTo>
                    <a:pt x="22" y="22"/>
                  </a:lnTo>
                  <a:lnTo>
                    <a:pt x="37" y="9"/>
                  </a:lnTo>
                  <a:lnTo>
                    <a:pt x="55" y="2"/>
                  </a:lnTo>
                  <a:lnTo>
                    <a:pt x="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45" name="Group 630"/>
          <p:cNvGrpSpPr>
            <a:grpSpLocks noChangeAspect="1"/>
          </p:cNvGrpSpPr>
          <p:nvPr/>
        </p:nvGrpSpPr>
        <p:grpSpPr bwMode="auto">
          <a:xfrm>
            <a:off x="5835895" y="2868134"/>
            <a:ext cx="493430" cy="491020"/>
            <a:chOff x="3028" y="3937"/>
            <a:chExt cx="205" cy="204"/>
          </a:xfrm>
          <a:solidFill>
            <a:schemeClr val="accent4"/>
          </a:solidFill>
        </p:grpSpPr>
        <p:sp>
          <p:nvSpPr>
            <p:cNvPr id="46" name="Freeform 632"/>
            <p:cNvSpPr>
              <a:spLocks/>
            </p:cNvSpPr>
            <p:nvPr/>
          </p:nvSpPr>
          <p:spPr bwMode="auto">
            <a:xfrm>
              <a:off x="3071" y="4013"/>
              <a:ext cx="76" cy="91"/>
            </a:xfrm>
            <a:custGeom>
              <a:avLst/>
              <a:gdLst>
                <a:gd name="T0" fmla="*/ 695 w 1228"/>
                <a:gd name="T1" fmla="*/ 7 h 1457"/>
                <a:gd name="T2" fmla="*/ 789 w 1228"/>
                <a:gd name="T3" fmla="*/ 42 h 1457"/>
                <a:gd name="T4" fmla="*/ 857 w 1228"/>
                <a:gd name="T5" fmla="*/ 101 h 1457"/>
                <a:gd name="T6" fmla="*/ 902 w 1228"/>
                <a:gd name="T7" fmla="*/ 175 h 1457"/>
                <a:gd name="T8" fmla="*/ 928 w 1228"/>
                <a:gd name="T9" fmla="*/ 261 h 1457"/>
                <a:gd name="T10" fmla="*/ 940 w 1228"/>
                <a:gd name="T11" fmla="*/ 350 h 1457"/>
                <a:gd name="T12" fmla="*/ 949 w 1228"/>
                <a:gd name="T13" fmla="*/ 407 h 1457"/>
                <a:gd name="T14" fmla="*/ 973 w 1228"/>
                <a:gd name="T15" fmla="*/ 407 h 1457"/>
                <a:gd name="T16" fmla="*/ 1000 w 1228"/>
                <a:gd name="T17" fmla="*/ 435 h 1457"/>
                <a:gd name="T18" fmla="*/ 1009 w 1228"/>
                <a:gd name="T19" fmla="*/ 485 h 1457"/>
                <a:gd name="T20" fmla="*/ 1009 w 1228"/>
                <a:gd name="T21" fmla="*/ 550 h 1457"/>
                <a:gd name="T22" fmla="*/ 985 w 1228"/>
                <a:gd name="T23" fmla="*/ 623 h 1457"/>
                <a:gd name="T24" fmla="*/ 944 w 1228"/>
                <a:gd name="T25" fmla="*/ 679 h 1457"/>
                <a:gd name="T26" fmla="*/ 903 w 1228"/>
                <a:gd name="T27" fmla="*/ 690 h 1457"/>
                <a:gd name="T28" fmla="*/ 856 w 1228"/>
                <a:gd name="T29" fmla="*/ 759 h 1457"/>
                <a:gd name="T30" fmla="*/ 781 w 1228"/>
                <a:gd name="T31" fmla="*/ 855 h 1457"/>
                <a:gd name="T32" fmla="*/ 764 w 1228"/>
                <a:gd name="T33" fmla="*/ 894 h 1457"/>
                <a:gd name="T34" fmla="*/ 786 w 1228"/>
                <a:gd name="T35" fmla="*/ 948 h 1457"/>
                <a:gd name="T36" fmla="*/ 839 w 1228"/>
                <a:gd name="T37" fmla="*/ 970 h 1457"/>
                <a:gd name="T38" fmla="*/ 1001 w 1228"/>
                <a:gd name="T39" fmla="*/ 980 h 1457"/>
                <a:gd name="T40" fmla="*/ 1107 w 1228"/>
                <a:gd name="T41" fmla="*/ 1033 h 1457"/>
                <a:gd name="T42" fmla="*/ 1186 w 1228"/>
                <a:gd name="T43" fmla="*/ 1121 h 1457"/>
                <a:gd name="T44" fmla="*/ 1225 w 1228"/>
                <a:gd name="T45" fmla="*/ 1234 h 1457"/>
                <a:gd name="T46" fmla="*/ 1225 w 1228"/>
                <a:gd name="T47" fmla="*/ 1382 h 1457"/>
                <a:gd name="T48" fmla="*/ 1191 w 1228"/>
                <a:gd name="T49" fmla="*/ 1436 h 1457"/>
                <a:gd name="T50" fmla="*/ 1131 w 1228"/>
                <a:gd name="T51" fmla="*/ 1457 h 1457"/>
                <a:gd name="T52" fmla="*/ 55 w 1228"/>
                <a:gd name="T53" fmla="*/ 1447 h 1457"/>
                <a:gd name="T54" fmla="*/ 10 w 1228"/>
                <a:gd name="T55" fmla="*/ 1403 h 1457"/>
                <a:gd name="T56" fmla="*/ 0 w 1228"/>
                <a:gd name="T57" fmla="*/ 1276 h 1457"/>
                <a:gd name="T58" fmla="*/ 24 w 1228"/>
                <a:gd name="T59" fmla="*/ 1156 h 1457"/>
                <a:gd name="T60" fmla="*/ 91 w 1228"/>
                <a:gd name="T61" fmla="*/ 1059 h 1457"/>
                <a:gd name="T62" fmla="*/ 189 w 1228"/>
                <a:gd name="T63" fmla="*/ 994 h 1457"/>
                <a:gd name="T64" fmla="*/ 310 w 1228"/>
                <a:gd name="T65" fmla="*/ 970 h 1457"/>
                <a:gd name="T66" fmla="*/ 427 w 1228"/>
                <a:gd name="T67" fmla="*/ 959 h 1457"/>
                <a:gd name="T68" fmla="*/ 461 w 1228"/>
                <a:gd name="T69" fmla="*/ 914 h 1457"/>
                <a:gd name="T70" fmla="*/ 456 w 1228"/>
                <a:gd name="T71" fmla="*/ 866 h 1457"/>
                <a:gd name="T72" fmla="*/ 396 w 1228"/>
                <a:gd name="T73" fmla="*/ 795 h 1457"/>
                <a:gd name="T74" fmla="*/ 334 w 1228"/>
                <a:gd name="T75" fmla="*/ 687 h 1457"/>
                <a:gd name="T76" fmla="*/ 318 w 1228"/>
                <a:gd name="T77" fmla="*/ 692 h 1457"/>
                <a:gd name="T78" fmla="*/ 274 w 1228"/>
                <a:gd name="T79" fmla="*/ 664 h 1457"/>
                <a:gd name="T80" fmla="*/ 237 w 1228"/>
                <a:gd name="T81" fmla="*/ 599 h 1457"/>
                <a:gd name="T82" fmla="*/ 221 w 1228"/>
                <a:gd name="T83" fmla="*/ 527 h 1457"/>
                <a:gd name="T84" fmla="*/ 224 w 1228"/>
                <a:gd name="T85" fmla="*/ 466 h 1457"/>
                <a:gd name="T86" fmla="*/ 239 w 1228"/>
                <a:gd name="T87" fmla="*/ 422 h 1457"/>
                <a:gd name="T88" fmla="*/ 272 w 1228"/>
                <a:gd name="T89" fmla="*/ 405 h 1457"/>
                <a:gd name="T90" fmla="*/ 286 w 1228"/>
                <a:gd name="T91" fmla="*/ 378 h 1457"/>
                <a:gd name="T92" fmla="*/ 293 w 1228"/>
                <a:gd name="T93" fmla="*/ 289 h 1457"/>
                <a:gd name="T94" fmla="*/ 312 w 1228"/>
                <a:gd name="T95" fmla="*/ 202 h 1457"/>
                <a:gd name="T96" fmla="*/ 348 w 1228"/>
                <a:gd name="T97" fmla="*/ 124 h 1457"/>
                <a:gd name="T98" fmla="*/ 407 w 1228"/>
                <a:gd name="T99" fmla="*/ 60 h 1457"/>
                <a:gd name="T100" fmla="*/ 494 w 1228"/>
                <a:gd name="T101" fmla="*/ 16 h 1457"/>
                <a:gd name="T102" fmla="*/ 614 w 1228"/>
                <a:gd name="T103" fmla="*/ 0 h 1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28" h="1457">
                  <a:moveTo>
                    <a:pt x="614" y="0"/>
                  </a:moveTo>
                  <a:lnTo>
                    <a:pt x="656" y="2"/>
                  </a:lnTo>
                  <a:lnTo>
                    <a:pt x="695" y="7"/>
                  </a:lnTo>
                  <a:lnTo>
                    <a:pt x="730" y="16"/>
                  </a:lnTo>
                  <a:lnTo>
                    <a:pt x="762" y="28"/>
                  </a:lnTo>
                  <a:lnTo>
                    <a:pt x="789" y="42"/>
                  </a:lnTo>
                  <a:lnTo>
                    <a:pt x="815" y="60"/>
                  </a:lnTo>
                  <a:lnTo>
                    <a:pt x="838" y="79"/>
                  </a:lnTo>
                  <a:lnTo>
                    <a:pt x="857" y="101"/>
                  </a:lnTo>
                  <a:lnTo>
                    <a:pt x="875" y="124"/>
                  </a:lnTo>
                  <a:lnTo>
                    <a:pt x="890" y="149"/>
                  </a:lnTo>
                  <a:lnTo>
                    <a:pt x="902" y="175"/>
                  </a:lnTo>
                  <a:lnTo>
                    <a:pt x="913" y="203"/>
                  </a:lnTo>
                  <a:lnTo>
                    <a:pt x="921" y="231"/>
                  </a:lnTo>
                  <a:lnTo>
                    <a:pt x="928" y="261"/>
                  </a:lnTo>
                  <a:lnTo>
                    <a:pt x="933" y="290"/>
                  </a:lnTo>
                  <a:lnTo>
                    <a:pt x="937" y="320"/>
                  </a:lnTo>
                  <a:lnTo>
                    <a:pt x="940" y="350"/>
                  </a:lnTo>
                  <a:lnTo>
                    <a:pt x="942" y="379"/>
                  </a:lnTo>
                  <a:lnTo>
                    <a:pt x="942" y="408"/>
                  </a:lnTo>
                  <a:lnTo>
                    <a:pt x="949" y="407"/>
                  </a:lnTo>
                  <a:lnTo>
                    <a:pt x="954" y="406"/>
                  </a:lnTo>
                  <a:lnTo>
                    <a:pt x="959" y="405"/>
                  </a:lnTo>
                  <a:lnTo>
                    <a:pt x="973" y="407"/>
                  </a:lnTo>
                  <a:lnTo>
                    <a:pt x="984" y="414"/>
                  </a:lnTo>
                  <a:lnTo>
                    <a:pt x="993" y="422"/>
                  </a:lnTo>
                  <a:lnTo>
                    <a:pt x="1000" y="435"/>
                  </a:lnTo>
                  <a:lnTo>
                    <a:pt x="1004" y="448"/>
                  </a:lnTo>
                  <a:lnTo>
                    <a:pt x="1007" y="466"/>
                  </a:lnTo>
                  <a:lnTo>
                    <a:pt x="1009" y="485"/>
                  </a:lnTo>
                  <a:lnTo>
                    <a:pt x="1010" y="505"/>
                  </a:lnTo>
                  <a:lnTo>
                    <a:pt x="1010" y="527"/>
                  </a:lnTo>
                  <a:lnTo>
                    <a:pt x="1009" y="550"/>
                  </a:lnTo>
                  <a:lnTo>
                    <a:pt x="1004" y="575"/>
                  </a:lnTo>
                  <a:lnTo>
                    <a:pt x="995" y="599"/>
                  </a:lnTo>
                  <a:lnTo>
                    <a:pt x="985" y="623"/>
                  </a:lnTo>
                  <a:lnTo>
                    <a:pt x="972" y="645"/>
                  </a:lnTo>
                  <a:lnTo>
                    <a:pt x="958" y="664"/>
                  </a:lnTo>
                  <a:lnTo>
                    <a:pt x="944" y="679"/>
                  </a:lnTo>
                  <a:lnTo>
                    <a:pt x="929" y="688"/>
                  </a:lnTo>
                  <a:lnTo>
                    <a:pt x="913" y="692"/>
                  </a:lnTo>
                  <a:lnTo>
                    <a:pt x="903" y="690"/>
                  </a:lnTo>
                  <a:lnTo>
                    <a:pt x="895" y="685"/>
                  </a:lnTo>
                  <a:lnTo>
                    <a:pt x="876" y="723"/>
                  </a:lnTo>
                  <a:lnTo>
                    <a:pt x="856" y="759"/>
                  </a:lnTo>
                  <a:lnTo>
                    <a:pt x="832" y="794"/>
                  </a:lnTo>
                  <a:lnTo>
                    <a:pt x="808" y="825"/>
                  </a:lnTo>
                  <a:lnTo>
                    <a:pt x="781" y="855"/>
                  </a:lnTo>
                  <a:lnTo>
                    <a:pt x="771" y="866"/>
                  </a:lnTo>
                  <a:lnTo>
                    <a:pt x="766" y="880"/>
                  </a:lnTo>
                  <a:lnTo>
                    <a:pt x="764" y="894"/>
                  </a:lnTo>
                  <a:lnTo>
                    <a:pt x="766" y="914"/>
                  </a:lnTo>
                  <a:lnTo>
                    <a:pt x="774" y="932"/>
                  </a:lnTo>
                  <a:lnTo>
                    <a:pt x="786" y="948"/>
                  </a:lnTo>
                  <a:lnTo>
                    <a:pt x="801" y="959"/>
                  </a:lnTo>
                  <a:lnTo>
                    <a:pt x="819" y="967"/>
                  </a:lnTo>
                  <a:lnTo>
                    <a:pt x="839" y="970"/>
                  </a:lnTo>
                  <a:lnTo>
                    <a:pt x="919" y="970"/>
                  </a:lnTo>
                  <a:lnTo>
                    <a:pt x="960" y="972"/>
                  </a:lnTo>
                  <a:lnTo>
                    <a:pt x="1001" y="980"/>
                  </a:lnTo>
                  <a:lnTo>
                    <a:pt x="1039" y="994"/>
                  </a:lnTo>
                  <a:lnTo>
                    <a:pt x="1075" y="1011"/>
                  </a:lnTo>
                  <a:lnTo>
                    <a:pt x="1107" y="1033"/>
                  </a:lnTo>
                  <a:lnTo>
                    <a:pt x="1137" y="1059"/>
                  </a:lnTo>
                  <a:lnTo>
                    <a:pt x="1164" y="1088"/>
                  </a:lnTo>
                  <a:lnTo>
                    <a:pt x="1186" y="1121"/>
                  </a:lnTo>
                  <a:lnTo>
                    <a:pt x="1204" y="1156"/>
                  </a:lnTo>
                  <a:lnTo>
                    <a:pt x="1216" y="1194"/>
                  </a:lnTo>
                  <a:lnTo>
                    <a:pt x="1225" y="1234"/>
                  </a:lnTo>
                  <a:lnTo>
                    <a:pt x="1228" y="1276"/>
                  </a:lnTo>
                  <a:lnTo>
                    <a:pt x="1228" y="1360"/>
                  </a:lnTo>
                  <a:lnTo>
                    <a:pt x="1225" y="1382"/>
                  </a:lnTo>
                  <a:lnTo>
                    <a:pt x="1217" y="1403"/>
                  </a:lnTo>
                  <a:lnTo>
                    <a:pt x="1206" y="1421"/>
                  </a:lnTo>
                  <a:lnTo>
                    <a:pt x="1191" y="1436"/>
                  </a:lnTo>
                  <a:lnTo>
                    <a:pt x="1173" y="1447"/>
                  </a:lnTo>
                  <a:lnTo>
                    <a:pt x="1153" y="1455"/>
                  </a:lnTo>
                  <a:lnTo>
                    <a:pt x="1131" y="1457"/>
                  </a:lnTo>
                  <a:lnTo>
                    <a:pt x="97" y="1457"/>
                  </a:lnTo>
                  <a:lnTo>
                    <a:pt x="75" y="1455"/>
                  </a:lnTo>
                  <a:lnTo>
                    <a:pt x="55" y="1447"/>
                  </a:lnTo>
                  <a:lnTo>
                    <a:pt x="37" y="1436"/>
                  </a:lnTo>
                  <a:lnTo>
                    <a:pt x="21" y="1421"/>
                  </a:lnTo>
                  <a:lnTo>
                    <a:pt x="10" y="1403"/>
                  </a:lnTo>
                  <a:lnTo>
                    <a:pt x="3" y="1382"/>
                  </a:lnTo>
                  <a:lnTo>
                    <a:pt x="0" y="1360"/>
                  </a:lnTo>
                  <a:lnTo>
                    <a:pt x="0" y="1276"/>
                  </a:lnTo>
                  <a:lnTo>
                    <a:pt x="3" y="1234"/>
                  </a:lnTo>
                  <a:lnTo>
                    <a:pt x="11" y="1194"/>
                  </a:lnTo>
                  <a:lnTo>
                    <a:pt x="24" y="1156"/>
                  </a:lnTo>
                  <a:lnTo>
                    <a:pt x="42" y="1121"/>
                  </a:lnTo>
                  <a:lnTo>
                    <a:pt x="65" y="1088"/>
                  </a:lnTo>
                  <a:lnTo>
                    <a:pt x="91" y="1059"/>
                  </a:lnTo>
                  <a:lnTo>
                    <a:pt x="121" y="1033"/>
                  </a:lnTo>
                  <a:lnTo>
                    <a:pt x="154" y="1011"/>
                  </a:lnTo>
                  <a:lnTo>
                    <a:pt x="189" y="994"/>
                  </a:lnTo>
                  <a:lnTo>
                    <a:pt x="228" y="980"/>
                  </a:lnTo>
                  <a:lnTo>
                    <a:pt x="268" y="972"/>
                  </a:lnTo>
                  <a:lnTo>
                    <a:pt x="310" y="970"/>
                  </a:lnTo>
                  <a:lnTo>
                    <a:pt x="389" y="970"/>
                  </a:lnTo>
                  <a:lnTo>
                    <a:pt x="409" y="967"/>
                  </a:lnTo>
                  <a:lnTo>
                    <a:pt x="427" y="959"/>
                  </a:lnTo>
                  <a:lnTo>
                    <a:pt x="442" y="948"/>
                  </a:lnTo>
                  <a:lnTo>
                    <a:pt x="454" y="932"/>
                  </a:lnTo>
                  <a:lnTo>
                    <a:pt x="461" y="914"/>
                  </a:lnTo>
                  <a:lnTo>
                    <a:pt x="464" y="894"/>
                  </a:lnTo>
                  <a:lnTo>
                    <a:pt x="462" y="880"/>
                  </a:lnTo>
                  <a:lnTo>
                    <a:pt x="456" y="866"/>
                  </a:lnTo>
                  <a:lnTo>
                    <a:pt x="448" y="855"/>
                  </a:lnTo>
                  <a:lnTo>
                    <a:pt x="420" y="826"/>
                  </a:lnTo>
                  <a:lnTo>
                    <a:pt x="396" y="795"/>
                  </a:lnTo>
                  <a:lnTo>
                    <a:pt x="373" y="761"/>
                  </a:lnTo>
                  <a:lnTo>
                    <a:pt x="352" y="725"/>
                  </a:lnTo>
                  <a:lnTo>
                    <a:pt x="334" y="687"/>
                  </a:lnTo>
                  <a:lnTo>
                    <a:pt x="329" y="690"/>
                  </a:lnTo>
                  <a:lnTo>
                    <a:pt x="324" y="691"/>
                  </a:lnTo>
                  <a:lnTo>
                    <a:pt x="318" y="692"/>
                  </a:lnTo>
                  <a:lnTo>
                    <a:pt x="304" y="688"/>
                  </a:lnTo>
                  <a:lnTo>
                    <a:pt x="289" y="679"/>
                  </a:lnTo>
                  <a:lnTo>
                    <a:pt x="274" y="664"/>
                  </a:lnTo>
                  <a:lnTo>
                    <a:pt x="259" y="645"/>
                  </a:lnTo>
                  <a:lnTo>
                    <a:pt x="248" y="623"/>
                  </a:lnTo>
                  <a:lnTo>
                    <a:pt x="237" y="599"/>
                  </a:lnTo>
                  <a:lnTo>
                    <a:pt x="229" y="575"/>
                  </a:lnTo>
                  <a:lnTo>
                    <a:pt x="223" y="550"/>
                  </a:lnTo>
                  <a:lnTo>
                    <a:pt x="221" y="527"/>
                  </a:lnTo>
                  <a:lnTo>
                    <a:pt x="221" y="505"/>
                  </a:lnTo>
                  <a:lnTo>
                    <a:pt x="222" y="485"/>
                  </a:lnTo>
                  <a:lnTo>
                    <a:pt x="224" y="466"/>
                  </a:lnTo>
                  <a:lnTo>
                    <a:pt x="228" y="448"/>
                  </a:lnTo>
                  <a:lnTo>
                    <a:pt x="233" y="435"/>
                  </a:lnTo>
                  <a:lnTo>
                    <a:pt x="239" y="422"/>
                  </a:lnTo>
                  <a:lnTo>
                    <a:pt x="248" y="414"/>
                  </a:lnTo>
                  <a:lnTo>
                    <a:pt x="259" y="407"/>
                  </a:lnTo>
                  <a:lnTo>
                    <a:pt x="272" y="405"/>
                  </a:lnTo>
                  <a:lnTo>
                    <a:pt x="278" y="406"/>
                  </a:lnTo>
                  <a:lnTo>
                    <a:pt x="285" y="407"/>
                  </a:lnTo>
                  <a:lnTo>
                    <a:pt x="286" y="378"/>
                  </a:lnTo>
                  <a:lnTo>
                    <a:pt x="287" y="349"/>
                  </a:lnTo>
                  <a:lnTo>
                    <a:pt x="289" y="319"/>
                  </a:lnTo>
                  <a:lnTo>
                    <a:pt x="293" y="289"/>
                  </a:lnTo>
                  <a:lnTo>
                    <a:pt x="297" y="260"/>
                  </a:lnTo>
                  <a:lnTo>
                    <a:pt x="304" y="230"/>
                  </a:lnTo>
                  <a:lnTo>
                    <a:pt x="312" y="202"/>
                  </a:lnTo>
                  <a:lnTo>
                    <a:pt x="322" y="175"/>
                  </a:lnTo>
                  <a:lnTo>
                    <a:pt x="334" y="149"/>
                  </a:lnTo>
                  <a:lnTo>
                    <a:pt x="348" y="124"/>
                  </a:lnTo>
                  <a:lnTo>
                    <a:pt x="365" y="101"/>
                  </a:lnTo>
                  <a:lnTo>
                    <a:pt x="385" y="79"/>
                  </a:lnTo>
                  <a:lnTo>
                    <a:pt x="407" y="60"/>
                  </a:lnTo>
                  <a:lnTo>
                    <a:pt x="433" y="42"/>
                  </a:lnTo>
                  <a:lnTo>
                    <a:pt x="461" y="28"/>
                  </a:lnTo>
                  <a:lnTo>
                    <a:pt x="494" y="16"/>
                  </a:lnTo>
                  <a:lnTo>
                    <a:pt x="530" y="7"/>
                  </a:lnTo>
                  <a:lnTo>
                    <a:pt x="570" y="2"/>
                  </a:lnTo>
                  <a:lnTo>
                    <a:pt x="6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633"/>
            <p:cNvSpPr>
              <a:spLocks/>
            </p:cNvSpPr>
            <p:nvPr/>
          </p:nvSpPr>
          <p:spPr bwMode="auto">
            <a:xfrm>
              <a:off x="3132" y="4021"/>
              <a:ext cx="58" cy="16"/>
            </a:xfrm>
            <a:custGeom>
              <a:avLst/>
              <a:gdLst>
                <a:gd name="T0" fmla="*/ 0 w 939"/>
                <a:gd name="T1" fmla="*/ 0 h 256"/>
                <a:gd name="T2" fmla="*/ 867 w 939"/>
                <a:gd name="T3" fmla="*/ 0 h 256"/>
                <a:gd name="T4" fmla="*/ 886 w 939"/>
                <a:gd name="T5" fmla="*/ 2 h 256"/>
                <a:gd name="T6" fmla="*/ 904 w 939"/>
                <a:gd name="T7" fmla="*/ 9 h 256"/>
                <a:gd name="T8" fmla="*/ 917 w 939"/>
                <a:gd name="T9" fmla="*/ 21 h 256"/>
                <a:gd name="T10" fmla="*/ 929 w 939"/>
                <a:gd name="T11" fmla="*/ 35 h 256"/>
                <a:gd name="T12" fmla="*/ 936 w 939"/>
                <a:gd name="T13" fmla="*/ 52 h 256"/>
                <a:gd name="T14" fmla="*/ 939 w 939"/>
                <a:gd name="T15" fmla="*/ 72 h 256"/>
                <a:gd name="T16" fmla="*/ 939 w 939"/>
                <a:gd name="T17" fmla="*/ 185 h 256"/>
                <a:gd name="T18" fmla="*/ 936 w 939"/>
                <a:gd name="T19" fmla="*/ 204 h 256"/>
                <a:gd name="T20" fmla="*/ 929 w 939"/>
                <a:gd name="T21" fmla="*/ 222 h 256"/>
                <a:gd name="T22" fmla="*/ 917 w 939"/>
                <a:gd name="T23" fmla="*/ 235 h 256"/>
                <a:gd name="T24" fmla="*/ 904 w 939"/>
                <a:gd name="T25" fmla="*/ 247 h 256"/>
                <a:gd name="T26" fmla="*/ 886 w 939"/>
                <a:gd name="T27" fmla="*/ 254 h 256"/>
                <a:gd name="T28" fmla="*/ 867 w 939"/>
                <a:gd name="T29" fmla="*/ 256 h 256"/>
                <a:gd name="T30" fmla="*/ 96 w 939"/>
                <a:gd name="T31" fmla="*/ 256 h 256"/>
                <a:gd name="T32" fmla="*/ 83 w 939"/>
                <a:gd name="T33" fmla="*/ 237 h 256"/>
                <a:gd name="T34" fmla="*/ 68 w 939"/>
                <a:gd name="T35" fmla="*/ 219 h 256"/>
                <a:gd name="T36" fmla="*/ 51 w 939"/>
                <a:gd name="T37" fmla="*/ 205 h 256"/>
                <a:gd name="T38" fmla="*/ 46 w 939"/>
                <a:gd name="T39" fmla="*/ 157 h 256"/>
                <a:gd name="T40" fmla="*/ 37 w 939"/>
                <a:gd name="T41" fmla="*/ 113 h 256"/>
                <a:gd name="T42" fmla="*/ 27 w 939"/>
                <a:gd name="T43" fmla="*/ 72 h 256"/>
                <a:gd name="T44" fmla="*/ 15 w 939"/>
                <a:gd name="T45" fmla="*/ 34 h 256"/>
                <a:gd name="T46" fmla="*/ 0 w 939"/>
                <a:gd name="T47" fmla="*/ 0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939" h="256">
                  <a:moveTo>
                    <a:pt x="0" y="0"/>
                  </a:moveTo>
                  <a:lnTo>
                    <a:pt x="867" y="0"/>
                  </a:lnTo>
                  <a:lnTo>
                    <a:pt x="886" y="2"/>
                  </a:lnTo>
                  <a:lnTo>
                    <a:pt x="904" y="9"/>
                  </a:lnTo>
                  <a:lnTo>
                    <a:pt x="917" y="21"/>
                  </a:lnTo>
                  <a:lnTo>
                    <a:pt x="929" y="35"/>
                  </a:lnTo>
                  <a:lnTo>
                    <a:pt x="936" y="52"/>
                  </a:lnTo>
                  <a:lnTo>
                    <a:pt x="939" y="72"/>
                  </a:lnTo>
                  <a:lnTo>
                    <a:pt x="939" y="185"/>
                  </a:lnTo>
                  <a:lnTo>
                    <a:pt x="936" y="204"/>
                  </a:lnTo>
                  <a:lnTo>
                    <a:pt x="929" y="222"/>
                  </a:lnTo>
                  <a:lnTo>
                    <a:pt x="917" y="235"/>
                  </a:lnTo>
                  <a:lnTo>
                    <a:pt x="904" y="247"/>
                  </a:lnTo>
                  <a:lnTo>
                    <a:pt x="886" y="254"/>
                  </a:lnTo>
                  <a:lnTo>
                    <a:pt x="867" y="256"/>
                  </a:lnTo>
                  <a:lnTo>
                    <a:pt x="96" y="256"/>
                  </a:lnTo>
                  <a:lnTo>
                    <a:pt x="83" y="237"/>
                  </a:lnTo>
                  <a:lnTo>
                    <a:pt x="68" y="219"/>
                  </a:lnTo>
                  <a:lnTo>
                    <a:pt x="51" y="205"/>
                  </a:lnTo>
                  <a:lnTo>
                    <a:pt x="46" y="157"/>
                  </a:lnTo>
                  <a:lnTo>
                    <a:pt x="37" y="113"/>
                  </a:lnTo>
                  <a:lnTo>
                    <a:pt x="27" y="72"/>
                  </a:lnTo>
                  <a:lnTo>
                    <a:pt x="15" y="34"/>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Freeform 634"/>
            <p:cNvSpPr>
              <a:spLocks/>
            </p:cNvSpPr>
            <p:nvPr/>
          </p:nvSpPr>
          <p:spPr bwMode="auto">
            <a:xfrm>
              <a:off x="3130" y="4051"/>
              <a:ext cx="60" cy="16"/>
            </a:xfrm>
            <a:custGeom>
              <a:avLst/>
              <a:gdLst>
                <a:gd name="T0" fmla="*/ 147 w 973"/>
                <a:gd name="T1" fmla="*/ 0 h 258"/>
                <a:gd name="T2" fmla="*/ 901 w 973"/>
                <a:gd name="T3" fmla="*/ 0 h 258"/>
                <a:gd name="T4" fmla="*/ 920 w 973"/>
                <a:gd name="T5" fmla="*/ 3 h 258"/>
                <a:gd name="T6" fmla="*/ 938 w 973"/>
                <a:gd name="T7" fmla="*/ 10 h 258"/>
                <a:gd name="T8" fmla="*/ 951 w 973"/>
                <a:gd name="T9" fmla="*/ 21 h 258"/>
                <a:gd name="T10" fmla="*/ 963 w 973"/>
                <a:gd name="T11" fmla="*/ 36 h 258"/>
                <a:gd name="T12" fmla="*/ 970 w 973"/>
                <a:gd name="T13" fmla="*/ 52 h 258"/>
                <a:gd name="T14" fmla="*/ 973 w 973"/>
                <a:gd name="T15" fmla="*/ 72 h 258"/>
                <a:gd name="T16" fmla="*/ 973 w 973"/>
                <a:gd name="T17" fmla="*/ 185 h 258"/>
                <a:gd name="T18" fmla="*/ 970 w 973"/>
                <a:gd name="T19" fmla="*/ 205 h 258"/>
                <a:gd name="T20" fmla="*/ 963 w 973"/>
                <a:gd name="T21" fmla="*/ 222 h 258"/>
                <a:gd name="T22" fmla="*/ 951 w 973"/>
                <a:gd name="T23" fmla="*/ 237 h 258"/>
                <a:gd name="T24" fmla="*/ 937 w 973"/>
                <a:gd name="T25" fmla="*/ 247 h 258"/>
                <a:gd name="T26" fmla="*/ 920 w 973"/>
                <a:gd name="T27" fmla="*/ 254 h 258"/>
                <a:gd name="T28" fmla="*/ 901 w 973"/>
                <a:gd name="T29" fmla="*/ 258 h 258"/>
                <a:gd name="T30" fmla="*/ 0 w 973"/>
                <a:gd name="T31" fmla="*/ 258 h 258"/>
                <a:gd name="T32" fmla="*/ 0 w 973"/>
                <a:gd name="T33" fmla="*/ 190 h 258"/>
                <a:gd name="T34" fmla="*/ 3 w 973"/>
                <a:gd name="T35" fmla="*/ 184 h 258"/>
                <a:gd name="T36" fmla="*/ 6 w 973"/>
                <a:gd name="T37" fmla="*/ 178 h 258"/>
                <a:gd name="T38" fmla="*/ 31 w 973"/>
                <a:gd name="T39" fmla="*/ 168 h 258"/>
                <a:gd name="T40" fmla="*/ 55 w 973"/>
                <a:gd name="T41" fmla="*/ 152 h 258"/>
                <a:gd name="T42" fmla="*/ 76 w 973"/>
                <a:gd name="T43" fmla="*/ 133 h 258"/>
                <a:gd name="T44" fmla="*/ 95 w 973"/>
                <a:gd name="T45" fmla="*/ 110 h 258"/>
                <a:gd name="T46" fmla="*/ 112 w 973"/>
                <a:gd name="T47" fmla="*/ 85 h 258"/>
                <a:gd name="T48" fmla="*/ 126 w 973"/>
                <a:gd name="T49" fmla="*/ 58 h 258"/>
                <a:gd name="T50" fmla="*/ 138 w 973"/>
                <a:gd name="T51" fmla="*/ 29 h 258"/>
                <a:gd name="T52" fmla="*/ 147 w 973"/>
                <a:gd name="T53" fmla="*/ 0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73" h="258">
                  <a:moveTo>
                    <a:pt x="147" y="0"/>
                  </a:moveTo>
                  <a:lnTo>
                    <a:pt x="901" y="0"/>
                  </a:lnTo>
                  <a:lnTo>
                    <a:pt x="920" y="3"/>
                  </a:lnTo>
                  <a:lnTo>
                    <a:pt x="938" y="10"/>
                  </a:lnTo>
                  <a:lnTo>
                    <a:pt x="951" y="21"/>
                  </a:lnTo>
                  <a:lnTo>
                    <a:pt x="963" y="36"/>
                  </a:lnTo>
                  <a:lnTo>
                    <a:pt x="970" y="52"/>
                  </a:lnTo>
                  <a:lnTo>
                    <a:pt x="973" y="72"/>
                  </a:lnTo>
                  <a:lnTo>
                    <a:pt x="973" y="185"/>
                  </a:lnTo>
                  <a:lnTo>
                    <a:pt x="970" y="205"/>
                  </a:lnTo>
                  <a:lnTo>
                    <a:pt x="963" y="222"/>
                  </a:lnTo>
                  <a:lnTo>
                    <a:pt x="951" y="237"/>
                  </a:lnTo>
                  <a:lnTo>
                    <a:pt x="937" y="247"/>
                  </a:lnTo>
                  <a:lnTo>
                    <a:pt x="920" y="254"/>
                  </a:lnTo>
                  <a:lnTo>
                    <a:pt x="901" y="258"/>
                  </a:lnTo>
                  <a:lnTo>
                    <a:pt x="0" y="258"/>
                  </a:lnTo>
                  <a:lnTo>
                    <a:pt x="0" y="190"/>
                  </a:lnTo>
                  <a:lnTo>
                    <a:pt x="3" y="184"/>
                  </a:lnTo>
                  <a:lnTo>
                    <a:pt x="6" y="178"/>
                  </a:lnTo>
                  <a:lnTo>
                    <a:pt x="31" y="168"/>
                  </a:lnTo>
                  <a:lnTo>
                    <a:pt x="55" y="152"/>
                  </a:lnTo>
                  <a:lnTo>
                    <a:pt x="76" y="133"/>
                  </a:lnTo>
                  <a:lnTo>
                    <a:pt x="95" y="110"/>
                  </a:lnTo>
                  <a:lnTo>
                    <a:pt x="112" y="85"/>
                  </a:lnTo>
                  <a:lnTo>
                    <a:pt x="126" y="58"/>
                  </a:lnTo>
                  <a:lnTo>
                    <a:pt x="138" y="29"/>
                  </a:lnTo>
                  <a:lnTo>
                    <a:pt x="14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0" name="Freeform 635"/>
            <p:cNvSpPr>
              <a:spLocks/>
            </p:cNvSpPr>
            <p:nvPr/>
          </p:nvSpPr>
          <p:spPr bwMode="auto">
            <a:xfrm>
              <a:off x="3149" y="4080"/>
              <a:ext cx="41" cy="16"/>
            </a:xfrm>
            <a:custGeom>
              <a:avLst/>
              <a:gdLst>
                <a:gd name="T0" fmla="*/ 0 w 661"/>
                <a:gd name="T1" fmla="*/ 0 h 258"/>
                <a:gd name="T2" fmla="*/ 589 w 661"/>
                <a:gd name="T3" fmla="*/ 0 h 258"/>
                <a:gd name="T4" fmla="*/ 608 w 661"/>
                <a:gd name="T5" fmla="*/ 3 h 258"/>
                <a:gd name="T6" fmla="*/ 626 w 661"/>
                <a:gd name="T7" fmla="*/ 11 h 258"/>
                <a:gd name="T8" fmla="*/ 639 w 661"/>
                <a:gd name="T9" fmla="*/ 21 h 258"/>
                <a:gd name="T10" fmla="*/ 651 w 661"/>
                <a:gd name="T11" fmla="*/ 36 h 258"/>
                <a:gd name="T12" fmla="*/ 658 w 661"/>
                <a:gd name="T13" fmla="*/ 53 h 258"/>
                <a:gd name="T14" fmla="*/ 661 w 661"/>
                <a:gd name="T15" fmla="*/ 72 h 258"/>
                <a:gd name="T16" fmla="*/ 661 w 661"/>
                <a:gd name="T17" fmla="*/ 185 h 258"/>
                <a:gd name="T18" fmla="*/ 658 w 661"/>
                <a:gd name="T19" fmla="*/ 204 h 258"/>
                <a:gd name="T20" fmla="*/ 651 w 661"/>
                <a:gd name="T21" fmla="*/ 222 h 258"/>
                <a:gd name="T22" fmla="*/ 639 w 661"/>
                <a:gd name="T23" fmla="*/ 237 h 258"/>
                <a:gd name="T24" fmla="*/ 625 w 661"/>
                <a:gd name="T25" fmla="*/ 247 h 258"/>
                <a:gd name="T26" fmla="*/ 608 w 661"/>
                <a:gd name="T27" fmla="*/ 255 h 258"/>
                <a:gd name="T28" fmla="*/ 589 w 661"/>
                <a:gd name="T29" fmla="*/ 258 h 258"/>
                <a:gd name="T30" fmla="*/ 62 w 661"/>
                <a:gd name="T31" fmla="*/ 258 h 258"/>
                <a:gd name="T32" fmla="*/ 62 w 661"/>
                <a:gd name="T33" fmla="*/ 211 h 258"/>
                <a:gd name="T34" fmla="*/ 59 w 661"/>
                <a:gd name="T35" fmla="*/ 165 h 258"/>
                <a:gd name="T36" fmla="*/ 51 w 661"/>
                <a:gd name="T37" fmla="*/ 121 h 258"/>
                <a:gd name="T38" fmla="*/ 39 w 661"/>
                <a:gd name="T39" fmla="*/ 79 h 258"/>
                <a:gd name="T40" fmla="*/ 22 w 661"/>
                <a:gd name="T41" fmla="*/ 38 h 258"/>
                <a:gd name="T42" fmla="*/ 0 w 661"/>
                <a:gd name="T43" fmla="*/ 0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661" h="258">
                  <a:moveTo>
                    <a:pt x="0" y="0"/>
                  </a:moveTo>
                  <a:lnTo>
                    <a:pt x="589" y="0"/>
                  </a:lnTo>
                  <a:lnTo>
                    <a:pt x="608" y="3"/>
                  </a:lnTo>
                  <a:lnTo>
                    <a:pt x="626" y="11"/>
                  </a:lnTo>
                  <a:lnTo>
                    <a:pt x="639" y="21"/>
                  </a:lnTo>
                  <a:lnTo>
                    <a:pt x="651" y="36"/>
                  </a:lnTo>
                  <a:lnTo>
                    <a:pt x="658" y="53"/>
                  </a:lnTo>
                  <a:lnTo>
                    <a:pt x="661" y="72"/>
                  </a:lnTo>
                  <a:lnTo>
                    <a:pt x="661" y="185"/>
                  </a:lnTo>
                  <a:lnTo>
                    <a:pt x="658" y="204"/>
                  </a:lnTo>
                  <a:lnTo>
                    <a:pt x="651" y="222"/>
                  </a:lnTo>
                  <a:lnTo>
                    <a:pt x="639" y="237"/>
                  </a:lnTo>
                  <a:lnTo>
                    <a:pt x="625" y="247"/>
                  </a:lnTo>
                  <a:lnTo>
                    <a:pt x="608" y="255"/>
                  </a:lnTo>
                  <a:lnTo>
                    <a:pt x="589" y="258"/>
                  </a:lnTo>
                  <a:lnTo>
                    <a:pt x="62" y="258"/>
                  </a:lnTo>
                  <a:lnTo>
                    <a:pt x="62" y="211"/>
                  </a:lnTo>
                  <a:lnTo>
                    <a:pt x="59" y="165"/>
                  </a:lnTo>
                  <a:lnTo>
                    <a:pt x="51" y="121"/>
                  </a:lnTo>
                  <a:lnTo>
                    <a:pt x="39" y="79"/>
                  </a:lnTo>
                  <a:lnTo>
                    <a:pt x="22" y="38"/>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 name="Freeform 636"/>
            <p:cNvSpPr>
              <a:spLocks noEditPoints="1"/>
            </p:cNvSpPr>
            <p:nvPr/>
          </p:nvSpPr>
          <p:spPr bwMode="auto">
            <a:xfrm>
              <a:off x="3028" y="3937"/>
              <a:ext cx="205" cy="204"/>
            </a:xfrm>
            <a:custGeom>
              <a:avLst/>
              <a:gdLst>
                <a:gd name="T0" fmla="*/ 406 w 3283"/>
                <a:gd name="T1" fmla="*/ 847 h 3265"/>
                <a:gd name="T2" fmla="*/ 337 w 3283"/>
                <a:gd name="T3" fmla="*/ 870 h 3265"/>
                <a:gd name="T4" fmla="*/ 279 w 3283"/>
                <a:gd name="T5" fmla="*/ 912 h 3265"/>
                <a:gd name="T6" fmla="*/ 236 w 3283"/>
                <a:gd name="T7" fmla="*/ 970 h 3265"/>
                <a:gd name="T8" fmla="*/ 214 w 3283"/>
                <a:gd name="T9" fmla="*/ 1039 h 3265"/>
                <a:gd name="T10" fmla="*/ 210 w 3283"/>
                <a:gd name="T11" fmla="*/ 2824 h 3265"/>
                <a:gd name="T12" fmla="*/ 222 w 3283"/>
                <a:gd name="T13" fmla="*/ 2898 h 3265"/>
                <a:gd name="T14" fmla="*/ 256 w 3283"/>
                <a:gd name="T15" fmla="*/ 2962 h 3265"/>
                <a:gd name="T16" fmla="*/ 307 w 3283"/>
                <a:gd name="T17" fmla="*/ 3012 h 3265"/>
                <a:gd name="T18" fmla="*/ 370 w 3283"/>
                <a:gd name="T19" fmla="*/ 3045 h 3265"/>
                <a:gd name="T20" fmla="*/ 444 w 3283"/>
                <a:gd name="T21" fmla="*/ 3057 h 3265"/>
                <a:gd name="T22" fmla="*/ 2877 w 3283"/>
                <a:gd name="T23" fmla="*/ 3054 h 3265"/>
                <a:gd name="T24" fmla="*/ 2946 w 3283"/>
                <a:gd name="T25" fmla="*/ 3032 h 3265"/>
                <a:gd name="T26" fmla="*/ 3005 w 3283"/>
                <a:gd name="T27" fmla="*/ 2989 h 3265"/>
                <a:gd name="T28" fmla="*/ 3047 w 3283"/>
                <a:gd name="T29" fmla="*/ 2931 h 3265"/>
                <a:gd name="T30" fmla="*/ 3070 w 3283"/>
                <a:gd name="T31" fmla="*/ 2862 h 3265"/>
                <a:gd name="T32" fmla="*/ 3073 w 3283"/>
                <a:gd name="T33" fmla="*/ 1076 h 3265"/>
                <a:gd name="T34" fmla="*/ 3061 w 3283"/>
                <a:gd name="T35" fmla="*/ 1003 h 3265"/>
                <a:gd name="T36" fmla="*/ 3028 w 3283"/>
                <a:gd name="T37" fmla="*/ 939 h 3265"/>
                <a:gd name="T38" fmla="*/ 2977 w 3283"/>
                <a:gd name="T39" fmla="*/ 889 h 3265"/>
                <a:gd name="T40" fmla="*/ 2913 w 3283"/>
                <a:gd name="T41" fmla="*/ 857 h 3265"/>
                <a:gd name="T42" fmla="*/ 2839 w 3283"/>
                <a:gd name="T43" fmla="*/ 844 h 3265"/>
                <a:gd name="T44" fmla="*/ 2094 w 3283"/>
                <a:gd name="T45" fmla="*/ 1066 h 3265"/>
                <a:gd name="T46" fmla="*/ 1245 w 3283"/>
                <a:gd name="T47" fmla="*/ 844 h 3265"/>
                <a:gd name="T48" fmla="*/ 1455 w 3283"/>
                <a:gd name="T49" fmla="*/ 208 h 3265"/>
                <a:gd name="T50" fmla="*/ 1884 w 3283"/>
                <a:gd name="T51" fmla="*/ 858 h 3265"/>
                <a:gd name="T52" fmla="*/ 1455 w 3283"/>
                <a:gd name="T53" fmla="*/ 208 h 3265"/>
                <a:gd name="T54" fmla="*/ 2094 w 3283"/>
                <a:gd name="T55" fmla="*/ 0 h 3265"/>
                <a:gd name="T56" fmla="*/ 2839 w 3283"/>
                <a:gd name="T57" fmla="*/ 637 h 3265"/>
                <a:gd name="T58" fmla="*/ 2940 w 3283"/>
                <a:gd name="T59" fmla="*/ 648 h 3265"/>
                <a:gd name="T60" fmla="*/ 3034 w 3283"/>
                <a:gd name="T61" fmla="*/ 681 h 3265"/>
                <a:gd name="T62" fmla="*/ 3117 w 3283"/>
                <a:gd name="T63" fmla="*/ 733 h 3265"/>
                <a:gd name="T64" fmla="*/ 3185 w 3283"/>
                <a:gd name="T65" fmla="*/ 801 h 3265"/>
                <a:gd name="T66" fmla="*/ 3238 w 3283"/>
                <a:gd name="T67" fmla="*/ 883 h 3265"/>
                <a:gd name="T68" fmla="*/ 3271 w 3283"/>
                <a:gd name="T69" fmla="*/ 976 h 3265"/>
                <a:gd name="T70" fmla="*/ 3283 w 3283"/>
                <a:gd name="T71" fmla="*/ 1076 h 3265"/>
                <a:gd name="T72" fmla="*/ 3280 w 3283"/>
                <a:gd name="T73" fmla="*/ 2876 h 3265"/>
                <a:gd name="T74" fmla="*/ 3257 w 3283"/>
                <a:gd name="T75" fmla="*/ 2973 h 3265"/>
                <a:gd name="T76" fmla="*/ 3214 w 3283"/>
                <a:gd name="T77" fmla="*/ 3061 h 3265"/>
                <a:gd name="T78" fmla="*/ 3153 w 3283"/>
                <a:gd name="T79" fmla="*/ 3135 h 3265"/>
                <a:gd name="T80" fmla="*/ 3077 w 3283"/>
                <a:gd name="T81" fmla="*/ 3196 h 3265"/>
                <a:gd name="T82" fmla="*/ 2989 w 3283"/>
                <a:gd name="T83" fmla="*/ 3239 h 3265"/>
                <a:gd name="T84" fmla="*/ 2890 w 3283"/>
                <a:gd name="T85" fmla="*/ 3262 h 3265"/>
                <a:gd name="T86" fmla="*/ 444 w 3283"/>
                <a:gd name="T87" fmla="*/ 3265 h 3265"/>
                <a:gd name="T88" fmla="*/ 343 w 3283"/>
                <a:gd name="T89" fmla="*/ 3253 h 3265"/>
                <a:gd name="T90" fmla="*/ 250 w 3283"/>
                <a:gd name="T91" fmla="*/ 3220 h 3265"/>
                <a:gd name="T92" fmla="*/ 166 w 3283"/>
                <a:gd name="T93" fmla="*/ 3168 h 3265"/>
                <a:gd name="T94" fmla="*/ 97 w 3283"/>
                <a:gd name="T95" fmla="*/ 3100 h 3265"/>
                <a:gd name="T96" fmla="*/ 45 w 3283"/>
                <a:gd name="T97" fmla="*/ 3018 h 3265"/>
                <a:gd name="T98" fmla="*/ 12 w 3283"/>
                <a:gd name="T99" fmla="*/ 2926 h 3265"/>
                <a:gd name="T100" fmla="*/ 0 w 3283"/>
                <a:gd name="T101" fmla="*/ 2824 h 3265"/>
                <a:gd name="T102" fmla="*/ 3 w 3283"/>
                <a:gd name="T103" fmla="*/ 1025 h 3265"/>
                <a:gd name="T104" fmla="*/ 26 w 3283"/>
                <a:gd name="T105" fmla="*/ 928 h 3265"/>
                <a:gd name="T106" fmla="*/ 70 w 3283"/>
                <a:gd name="T107" fmla="*/ 841 h 3265"/>
                <a:gd name="T108" fmla="*/ 130 w 3283"/>
                <a:gd name="T109" fmla="*/ 765 h 3265"/>
                <a:gd name="T110" fmla="*/ 206 w 3283"/>
                <a:gd name="T111" fmla="*/ 705 h 3265"/>
                <a:gd name="T112" fmla="*/ 295 w 3283"/>
                <a:gd name="T113" fmla="*/ 662 h 3265"/>
                <a:gd name="T114" fmla="*/ 392 w 3283"/>
                <a:gd name="T115" fmla="*/ 640 h 3265"/>
                <a:gd name="T116" fmla="*/ 1246 w 3283"/>
                <a:gd name="T117" fmla="*/ 637 h 3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83" h="3265">
                  <a:moveTo>
                    <a:pt x="444" y="844"/>
                  </a:moveTo>
                  <a:lnTo>
                    <a:pt x="406" y="847"/>
                  </a:lnTo>
                  <a:lnTo>
                    <a:pt x="370" y="857"/>
                  </a:lnTo>
                  <a:lnTo>
                    <a:pt x="337" y="870"/>
                  </a:lnTo>
                  <a:lnTo>
                    <a:pt x="307" y="889"/>
                  </a:lnTo>
                  <a:lnTo>
                    <a:pt x="279" y="912"/>
                  </a:lnTo>
                  <a:lnTo>
                    <a:pt x="256" y="939"/>
                  </a:lnTo>
                  <a:lnTo>
                    <a:pt x="236" y="970"/>
                  </a:lnTo>
                  <a:lnTo>
                    <a:pt x="222" y="1003"/>
                  </a:lnTo>
                  <a:lnTo>
                    <a:pt x="214" y="1039"/>
                  </a:lnTo>
                  <a:lnTo>
                    <a:pt x="210" y="1076"/>
                  </a:lnTo>
                  <a:lnTo>
                    <a:pt x="210" y="2824"/>
                  </a:lnTo>
                  <a:lnTo>
                    <a:pt x="214" y="2862"/>
                  </a:lnTo>
                  <a:lnTo>
                    <a:pt x="222" y="2898"/>
                  </a:lnTo>
                  <a:lnTo>
                    <a:pt x="236" y="2931"/>
                  </a:lnTo>
                  <a:lnTo>
                    <a:pt x="256" y="2962"/>
                  </a:lnTo>
                  <a:lnTo>
                    <a:pt x="279" y="2989"/>
                  </a:lnTo>
                  <a:lnTo>
                    <a:pt x="307" y="3012"/>
                  </a:lnTo>
                  <a:lnTo>
                    <a:pt x="337" y="3032"/>
                  </a:lnTo>
                  <a:lnTo>
                    <a:pt x="370" y="3045"/>
                  </a:lnTo>
                  <a:lnTo>
                    <a:pt x="406" y="3054"/>
                  </a:lnTo>
                  <a:lnTo>
                    <a:pt x="444" y="3057"/>
                  </a:lnTo>
                  <a:lnTo>
                    <a:pt x="2839" y="3057"/>
                  </a:lnTo>
                  <a:lnTo>
                    <a:pt x="2877" y="3054"/>
                  </a:lnTo>
                  <a:lnTo>
                    <a:pt x="2913" y="3045"/>
                  </a:lnTo>
                  <a:lnTo>
                    <a:pt x="2946" y="3032"/>
                  </a:lnTo>
                  <a:lnTo>
                    <a:pt x="2977" y="3012"/>
                  </a:lnTo>
                  <a:lnTo>
                    <a:pt x="3005" y="2989"/>
                  </a:lnTo>
                  <a:lnTo>
                    <a:pt x="3028" y="2962"/>
                  </a:lnTo>
                  <a:lnTo>
                    <a:pt x="3047" y="2931"/>
                  </a:lnTo>
                  <a:lnTo>
                    <a:pt x="3061" y="2898"/>
                  </a:lnTo>
                  <a:lnTo>
                    <a:pt x="3070" y="2862"/>
                  </a:lnTo>
                  <a:lnTo>
                    <a:pt x="3073" y="2824"/>
                  </a:lnTo>
                  <a:lnTo>
                    <a:pt x="3073" y="1076"/>
                  </a:lnTo>
                  <a:lnTo>
                    <a:pt x="3070" y="1039"/>
                  </a:lnTo>
                  <a:lnTo>
                    <a:pt x="3061" y="1003"/>
                  </a:lnTo>
                  <a:lnTo>
                    <a:pt x="3047" y="970"/>
                  </a:lnTo>
                  <a:lnTo>
                    <a:pt x="3028" y="939"/>
                  </a:lnTo>
                  <a:lnTo>
                    <a:pt x="3005" y="912"/>
                  </a:lnTo>
                  <a:lnTo>
                    <a:pt x="2977" y="889"/>
                  </a:lnTo>
                  <a:lnTo>
                    <a:pt x="2946" y="870"/>
                  </a:lnTo>
                  <a:lnTo>
                    <a:pt x="2913" y="857"/>
                  </a:lnTo>
                  <a:lnTo>
                    <a:pt x="2877" y="847"/>
                  </a:lnTo>
                  <a:lnTo>
                    <a:pt x="2839" y="844"/>
                  </a:lnTo>
                  <a:lnTo>
                    <a:pt x="2094" y="844"/>
                  </a:lnTo>
                  <a:lnTo>
                    <a:pt x="2094" y="1066"/>
                  </a:lnTo>
                  <a:lnTo>
                    <a:pt x="1245" y="1066"/>
                  </a:lnTo>
                  <a:lnTo>
                    <a:pt x="1245" y="844"/>
                  </a:lnTo>
                  <a:lnTo>
                    <a:pt x="444" y="844"/>
                  </a:lnTo>
                  <a:close/>
                  <a:moveTo>
                    <a:pt x="1455" y="208"/>
                  </a:moveTo>
                  <a:lnTo>
                    <a:pt x="1455" y="858"/>
                  </a:lnTo>
                  <a:lnTo>
                    <a:pt x="1884" y="858"/>
                  </a:lnTo>
                  <a:lnTo>
                    <a:pt x="1884" y="208"/>
                  </a:lnTo>
                  <a:lnTo>
                    <a:pt x="1455" y="208"/>
                  </a:lnTo>
                  <a:close/>
                  <a:moveTo>
                    <a:pt x="1246" y="0"/>
                  </a:moveTo>
                  <a:lnTo>
                    <a:pt x="2094" y="0"/>
                  </a:lnTo>
                  <a:lnTo>
                    <a:pt x="2094" y="637"/>
                  </a:lnTo>
                  <a:lnTo>
                    <a:pt x="2839" y="637"/>
                  </a:lnTo>
                  <a:lnTo>
                    <a:pt x="2890" y="640"/>
                  </a:lnTo>
                  <a:lnTo>
                    <a:pt x="2940" y="648"/>
                  </a:lnTo>
                  <a:lnTo>
                    <a:pt x="2989" y="662"/>
                  </a:lnTo>
                  <a:lnTo>
                    <a:pt x="3034" y="681"/>
                  </a:lnTo>
                  <a:lnTo>
                    <a:pt x="3077" y="705"/>
                  </a:lnTo>
                  <a:lnTo>
                    <a:pt x="3117" y="733"/>
                  </a:lnTo>
                  <a:lnTo>
                    <a:pt x="3153" y="765"/>
                  </a:lnTo>
                  <a:lnTo>
                    <a:pt x="3185" y="801"/>
                  </a:lnTo>
                  <a:lnTo>
                    <a:pt x="3214" y="841"/>
                  </a:lnTo>
                  <a:lnTo>
                    <a:pt x="3238" y="883"/>
                  </a:lnTo>
                  <a:lnTo>
                    <a:pt x="3257" y="928"/>
                  </a:lnTo>
                  <a:lnTo>
                    <a:pt x="3271" y="976"/>
                  </a:lnTo>
                  <a:lnTo>
                    <a:pt x="3280" y="1025"/>
                  </a:lnTo>
                  <a:lnTo>
                    <a:pt x="3283" y="1076"/>
                  </a:lnTo>
                  <a:lnTo>
                    <a:pt x="3283" y="2824"/>
                  </a:lnTo>
                  <a:lnTo>
                    <a:pt x="3280" y="2876"/>
                  </a:lnTo>
                  <a:lnTo>
                    <a:pt x="3271" y="2926"/>
                  </a:lnTo>
                  <a:lnTo>
                    <a:pt x="3257" y="2973"/>
                  </a:lnTo>
                  <a:lnTo>
                    <a:pt x="3238" y="3018"/>
                  </a:lnTo>
                  <a:lnTo>
                    <a:pt x="3214" y="3061"/>
                  </a:lnTo>
                  <a:lnTo>
                    <a:pt x="3185" y="3100"/>
                  </a:lnTo>
                  <a:lnTo>
                    <a:pt x="3153" y="3135"/>
                  </a:lnTo>
                  <a:lnTo>
                    <a:pt x="3117" y="3168"/>
                  </a:lnTo>
                  <a:lnTo>
                    <a:pt x="3077" y="3196"/>
                  </a:lnTo>
                  <a:lnTo>
                    <a:pt x="3034" y="3220"/>
                  </a:lnTo>
                  <a:lnTo>
                    <a:pt x="2989" y="3239"/>
                  </a:lnTo>
                  <a:lnTo>
                    <a:pt x="2940" y="3253"/>
                  </a:lnTo>
                  <a:lnTo>
                    <a:pt x="2890" y="3262"/>
                  </a:lnTo>
                  <a:lnTo>
                    <a:pt x="2839" y="3265"/>
                  </a:lnTo>
                  <a:lnTo>
                    <a:pt x="444" y="3265"/>
                  </a:lnTo>
                  <a:lnTo>
                    <a:pt x="392" y="3262"/>
                  </a:lnTo>
                  <a:lnTo>
                    <a:pt x="343" y="3253"/>
                  </a:lnTo>
                  <a:lnTo>
                    <a:pt x="295" y="3239"/>
                  </a:lnTo>
                  <a:lnTo>
                    <a:pt x="250" y="3220"/>
                  </a:lnTo>
                  <a:lnTo>
                    <a:pt x="206" y="3196"/>
                  </a:lnTo>
                  <a:lnTo>
                    <a:pt x="166" y="3168"/>
                  </a:lnTo>
                  <a:lnTo>
                    <a:pt x="130" y="3135"/>
                  </a:lnTo>
                  <a:lnTo>
                    <a:pt x="97" y="3100"/>
                  </a:lnTo>
                  <a:lnTo>
                    <a:pt x="70" y="3061"/>
                  </a:lnTo>
                  <a:lnTo>
                    <a:pt x="45" y="3018"/>
                  </a:lnTo>
                  <a:lnTo>
                    <a:pt x="26" y="2973"/>
                  </a:lnTo>
                  <a:lnTo>
                    <a:pt x="12" y="2926"/>
                  </a:lnTo>
                  <a:lnTo>
                    <a:pt x="3" y="2876"/>
                  </a:lnTo>
                  <a:lnTo>
                    <a:pt x="0" y="2824"/>
                  </a:lnTo>
                  <a:lnTo>
                    <a:pt x="0" y="1076"/>
                  </a:lnTo>
                  <a:lnTo>
                    <a:pt x="3" y="1025"/>
                  </a:lnTo>
                  <a:lnTo>
                    <a:pt x="12" y="976"/>
                  </a:lnTo>
                  <a:lnTo>
                    <a:pt x="26" y="928"/>
                  </a:lnTo>
                  <a:lnTo>
                    <a:pt x="45" y="883"/>
                  </a:lnTo>
                  <a:lnTo>
                    <a:pt x="70" y="841"/>
                  </a:lnTo>
                  <a:lnTo>
                    <a:pt x="97" y="801"/>
                  </a:lnTo>
                  <a:lnTo>
                    <a:pt x="130" y="765"/>
                  </a:lnTo>
                  <a:lnTo>
                    <a:pt x="166" y="733"/>
                  </a:lnTo>
                  <a:lnTo>
                    <a:pt x="206" y="705"/>
                  </a:lnTo>
                  <a:lnTo>
                    <a:pt x="250" y="681"/>
                  </a:lnTo>
                  <a:lnTo>
                    <a:pt x="295" y="662"/>
                  </a:lnTo>
                  <a:lnTo>
                    <a:pt x="343" y="648"/>
                  </a:lnTo>
                  <a:lnTo>
                    <a:pt x="392" y="640"/>
                  </a:lnTo>
                  <a:lnTo>
                    <a:pt x="444" y="637"/>
                  </a:lnTo>
                  <a:lnTo>
                    <a:pt x="1246" y="637"/>
                  </a:lnTo>
                  <a:lnTo>
                    <a:pt x="124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2" name="Freeform 637"/>
            <p:cNvSpPr>
              <a:spLocks/>
            </p:cNvSpPr>
            <p:nvPr/>
          </p:nvSpPr>
          <p:spPr bwMode="auto">
            <a:xfrm>
              <a:off x="3127" y="3961"/>
              <a:ext cx="12" cy="12"/>
            </a:xfrm>
            <a:custGeom>
              <a:avLst/>
              <a:gdLst>
                <a:gd name="T0" fmla="*/ 92 w 184"/>
                <a:gd name="T1" fmla="*/ 0 h 183"/>
                <a:gd name="T2" fmla="*/ 117 w 184"/>
                <a:gd name="T3" fmla="*/ 4 h 183"/>
                <a:gd name="T4" fmla="*/ 139 w 184"/>
                <a:gd name="T5" fmla="*/ 13 h 183"/>
                <a:gd name="T6" fmla="*/ 158 w 184"/>
                <a:gd name="T7" fmla="*/ 27 h 183"/>
                <a:gd name="T8" fmla="*/ 172 w 184"/>
                <a:gd name="T9" fmla="*/ 45 h 183"/>
                <a:gd name="T10" fmla="*/ 181 w 184"/>
                <a:gd name="T11" fmla="*/ 67 h 183"/>
                <a:gd name="T12" fmla="*/ 184 w 184"/>
                <a:gd name="T13" fmla="*/ 92 h 183"/>
                <a:gd name="T14" fmla="*/ 182 w 184"/>
                <a:gd name="T15" fmla="*/ 112 h 183"/>
                <a:gd name="T16" fmla="*/ 175 w 184"/>
                <a:gd name="T17" fmla="*/ 131 h 183"/>
                <a:gd name="T18" fmla="*/ 164 w 184"/>
                <a:gd name="T19" fmla="*/ 148 h 183"/>
                <a:gd name="T20" fmla="*/ 149 w 184"/>
                <a:gd name="T21" fmla="*/ 163 h 183"/>
                <a:gd name="T22" fmla="*/ 132 w 184"/>
                <a:gd name="T23" fmla="*/ 173 h 183"/>
                <a:gd name="T24" fmla="*/ 113 w 184"/>
                <a:gd name="T25" fmla="*/ 180 h 183"/>
                <a:gd name="T26" fmla="*/ 92 w 184"/>
                <a:gd name="T27" fmla="*/ 183 h 183"/>
                <a:gd name="T28" fmla="*/ 71 w 184"/>
                <a:gd name="T29" fmla="*/ 180 h 183"/>
                <a:gd name="T30" fmla="*/ 52 w 184"/>
                <a:gd name="T31" fmla="*/ 173 h 183"/>
                <a:gd name="T32" fmla="*/ 35 w 184"/>
                <a:gd name="T33" fmla="*/ 163 h 183"/>
                <a:gd name="T34" fmla="*/ 20 w 184"/>
                <a:gd name="T35" fmla="*/ 148 h 183"/>
                <a:gd name="T36" fmla="*/ 10 w 184"/>
                <a:gd name="T37" fmla="*/ 131 h 183"/>
                <a:gd name="T38" fmla="*/ 3 w 184"/>
                <a:gd name="T39" fmla="*/ 112 h 183"/>
                <a:gd name="T40" fmla="*/ 0 w 184"/>
                <a:gd name="T41" fmla="*/ 92 h 183"/>
                <a:gd name="T42" fmla="*/ 3 w 184"/>
                <a:gd name="T43" fmla="*/ 71 h 183"/>
                <a:gd name="T44" fmla="*/ 10 w 184"/>
                <a:gd name="T45" fmla="*/ 52 h 183"/>
                <a:gd name="T46" fmla="*/ 20 w 184"/>
                <a:gd name="T47" fmla="*/ 34 h 183"/>
                <a:gd name="T48" fmla="*/ 35 w 184"/>
                <a:gd name="T49" fmla="*/ 20 h 183"/>
                <a:gd name="T50" fmla="*/ 52 w 184"/>
                <a:gd name="T51" fmla="*/ 10 h 183"/>
                <a:gd name="T52" fmla="*/ 71 w 184"/>
                <a:gd name="T53" fmla="*/ 3 h 183"/>
                <a:gd name="T54" fmla="*/ 92 w 184"/>
                <a:gd name="T55" fmla="*/ 0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183">
                  <a:moveTo>
                    <a:pt x="92" y="0"/>
                  </a:moveTo>
                  <a:lnTo>
                    <a:pt x="117" y="4"/>
                  </a:lnTo>
                  <a:lnTo>
                    <a:pt x="139" y="13"/>
                  </a:lnTo>
                  <a:lnTo>
                    <a:pt x="158" y="27"/>
                  </a:lnTo>
                  <a:lnTo>
                    <a:pt x="172" y="45"/>
                  </a:lnTo>
                  <a:lnTo>
                    <a:pt x="181" y="67"/>
                  </a:lnTo>
                  <a:lnTo>
                    <a:pt x="184" y="92"/>
                  </a:lnTo>
                  <a:lnTo>
                    <a:pt x="182" y="112"/>
                  </a:lnTo>
                  <a:lnTo>
                    <a:pt x="175" y="131"/>
                  </a:lnTo>
                  <a:lnTo>
                    <a:pt x="164" y="148"/>
                  </a:lnTo>
                  <a:lnTo>
                    <a:pt x="149" y="163"/>
                  </a:lnTo>
                  <a:lnTo>
                    <a:pt x="132" y="173"/>
                  </a:lnTo>
                  <a:lnTo>
                    <a:pt x="113" y="180"/>
                  </a:lnTo>
                  <a:lnTo>
                    <a:pt x="92" y="183"/>
                  </a:lnTo>
                  <a:lnTo>
                    <a:pt x="71" y="180"/>
                  </a:lnTo>
                  <a:lnTo>
                    <a:pt x="52" y="173"/>
                  </a:lnTo>
                  <a:lnTo>
                    <a:pt x="35" y="163"/>
                  </a:lnTo>
                  <a:lnTo>
                    <a:pt x="20" y="148"/>
                  </a:lnTo>
                  <a:lnTo>
                    <a:pt x="10" y="131"/>
                  </a:lnTo>
                  <a:lnTo>
                    <a:pt x="3" y="112"/>
                  </a:lnTo>
                  <a:lnTo>
                    <a:pt x="0" y="92"/>
                  </a:lnTo>
                  <a:lnTo>
                    <a:pt x="3" y="71"/>
                  </a:lnTo>
                  <a:lnTo>
                    <a:pt x="10" y="52"/>
                  </a:lnTo>
                  <a:lnTo>
                    <a:pt x="20" y="34"/>
                  </a:lnTo>
                  <a:lnTo>
                    <a:pt x="35" y="20"/>
                  </a:lnTo>
                  <a:lnTo>
                    <a:pt x="52" y="10"/>
                  </a:lnTo>
                  <a:lnTo>
                    <a:pt x="71" y="3"/>
                  </a:lnTo>
                  <a:lnTo>
                    <a:pt x="9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53" name="Freeform 52"/>
          <p:cNvSpPr/>
          <p:nvPr/>
        </p:nvSpPr>
        <p:spPr>
          <a:xfrm>
            <a:off x="0" y="-38727"/>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56"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rot="16200000">
            <a:off x="11150470" y="5394781"/>
            <a:ext cx="1290738" cy="230832"/>
          </a:xfrm>
          <a:prstGeom prst="rect">
            <a:avLst/>
          </a:prstGeom>
          <a:noFill/>
        </p:spPr>
        <p:txBody>
          <a:bodyPr wrap="none" rtlCol="0">
            <a:spAutoFit/>
          </a:bodyPr>
          <a:lstStyle/>
          <a:p>
            <a:r>
              <a:rPr lang="en-US" sz="900" dirty="0">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60" name="Freeform 59"/>
          <p:cNvSpPr/>
          <p:nvPr/>
        </p:nvSpPr>
        <p:spPr>
          <a:xfrm>
            <a:off x="0" y="-55470"/>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2559628" y="759983"/>
            <a:ext cx="7023076" cy="923330"/>
          </a:xfrm>
          <a:prstGeom prst="rect">
            <a:avLst/>
          </a:prstGeom>
          <a:noFill/>
        </p:spPr>
        <p:txBody>
          <a:bodyPr wrap="none" rtlCol="0">
            <a:spAutoFit/>
          </a:bodyPr>
          <a:lstStyle/>
          <a:p>
            <a:pPr algn="ctr"/>
            <a:r>
              <a:rPr lang="en-US" sz="5400" dirty="0">
                <a:latin typeface="Caveat" pitchFamily="2" charset="0"/>
                <a:cs typeface="Poppins Medium" panose="00000600000000000000" pitchFamily="2" charset="0"/>
              </a:rPr>
              <a:t>THE MAIN INFO GRAPHIC</a:t>
            </a:r>
            <a:endParaRPr lang="en-US" sz="5400" dirty="0">
              <a:latin typeface="Caveat" pitchFamily="2" charset="0"/>
              <a:cs typeface="Poppins Light" panose="00000400000000000000" pitchFamily="2" charset="0"/>
            </a:endParaRPr>
          </a:p>
        </p:txBody>
      </p:sp>
      <p:grpSp>
        <p:nvGrpSpPr>
          <p:cNvPr id="62" name="Group 61"/>
          <p:cNvGrpSpPr/>
          <p:nvPr/>
        </p:nvGrpSpPr>
        <p:grpSpPr>
          <a:xfrm>
            <a:off x="5254335" y="1763757"/>
            <a:ext cx="1619220" cy="45719"/>
            <a:chOff x="4325881" y="1562407"/>
            <a:chExt cx="1619220" cy="45719"/>
          </a:xfrm>
          <a:solidFill>
            <a:schemeClr val="accent4"/>
          </a:solidFill>
        </p:grpSpPr>
        <p:sp>
          <p:nvSpPr>
            <p:cNvPr id="63" name="Rounded Rectangle 62"/>
            <p:cNvSpPr/>
            <p:nvPr/>
          </p:nvSpPr>
          <p:spPr>
            <a:xfrm>
              <a:off x="4325881" y="1562408"/>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4" name="Rounded Rectangle 63"/>
            <p:cNvSpPr/>
            <p:nvPr/>
          </p:nvSpPr>
          <p:spPr>
            <a:xfrm>
              <a:off x="5177560" y="1562407"/>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3909092401"/>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Rounded Corners 57">
            <a:extLst>
              <a:ext uri="{FF2B5EF4-FFF2-40B4-BE49-F238E27FC236}">
                <a16:creationId xmlns:a16="http://schemas.microsoft.com/office/drawing/2014/main" id="{A38324FF-5896-47FE-BD6A-28142E81A873}"/>
              </a:ext>
            </a:extLst>
          </p:cNvPr>
          <p:cNvSpPr/>
          <p:nvPr/>
        </p:nvSpPr>
        <p:spPr>
          <a:xfrm>
            <a:off x="1221662" y="1997206"/>
            <a:ext cx="4543051" cy="968650"/>
          </a:xfrm>
          <a:prstGeom prst="roundRect">
            <a:avLst>
              <a:gd name="adj" fmla="val 5000"/>
            </a:avLst>
          </a:prstGeom>
          <a:gradFill>
            <a:gsLst>
              <a:gs pos="0">
                <a:schemeClr val="accent4"/>
              </a:gs>
              <a:gs pos="100000">
                <a:schemeClr val="accent4">
                  <a:lumMod val="75000"/>
                </a:schemeClr>
              </a:gs>
            </a:gsLst>
            <a:lin ang="546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Source Sans Pro" panose="020B0503030403020204" pitchFamily="34" charset="0"/>
            </a:endParaRPr>
          </a:p>
        </p:txBody>
      </p:sp>
      <p:sp>
        <p:nvSpPr>
          <p:cNvPr id="54" name="Freeform: Shape 53">
            <a:extLst>
              <a:ext uri="{FF2B5EF4-FFF2-40B4-BE49-F238E27FC236}">
                <a16:creationId xmlns:a16="http://schemas.microsoft.com/office/drawing/2014/main" id="{4F80DAC1-4CA2-4E8A-82D4-6C4EE1D17E3D}"/>
              </a:ext>
            </a:extLst>
          </p:cNvPr>
          <p:cNvSpPr/>
          <p:nvPr/>
        </p:nvSpPr>
        <p:spPr>
          <a:xfrm>
            <a:off x="1221662" y="1997206"/>
            <a:ext cx="1366742" cy="968650"/>
          </a:xfrm>
          <a:custGeom>
            <a:avLst/>
            <a:gdLst>
              <a:gd name="connsiteX0" fmla="*/ 75897 w 2141773"/>
              <a:gd name="connsiteY0" fmla="*/ 0 h 1517937"/>
              <a:gd name="connsiteX1" fmla="*/ 2141773 w 2141773"/>
              <a:gd name="connsiteY1" fmla="*/ 0 h 1517937"/>
              <a:gd name="connsiteX2" fmla="*/ 2141773 w 2141773"/>
              <a:gd name="connsiteY2" fmla="*/ 1517937 h 1517937"/>
              <a:gd name="connsiteX3" fmla="*/ 75897 w 2141773"/>
              <a:gd name="connsiteY3" fmla="*/ 1517937 h 1517937"/>
              <a:gd name="connsiteX4" fmla="*/ 0 w 2141773"/>
              <a:gd name="connsiteY4" fmla="*/ 1442040 h 1517937"/>
              <a:gd name="connsiteX5" fmla="*/ 0 w 2141773"/>
              <a:gd name="connsiteY5" fmla="*/ 75897 h 1517937"/>
              <a:gd name="connsiteX6" fmla="*/ 75897 w 2141773"/>
              <a:gd name="connsiteY6" fmla="*/ 0 h 1517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41773" h="1517937">
                <a:moveTo>
                  <a:pt x="75897" y="0"/>
                </a:moveTo>
                <a:lnTo>
                  <a:pt x="2141773" y="0"/>
                </a:lnTo>
                <a:lnTo>
                  <a:pt x="2141773" y="1517937"/>
                </a:lnTo>
                <a:lnTo>
                  <a:pt x="75897" y="1517937"/>
                </a:lnTo>
                <a:cubicBezTo>
                  <a:pt x="33980" y="1517937"/>
                  <a:pt x="0" y="1483957"/>
                  <a:pt x="0" y="1442040"/>
                </a:cubicBezTo>
                <a:lnTo>
                  <a:pt x="0" y="75897"/>
                </a:lnTo>
                <a:cubicBezTo>
                  <a:pt x="0" y="33980"/>
                  <a:pt x="33980" y="0"/>
                  <a:pt x="75897" y="0"/>
                </a:cubicBezTo>
                <a:close/>
              </a:path>
            </a:pathLst>
          </a:custGeom>
          <a:solidFill>
            <a:schemeClr val="accent4">
              <a:lumMod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56" name="Rectangle 55">
            <a:extLst>
              <a:ext uri="{FF2B5EF4-FFF2-40B4-BE49-F238E27FC236}">
                <a16:creationId xmlns:a16="http://schemas.microsoft.com/office/drawing/2014/main" id="{A5C565FF-34F7-4554-8084-8CD782644FBE}"/>
              </a:ext>
            </a:extLst>
          </p:cNvPr>
          <p:cNvSpPr/>
          <p:nvPr/>
        </p:nvSpPr>
        <p:spPr>
          <a:xfrm>
            <a:off x="3016146" y="2122385"/>
            <a:ext cx="2174159" cy="371384"/>
          </a:xfrm>
          <a:prstGeom prst="rect">
            <a:avLst/>
          </a:prstGeom>
        </p:spPr>
        <p:txBody>
          <a:bodyPr wrap="square">
            <a:spAutoFit/>
          </a:bodyPr>
          <a:lstStyle/>
          <a:p>
            <a:pPr>
              <a:lnSpc>
                <a:spcPct val="120000"/>
              </a:lnSpc>
            </a:pPr>
            <a:r>
              <a:rPr lang="en-US" sz="1600" dirty="0">
                <a:solidFill>
                  <a:schemeClr val="bg1"/>
                </a:solidFill>
                <a:latin typeface="Source Sans Pro" panose="020B0503030403020204" pitchFamily="34" charset="0"/>
                <a:cs typeface="Poppins Light" panose="00000400000000000000" pitchFamily="2" charset="0"/>
              </a:rPr>
              <a:t>Your Title Here</a:t>
            </a:r>
          </a:p>
        </p:txBody>
      </p:sp>
      <p:sp>
        <p:nvSpPr>
          <p:cNvPr id="57" name="Rectangle 56">
            <a:extLst>
              <a:ext uri="{FF2B5EF4-FFF2-40B4-BE49-F238E27FC236}">
                <a16:creationId xmlns:a16="http://schemas.microsoft.com/office/drawing/2014/main" id="{B5E1A702-8945-49A8-9C41-2F017489FB4C}"/>
              </a:ext>
            </a:extLst>
          </p:cNvPr>
          <p:cNvSpPr/>
          <p:nvPr/>
        </p:nvSpPr>
        <p:spPr>
          <a:xfrm>
            <a:off x="3016146" y="2407047"/>
            <a:ext cx="2394367" cy="468654"/>
          </a:xfrm>
          <a:prstGeom prst="rect">
            <a:avLst/>
          </a:prstGeom>
        </p:spPr>
        <p:txBody>
          <a:bodyPr wrap="square">
            <a:spAutoFit/>
          </a:bodyPr>
          <a:lstStyle/>
          <a:p>
            <a:pPr>
              <a:lnSpc>
                <a:spcPct val="120000"/>
              </a:lnSpc>
            </a:pPr>
            <a:r>
              <a:rPr lang="id-ID" sz="1050" dirty="0">
                <a:solidFill>
                  <a:schemeClr val="bg1"/>
                </a:solidFill>
                <a:latin typeface="Source Sans Pro" panose="020B0503030403020204" pitchFamily="34" charset="0"/>
                <a:cs typeface="Poppins Light" panose="00000400000000000000" pitchFamily="2" charset="0"/>
              </a:rPr>
              <a:t>Vivamus quam dolor, tempor ac gravida sit amet, porta</a:t>
            </a:r>
            <a:endParaRPr lang="en-US" sz="1050" dirty="0">
              <a:solidFill>
                <a:schemeClr val="bg1"/>
              </a:solidFill>
              <a:latin typeface="Source Sans Pro" panose="020B0503030403020204" pitchFamily="34" charset="0"/>
              <a:cs typeface="Poppins Light" panose="00000400000000000000" pitchFamily="2" charset="0"/>
            </a:endParaRPr>
          </a:p>
        </p:txBody>
      </p:sp>
      <p:sp>
        <p:nvSpPr>
          <p:cNvPr id="65" name="Rectangle: Rounded Corners 64">
            <a:extLst>
              <a:ext uri="{FF2B5EF4-FFF2-40B4-BE49-F238E27FC236}">
                <a16:creationId xmlns:a16="http://schemas.microsoft.com/office/drawing/2014/main" id="{C4386691-AD96-4E66-B7A2-DA4D27D54156}"/>
              </a:ext>
            </a:extLst>
          </p:cNvPr>
          <p:cNvSpPr/>
          <p:nvPr/>
        </p:nvSpPr>
        <p:spPr>
          <a:xfrm>
            <a:off x="6371315" y="2014427"/>
            <a:ext cx="4543051" cy="968650"/>
          </a:xfrm>
          <a:prstGeom prst="roundRect">
            <a:avLst>
              <a:gd name="adj" fmla="val 5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Source Sans Pro" panose="020B0503030403020204" pitchFamily="34" charset="0"/>
            </a:endParaRPr>
          </a:p>
        </p:txBody>
      </p:sp>
      <p:sp>
        <p:nvSpPr>
          <p:cNvPr id="62" name="Freeform: Shape 61">
            <a:extLst>
              <a:ext uri="{FF2B5EF4-FFF2-40B4-BE49-F238E27FC236}">
                <a16:creationId xmlns:a16="http://schemas.microsoft.com/office/drawing/2014/main" id="{52E61523-D067-4E31-8678-6622CC244AC9}"/>
              </a:ext>
            </a:extLst>
          </p:cNvPr>
          <p:cNvSpPr/>
          <p:nvPr/>
        </p:nvSpPr>
        <p:spPr>
          <a:xfrm>
            <a:off x="6371315" y="2014427"/>
            <a:ext cx="1366742" cy="968650"/>
          </a:xfrm>
          <a:custGeom>
            <a:avLst/>
            <a:gdLst>
              <a:gd name="connsiteX0" fmla="*/ 75897 w 2141773"/>
              <a:gd name="connsiteY0" fmla="*/ 0 h 1517937"/>
              <a:gd name="connsiteX1" fmla="*/ 2141773 w 2141773"/>
              <a:gd name="connsiteY1" fmla="*/ 0 h 1517937"/>
              <a:gd name="connsiteX2" fmla="*/ 2141773 w 2141773"/>
              <a:gd name="connsiteY2" fmla="*/ 1517937 h 1517937"/>
              <a:gd name="connsiteX3" fmla="*/ 75897 w 2141773"/>
              <a:gd name="connsiteY3" fmla="*/ 1517937 h 1517937"/>
              <a:gd name="connsiteX4" fmla="*/ 0 w 2141773"/>
              <a:gd name="connsiteY4" fmla="*/ 1442040 h 1517937"/>
              <a:gd name="connsiteX5" fmla="*/ 0 w 2141773"/>
              <a:gd name="connsiteY5" fmla="*/ 75897 h 1517937"/>
              <a:gd name="connsiteX6" fmla="*/ 75897 w 2141773"/>
              <a:gd name="connsiteY6" fmla="*/ 0 h 1517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41773" h="1517937">
                <a:moveTo>
                  <a:pt x="75897" y="0"/>
                </a:moveTo>
                <a:lnTo>
                  <a:pt x="2141773" y="0"/>
                </a:lnTo>
                <a:lnTo>
                  <a:pt x="2141773" y="1517937"/>
                </a:lnTo>
                <a:lnTo>
                  <a:pt x="75897" y="1517937"/>
                </a:lnTo>
                <a:cubicBezTo>
                  <a:pt x="33980" y="1517937"/>
                  <a:pt x="0" y="1483957"/>
                  <a:pt x="0" y="1442040"/>
                </a:cubicBezTo>
                <a:lnTo>
                  <a:pt x="0" y="75897"/>
                </a:lnTo>
                <a:cubicBezTo>
                  <a:pt x="0" y="33980"/>
                  <a:pt x="33980" y="0"/>
                  <a:pt x="75897" y="0"/>
                </a:cubicBezTo>
                <a:close/>
              </a:path>
            </a:pathLst>
          </a:custGeom>
          <a:solidFill>
            <a:schemeClr val="accent5">
              <a:lumMod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63" name="Rectangle 62">
            <a:extLst>
              <a:ext uri="{FF2B5EF4-FFF2-40B4-BE49-F238E27FC236}">
                <a16:creationId xmlns:a16="http://schemas.microsoft.com/office/drawing/2014/main" id="{EE538F97-ABC1-411A-A73A-7FA2954F1328}"/>
              </a:ext>
            </a:extLst>
          </p:cNvPr>
          <p:cNvSpPr/>
          <p:nvPr/>
        </p:nvSpPr>
        <p:spPr>
          <a:xfrm>
            <a:off x="8165799" y="2139606"/>
            <a:ext cx="2174159" cy="371384"/>
          </a:xfrm>
          <a:prstGeom prst="rect">
            <a:avLst/>
          </a:prstGeom>
        </p:spPr>
        <p:txBody>
          <a:bodyPr wrap="square">
            <a:spAutoFit/>
          </a:bodyPr>
          <a:lstStyle/>
          <a:p>
            <a:pPr>
              <a:lnSpc>
                <a:spcPct val="120000"/>
              </a:lnSpc>
            </a:pPr>
            <a:r>
              <a:rPr lang="en-US" sz="1600" dirty="0">
                <a:solidFill>
                  <a:schemeClr val="bg1"/>
                </a:solidFill>
                <a:latin typeface="Source Sans Pro" panose="020B0503030403020204" pitchFamily="34" charset="0"/>
                <a:cs typeface="Poppins Light" panose="00000400000000000000" pitchFamily="2" charset="0"/>
              </a:rPr>
              <a:t>Your Title Here</a:t>
            </a:r>
          </a:p>
        </p:txBody>
      </p:sp>
      <p:sp>
        <p:nvSpPr>
          <p:cNvPr id="64" name="Rectangle 63">
            <a:extLst>
              <a:ext uri="{FF2B5EF4-FFF2-40B4-BE49-F238E27FC236}">
                <a16:creationId xmlns:a16="http://schemas.microsoft.com/office/drawing/2014/main" id="{C9ED4DC9-3C40-4B61-818D-DC0CE3A8CDF1}"/>
              </a:ext>
            </a:extLst>
          </p:cNvPr>
          <p:cNvSpPr/>
          <p:nvPr/>
        </p:nvSpPr>
        <p:spPr>
          <a:xfrm>
            <a:off x="8165799" y="2424268"/>
            <a:ext cx="2394367" cy="466410"/>
          </a:xfrm>
          <a:prstGeom prst="rect">
            <a:avLst/>
          </a:prstGeom>
        </p:spPr>
        <p:txBody>
          <a:bodyPr wrap="square">
            <a:spAutoFit/>
          </a:bodyPr>
          <a:lstStyle/>
          <a:p>
            <a:pPr>
              <a:lnSpc>
                <a:spcPct val="120000"/>
              </a:lnSpc>
            </a:pPr>
            <a:r>
              <a:rPr lang="id-ID" sz="1050" dirty="0">
                <a:solidFill>
                  <a:schemeClr val="bg1"/>
                </a:solidFill>
                <a:latin typeface="Source Sans Pro" panose="020B0503030403020204" pitchFamily="34" charset="0"/>
                <a:cs typeface="Poppins Light" panose="00000400000000000000" pitchFamily="2" charset="0"/>
              </a:rPr>
              <a:t>Vivamus quam dolor, tempor ac gravida sit amet, porta</a:t>
            </a:r>
            <a:endParaRPr lang="en-US" sz="1050" dirty="0">
              <a:solidFill>
                <a:schemeClr val="bg1"/>
              </a:solidFill>
              <a:latin typeface="Source Sans Pro" panose="020B0503030403020204" pitchFamily="34" charset="0"/>
              <a:cs typeface="Poppins Light" panose="00000400000000000000" pitchFamily="2" charset="0"/>
            </a:endParaRPr>
          </a:p>
        </p:txBody>
      </p:sp>
      <p:sp>
        <p:nvSpPr>
          <p:cNvPr id="72" name="Rectangle: Rounded Corners 71">
            <a:extLst>
              <a:ext uri="{FF2B5EF4-FFF2-40B4-BE49-F238E27FC236}">
                <a16:creationId xmlns:a16="http://schemas.microsoft.com/office/drawing/2014/main" id="{098B05C6-86D0-42B4-81CF-5D5A0DBDACDC}"/>
              </a:ext>
            </a:extLst>
          </p:cNvPr>
          <p:cNvSpPr/>
          <p:nvPr/>
        </p:nvSpPr>
        <p:spPr>
          <a:xfrm>
            <a:off x="1221662" y="3460158"/>
            <a:ext cx="4543051" cy="968650"/>
          </a:xfrm>
          <a:prstGeom prst="roundRect">
            <a:avLst>
              <a:gd name="adj" fmla="val 5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Source Sans Pro" panose="020B0503030403020204" pitchFamily="34" charset="0"/>
            </a:endParaRPr>
          </a:p>
        </p:txBody>
      </p:sp>
      <p:sp>
        <p:nvSpPr>
          <p:cNvPr id="69" name="Freeform: Shape 68">
            <a:extLst>
              <a:ext uri="{FF2B5EF4-FFF2-40B4-BE49-F238E27FC236}">
                <a16:creationId xmlns:a16="http://schemas.microsoft.com/office/drawing/2014/main" id="{285C3D7D-8B93-4927-AE3C-8DF615D8D067}"/>
              </a:ext>
            </a:extLst>
          </p:cNvPr>
          <p:cNvSpPr/>
          <p:nvPr/>
        </p:nvSpPr>
        <p:spPr>
          <a:xfrm>
            <a:off x="1221662" y="3460158"/>
            <a:ext cx="1366742" cy="968650"/>
          </a:xfrm>
          <a:custGeom>
            <a:avLst/>
            <a:gdLst>
              <a:gd name="connsiteX0" fmla="*/ 75897 w 2141773"/>
              <a:gd name="connsiteY0" fmla="*/ 0 h 1517937"/>
              <a:gd name="connsiteX1" fmla="*/ 2141773 w 2141773"/>
              <a:gd name="connsiteY1" fmla="*/ 0 h 1517937"/>
              <a:gd name="connsiteX2" fmla="*/ 2141773 w 2141773"/>
              <a:gd name="connsiteY2" fmla="*/ 1517937 h 1517937"/>
              <a:gd name="connsiteX3" fmla="*/ 75897 w 2141773"/>
              <a:gd name="connsiteY3" fmla="*/ 1517937 h 1517937"/>
              <a:gd name="connsiteX4" fmla="*/ 0 w 2141773"/>
              <a:gd name="connsiteY4" fmla="*/ 1442040 h 1517937"/>
              <a:gd name="connsiteX5" fmla="*/ 0 w 2141773"/>
              <a:gd name="connsiteY5" fmla="*/ 75897 h 1517937"/>
              <a:gd name="connsiteX6" fmla="*/ 75897 w 2141773"/>
              <a:gd name="connsiteY6" fmla="*/ 0 h 1517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41773" h="1517937">
                <a:moveTo>
                  <a:pt x="75897" y="0"/>
                </a:moveTo>
                <a:lnTo>
                  <a:pt x="2141773" y="0"/>
                </a:lnTo>
                <a:lnTo>
                  <a:pt x="2141773" y="1517937"/>
                </a:lnTo>
                <a:lnTo>
                  <a:pt x="75897" y="1517937"/>
                </a:lnTo>
                <a:cubicBezTo>
                  <a:pt x="33980" y="1517937"/>
                  <a:pt x="0" y="1483957"/>
                  <a:pt x="0" y="1442040"/>
                </a:cubicBezTo>
                <a:lnTo>
                  <a:pt x="0" y="75897"/>
                </a:lnTo>
                <a:cubicBezTo>
                  <a:pt x="0" y="33980"/>
                  <a:pt x="33980" y="0"/>
                  <a:pt x="75897" y="0"/>
                </a:cubicBezTo>
                <a:close/>
              </a:path>
            </a:pathLst>
          </a:custGeom>
          <a:solidFill>
            <a:schemeClr val="accent3">
              <a:lumMod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70" name="Rectangle 69">
            <a:extLst>
              <a:ext uri="{FF2B5EF4-FFF2-40B4-BE49-F238E27FC236}">
                <a16:creationId xmlns:a16="http://schemas.microsoft.com/office/drawing/2014/main" id="{707DC08F-3875-43C1-9F06-94333D639EEF}"/>
              </a:ext>
            </a:extLst>
          </p:cNvPr>
          <p:cNvSpPr/>
          <p:nvPr/>
        </p:nvSpPr>
        <p:spPr>
          <a:xfrm>
            <a:off x="3016146" y="3585337"/>
            <a:ext cx="2174159" cy="371384"/>
          </a:xfrm>
          <a:prstGeom prst="rect">
            <a:avLst/>
          </a:prstGeom>
        </p:spPr>
        <p:txBody>
          <a:bodyPr wrap="square">
            <a:spAutoFit/>
          </a:bodyPr>
          <a:lstStyle/>
          <a:p>
            <a:pPr>
              <a:lnSpc>
                <a:spcPct val="120000"/>
              </a:lnSpc>
            </a:pPr>
            <a:r>
              <a:rPr lang="en-US" sz="1600" dirty="0">
                <a:solidFill>
                  <a:schemeClr val="bg1"/>
                </a:solidFill>
                <a:latin typeface="Source Sans Pro" panose="020B0503030403020204" pitchFamily="34" charset="0"/>
                <a:cs typeface="Poppins Light" panose="00000400000000000000" pitchFamily="2" charset="0"/>
              </a:rPr>
              <a:t>Your Title Here</a:t>
            </a:r>
          </a:p>
        </p:txBody>
      </p:sp>
      <p:sp>
        <p:nvSpPr>
          <p:cNvPr id="71" name="Rectangle 70">
            <a:extLst>
              <a:ext uri="{FF2B5EF4-FFF2-40B4-BE49-F238E27FC236}">
                <a16:creationId xmlns:a16="http://schemas.microsoft.com/office/drawing/2014/main" id="{FCD6ADFF-5E7D-4BA0-B090-BCEE73C6A873}"/>
              </a:ext>
            </a:extLst>
          </p:cNvPr>
          <p:cNvSpPr/>
          <p:nvPr/>
        </p:nvSpPr>
        <p:spPr>
          <a:xfrm>
            <a:off x="3016146" y="3869999"/>
            <a:ext cx="2394367" cy="466410"/>
          </a:xfrm>
          <a:prstGeom prst="rect">
            <a:avLst/>
          </a:prstGeom>
        </p:spPr>
        <p:txBody>
          <a:bodyPr wrap="square">
            <a:spAutoFit/>
          </a:bodyPr>
          <a:lstStyle/>
          <a:p>
            <a:pPr>
              <a:lnSpc>
                <a:spcPct val="120000"/>
              </a:lnSpc>
            </a:pPr>
            <a:r>
              <a:rPr lang="id-ID" sz="1050" dirty="0">
                <a:solidFill>
                  <a:schemeClr val="bg1"/>
                </a:solidFill>
                <a:latin typeface="Source Sans Pro" panose="020B0503030403020204" pitchFamily="34" charset="0"/>
                <a:cs typeface="Poppins Light" panose="00000400000000000000" pitchFamily="2" charset="0"/>
              </a:rPr>
              <a:t>Vivamus quam dolor, tempor ac gravida sit amet, porta</a:t>
            </a:r>
            <a:endParaRPr lang="en-US" sz="1050" dirty="0">
              <a:solidFill>
                <a:schemeClr val="bg1"/>
              </a:solidFill>
              <a:latin typeface="Source Sans Pro" panose="020B0503030403020204" pitchFamily="34" charset="0"/>
              <a:cs typeface="Poppins Light" panose="00000400000000000000" pitchFamily="2" charset="0"/>
            </a:endParaRPr>
          </a:p>
        </p:txBody>
      </p:sp>
      <p:sp>
        <p:nvSpPr>
          <p:cNvPr id="79" name="Rectangle: Rounded Corners 78">
            <a:extLst>
              <a:ext uri="{FF2B5EF4-FFF2-40B4-BE49-F238E27FC236}">
                <a16:creationId xmlns:a16="http://schemas.microsoft.com/office/drawing/2014/main" id="{ECC17F10-BA6B-4474-870E-EEA82E24A7F0}"/>
              </a:ext>
            </a:extLst>
          </p:cNvPr>
          <p:cNvSpPr/>
          <p:nvPr/>
        </p:nvSpPr>
        <p:spPr>
          <a:xfrm>
            <a:off x="6371315" y="3477379"/>
            <a:ext cx="4543051" cy="968650"/>
          </a:xfrm>
          <a:prstGeom prst="roundRect">
            <a:avLst>
              <a:gd name="adj" fmla="val 5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Source Sans Pro" panose="020B0503030403020204" pitchFamily="34" charset="0"/>
            </a:endParaRPr>
          </a:p>
        </p:txBody>
      </p:sp>
      <p:sp>
        <p:nvSpPr>
          <p:cNvPr id="76" name="Freeform: Shape 75">
            <a:extLst>
              <a:ext uri="{FF2B5EF4-FFF2-40B4-BE49-F238E27FC236}">
                <a16:creationId xmlns:a16="http://schemas.microsoft.com/office/drawing/2014/main" id="{2527EA11-8985-423F-AE51-3E6AC9164B4D}"/>
              </a:ext>
            </a:extLst>
          </p:cNvPr>
          <p:cNvSpPr/>
          <p:nvPr/>
        </p:nvSpPr>
        <p:spPr>
          <a:xfrm>
            <a:off x="6371315" y="3477379"/>
            <a:ext cx="1366742" cy="968650"/>
          </a:xfrm>
          <a:custGeom>
            <a:avLst/>
            <a:gdLst>
              <a:gd name="connsiteX0" fmla="*/ 75897 w 2141773"/>
              <a:gd name="connsiteY0" fmla="*/ 0 h 1517937"/>
              <a:gd name="connsiteX1" fmla="*/ 2141773 w 2141773"/>
              <a:gd name="connsiteY1" fmla="*/ 0 h 1517937"/>
              <a:gd name="connsiteX2" fmla="*/ 2141773 w 2141773"/>
              <a:gd name="connsiteY2" fmla="*/ 1517937 h 1517937"/>
              <a:gd name="connsiteX3" fmla="*/ 75897 w 2141773"/>
              <a:gd name="connsiteY3" fmla="*/ 1517937 h 1517937"/>
              <a:gd name="connsiteX4" fmla="*/ 0 w 2141773"/>
              <a:gd name="connsiteY4" fmla="*/ 1442040 h 1517937"/>
              <a:gd name="connsiteX5" fmla="*/ 0 w 2141773"/>
              <a:gd name="connsiteY5" fmla="*/ 75897 h 1517937"/>
              <a:gd name="connsiteX6" fmla="*/ 75897 w 2141773"/>
              <a:gd name="connsiteY6" fmla="*/ 0 h 1517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41773" h="1517937">
                <a:moveTo>
                  <a:pt x="75897" y="0"/>
                </a:moveTo>
                <a:lnTo>
                  <a:pt x="2141773" y="0"/>
                </a:lnTo>
                <a:lnTo>
                  <a:pt x="2141773" y="1517937"/>
                </a:lnTo>
                <a:lnTo>
                  <a:pt x="75897" y="1517937"/>
                </a:lnTo>
                <a:cubicBezTo>
                  <a:pt x="33980" y="1517937"/>
                  <a:pt x="0" y="1483957"/>
                  <a:pt x="0" y="1442040"/>
                </a:cubicBezTo>
                <a:lnTo>
                  <a:pt x="0" y="75897"/>
                </a:lnTo>
                <a:cubicBezTo>
                  <a:pt x="0" y="33980"/>
                  <a:pt x="33980" y="0"/>
                  <a:pt x="75897" y="0"/>
                </a:cubicBezTo>
                <a:close/>
              </a:path>
            </a:pathLst>
          </a:custGeom>
          <a:solidFill>
            <a:schemeClr val="accent4">
              <a:lumMod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77" name="Rectangle 76">
            <a:extLst>
              <a:ext uri="{FF2B5EF4-FFF2-40B4-BE49-F238E27FC236}">
                <a16:creationId xmlns:a16="http://schemas.microsoft.com/office/drawing/2014/main" id="{C51BA65B-D22A-42BF-BFDB-812BAA780B46}"/>
              </a:ext>
            </a:extLst>
          </p:cNvPr>
          <p:cNvSpPr/>
          <p:nvPr/>
        </p:nvSpPr>
        <p:spPr>
          <a:xfrm>
            <a:off x="8165799" y="3602558"/>
            <a:ext cx="2174159" cy="371384"/>
          </a:xfrm>
          <a:prstGeom prst="rect">
            <a:avLst/>
          </a:prstGeom>
        </p:spPr>
        <p:txBody>
          <a:bodyPr wrap="square">
            <a:spAutoFit/>
          </a:bodyPr>
          <a:lstStyle/>
          <a:p>
            <a:pPr>
              <a:lnSpc>
                <a:spcPct val="120000"/>
              </a:lnSpc>
            </a:pPr>
            <a:r>
              <a:rPr lang="en-US" sz="1600" dirty="0">
                <a:solidFill>
                  <a:schemeClr val="bg1"/>
                </a:solidFill>
                <a:latin typeface="Source Sans Pro" panose="020B0503030403020204" pitchFamily="34" charset="0"/>
                <a:cs typeface="Poppins Light" panose="00000400000000000000" pitchFamily="2" charset="0"/>
              </a:rPr>
              <a:t>Your Title Here</a:t>
            </a:r>
          </a:p>
        </p:txBody>
      </p:sp>
      <p:sp>
        <p:nvSpPr>
          <p:cNvPr id="78" name="Rectangle 77">
            <a:extLst>
              <a:ext uri="{FF2B5EF4-FFF2-40B4-BE49-F238E27FC236}">
                <a16:creationId xmlns:a16="http://schemas.microsoft.com/office/drawing/2014/main" id="{42A86E7E-FD94-40A7-8F0E-F85A0929D7CB}"/>
              </a:ext>
            </a:extLst>
          </p:cNvPr>
          <p:cNvSpPr/>
          <p:nvPr/>
        </p:nvSpPr>
        <p:spPr>
          <a:xfrm>
            <a:off x="8165799" y="3887220"/>
            <a:ext cx="2394367" cy="466410"/>
          </a:xfrm>
          <a:prstGeom prst="rect">
            <a:avLst/>
          </a:prstGeom>
        </p:spPr>
        <p:txBody>
          <a:bodyPr wrap="square">
            <a:spAutoFit/>
          </a:bodyPr>
          <a:lstStyle/>
          <a:p>
            <a:pPr>
              <a:lnSpc>
                <a:spcPct val="120000"/>
              </a:lnSpc>
            </a:pPr>
            <a:r>
              <a:rPr lang="id-ID" sz="1050" dirty="0">
                <a:solidFill>
                  <a:schemeClr val="bg1"/>
                </a:solidFill>
                <a:latin typeface="Source Sans Pro" panose="020B0503030403020204" pitchFamily="34" charset="0"/>
                <a:cs typeface="Poppins Light" panose="00000400000000000000" pitchFamily="2" charset="0"/>
              </a:rPr>
              <a:t>Vivamus quam dolor, tempor ac gravida sit amet, porta</a:t>
            </a:r>
            <a:endParaRPr lang="en-US" sz="1050" dirty="0">
              <a:solidFill>
                <a:schemeClr val="bg1"/>
              </a:solidFill>
              <a:latin typeface="Source Sans Pro" panose="020B0503030403020204" pitchFamily="34" charset="0"/>
              <a:cs typeface="Poppins Light" panose="00000400000000000000" pitchFamily="2" charset="0"/>
            </a:endParaRPr>
          </a:p>
        </p:txBody>
      </p:sp>
      <p:sp>
        <p:nvSpPr>
          <p:cNvPr id="37" name="Rectangle: Rounded Corners 36">
            <a:extLst>
              <a:ext uri="{FF2B5EF4-FFF2-40B4-BE49-F238E27FC236}">
                <a16:creationId xmlns:a16="http://schemas.microsoft.com/office/drawing/2014/main" id="{0A1A07AE-B649-41A8-8B2C-624A3468AFF3}"/>
              </a:ext>
            </a:extLst>
          </p:cNvPr>
          <p:cNvSpPr/>
          <p:nvPr/>
        </p:nvSpPr>
        <p:spPr>
          <a:xfrm>
            <a:off x="1221662" y="4859154"/>
            <a:ext cx="4543051" cy="968650"/>
          </a:xfrm>
          <a:prstGeom prst="roundRect">
            <a:avLst>
              <a:gd name="adj" fmla="val 5000"/>
            </a:avLst>
          </a:prstGeom>
          <a:gradFill>
            <a:gsLst>
              <a:gs pos="0">
                <a:schemeClr val="accent4"/>
              </a:gs>
              <a:gs pos="100000">
                <a:schemeClr val="accent4">
                  <a:lumMod val="75000"/>
                </a:schemeClr>
              </a:gs>
            </a:gsLst>
            <a:lin ang="546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Source Sans Pro" panose="020B0503030403020204" pitchFamily="34" charset="0"/>
            </a:endParaRPr>
          </a:p>
        </p:txBody>
      </p:sp>
      <p:sp>
        <p:nvSpPr>
          <p:cNvPr id="34" name="Freeform: Shape 33">
            <a:extLst>
              <a:ext uri="{FF2B5EF4-FFF2-40B4-BE49-F238E27FC236}">
                <a16:creationId xmlns:a16="http://schemas.microsoft.com/office/drawing/2014/main" id="{391E77D1-9B03-4209-A6E6-67FDE745455E}"/>
              </a:ext>
            </a:extLst>
          </p:cNvPr>
          <p:cNvSpPr/>
          <p:nvPr/>
        </p:nvSpPr>
        <p:spPr>
          <a:xfrm>
            <a:off x="1221662" y="4859154"/>
            <a:ext cx="1366742" cy="968650"/>
          </a:xfrm>
          <a:custGeom>
            <a:avLst/>
            <a:gdLst>
              <a:gd name="connsiteX0" fmla="*/ 75897 w 2141773"/>
              <a:gd name="connsiteY0" fmla="*/ 0 h 1517937"/>
              <a:gd name="connsiteX1" fmla="*/ 2141773 w 2141773"/>
              <a:gd name="connsiteY1" fmla="*/ 0 h 1517937"/>
              <a:gd name="connsiteX2" fmla="*/ 2141773 w 2141773"/>
              <a:gd name="connsiteY2" fmla="*/ 1517937 h 1517937"/>
              <a:gd name="connsiteX3" fmla="*/ 75897 w 2141773"/>
              <a:gd name="connsiteY3" fmla="*/ 1517937 h 1517937"/>
              <a:gd name="connsiteX4" fmla="*/ 0 w 2141773"/>
              <a:gd name="connsiteY4" fmla="*/ 1442040 h 1517937"/>
              <a:gd name="connsiteX5" fmla="*/ 0 w 2141773"/>
              <a:gd name="connsiteY5" fmla="*/ 75897 h 1517937"/>
              <a:gd name="connsiteX6" fmla="*/ 75897 w 2141773"/>
              <a:gd name="connsiteY6" fmla="*/ 0 h 1517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41773" h="1517937">
                <a:moveTo>
                  <a:pt x="75897" y="0"/>
                </a:moveTo>
                <a:lnTo>
                  <a:pt x="2141773" y="0"/>
                </a:lnTo>
                <a:lnTo>
                  <a:pt x="2141773" y="1517937"/>
                </a:lnTo>
                <a:lnTo>
                  <a:pt x="75897" y="1517937"/>
                </a:lnTo>
                <a:cubicBezTo>
                  <a:pt x="33980" y="1517937"/>
                  <a:pt x="0" y="1483957"/>
                  <a:pt x="0" y="1442040"/>
                </a:cubicBezTo>
                <a:lnTo>
                  <a:pt x="0" y="75897"/>
                </a:lnTo>
                <a:cubicBezTo>
                  <a:pt x="0" y="33980"/>
                  <a:pt x="33980" y="0"/>
                  <a:pt x="75897" y="0"/>
                </a:cubicBezTo>
                <a:close/>
              </a:path>
            </a:pathLst>
          </a:custGeom>
          <a:solidFill>
            <a:schemeClr val="accent4">
              <a:lumMod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35" name="Rectangle 34">
            <a:extLst>
              <a:ext uri="{FF2B5EF4-FFF2-40B4-BE49-F238E27FC236}">
                <a16:creationId xmlns:a16="http://schemas.microsoft.com/office/drawing/2014/main" id="{47A76983-1EC4-4882-B0E0-9A6D565A25E8}"/>
              </a:ext>
            </a:extLst>
          </p:cNvPr>
          <p:cNvSpPr/>
          <p:nvPr/>
        </p:nvSpPr>
        <p:spPr>
          <a:xfrm>
            <a:off x="3016146" y="4984333"/>
            <a:ext cx="2174159" cy="371384"/>
          </a:xfrm>
          <a:prstGeom prst="rect">
            <a:avLst/>
          </a:prstGeom>
        </p:spPr>
        <p:txBody>
          <a:bodyPr wrap="square">
            <a:spAutoFit/>
          </a:bodyPr>
          <a:lstStyle/>
          <a:p>
            <a:pPr>
              <a:lnSpc>
                <a:spcPct val="120000"/>
              </a:lnSpc>
            </a:pPr>
            <a:r>
              <a:rPr lang="en-US" sz="1600" dirty="0">
                <a:solidFill>
                  <a:schemeClr val="bg1"/>
                </a:solidFill>
                <a:latin typeface="Source Sans Pro" panose="020B0503030403020204" pitchFamily="34" charset="0"/>
                <a:cs typeface="Poppins Light" panose="00000400000000000000" pitchFamily="2" charset="0"/>
              </a:rPr>
              <a:t>Your Title Here</a:t>
            </a:r>
          </a:p>
        </p:txBody>
      </p:sp>
      <p:sp>
        <p:nvSpPr>
          <p:cNvPr id="36" name="Rectangle 35">
            <a:extLst>
              <a:ext uri="{FF2B5EF4-FFF2-40B4-BE49-F238E27FC236}">
                <a16:creationId xmlns:a16="http://schemas.microsoft.com/office/drawing/2014/main" id="{1B90E95A-95B8-46E5-8436-ED922928D31F}"/>
              </a:ext>
            </a:extLst>
          </p:cNvPr>
          <p:cNvSpPr/>
          <p:nvPr/>
        </p:nvSpPr>
        <p:spPr>
          <a:xfrm>
            <a:off x="3016146" y="5268995"/>
            <a:ext cx="2394367" cy="466410"/>
          </a:xfrm>
          <a:prstGeom prst="rect">
            <a:avLst/>
          </a:prstGeom>
        </p:spPr>
        <p:txBody>
          <a:bodyPr wrap="square">
            <a:spAutoFit/>
          </a:bodyPr>
          <a:lstStyle/>
          <a:p>
            <a:pPr>
              <a:lnSpc>
                <a:spcPct val="120000"/>
              </a:lnSpc>
            </a:pPr>
            <a:r>
              <a:rPr lang="id-ID" sz="1050" dirty="0">
                <a:solidFill>
                  <a:schemeClr val="bg1"/>
                </a:solidFill>
                <a:latin typeface="Source Sans Pro" panose="020B0503030403020204" pitchFamily="34" charset="0"/>
                <a:cs typeface="Poppins Light" panose="00000400000000000000" pitchFamily="2" charset="0"/>
              </a:rPr>
              <a:t>Vivamus quam dolor, tempor ac gravida sit amet, porta</a:t>
            </a:r>
            <a:endParaRPr lang="en-US" sz="1050" dirty="0">
              <a:solidFill>
                <a:schemeClr val="bg1"/>
              </a:solidFill>
              <a:latin typeface="Source Sans Pro" panose="020B0503030403020204" pitchFamily="34" charset="0"/>
              <a:cs typeface="Poppins Light" panose="00000400000000000000" pitchFamily="2" charset="0"/>
            </a:endParaRPr>
          </a:p>
        </p:txBody>
      </p:sp>
      <p:sp>
        <p:nvSpPr>
          <p:cNvPr id="44" name="Rectangle: Rounded Corners 43">
            <a:extLst>
              <a:ext uri="{FF2B5EF4-FFF2-40B4-BE49-F238E27FC236}">
                <a16:creationId xmlns:a16="http://schemas.microsoft.com/office/drawing/2014/main" id="{16D11F7C-D414-44E4-AC65-28AD7BF4CA4A}"/>
              </a:ext>
            </a:extLst>
          </p:cNvPr>
          <p:cNvSpPr/>
          <p:nvPr/>
        </p:nvSpPr>
        <p:spPr>
          <a:xfrm>
            <a:off x="6371315" y="4876375"/>
            <a:ext cx="4543051" cy="968650"/>
          </a:xfrm>
          <a:prstGeom prst="roundRect">
            <a:avLst>
              <a:gd name="adj" fmla="val 50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Source Sans Pro" panose="020B0503030403020204" pitchFamily="34" charset="0"/>
            </a:endParaRPr>
          </a:p>
        </p:txBody>
      </p:sp>
      <p:sp>
        <p:nvSpPr>
          <p:cNvPr id="41" name="Freeform: Shape 40">
            <a:extLst>
              <a:ext uri="{FF2B5EF4-FFF2-40B4-BE49-F238E27FC236}">
                <a16:creationId xmlns:a16="http://schemas.microsoft.com/office/drawing/2014/main" id="{FA7CAE08-9876-41C2-8AFB-DF29FC1C540C}"/>
              </a:ext>
            </a:extLst>
          </p:cNvPr>
          <p:cNvSpPr/>
          <p:nvPr/>
        </p:nvSpPr>
        <p:spPr>
          <a:xfrm>
            <a:off x="6371315" y="4876375"/>
            <a:ext cx="1366742" cy="968650"/>
          </a:xfrm>
          <a:custGeom>
            <a:avLst/>
            <a:gdLst>
              <a:gd name="connsiteX0" fmla="*/ 75897 w 2141773"/>
              <a:gd name="connsiteY0" fmla="*/ 0 h 1517937"/>
              <a:gd name="connsiteX1" fmla="*/ 2141773 w 2141773"/>
              <a:gd name="connsiteY1" fmla="*/ 0 h 1517937"/>
              <a:gd name="connsiteX2" fmla="*/ 2141773 w 2141773"/>
              <a:gd name="connsiteY2" fmla="*/ 1517937 h 1517937"/>
              <a:gd name="connsiteX3" fmla="*/ 75897 w 2141773"/>
              <a:gd name="connsiteY3" fmla="*/ 1517937 h 1517937"/>
              <a:gd name="connsiteX4" fmla="*/ 0 w 2141773"/>
              <a:gd name="connsiteY4" fmla="*/ 1442040 h 1517937"/>
              <a:gd name="connsiteX5" fmla="*/ 0 w 2141773"/>
              <a:gd name="connsiteY5" fmla="*/ 75897 h 1517937"/>
              <a:gd name="connsiteX6" fmla="*/ 75897 w 2141773"/>
              <a:gd name="connsiteY6" fmla="*/ 0 h 1517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41773" h="1517937">
                <a:moveTo>
                  <a:pt x="75897" y="0"/>
                </a:moveTo>
                <a:lnTo>
                  <a:pt x="2141773" y="0"/>
                </a:lnTo>
                <a:lnTo>
                  <a:pt x="2141773" y="1517937"/>
                </a:lnTo>
                <a:lnTo>
                  <a:pt x="75897" y="1517937"/>
                </a:lnTo>
                <a:cubicBezTo>
                  <a:pt x="33980" y="1517937"/>
                  <a:pt x="0" y="1483957"/>
                  <a:pt x="0" y="1442040"/>
                </a:cubicBezTo>
                <a:lnTo>
                  <a:pt x="0" y="75897"/>
                </a:lnTo>
                <a:cubicBezTo>
                  <a:pt x="0" y="33980"/>
                  <a:pt x="33980" y="0"/>
                  <a:pt x="75897" y="0"/>
                </a:cubicBezTo>
                <a:close/>
              </a:path>
            </a:pathLst>
          </a:custGeom>
          <a:solidFill>
            <a:schemeClr val="accent5">
              <a:lumMod val="5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42" name="Rectangle 41">
            <a:extLst>
              <a:ext uri="{FF2B5EF4-FFF2-40B4-BE49-F238E27FC236}">
                <a16:creationId xmlns:a16="http://schemas.microsoft.com/office/drawing/2014/main" id="{7549CF15-580F-4069-8D59-B4BF79FD4773}"/>
              </a:ext>
            </a:extLst>
          </p:cNvPr>
          <p:cNvSpPr/>
          <p:nvPr/>
        </p:nvSpPr>
        <p:spPr>
          <a:xfrm>
            <a:off x="8165799" y="5001554"/>
            <a:ext cx="2174159" cy="371384"/>
          </a:xfrm>
          <a:prstGeom prst="rect">
            <a:avLst/>
          </a:prstGeom>
        </p:spPr>
        <p:txBody>
          <a:bodyPr wrap="square">
            <a:spAutoFit/>
          </a:bodyPr>
          <a:lstStyle/>
          <a:p>
            <a:pPr>
              <a:lnSpc>
                <a:spcPct val="120000"/>
              </a:lnSpc>
            </a:pPr>
            <a:r>
              <a:rPr lang="en-US" sz="1600" dirty="0">
                <a:solidFill>
                  <a:schemeClr val="bg1"/>
                </a:solidFill>
                <a:latin typeface="Source Sans Pro" panose="020B0503030403020204" pitchFamily="34" charset="0"/>
                <a:cs typeface="Poppins Light" panose="00000400000000000000" pitchFamily="2" charset="0"/>
              </a:rPr>
              <a:t>Your Title Here</a:t>
            </a:r>
          </a:p>
        </p:txBody>
      </p:sp>
      <p:sp>
        <p:nvSpPr>
          <p:cNvPr id="43" name="Rectangle 42">
            <a:extLst>
              <a:ext uri="{FF2B5EF4-FFF2-40B4-BE49-F238E27FC236}">
                <a16:creationId xmlns:a16="http://schemas.microsoft.com/office/drawing/2014/main" id="{2E23695F-9454-41C7-8B32-95AD26159E17}"/>
              </a:ext>
            </a:extLst>
          </p:cNvPr>
          <p:cNvSpPr/>
          <p:nvPr/>
        </p:nvSpPr>
        <p:spPr>
          <a:xfrm>
            <a:off x="8165799" y="5286216"/>
            <a:ext cx="2394367" cy="466410"/>
          </a:xfrm>
          <a:prstGeom prst="rect">
            <a:avLst/>
          </a:prstGeom>
        </p:spPr>
        <p:txBody>
          <a:bodyPr wrap="square">
            <a:spAutoFit/>
          </a:bodyPr>
          <a:lstStyle/>
          <a:p>
            <a:pPr>
              <a:lnSpc>
                <a:spcPct val="120000"/>
              </a:lnSpc>
            </a:pPr>
            <a:r>
              <a:rPr lang="id-ID" sz="1050" dirty="0">
                <a:solidFill>
                  <a:schemeClr val="bg1"/>
                </a:solidFill>
                <a:latin typeface="Source Sans Pro" panose="020B0503030403020204" pitchFamily="34" charset="0"/>
                <a:cs typeface="Poppins Light" panose="00000400000000000000" pitchFamily="2" charset="0"/>
              </a:rPr>
              <a:t>Vivamus quam dolor, tempor ac gravida sit amet, porta</a:t>
            </a:r>
            <a:endParaRPr lang="en-US" sz="1050" dirty="0">
              <a:solidFill>
                <a:schemeClr val="bg1"/>
              </a:solidFill>
              <a:latin typeface="Source Sans Pro" panose="020B0503030403020204" pitchFamily="34" charset="0"/>
              <a:cs typeface="Poppins Light" panose="00000400000000000000" pitchFamily="2" charset="0"/>
            </a:endParaRPr>
          </a:p>
        </p:txBody>
      </p:sp>
      <p:grpSp>
        <p:nvGrpSpPr>
          <p:cNvPr id="46" name="Group 2">
            <a:extLst>
              <a:ext uri="{FF2B5EF4-FFF2-40B4-BE49-F238E27FC236}">
                <a16:creationId xmlns:a16="http://schemas.microsoft.com/office/drawing/2014/main" id="{D377B262-33AF-44FD-AA28-72145D422ADC}"/>
              </a:ext>
            </a:extLst>
          </p:cNvPr>
          <p:cNvGrpSpPr/>
          <p:nvPr/>
        </p:nvGrpSpPr>
        <p:grpSpPr>
          <a:xfrm>
            <a:off x="1647801" y="2237578"/>
            <a:ext cx="514463" cy="427173"/>
            <a:chOff x="3965790" y="1735873"/>
            <a:chExt cx="537091" cy="445963"/>
          </a:xfrm>
          <a:solidFill>
            <a:schemeClr val="bg1"/>
          </a:solidFill>
        </p:grpSpPr>
        <p:sp>
          <p:nvSpPr>
            <p:cNvPr id="47" name="Freeform 69">
              <a:extLst>
                <a:ext uri="{FF2B5EF4-FFF2-40B4-BE49-F238E27FC236}">
                  <a16:creationId xmlns:a16="http://schemas.microsoft.com/office/drawing/2014/main" id="{F03DCC75-9487-4727-ACB1-FE3705F8CBE6}"/>
                </a:ext>
              </a:extLst>
            </p:cNvPr>
            <p:cNvSpPr>
              <a:spLocks/>
            </p:cNvSpPr>
            <p:nvPr/>
          </p:nvSpPr>
          <p:spPr bwMode="auto">
            <a:xfrm>
              <a:off x="3965790" y="1905226"/>
              <a:ext cx="366125" cy="276610"/>
            </a:xfrm>
            <a:custGeom>
              <a:avLst/>
              <a:gdLst>
                <a:gd name="T0" fmla="*/ 76 w 454"/>
                <a:gd name="T1" fmla="*/ 0 h 343"/>
                <a:gd name="T2" fmla="*/ 0 w 454"/>
                <a:gd name="T3" fmla="*/ 343 h 343"/>
                <a:gd name="T4" fmla="*/ 454 w 454"/>
                <a:gd name="T5" fmla="*/ 343 h 343"/>
                <a:gd name="T6" fmla="*/ 373 w 454"/>
                <a:gd name="T7" fmla="*/ 0 h 343"/>
                <a:gd name="T8" fmla="*/ 76 w 454"/>
                <a:gd name="T9" fmla="*/ 0 h 343"/>
              </a:gdLst>
              <a:ahLst/>
              <a:cxnLst>
                <a:cxn ang="0">
                  <a:pos x="T0" y="T1"/>
                </a:cxn>
                <a:cxn ang="0">
                  <a:pos x="T2" y="T3"/>
                </a:cxn>
                <a:cxn ang="0">
                  <a:pos x="T4" y="T5"/>
                </a:cxn>
                <a:cxn ang="0">
                  <a:pos x="T6" y="T7"/>
                </a:cxn>
                <a:cxn ang="0">
                  <a:pos x="T8" y="T9"/>
                </a:cxn>
              </a:cxnLst>
              <a:rect l="0" t="0" r="r" b="b"/>
              <a:pathLst>
                <a:path w="454" h="343">
                  <a:moveTo>
                    <a:pt x="76" y="0"/>
                  </a:moveTo>
                  <a:lnTo>
                    <a:pt x="0" y="343"/>
                  </a:lnTo>
                  <a:lnTo>
                    <a:pt x="454" y="343"/>
                  </a:lnTo>
                  <a:lnTo>
                    <a:pt x="373" y="0"/>
                  </a:lnTo>
                  <a:lnTo>
                    <a:pt x="7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sp>
          <p:nvSpPr>
            <p:cNvPr id="48" name="Freeform 70">
              <a:extLst>
                <a:ext uri="{FF2B5EF4-FFF2-40B4-BE49-F238E27FC236}">
                  <a16:creationId xmlns:a16="http://schemas.microsoft.com/office/drawing/2014/main" id="{9F45A362-3B26-49F8-B134-ECF2DE9EDFF7}"/>
                </a:ext>
              </a:extLst>
            </p:cNvPr>
            <p:cNvSpPr>
              <a:spLocks/>
            </p:cNvSpPr>
            <p:nvPr/>
          </p:nvSpPr>
          <p:spPr bwMode="auto">
            <a:xfrm>
              <a:off x="4223045" y="1869743"/>
              <a:ext cx="279836" cy="247578"/>
            </a:xfrm>
            <a:custGeom>
              <a:avLst/>
              <a:gdLst>
                <a:gd name="T0" fmla="*/ 137 w 347"/>
                <a:gd name="T1" fmla="*/ 307 h 307"/>
                <a:gd name="T2" fmla="*/ 347 w 347"/>
                <a:gd name="T3" fmla="*/ 307 h 307"/>
                <a:gd name="T4" fmla="*/ 274 w 347"/>
                <a:gd name="T5" fmla="*/ 0 h 307"/>
                <a:gd name="T6" fmla="*/ 5 w 347"/>
                <a:gd name="T7" fmla="*/ 0 h 307"/>
                <a:gd name="T8" fmla="*/ 0 w 347"/>
                <a:gd name="T9" fmla="*/ 26 h 307"/>
                <a:gd name="T10" fmla="*/ 71 w 347"/>
                <a:gd name="T11" fmla="*/ 26 h 307"/>
                <a:gd name="T12" fmla="*/ 137 w 347"/>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347" h="307">
                  <a:moveTo>
                    <a:pt x="137" y="307"/>
                  </a:moveTo>
                  <a:lnTo>
                    <a:pt x="347" y="307"/>
                  </a:lnTo>
                  <a:lnTo>
                    <a:pt x="274" y="0"/>
                  </a:lnTo>
                  <a:lnTo>
                    <a:pt x="5" y="0"/>
                  </a:lnTo>
                  <a:lnTo>
                    <a:pt x="0" y="26"/>
                  </a:lnTo>
                  <a:lnTo>
                    <a:pt x="71" y="26"/>
                  </a:lnTo>
                  <a:lnTo>
                    <a:pt x="137" y="30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sp>
          <p:nvSpPr>
            <p:cNvPr id="49" name="Freeform 71">
              <a:extLst>
                <a:ext uri="{FF2B5EF4-FFF2-40B4-BE49-F238E27FC236}">
                  <a16:creationId xmlns:a16="http://schemas.microsoft.com/office/drawing/2014/main" id="{8FC6B7A4-4A07-4C07-B345-B59677A1032E}"/>
                </a:ext>
              </a:extLst>
            </p:cNvPr>
            <p:cNvSpPr>
              <a:spLocks/>
            </p:cNvSpPr>
            <p:nvPr/>
          </p:nvSpPr>
          <p:spPr bwMode="auto">
            <a:xfrm>
              <a:off x="4055305" y="1777808"/>
              <a:ext cx="173385" cy="142740"/>
            </a:xfrm>
            <a:custGeom>
              <a:avLst/>
              <a:gdLst>
                <a:gd name="T0" fmla="*/ 91 w 91"/>
                <a:gd name="T1" fmla="*/ 75 h 75"/>
                <a:gd name="T2" fmla="*/ 81 w 91"/>
                <a:gd name="T3" fmla="*/ 75 h 75"/>
                <a:gd name="T4" fmla="*/ 81 w 91"/>
                <a:gd name="T5" fmla="*/ 33 h 75"/>
                <a:gd name="T6" fmla="*/ 46 w 91"/>
                <a:gd name="T7" fmla="*/ 7 h 75"/>
                <a:gd name="T8" fmla="*/ 11 w 91"/>
                <a:gd name="T9" fmla="*/ 33 h 75"/>
                <a:gd name="T10" fmla="*/ 11 w 91"/>
                <a:gd name="T11" fmla="*/ 75 h 75"/>
                <a:gd name="T12" fmla="*/ 0 w 91"/>
                <a:gd name="T13" fmla="*/ 75 h 75"/>
                <a:gd name="T14" fmla="*/ 0 w 91"/>
                <a:gd name="T15" fmla="*/ 33 h 75"/>
                <a:gd name="T16" fmla="*/ 46 w 91"/>
                <a:gd name="T17" fmla="*/ 0 h 75"/>
                <a:gd name="T18" fmla="*/ 91 w 91"/>
                <a:gd name="T19" fmla="*/ 33 h 75"/>
                <a:gd name="T20" fmla="*/ 91 w 91"/>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 h="75">
                  <a:moveTo>
                    <a:pt x="91" y="75"/>
                  </a:moveTo>
                  <a:cubicBezTo>
                    <a:pt x="81" y="75"/>
                    <a:pt x="81" y="75"/>
                    <a:pt x="81" y="75"/>
                  </a:cubicBezTo>
                  <a:cubicBezTo>
                    <a:pt x="81" y="33"/>
                    <a:pt x="81" y="33"/>
                    <a:pt x="81" y="33"/>
                  </a:cubicBezTo>
                  <a:cubicBezTo>
                    <a:pt x="81" y="19"/>
                    <a:pt x="65" y="7"/>
                    <a:pt x="46" y="7"/>
                  </a:cubicBezTo>
                  <a:cubicBezTo>
                    <a:pt x="26" y="7"/>
                    <a:pt x="11" y="19"/>
                    <a:pt x="11" y="33"/>
                  </a:cubicBezTo>
                  <a:cubicBezTo>
                    <a:pt x="11" y="75"/>
                    <a:pt x="11" y="75"/>
                    <a:pt x="11" y="75"/>
                  </a:cubicBezTo>
                  <a:cubicBezTo>
                    <a:pt x="0" y="75"/>
                    <a:pt x="0" y="75"/>
                    <a:pt x="0" y="75"/>
                  </a:cubicBezTo>
                  <a:cubicBezTo>
                    <a:pt x="0" y="33"/>
                    <a:pt x="0" y="33"/>
                    <a:pt x="0" y="33"/>
                  </a:cubicBezTo>
                  <a:cubicBezTo>
                    <a:pt x="0" y="15"/>
                    <a:pt x="21" y="0"/>
                    <a:pt x="46" y="0"/>
                  </a:cubicBezTo>
                  <a:cubicBezTo>
                    <a:pt x="71" y="0"/>
                    <a:pt x="91" y="15"/>
                    <a:pt x="91" y="33"/>
                  </a:cubicBezTo>
                  <a:lnTo>
                    <a:pt x="91" y="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sp>
          <p:nvSpPr>
            <p:cNvPr id="50" name="Freeform 72">
              <a:extLst>
                <a:ext uri="{FF2B5EF4-FFF2-40B4-BE49-F238E27FC236}">
                  <a16:creationId xmlns:a16="http://schemas.microsoft.com/office/drawing/2014/main" id="{5FB95D79-262D-489A-9998-D31252E73321}"/>
                </a:ext>
              </a:extLst>
            </p:cNvPr>
            <p:cNvSpPr>
              <a:spLocks/>
            </p:cNvSpPr>
            <p:nvPr/>
          </p:nvSpPr>
          <p:spPr bwMode="auto">
            <a:xfrm>
              <a:off x="4236754" y="1735873"/>
              <a:ext cx="172579" cy="142740"/>
            </a:xfrm>
            <a:custGeom>
              <a:avLst/>
              <a:gdLst>
                <a:gd name="T0" fmla="*/ 91 w 91"/>
                <a:gd name="T1" fmla="*/ 75 h 75"/>
                <a:gd name="T2" fmla="*/ 81 w 91"/>
                <a:gd name="T3" fmla="*/ 75 h 75"/>
                <a:gd name="T4" fmla="*/ 81 w 91"/>
                <a:gd name="T5" fmla="*/ 33 h 75"/>
                <a:gd name="T6" fmla="*/ 46 w 91"/>
                <a:gd name="T7" fmla="*/ 8 h 75"/>
                <a:gd name="T8" fmla="*/ 11 w 91"/>
                <a:gd name="T9" fmla="*/ 33 h 75"/>
                <a:gd name="T10" fmla="*/ 11 w 91"/>
                <a:gd name="T11" fmla="*/ 75 h 75"/>
                <a:gd name="T12" fmla="*/ 0 w 91"/>
                <a:gd name="T13" fmla="*/ 75 h 75"/>
                <a:gd name="T14" fmla="*/ 0 w 91"/>
                <a:gd name="T15" fmla="*/ 33 h 75"/>
                <a:gd name="T16" fmla="*/ 46 w 91"/>
                <a:gd name="T17" fmla="*/ 0 h 75"/>
                <a:gd name="T18" fmla="*/ 91 w 91"/>
                <a:gd name="T19" fmla="*/ 33 h 75"/>
                <a:gd name="T20" fmla="*/ 91 w 91"/>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 h="75">
                  <a:moveTo>
                    <a:pt x="91" y="75"/>
                  </a:moveTo>
                  <a:cubicBezTo>
                    <a:pt x="81" y="75"/>
                    <a:pt x="81" y="75"/>
                    <a:pt x="81" y="75"/>
                  </a:cubicBezTo>
                  <a:cubicBezTo>
                    <a:pt x="81" y="33"/>
                    <a:pt x="81" y="33"/>
                    <a:pt x="81" y="33"/>
                  </a:cubicBezTo>
                  <a:cubicBezTo>
                    <a:pt x="81" y="19"/>
                    <a:pt x="65" y="8"/>
                    <a:pt x="46" y="8"/>
                  </a:cubicBezTo>
                  <a:cubicBezTo>
                    <a:pt x="27" y="8"/>
                    <a:pt x="11" y="19"/>
                    <a:pt x="11" y="33"/>
                  </a:cubicBezTo>
                  <a:cubicBezTo>
                    <a:pt x="11" y="75"/>
                    <a:pt x="11" y="75"/>
                    <a:pt x="11" y="75"/>
                  </a:cubicBezTo>
                  <a:cubicBezTo>
                    <a:pt x="0" y="75"/>
                    <a:pt x="0" y="75"/>
                    <a:pt x="0" y="75"/>
                  </a:cubicBezTo>
                  <a:cubicBezTo>
                    <a:pt x="0" y="33"/>
                    <a:pt x="0" y="33"/>
                    <a:pt x="0" y="33"/>
                  </a:cubicBezTo>
                  <a:cubicBezTo>
                    <a:pt x="0" y="15"/>
                    <a:pt x="21" y="0"/>
                    <a:pt x="46" y="0"/>
                  </a:cubicBezTo>
                  <a:cubicBezTo>
                    <a:pt x="71" y="0"/>
                    <a:pt x="91" y="15"/>
                    <a:pt x="91" y="33"/>
                  </a:cubicBezTo>
                  <a:lnTo>
                    <a:pt x="91" y="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grpSp>
      <p:grpSp>
        <p:nvGrpSpPr>
          <p:cNvPr id="31" name="Group 2">
            <a:extLst>
              <a:ext uri="{FF2B5EF4-FFF2-40B4-BE49-F238E27FC236}">
                <a16:creationId xmlns:a16="http://schemas.microsoft.com/office/drawing/2014/main" id="{D377B262-33AF-44FD-AA28-72145D422ADC}"/>
              </a:ext>
            </a:extLst>
          </p:cNvPr>
          <p:cNvGrpSpPr/>
          <p:nvPr/>
        </p:nvGrpSpPr>
        <p:grpSpPr>
          <a:xfrm>
            <a:off x="1636986" y="3730896"/>
            <a:ext cx="514463" cy="427173"/>
            <a:chOff x="3965790" y="1735873"/>
            <a:chExt cx="537091" cy="445963"/>
          </a:xfrm>
          <a:solidFill>
            <a:schemeClr val="bg1"/>
          </a:solidFill>
        </p:grpSpPr>
        <p:sp>
          <p:nvSpPr>
            <p:cNvPr id="32" name="Freeform 69">
              <a:extLst>
                <a:ext uri="{FF2B5EF4-FFF2-40B4-BE49-F238E27FC236}">
                  <a16:creationId xmlns:a16="http://schemas.microsoft.com/office/drawing/2014/main" id="{F03DCC75-9487-4727-ACB1-FE3705F8CBE6}"/>
                </a:ext>
              </a:extLst>
            </p:cNvPr>
            <p:cNvSpPr>
              <a:spLocks/>
            </p:cNvSpPr>
            <p:nvPr/>
          </p:nvSpPr>
          <p:spPr bwMode="auto">
            <a:xfrm>
              <a:off x="3965790" y="1905226"/>
              <a:ext cx="366125" cy="276610"/>
            </a:xfrm>
            <a:custGeom>
              <a:avLst/>
              <a:gdLst>
                <a:gd name="T0" fmla="*/ 76 w 454"/>
                <a:gd name="T1" fmla="*/ 0 h 343"/>
                <a:gd name="T2" fmla="*/ 0 w 454"/>
                <a:gd name="T3" fmla="*/ 343 h 343"/>
                <a:gd name="T4" fmla="*/ 454 w 454"/>
                <a:gd name="T5" fmla="*/ 343 h 343"/>
                <a:gd name="T6" fmla="*/ 373 w 454"/>
                <a:gd name="T7" fmla="*/ 0 h 343"/>
                <a:gd name="T8" fmla="*/ 76 w 454"/>
                <a:gd name="T9" fmla="*/ 0 h 343"/>
              </a:gdLst>
              <a:ahLst/>
              <a:cxnLst>
                <a:cxn ang="0">
                  <a:pos x="T0" y="T1"/>
                </a:cxn>
                <a:cxn ang="0">
                  <a:pos x="T2" y="T3"/>
                </a:cxn>
                <a:cxn ang="0">
                  <a:pos x="T4" y="T5"/>
                </a:cxn>
                <a:cxn ang="0">
                  <a:pos x="T6" y="T7"/>
                </a:cxn>
                <a:cxn ang="0">
                  <a:pos x="T8" y="T9"/>
                </a:cxn>
              </a:cxnLst>
              <a:rect l="0" t="0" r="r" b="b"/>
              <a:pathLst>
                <a:path w="454" h="343">
                  <a:moveTo>
                    <a:pt x="76" y="0"/>
                  </a:moveTo>
                  <a:lnTo>
                    <a:pt x="0" y="343"/>
                  </a:lnTo>
                  <a:lnTo>
                    <a:pt x="454" y="343"/>
                  </a:lnTo>
                  <a:lnTo>
                    <a:pt x="373" y="0"/>
                  </a:lnTo>
                  <a:lnTo>
                    <a:pt x="7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sp>
          <p:nvSpPr>
            <p:cNvPr id="33" name="Freeform 70">
              <a:extLst>
                <a:ext uri="{FF2B5EF4-FFF2-40B4-BE49-F238E27FC236}">
                  <a16:creationId xmlns:a16="http://schemas.microsoft.com/office/drawing/2014/main" id="{9F45A362-3B26-49F8-B134-ECF2DE9EDFF7}"/>
                </a:ext>
              </a:extLst>
            </p:cNvPr>
            <p:cNvSpPr>
              <a:spLocks/>
            </p:cNvSpPr>
            <p:nvPr/>
          </p:nvSpPr>
          <p:spPr bwMode="auto">
            <a:xfrm>
              <a:off x="4223045" y="1869743"/>
              <a:ext cx="279836" cy="247578"/>
            </a:xfrm>
            <a:custGeom>
              <a:avLst/>
              <a:gdLst>
                <a:gd name="T0" fmla="*/ 137 w 347"/>
                <a:gd name="T1" fmla="*/ 307 h 307"/>
                <a:gd name="T2" fmla="*/ 347 w 347"/>
                <a:gd name="T3" fmla="*/ 307 h 307"/>
                <a:gd name="T4" fmla="*/ 274 w 347"/>
                <a:gd name="T5" fmla="*/ 0 h 307"/>
                <a:gd name="T6" fmla="*/ 5 w 347"/>
                <a:gd name="T7" fmla="*/ 0 h 307"/>
                <a:gd name="T8" fmla="*/ 0 w 347"/>
                <a:gd name="T9" fmla="*/ 26 h 307"/>
                <a:gd name="T10" fmla="*/ 71 w 347"/>
                <a:gd name="T11" fmla="*/ 26 h 307"/>
                <a:gd name="T12" fmla="*/ 137 w 347"/>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347" h="307">
                  <a:moveTo>
                    <a:pt x="137" y="307"/>
                  </a:moveTo>
                  <a:lnTo>
                    <a:pt x="347" y="307"/>
                  </a:lnTo>
                  <a:lnTo>
                    <a:pt x="274" y="0"/>
                  </a:lnTo>
                  <a:lnTo>
                    <a:pt x="5" y="0"/>
                  </a:lnTo>
                  <a:lnTo>
                    <a:pt x="0" y="26"/>
                  </a:lnTo>
                  <a:lnTo>
                    <a:pt x="71" y="26"/>
                  </a:lnTo>
                  <a:lnTo>
                    <a:pt x="137" y="30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sp>
          <p:nvSpPr>
            <p:cNvPr id="38" name="Freeform 71">
              <a:extLst>
                <a:ext uri="{FF2B5EF4-FFF2-40B4-BE49-F238E27FC236}">
                  <a16:creationId xmlns:a16="http://schemas.microsoft.com/office/drawing/2014/main" id="{8FC6B7A4-4A07-4C07-B345-B59677A1032E}"/>
                </a:ext>
              </a:extLst>
            </p:cNvPr>
            <p:cNvSpPr>
              <a:spLocks/>
            </p:cNvSpPr>
            <p:nvPr/>
          </p:nvSpPr>
          <p:spPr bwMode="auto">
            <a:xfrm>
              <a:off x="4055305" y="1777808"/>
              <a:ext cx="173385" cy="142740"/>
            </a:xfrm>
            <a:custGeom>
              <a:avLst/>
              <a:gdLst>
                <a:gd name="T0" fmla="*/ 91 w 91"/>
                <a:gd name="T1" fmla="*/ 75 h 75"/>
                <a:gd name="T2" fmla="*/ 81 w 91"/>
                <a:gd name="T3" fmla="*/ 75 h 75"/>
                <a:gd name="T4" fmla="*/ 81 w 91"/>
                <a:gd name="T5" fmla="*/ 33 h 75"/>
                <a:gd name="T6" fmla="*/ 46 w 91"/>
                <a:gd name="T7" fmla="*/ 7 h 75"/>
                <a:gd name="T8" fmla="*/ 11 w 91"/>
                <a:gd name="T9" fmla="*/ 33 h 75"/>
                <a:gd name="T10" fmla="*/ 11 w 91"/>
                <a:gd name="T11" fmla="*/ 75 h 75"/>
                <a:gd name="T12" fmla="*/ 0 w 91"/>
                <a:gd name="T13" fmla="*/ 75 h 75"/>
                <a:gd name="T14" fmla="*/ 0 w 91"/>
                <a:gd name="T15" fmla="*/ 33 h 75"/>
                <a:gd name="T16" fmla="*/ 46 w 91"/>
                <a:gd name="T17" fmla="*/ 0 h 75"/>
                <a:gd name="T18" fmla="*/ 91 w 91"/>
                <a:gd name="T19" fmla="*/ 33 h 75"/>
                <a:gd name="T20" fmla="*/ 91 w 91"/>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 h="75">
                  <a:moveTo>
                    <a:pt x="91" y="75"/>
                  </a:moveTo>
                  <a:cubicBezTo>
                    <a:pt x="81" y="75"/>
                    <a:pt x="81" y="75"/>
                    <a:pt x="81" y="75"/>
                  </a:cubicBezTo>
                  <a:cubicBezTo>
                    <a:pt x="81" y="33"/>
                    <a:pt x="81" y="33"/>
                    <a:pt x="81" y="33"/>
                  </a:cubicBezTo>
                  <a:cubicBezTo>
                    <a:pt x="81" y="19"/>
                    <a:pt x="65" y="7"/>
                    <a:pt x="46" y="7"/>
                  </a:cubicBezTo>
                  <a:cubicBezTo>
                    <a:pt x="26" y="7"/>
                    <a:pt x="11" y="19"/>
                    <a:pt x="11" y="33"/>
                  </a:cubicBezTo>
                  <a:cubicBezTo>
                    <a:pt x="11" y="75"/>
                    <a:pt x="11" y="75"/>
                    <a:pt x="11" y="75"/>
                  </a:cubicBezTo>
                  <a:cubicBezTo>
                    <a:pt x="0" y="75"/>
                    <a:pt x="0" y="75"/>
                    <a:pt x="0" y="75"/>
                  </a:cubicBezTo>
                  <a:cubicBezTo>
                    <a:pt x="0" y="33"/>
                    <a:pt x="0" y="33"/>
                    <a:pt x="0" y="33"/>
                  </a:cubicBezTo>
                  <a:cubicBezTo>
                    <a:pt x="0" y="15"/>
                    <a:pt x="21" y="0"/>
                    <a:pt x="46" y="0"/>
                  </a:cubicBezTo>
                  <a:cubicBezTo>
                    <a:pt x="71" y="0"/>
                    <a:pt x="91" y="15"/>
                    <a:pt x="91" y="33"/>
                  </a:cubicBezTo>
                  <a:lnTo>
                    <a:pt x="91" y="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sp>
          <p:nvSpPr>
            <p:cNvPr id="39" name="Freeform 72">
              <a:extLst>
                <a:ext uri="{FF2B5EF4-FFF2-40B4-BE49-F238E27FC236}">
                  <a16:creationId xmlns:a16="http://schemas.microsoft.com/office/drawing/2014/main" id="{5FB95D79-262D-489A-9998-D31252E73321}"/>
                </a:ext>
              </a:extLst>
            </p:cNvPr>
            <p:cNvSpPr>
              <a:spLocks/>
            </p:cNvSpPr>
            <p:nvPr/>
          </p:nvSpPr>
          <p:spPr bwMode="auto">
            <a:xfrm>
              <a:off x="4236754" y="1735873"/>
              <a:ext cx="172579" cy="142740"/>
            </a:xfrm>
            <a:custGeom>
              <a:avLst/>
              <a:gdLst>
                <a:gd name="T0" fmla="*/ 91 w 91"/>
                <a:gd name="T1" fmla="*/ 75 h 75"/>
                <a:gd name="T2" fmla="*/ 81 w 91"/>
                <a:gd name="T3" fmla="*/ 75 h 75"/>
                <a:gd name="T4" fmla="*/ 81 w 91"/>
                <a:gd name="T5" fmla="*/ 33 h 75"/>
                <a:gd name="T6" fmla="*/ 46 w 91"/>
                <a:gd name="T7" fmla="*/ 8 h 75"/>
                <a:gd name="T8" fmla="*/ 11 w 91"/>
                <a:gd name="T9" fmla="*/ 33 h 75"/>
                <a:gd name="T10" fmla="*/ 11 w 91"/>
                <a:gd name="T11" fmla="*/ 75 h 75"/>
                <a:gd name="T12" fmla="*/ 0 w 91"/>
                <a:gd name="T13" fmla="*/ 75 h 75"/>
                <a:gd name="T14" fmla="*/ 0 w 91"/>
                <a:gd name="T15" fmla="*/ 33 h 75"/>
                <a:gd name="T16" fmla="*/ 46 w 91"/>
                <a:gd name="T17" fmla="*/ 0 h 75"/>
                <a:gd name="T18" fmla="*/ 91 w 91"/>
                <a:gd name="T19" fmla="*/ 33 h 75"/>
                <a:gd name="T20" fmla="*/ 91 w 91"/>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 h="75">
                  <a:moveTo>
                    <a:pt x="91" y="75"/>
                  </a:moveTo>
                  <a:cubicBezTo>
                    <a:pt x="81" y="75"/>
                    <a:pt x="81" y="75"/>
                    <a:pt x="81" y="75"/>
                  </a:cubicBezTo>
                  <a:cubicBezTo>
                    <a:pt x="81" y="33"/>
                    <a:pt x="81" y="33"/>
                    <a:pt x="81" y="33"/>
                  </a:cubicBezTo>
                  <a:cubicBezTo>
                    <a:pt x="81" y="19"/>
                    <a:pt x="65" y="8"/>
                    <a:pt x="46" y="8"/>
                  </a:cubicBezTo>
                  <a:cubicBezTo>
                    <a:pt x="27" y="8"/>
                    <a:pt x="11" y="19"/>
                    <a:pt x="11" y="33"/>
                  </a:cubicBezTo>
                  <a:cubicBezTo>
                    <a:pt x="11" y="75"/>
                    <a:pt x="11" y="75"/>
                    <a:pt x="11" y="75"/>
                  </a:cubicBezTo>
                  <a:cubicBezTo>
                    <a:pt x="0" y="75"/>
                    <a:pt x="0" y="75"/>
                    <a:pt x="0" y="75"/>
                  </a:cubicBezTo>
                  <a:cubicBezTo>
                    <a:pt x="0" y="33"/>
                    <a:pt x="0" y="33"/>
                    <a:pt x="0" y="33"/>
                  </a:cubicBezTo>
                  <a:cubicBezTo>
                    <a:pt x="0" y="15"/>
                    <a:pt x="21" y="0"/>
                    <a:pt x="46" y="0"/>
                  </a:cubicBezTo>
                  <a:cubicBezTo>
                    <a:pt x="71" y="0"/>
                    <a:pt x="91" y="15"/>
                    <a:pt x="91" y="33"/>
                  </a:cubicBezTo>
                  <a:lnTo>
                    <a:pt x="91" y="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grpSp>
      <p:grpSp>
        <p:nvGrpSpPr>
          <p:cNvPr id="40" name="Group 2">
            <a:extLst>
              <a:ext uri="{FF2B5EF4-FFF2-40B4-BE49-F238E27FC236}">
                <a16:creationId xmlns:a16="http://schemas.microsoft.com/office/drawing/2014/main" id="{D377B262-33AF-44FD-AA28-72145D422ADC}"/>
              </a:ext>
            </a:extLst>
          </p:cNvPr>
          <p:cNvGrpSpPr/>
          <p:nvPr/>
        </p:nvGrpSpPr>
        <p:grpSpPr>
          <a:xfrm>
            <a:off x="1626171" y="5114486"/>
            <a:ext cx="514463" cy="427173"/>
            <a:chOff x="3965790" y="1735873"/>
            <a:chExt cx="537091" cy="445963"/>
          </a:xfrm>
          <a:solidFill>
            <a:schemeClr val="bg1"/>
          </a:solidFill>
        </p:grpSpPr>
        <p:sp>
          <p:nvSpPr>
            <p:cNvPr id="45" name="Freeform 69">
              <a:extLst>
                <a:ext uri="{FF2B5EF4-FFF2-40B4-BE49-F238E27FC236}">
                  <a16:creationId xmlns:a16="http://schemas.microsoft.com/office/drawing/2014/main" id="{F03DCC75-9487-4727-ACB1-FE3705F8CBE6}"/>
                </a:ext>
              </a:extLst>
            </p:cNvPr>
            <p:cNvSpPr>
              <a:spLocks/>
            </p:cNvSpPr>
            <p:nvPr/>
          </p:nvSpPr>
          <p:spPr bwMode="auto">
            <a:xfrm>
              <a:off x="3965790" y="1905226"/>
              <a:ext cx="366125" cy="276610"/>
            </a:xfrm>
            <a:custGeom>
              <a:avLst/>
              <a:gdLst>
                <a:gd name="T0" fmla="*/ 76 w 454"/>
                <a:gd name="T1" fmla="*/ 0 h 343"/>
                <a:gd name="T2" fmla="*/ 0 w 454"/>
                <a:gd name="T3" fmla="*/ 343 h 343"/>
                <a:gd name="T4" fmla="*/ 454 w 454"/>
                <a:gd name="T5" fmla="*/ 343 h 343"/>
                <a:gd name="T6" fmla="*/ 373 w 454"/>
                <a:gd name="T7" fmla="*/ 0 h 343"/>
                <a:gd name="T8" fmla="*/ 76 w 454"/>
                <a:gd name="T9" fmla="*/ 0 h 343"/>
              </a:gdLst>
              <a:ahLst/>
              <a:cxnLst>
                <a:cxn ang="0">
                  <a:pos x="T0" y="T1"/>
                </a:cxn>
                <a:cxn ang="0">
                  <a:pos x="T2" y="T3"/>
                </a:cxn>
                <a:cxn ang="0">
                  <a:pos x="T4" y="T5"/>
                </a:cxn>
                <a:cxn ang="0">
                  <a:pos x="T6" y="T7"/>
                </a:cxn>
                <a:cxn ang="0">
                  <a:pos x="T8" y="T9"/>
                </a:cxn>
              </a:cxnLst>
              <a:rect l="0" t="0" r="r" b="b"/>
              <a:pathLst>
                <a:path w="454" h="343">
                  <a:moveTo>
                    <a:pt x="76" y="0"/>
                  </a:moveTo>
                  <a:lnTo>
                    <a:pt x="0" y="343"/>
                  </a:lnTo>
                  <a:lnTo>
                    <a:pt x="454" y="343"/>
                  </a:lnTo>
                  <a:lnTo>
                    <a:pt x="373" y="0"/>
                  </a:lnTo>
                  <a:lnTo>
                    <a:pt x="7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sp>
          <p:nvSpPr>
            <p:cNvPr id="51" name="Freeform 70">
              <a:extLst>
                <a:ext uri="{FF2B5EF4-FFF2-40B4-BE49-F238E27FC236}">
                  <a16:creationId xmlns:a16="http://schemas.microsoft.com/office/drawing/2014/main" id="{9F45A362-3B26-49F8-B134-ECF2DE9EDFF7}"/>
                </a:ext>
              </a:extLst>
            </p:cNvPr>
            <p:cNvSpPr>
              <a:spLocks/>
            </p:cNvSpPr>
            <p:nvPr/>
          </p:nvSpPr>
          <p:spPr bwMode="auto">
            <a:xfrm>
              <a:off x="4223045" y="1869743"/>
              <a:ext cx="279836" cy="247578"/>
            </a:xfrm>
            <a:custGeom>
              <a:avLst/>
              <a:gdLst>
                <a:gd name="T0" fmla="*/ 137 w 347"/>
                <a:gd name="T1" fmla="*/ 307 h 307"/>
                <a:gd name="T2" fmla="*/ 347 w 347"/>
                <a:gd name="T3" fmla="*/ 307 h 307"/>
                <a:gd name="T4" fmla="*/ 274 w 347"/>
                <a:gd name="T5" fmla="*/ 0 h 307"/>
                <a:gd name="T6" fmla="*/ 5 w 347"/>
                <a:gd name="T7" fmla="*/ 0 h 307"/>
                <a:gd name="T8" fmla="*/ 0 w 347"/>
                <a:gd name="T9" fmla="*/ 26 h 307"/>
                <a:gd name="T10" fmla="*/ 71 w 347"/>
                <a:gd name="T11" fmla="*/ 26 h 307"/>
                <a:gd name="T12" fmla="*/ 137 w 347"/>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347" h="307">
                  <a:moveTo>
                    <a:pt x="137" y="307"/>
                  </a:moveTo>
                  <a:lnTo>
                    <a:pt x="347" y="307"/>
                  </a:lnTo>
                  <a:lnTo>
                    <a:pt x="274" y="0"/>
                  </a:lnTo>
                  <a:lnTo>
                    <a:pt x="5" y="0"/>
                  </a:lnTo>
                  <a:lnTo>
                    <a:pt x="0" y="26"/>
                  </a:lnTo>
                  <a:lnTo>
                    <a:pt x="71" y="26"/>
                  </a:lnTo>
                  <a:lnTo>
                    <a:pt x="137" y="30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sp>
          <p:nvSpPr>
            <p:cNvPr id="52" name="Freeform 71">
              <a:extLst>
                <a:ext uri="{FF2B5EF4-FFF2-40B4-BE49-F238E27FC236}">
                  <a16:creationId xmlns:a16="http://schemas.microsoft.com/office/drawing/2014/main" id="{8FC6B7A4-4A07-4C07-B345-B59677A1032E}"/>
                </a:ext>
              </a:extLst>
            </p:cNvPr>
            <p:cNvSpPr>
              <a:spLocks/>
            </p:cNvSpPr>
            <p:nvPr/>
          </p:nvSpPr>
          <p:spPr bwMode="auto">
            <a:xfrm>
              <a:off x="4055305" y="1777808"/>
              <a:ext cx="173385" cy="142740"/>
            </a:xfrm>
            <a:custGeom>
              <a:avLst/>
              <a:gdLst>
                <a:gd name="T0" fmla="*/ 91 w 91"/>
                <a:gd name="T1" fmla="*/ 75 h 75"/>
                <a:gd name="T2" fmla="*/ 81 w 91"/>
                <a:gd name="T3" fmla="*/ 75 h 75"/>
                <a:gd name="T4" fmla="*/ 81 w 91"/>
                <a:gd name="T5" fmla="*/ 33 h 75"/>
                <a:gd name="T6" fmla="*/ 46 w 91"/>
                <a:gd name="T7" fmla="*/ 7 h 75"/>
                <a:gd name="T8" fmla="*/ 11 w 91"/>
                <a:gd name="T9" fmla="*/ 33 h 75"/>
                <a:gd name="T10" fmla="*/ 11 w 91"/>
                <a:gd name="T11" fmla="*/ 75 h 75"/>
                <a:gd name="T12" fmla="*/ 0 w 91"/>
                <a:gd name="T13" fmla="*/ 75 h 75"/>
                <a:gd name="T14" fmla="*/ 0 w 91"/>
                <a:gd name="T15" fmla="*/ 33 h 75"/>
                <a:gd name="T16" fmla="*/ 46 w 91"/>
                <a:gd name="T17" fmla="*/ 0 h 75"/>
                <a:gd name="T18" fmla="*/ 91 w 91"/>
                <a:gd name="T19" fmla="*/ 33 h 75"/>
                <a:gd name="T20" fmla="*/ 91 w 91"/>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 h="75">
                  <a:moveTo>
                    <a:pt x="91" y="75"/>
                  </a:moveTo>
                  <a:cubicBezTo>
                    <a:pt x="81" y="75"/>
                    <a:pt x="81" y="75"/>
                    <a:pt x="81" y="75"/>
                  </a:cubicBezTo>
                  <a:cubicBezTo>
                    <a:pt x="81" y="33"/>
                    <a:pt x="81" y="33"/>
                    <a:pt x="81" y="33"/>
                  </a:cubicBezTo>
                  <a:cubicBezTo>
                    <a:pt x="81" y="19"/>
                    <a:pt x="65" y="7"/>
                    <a:pt x="46" y="7"/>
                  </a:cubicBezTo>
                  <a:cubicBezTo>
                    <a:pt x="26" y="7"/>
                    <a:pt x="11" y="19"/>
                    <a:pt x="11" y="33"/>
                  </a:cubicBezTo>
                  <a:cubicBezTo>
                    <a:pt x="11" y="75"/>
                    <a:pt x="11" y="75"/>
                    <a:pt x="11" y="75"/>
                  </a:cubicBezTo>
                  <a:cubicBezTo>
                    <a:pt x="0" y="75"/>
                    <a:pt x="0" y="75"/>
                    <a:pt x="0" y="75"/>
                  </a:cubicBezTo>
                  <a:cubicBezTo>
                    <a:pt x="0" y="33"/>
                    <a:pt x="0" y="33"/>
                    <a:pt x="0" y="33"/>
                  </a:cubicBezTo>
                  <a:cubicBezTo>
                    <a:pt x="0" y="15"/>
                    <a:pt x="21" y="0"/>
                    <a:pt x="46" y="0"/>
                  </a:cubicBezTo>
                  <a:cubicBezTo>
                    <a:pt x="71" y="0"/>
                    <a:pt x="91" y="15"/>
                    <a:pt x="91" y="33"/>
                  </a:cubicBezTo>
                  <a:lnTo>
                    <a:pt x="91" y="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sp>
          <p:nvSpPr>
            <p:cNvPr id="53" name="Freeform 72">
              <a:extLst>
                <a:ext uri="{FF2B5EF4-FFF2-40B4-BE49-F238E27FC236}">
                  <a16:creationId xmlns:a16="http://schemas.microsoft.com/office/drawing/2014/main" id="{5FB95D79-262D-489A-9998-D31252E73321}"/>
                </a:ext>
              </a:extLst>
            </p:cNvPr>
            <p:cNvSpPr>
              <a:spLocks/>
            </p:cNvSpPr>
            <p:nvPr/>
          </p:nvSpPr>
          <p:spPr bwMode="auto">
            <a:xfrm>
              <a:off x="4236754" y="1735873"/>
              <a:ext cx="172579" cy="142740"/>
            </a:xfrm>
            <a:custGeom>
              <a:avLst/>
              <a:gdLst>
                <a:gd name="T0" fmla="*/ 91 w 91"/>
                <a:gd name="T1" fmla="*/ 75 h 75"/>
                <a:gd name="T2" fmla="*/ 81 w 91"/>
                <a:gd name="T3" fmla="*/ 75 h 75"/>
                <a:gd name="T4" fmla="*/ 81 w 91"/>
                <a:gd name="T5" fmla="*/ 33 h 75"/>
                <a:gd name="T6" fmla="*/ 46 w 91"/>
                <a:gd name="T7" fmla="*/ 8 h 75"/>
                <a:gd name="T8" fmla="*/ 11 w 91"/>
                <a:gd name="T9" fmla="*/ 33 h 75"/>
                <a:gd name="T10" fmla="*/ 11 w 91"/>
                <a:gd name="T11" fmla="*/ 75 h 75"/>
                <a:gd name="T12" fmla="*/ 0 w 91"/>
                <a:gd name="T13" fmla="*/ 75 h 75"/>
                <a:gd name="T14" fmla="*/ 0 w 91"/>
                <a:gd name="T15" fmla="*/ 33 h 75"/>
                <a:gd name="T16" fmla="*/ 46 w 91"/>
                <a:gd name="T17" fmla="*/ 0 h 75"/>
                <a:gd name="T18" fmla="*/ 91 w 91"/>
                <a:gd name="T19" fmla="*/ 33 h 75"/>
                <a:gd name="T20" fmla="*/ 91 w 91"/>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 h="75">
                  <a:moveTo>
                    <a:pt x="91" y="75"/>
                  </a:moveTo>
                  <a:cubicBezTo>
                    <a:pt x="81" y="75"/>
                    <a:pt x="81" y="75"/>
                    <a:pt x="81" y="75"/>
                  </a:cubicBezTo>
                  <a:cubicBezTo>
                    <a:pt x="81" y="33"/>
                    <a:pt x="81" y="33"/>
                    <a:pt x="81" y="33"/>
                  </a:cubicBezTo>
                  <a:cubicBezTo>
                    <a:pt x="81" y="19"/>
                    <a:pt x="65" y="8"/>
                    <a:pt x="46" y="8"/>
                  </a:cubicBezTo>
                  <a:cubicBezTo>
                    <a:pt x="27" y="8"/>
                    <a:pt x="11" y="19"/>
                    <a:pt x="11" y="33"/>
                  </a:cubicBezTo>
                  <a:cubicBezTo>
                    <a:pt x="11" y="75"/>
                    <a:pt x="11" y="75"/>
                    <a:pt x="11" y="75"/>
                  </a:cubicBezTo>
                  <a:cubicBezTo>
                    <a:pt x="0" y="75"/>
                    <a:pt x="0" y="75"/>
                    <a:pt x="0" y="75"/>
                  </a:cubicBezTo>
                  <a:cubicBezTo>
                    <a:pt x="0" y="33"/>
                    <a:pt x="0" y="33"/>
                    <a:pt x="0" y="33"/>
                  </a:cubicBezTo>
                  <a:cubicBezTo>
                    <a:pt x="0" y="15"/>
                    <a:pt x="21" y="0"/>
                    <a:pt x="46" y="0"/>
                  </a:cubicBezTo>
                  <a:cubicBezTo>
                    <a:pt x="71" y="0"/>
                    <a:pt x="91" y="15"/>
                    <a:pt x="91" y="33"/>
                  </a:cubicBezTo>
                  <a:lnTo>
                    <a:pt x="91" y="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grpSp>
      <p:grpSp>
        <p:nvGrpSpPr>
          <p:cNvPr id="55" name="Group 2">
            <a:extLst>
              <a:ext uri="{FF2B5EF4-FFF2-40B4-BE49-F238E27FC236}">
                <a16:creationId xmlns:a16="http://schemas.microsoft.com/office/drawing/2014/main" id="{D377B262-33AF-44FD-AA28-72145D422ADC}"/>
              </a:ext>
            </a:extLst>
          </p:cNvPr>
          <p:cNvGrpSpPr/>
          <p:nvPr/>
        </p:nvGrpSpPr>
        <p:grpSpPr>
          <a:xfrm>
            <a:off x="6777956" y="2252995"/>
            <a:ext cx="514463" cy="427173"/>
            <a:chOff x="3965790" y="1735873"/>
            <a:chExt cx="537091" cy="445963"/>
          </a:xfrm>
          <a:solidFill>
            <a:schemeClr val="bg1"/>
          </a:solidFill>
        </p:grpSpPr>
        <p:sp>
          <p:nvSpPr>
            <p:cNvPr id="59" name="Freeform 69">
              <a:extLst>
                <a:ext uri="{FF2B5EF4-FFF2-40B4-BE49-F238E27FC236}">
                  <a16:creationId xmlns:a16="http://schemas.microsoft.com/office/drawing/2014/main" id="{F03DCC75-9487-4727-ACB1-FE3705F8CBE6}"/>
                </a:ext>
              </a:extLst>
            </p:cNvPr>
            <p:cNvSpPr>
              <a:spLocks/>
            </p:cNvSpPr>
            <p:nvPr/>
          </p:nvSpPr>
          <p:spPr bwMode="auto">
            <a:xfrm>
              <a:off x="3965790" y="1905226"/>
              <a:ext cx="366125" cy="276610"/>
            </a:xfrm>
            <a:custGeom>
              <a:avLst/>
              <a:gdLst>
                <a:gd name="T0" fmla="*/ 76 w 454"/>
                <a:gd name="T1" fmla="*/ 0 h 343"/>
                <a:gd name="T2" fmla="*/ 0 w 454"/>
                <a:gd name="T3" fmla="*/ 343 h 343"/>
                <a:gd name="T4" fmla="*/ 454 w 454"/>
                <a:gd name="T5" fmla="*/ 343 h 343"/>
                <a:gd name="T6" fmla="*/ 373 w 454"/>
                <a:gd name="T7" fmla="*/ 0 h 343"/>
                <a:gd name="T8" fmla="*/ 76 w 454"/>
                <a:gd name="T9" fmla="*/ 0 h 343"/>
              </a:gdLst>
              <a:ahLst/>
              <a:cxnLst>
                <a:cxn ang="0">
                  <a:pos x="T0" y="T1"/>
                </a:cxn>
                <a:cxn ang="0">
                  <a:pos x="T2" y="T3"/>
                </a:cxn>
                <a:cxn ang="0">
                  <a:pos x="T4" y="T5"/>
                </a:cxn>
                <a:cxn ang="0">
                  <a:pos x="T6" y="T7"/>
                </a:cxn>
                <a:cxn ang="0">
                  <a:pos x="T8" y="T9"/>
                </a:cxn>
              </a:cxnLst>
              <a:rect l="0" t="0" r="r" b="b"/>
              <a:pathLst>
                <a:path w="454" h="343">
                  <a:moveTo>
                    <a:pt x="76" y="0"/>
                  </a:moveTo>
                  <a:lnTo>
                    <a:pt x="0" y="343"/>
                  </a:lnTo>
                  <a:lnTo>
                    <a:pt x="454" y="343"/>
                  </a:lnTo>
                  <a:lnTo>
                    <a:pt x="373" y="0"/>
                  </a:lnTo>
                  <a:lnTo>
                    <a:pt x="7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sp>
          <p:nvSpPr>
            <p:cNvPr id="60" name="Freeform 70">
              <a:extLst>
                <a:ext uri="{FF2B5EF4-FFF2-40B4-BE49-F238E27FC236}">
                  <a16:creationId xmlns:a16="http://schemas.microsoft.com/office/drawing/2014/main" id="{9F45A362-3B26-49F8-B134-ECF2DE9EDFF7}"/>
                </a:ext>
              </a:extLst>
            </p:cNvPr>
            <p:cNvSpPr>
              <a:spLocks/>
            </p:cNvSpPr>
            <p:nvPr/>
          </p:nvSpPr>
          <p:spPr bwMode="auto">
            <a:xfrm>
              <a:off x="4223045" y="1869743"/>
              <a:ext cx="279836" cy="247578"/>
            </a:xfrm>
            <a:custGeom>
              <a:avLst/>
              <a:gdLst>
                <a:gd name="T0" fmla="*/ 137 w 347"/>
                <a:gd name="T1" fmla="*/ 307 h 307"/>
                <a:gd name="T2" fmla="*/ 347 w 347"/>
                <a:gd name="T3" fmla="*/ 307 h 307"/>
                <a:gd name="T4" fmla="*/ 274 w 347"/>
                <a:gd name="T5" fmla="*/ 0 h 307"/>
                <a:gd name="T6" fmla="*/ 5 w 347"/>
                <a:gd name="T7" fmla="*/ 0 h 307"/>
                <a:gd name="T8" fmla="*/ 0 w 347"/>
                <a:gd name="T9" fmla="*/ 26 h 307"/>
                <a:gd name="T10" fmla="*/ 71 w 347"/>
                <a:gd name="T11" fmla="*/ 26 h 307"/>
                <a:gd name="T12" fmla="*/ 137 w 347"/>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347" h="307">
                  <a:moveTo>
                    <a:pt x="137" y="307"/>
                  </a:moveTo>
                  <a:lnTo>
                    <a:pt x="347" y="307"/>
                  </a:lnTo>
                  <a:lnTo>
                    <a:pt x="274" y="0"/>
                  </a:lnTo>
                  <a:lnTo>
                    <a:pt x="5" y="0"/>
                  </a:lnTo>
                  <a:lnTo>
                    <a:pt x="0" y="26"/>
                  </a:lnTo>
                  <a:lnTo>
                    <a:pt x="71" y="26"/>
                  </a:lnTo>
                  <a:lnTo>
                    <a:pt x="137" y="30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sp>
          <p:nvSpPr>
            <p:cNvPr id="61" name="Freeform 71">
              <a:extLst>
                <a:ext uri="{FF2B5EF4-FFF2-40B4-BE49-F238E27FC236}">
                  <a16:creationId xmlns:a16="http://schemas.microsoft.com/office/drawing/2014/main" id="{8FC6B7A4-4A07-4C07-B345-B59677A1032E}"/>
                </a:ext>
              </a:extLst>
            </p:cNvPr>
            <p:cNvSpPr>
              <a:spLocks/>
            </p:cNvSpPr>
            <p:nvPr/>
          </p:nvSpPr>
          <p:spPr bwMode="auto">
            <a:xfrm>
              <a:off x="4055305" y="1777808"/>
              <a:ext cx="173385" cy="142740"/>
            </a:xfrm>
            <a:custGeom>
              <a:avLst/>
              <a:gdLst>
                <a:gd name="T0" fmla="*/ 91 w 91"/>
                <a:gd name="T1" fmla="*/ 75 h 75"/>
                <a:gd name="T2" fmla="*/ 81 w 91"/>
                <a:gd name="T3" fmla="*/ 75 h 75"/>
                <a:gd name="T4" fmla="*/ 81 w 91"/>
                <a:gd name="T5" fmla="*/ 33 h 75"/>
                <a:gd name="T6" fmla="*/ 46 w 91"/>
                <a:gd name="T7" fmla="*/ 7 h 75"/>
                <a:gd name="T8" fmla="*/ 11 w 91"/>
                <a:gd name="T9" fmla="*/ 33 h 75"/>
                <a:gd name="T10" fmla="*/ 11 w 91"/>
                <a:gd name="T11" fmla="*/ 75 h 75"/>
                <a:gd name="T12" fmla="*/ 0 w 91"/>
                <a:gd name="T13" fmla="*/ 75 h 75"/>
                <a:gd name="T14" fmla="*/ 0 w 91"/>
                <a:gd name="T15" fmla="*/ 33 h 75"/>
                <a:gd name="T16" fmla="*/ 46 w 91"/>
                <a:gd name="T17" fmla="*/ 0 h 75"/>
                <a:gd name="T18" fmla="*/ 91 w 91"/>
                <a:gd name="T19" fmla="*/ 33 h 75"/>
                <a:gd name="T20" fmla="*/ 91 w 91"/>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 h="75">
                  <a:moveTo>
                    <a:pt x="91" y="75"/>
                  </a:moveTo>
                  <a:cubicBezTo>
                    <a:pt x="81" y="75"/>
                    <a:pt x="81" y="75"/>
                    <a:pt x="81" y="75"/>
                  </a:cubicBezTo>
                  <a:cubicBezTo>
                    <a:pt x="81" y="33"/>
                    <a:pt x="81" y="33"/>
                    <a:pt x="81" y="33"/>
                  </a:cubicBezTo>
                  <a:cubicBezTo>
                    <a:pt x="81" y="19"/>
                    <a:pt x="65" y="7"/>
                    <a:pt x="46" y="7"/>
                  </a:cubicBezTo>
                  <a:cubicBezTo>
                    <a:pt x="26" y="7"/>
                    <a:pt x="11" y="19"/>
                    <a:pt x="11" y="33"/>
                  </a:cubicBezTo>
                  <a:cubicBezTo>
                    <a:pt x="11" y="75"/>
                    <a:pt x="11" y="75"/>
                    <a:pt x="11" y="75"/>
                  </a:cubicBezTo>
                  <a:cubicBezTo>
                    <a:pt x="0" y="75"/>
                    <a:pt x="0" y="75"/>
                    <a:pt x="0" y="75"/>
                  </a:cubicBezTo>
                  <a:cubicBezTo>
                    <a:pt x="0" y="33"/>
                    <a:pt x="0" y="33"/>
                    <a:pt x="0" y="33"/>
                  </a:cubicBezTo>
                  <a:cubicBezTo>
                    <a:pt x="0" y="15"/>
                    <a:pt x="21" y="0"/>
                    <a:pt x="46" y="0"/>
                  </a:cubicBezTo>
                  <a:cubicBezTo>
                    <a:pt x="71" y="0"/>
                    <a:pt x="91" y="15"/>
                    <a:pt x="91" y="33"/>
                  </a:cubicBezTo>
                  <a:lnTo>
                    <a:pt x="91" y="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sp>
          <p:nvSpPr>
            <p:cNvPr id="66" name="Freeform 72">
              <a:extLst>
                <a:ext uri="{FF2B5EF4-FFF2-40B4-BE49-F238E27FC236}">
                  <a16:creationId xmlns:a16="http://schemas.microsoft.com/office/drawing/2014/main" id="{5FB95D79-262D-489A-9998-D31252E73321}"/>
                </a:ext>
              </a:extLst>
            </p:cNvPr>
            <p:cNvSpPr>
              <a:spLocks/>
            </p:cNvSpPr>
            <p:nvPr/>
          </p:nvSpPr>
          <p:spPr bwMode="auto">
            <a:xfrm>
              <a:off x="4236754" y="1735873"/>
              <a:ext cx="172579" cy="142740"/>
            </a:xfrm>
            <a:custGeom>
              <a:avLst/>
              <a:gdLst>
                <a:gd name="T0" fmla="*/ 91 w 91"/>
                <a:gd name="T1" fmla="*/ 75 h 75"/>
                <a:gd name="T2" fmla="*/ 81 w 91"/>
                <a:gd name="T3" fmla="*/ 75 h 75"/>
                <a:gd name="T4" fmla="*/ 81 w 91"/>
                <a:gd name="T5" fmla="*/ 33 h 75"/>
                <a:gd name="T6" fmla="*/ 46 w 91"/>
                <a:gd name="T7" fmla="*/ 8 h 75"/>
                <a:gd name="T8" fmla="*/ 11 w 91"/>
                <a:gd name="T9" fmla="*/ 33 h 75"/>
                <a:gd name="T10" fmla="*/ 11 w 91"/>
                <a:gd name="T11" fmla="*/ 75 h 75"/>
                <a:gd name="T12" fmla="*/ 0 w 91"/>
                <a:gd name="T13" fmla="*/ 75 h 75"/>
                <a:gd name="T14" fmla="*/ 0 w 91"/>
                <a:gd name="T15" fmla="*/ 33 h 75"/>
                <a:gd name="T16" fmla="*/ 46 w 91"/>
                <a:gd name="T17" fmla="*/ 0 h 75"/>
                <a:gd name="T18" fmla="*/ 91 w 91"/>
                <a:gd name="T19" fmla="*/ 33 h 75"/>
                <a:gd name="T20" fmla="*/ 91 w 91"/>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 h="75">
                  <a:moveTo>
                    <a:pt x="91" y="75"/>
                  </a:moveTo>
                  <a:cubicBezTo>
                    <a:pt x="81" y="75"/>
                    <a:pt x="81" y="75"/>
                    <a:pt x="81" y="75"/>
                  </a:cubicBezTo>
                  <a:cubicBezTo>
                    <a:pt x="81" y="33"/>
                    <a:pt x="81" y="33"/>
                    <a:pt x="81" y="33"/>
                  </a:cubicBezTo>
                  <a:cubicBezTo>
                    <a:pt x="81" y="19"/>
                    <a:pt x="65" y="8"/>
                    <a:pt x="46" y="8"/>
                  </a:cubicBezTo>
                  <a:cubicBezTo>
                    <a:pt x="27" y="8"/>
                    <a:pt x="11" y="19"/>
                    <a:pt x="11" y="33"/>
                  </a:cubicBezTo>
                  <a:cubicBezTo>
                    <a:pt x="11" y="75"/>
                    <a:pt x="11" y="75"/>
                    <a:pt x="11" y="75"/>
                  </a:cubicBezTo>
                  <a:cubicBezTo>
                    <a:pt x="0" y="75"/>
                    <a:pt x="0" y="75"/>
                    <a:pt x="0" y="75"/>
                  </a:cubicBezTo>
                  <a:cubicBezTo>
                    <a:pt x="0" y="33"/>
                    <a:pt x="0" y="33"/>
                    <a:pt x="0" y="33"/>
                  </a:cubicBezTo>
                  <a:cubicBezTo>
                    <a:pt x="0" y="15"/>
                    <a:pt x="21" y="0"/>
                    <a:pt x="46" y="0"/>
                  </a:cubicBezTo>
                  <a:cubicBezTo>
                    <a:pt x="71" y="0"/>
                    <a:pt x="91" y="15"/>
                    <a:pt x="91" y="33"/>
                  </a:cubicBezTo>
                  <a:lnTo>
                    <a:pt x="91" y="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grpSp>
      <p:grpSp>
        <p:nvGrpSpPr>
          <p:cNvPr id="67" name="Group 2">
            <a:extLst>
              <a:ext uri="{FF2B5EF4-FFF2-40B4-BE49-F238E27FC236}">
                <a16:creationId xmlns:a16="http://schemas.microsoft.com/office/drawing/2014/main" id="{D377B262-33AF-44FD-AA28-72145D422ADC}"/>
              </a:ext>
            </a:extLst>
          </p:cNvPr>
          <p:cNvGrpSpPr/>
          <p:nvPr/>
        </p:nvGrpSpPr>
        <p:grpSpPr>
          <a:xfrm>
            <a:off x="6767141" y="3746313"/>
            <a:ext cx="514463" cy="427173"/>
            <a:chOff x="3965790" y="1735873"/>
            <a:chExt cx="537091" cy="445963"/>
          </a:xfrm>
          <a:solidFill>
            <a:schemeClr val="bg1"/>
          </a:solidFill>
        </p:grpSpPr>
        <p:sp>
          <p:nvSpPr>
            <p:cNvPr id="68" name="Freeform 69">
              <a:extLst>
                <a:ext uri="{FF2B5EF4-FFF2-40B4-BE49-F238E27FC236}">
                  <a16:creationId xmlns:a16="http://schemas.microsoft.com/office/drawing/2014/main" id="{F03DCC75-9487-4727-ACB1-FE3705F8CBE6}"/>
                </a:ext>
              </a:extLst>
            </p:cNvPr>
            <p:cNvSpPr>
              <a:spLocks/>
            </p:cNvSpPr>
            <p:nvPr/>
          </p:nvSpPr>
          <p:spPr bwMode="auto">
            <a:xfrm>
              <a:off x="3965790" y="1905226"/>
              <a:ext cx="366125" cy="276610"/>
            </a:xfrm>
            <a:custGeom>
              <a:avLst/>
              <a:gdLst>
                <a:gd name="T0" fmla="*/ 76 w 454"/>
                <a:gd name="T1" fmla="*/ 0 h 343"/>
                <a:gd name="T2" fmla="*/ 0 w 454"/>
                <a:gd name="T3" fmla="*/ 343 h 343"/>
                <a:gd name="T4" fmla="*/ 454 w 454"/>
                <a:gd name="T5" fmla="*/ 343 h 343"/>
                <a:gd name="T6" fmla="*/ 373 w 454"/>
                <a:gd name="T7" fmla="*/ 0 h 343"/>
                <a:gd name="T8" fmla="*/ 76 w 454"/>
                <a:gd name="T9" fmla="*/ 0 h 343"/>
              </a:gdLst>
              <a:ahLst/>
              <a:cxnLst>
                <a:cxn ang="0">
                  <a:pos x="T0" y="T1"/>
                </a:cxn>
                <a:cxn ang="0">
                  <a:pos x="T2" y="T3"/>
                </a:cxn>
                <a:cxn ang="0">
                  <a:pos x="T4" y="T5"/>
                </a:cxn>
                <a:cxn ang="0">
                  <a:pos x="T6" y="T7"/>
                </a:cxn>
                <a:cxn ang="0">
                  <a:pos x="T8" y="T9"/>
                </a:cxn>
              </a:cxnLst>
              <a:rect l="0" t="0" r="r" b="b"/>
              <a:pathLst>
                <a:path w="454" h="343">
                  <a:moveTo>
                    <a:pt x="76" y="0"/>
                  </a:moveTo>
                  <a:lnTo>
                    <a:pt x="0" y="343"/>
                  </a:lnTo>
                  <a:lnTo>
                    <a:pt x="454" y="343"/>
                  </a:lnTo>
                  <a:lnTo>
                    <a:pt x="373" y="0"/>
                  </a:lnTo>
                  <a:lnTo>
                    <a:pt x="7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sp>
          <p:nvSpPr>
            <p:cNvPr id="73" name="Freeform 70">
              <a:extLst>
                <a:ext uri="{FF2B5EF4-FFF2-40B4-BE49-F238E27FC236}">
                  <a16:creationId xmlns:a16="http://schemas.microsoft.com/office/drawing/2014/main" id="{9F45A362-3B26-49F8-B134-ECF2DE9EDFF7}"/>
                </a:ext>
              </a:extLst>
            </p:cNvPr>
            <p:cNvSpPr>
              <a:spLocks/>
            </p:cNvSpPr>
            <p:nvPr/>
          </p:nvSpPr>
          <p:spPr bwMode="auto">
            <a:xfrm>
              <a:off x="4223045" y="1869743"/>
              <a:ext cx="279836" cy="247578"/>
            </a:xfrm>
            <a:custGeom>
              <a:avLst/>
              <a:gdLst>
                <a:gd name="T0" fmla="*/ 137 w 347"/>
                <a:gd name="T1" fmla="*/ 307 h 307"/>
                <a:gd name="T2" fmla="*/ 347 w 347"/>
                <a:gd name="T3" fmla="*/ 307 h 307"/>
                <a:gd name="T4" fmla="*/ 274 w 347"/>
                <a:gd name="T5" fmla="*/ 0 h 307"/>
                <a:gd name="T6" fmla="*/ 5 w 347"/>
                <a:gd name="T7" fmla="*/ 0 h 307"/>
                <a:gd name="T8" fmla="*/ 0 w 347"/>
                <a:gd name="T9" fmla="*/ 26 h 307"/>
                <a:gd name="T10" fmla="*/ 71 w 347"/>
                <a:gd name="T11" fmla="*/ 26 h 307"/>
                <a:gd name="T12" fmla="*/ 137 w 347"/>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347" h="307">
                  <a:moveTo>
                    <a:pt x="137" y="307"/>
                  </a:moveTo>
                  <a:lnTo>
                    <a:pt x="347" y="307"/>
                  </a:lnTo>
                  <a:lnTo>
                    <a:pt x="274" y="0"/>
                  </a:lnTo>
                  <a:lnTo>
                    <a:pt x="5" y="0"/>
                  </a:lnTo>
                  <a:lnTo>
                    <a:pt x="0" y="26"/>
                  </a:lnTo>
                  <a:lnTo>
                    <a:pt x="71" y="26"/>
                  </a:lnTo>
                  <a:lnTo>
                    <a:pt x="137" y="30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sp>
          <p:nvSpPr>
            <p:cNvPr id="74" name="Freeform 71">
              <a:extLst>
                <a:ext uri="{FF2B5EF4-FFF2-40B4-BE49-F238E27FC236}">
                  <a16:creationId xmlns:a16="http://schemas.microsoft.com/office/drawing/2014/main" id="{8FC6B7A4-4A07-4C07-B345-B59677A1032E}"/>
                </a:ext>
              </a:extLst>
            </p:cNvPr>
            <p:cNvSpPr>
              <a:spLocks/>
            </p:cNvSpPr>
            <p:nvPr/>
          </p:nvSpPr>
          <p:spPr bwMode="auto">
            <a:xfrm>
              <a:off x="4055305" y="1777808"/>
              <a:ext cx="173385" cy="142740"/>
            </a:xfrm>
            <a:custGeom>
              <a:avLst/>
              <a:gdLst>
                <a:gd name="T0" fmla="*/ 91 w 91"/>
                <a:gd name="T1" fmla="*/ 75 h 75"/>
                <a:gd name="T2" fmla="*/ 81 w 91"/>
                <a:gd name="T3" fmla="*/ 75 h 75"/>
                <a:gd name="T4" fmla="*/ 81 w 91"/>
                <a:gd name="T5" fmla="*/ 33 h 75"/>
                <a:gd name="T6" fmla="*/ 46 w 91"/>
                <a:gd name="T7" fmla="*/ 7 h 75"/>
                <a:gd name="T8" fmla="*/ 11 w 91"/>
                <a:gd name="T9" fmla="*/ 33 h 75"/>
                <a:gd name="T10" fmla="*/ 11 w 91"/>
                <a:gd name="T11" fmla="*/ 75 h 75"/>
                <a:gd name="T12" fmla="*/ 0 w 91"/>
                <a:gd name="T13" fmla="*/ 75 h 75"/>
                <a:gd name="T14" fmla="*/ 0 w 91"/>
                <a:gd name="T15" fmla="*/ 33 h 75"/>
                <a:gd name="T16" fmla="*/ 46 w 91"/>
                <a:gd name="T17" fmla="*/ 0 h 75"/>
                <a:gd name="T18" fmla="*/ 91 w 91"/>
                <a:gd name="T19" fmla="*/ 33 h 75"/>
                <a:gd name="T20" fmla="*/ 91 w 91"/>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 h="75">
                  <a:moveTo>
                    <a:pt x="91" y="75"/>
                  </a:moveTo>
                  <a:cubicBezTo>
                    <a:pt x="81" y="75"/>
                    <a:pt x="81" y="75"/>
                    <a:pt x="81" y="75"/>
                  </a:cubicBezTo>
                  <a:cubicBezTo>
                    <a:pt x="81" y="33"/>
                    <a:pt x="81" y="33"/>
                    <a:pt x="81" y="33"/>
                  </a:cubicBezTo>
                  <a:cubicBezTo>
                    <a:pt x="81" y="19"/>
                    <a:pt x="65" y="7"/>
                    <a:pt x="46" y="7"/>
                  </a:cubicBezTo>
                  <a:cubicBezTo>
                    <a:pt x="26" y="7"/>
                    <a:pt x="11" y="19"/>
                    <a:pt x="11" y="33"/>
                  </a:cubicBezTo>
                  <a:cubicBezTo>
                    <a:pt x="11" y="75"/>
                    <a:pt x="11" y="75"/>
                    <a:pt x="11" y="75"/>
                  </a:cubicBezTo>
                  <a:cubicBezTo>
                    <a:pt x="0" y="75"/>
                    <a:pt x="0" y="75"/>
                    <a:pt x="0" y="75"/>
                  </a:cubicBezTo>
                  <a:cubicBezTo>
                    <a:pt x="0" y="33"/>
                    <a:pt x="0" y="33"/>
                    <a:pt x="0" y="33"/>
                  </a:cubicBezTo>
                  <a:cubicBezTo>
                    <a:pt x="0" y="15"/>
                    <a:pt x="21" y="0"/>
                    <a:pt x="46" y="0"/>
                  </a:cubicBezTo>
                  <a:cubicBezTo>
                    <a:pt x="71" y="0"/>
                    <a:pt x="91" y="15"/>
                    <a:pt x="91" y="33"/>
                  </a:cubicBezTo>
                  <a:lnTo>
                    <a:pt x="91" y="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sp>
          <p:nvSpPr>
            <p:cNvPr id="75" name="Freeform 72">
              <a:extLst>
                <a:ext uri="{FF2B5EF4-FFF2-40B4-BE49-F238E27FC236}">
                  <a16:creationId xmlns:a16="http://schemas.microsoft.com/office/drawing/2014/main" id="{5FB95D79-262D-489A-9998-D31252E73321}"/>
                </a:ext>
              </a:extLst>
            </p:cNvPr>
            <p:cNvSpPr>
              <a:spLocks/>
            </p:cNvSpPr>
            <p:nvPr/>
          </p:nvSpPr>
          <p:spPr bwMode="auto">
            <a:xfrm>
              <a:off x="4236754" y="1735873"/>
              <a:ext cx="172579" cy="142740"/>
            </a:xfrm>
            <a:custGeom>
              <a:avLst/>
              <a:gdLst>
                <a:gd name="T0" fmla="*/ 91 w 91"/>
                <a:gd name="T1" fmla="*/ 75 h 75"/>
                <a:gd name="T2" fmla="*/ 81 w 91"/>
                <a:gd name="T3" fmla="*/ 75 h 75"/>
                <a:gd name="T4" fmla="*/ 81 w 91"/>
                <a:gd name="T5" fmla="*/ 33 h 75"/>
                <a:gd name="T6" fmla="*/ 46 w 91"/>
                <a:gd name="T7" fmla="*/ 8 h 75"/>
                <a:gd name="T8" fmla="*/ 11 w 91"/>
                <a:gd name="T9" fmla="*/ 33 h 75"/>
                <a:gd name="T10" fmla="*/ 11 w 91"/>
                <a:gd name="T11" fmla="*/ 75 h 75"/>
                <a:gd name="T12" fmla="*/ 0 w 91"/>
                <a:gd name="T13" fmla="*/ 75 h 75"/>
                <a:gd name="T14" fmla="*/ 0 w 91"/>
                <a:gd name="T15" fmla="*/ 33 h 75"/>
                <a:gd name="T16" fmla="*/ 46 w 91"/>
                <a:gd name="T17" fmla="*/ 0 h 75"/>
                <a:gd name="T18" fmla="*/ 91 w 91"/>
                <a:gd name="T19" fmla="*/ 33 h 75"/>
                <a:gd name="T20" fmla="*/ 91 w 91"/>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 h="75">
                  <a:moveTo>
                    <a:pt x="91" y="75"/>
                  </a:moveTo>
                  <a:cubicBezTo>
                    <a:pt x="81" y="75"/>
                    <a:pt x="81" y="75"/>
                    <a:pt x="81" y="75"/>
                  </a:cubicBezTo>
                  <a:cubicBezTo>
                    <a:pt x="81" y="33"/>
                    <a:pt x="81" y="33"/>
                    <a:pt x="81" y="33"/>
                  </a:cubicBezTo>
                  <a:cubicBezTo>
                    <a:pt x="81" y="19"/>
                    <a:pt x="65" y="8"/>
                    <a:pt x="46" y="8"/>
                  </a:cubicBezTo>
                  <a:cubicBezTo>
                    <a:pt x="27" y="8"/>
                    <a:pt x="11" y="19"/>
                    <a:pt x="11" y="33"/>
                  </a:cubicBezTo>
                  <a:cubicBezTo>
                    <a:pt x="11" y="75"/>
                    <a:pt x="11" y="75"/>
                    <a:pt x="11" y="75"/>
                  </a:cubicBezTo>
                  <a:cubicBezTo>
                    <a:pt x="0" y="75"/>
                    <a:pt x="0" y="75"/>
                    <a:pt x="0" y="75"/>
                  </a:cubicBezTo>
                  <a:cubicBezTo>
                    <a:pt x="0" y="33"/>
                    <a:pt x="0" y="33"/>
                    <a:pt x="0" y="33"/>
                  </a:cubicBezTo>
                  <a:cubicBezTo>
                    <a:pt x="0" y="15"/>
                    <a:pt x="21" y="0"/>
                    <a:pt x="46" y="0"/>
                  </a:cubicBezTo>
                  <a:cubicBezTo>
                    <a:pt x="71" y="0"/>
                    <a:pt x="91" y="15"/>
                    <a:pt x="91" y="33"/>
                  </a:cubicBezTo>
                  <a:lnTo>
                    <a:pt x="91" y="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grpSp>
      <p:grpSp>
        <p:nvGrpSpPr>
          <p:cNvPr id="80" name="Group 2">
            <a:extLst>
              <a:ext uri="{FF2B5EF4-FFF2-40B4-BE49-F238E27FC236}">
                <a16:creationId xmlns:a16="http://schemas.microsoft.com/office/drawing/2014/main" id="{D377B262-33AF-44FD-AA28-72145D422ADC}"/>
              </a:ext>
            </a:extLst>
          </p:cNvPr>
          <p:cNvGrpSpPr/>
          <p:nvPr/>
        </p:nvGrpSpPr>
        <p:grpSpPr>
          <a:xfrm>
            <a:off x="6756326" y="5129903"/>
            <a:ext cx="514463" cy="427173"/>
            <a:chOff x="3965790" y="1735873"/>
            <a:chExt cx="537091" cy="445963"/>
          </a:xfrm>
          <a:solidFill>
            <a:schemeClr val="bg1"/>
          </a:solidFill>
        </p:grpSpPr>
        <p:sp>
          <p:nvSpPr>
            <p:cNvPr id="81" name="Freeform 69">
              <a:extLst>
                <a:ext uri="{FF2B5EF4-FFF2-40B4-BE49-F238E27FC236}">
                  <a16:creationId xmlns:a16="http://schemas.microsoft.com/office/drawing/2014/main" id="{F03DCC75-9487-4727-ACB1-FE3705F8CBE6}"/>
                </a:ext>
              </a:extLst>
            </p:cNvPr>
            <p:cNvSpPr>
              <a:spLocks/>
            </p:cNvSpPr>
            <p:nvPr/>
          </p:nvSpPr>
          <p:spPr bwMode="auto">
            <a:xfrm>
              <a:off x="3965790" y="1905226"/>
              <a:ext cx="366125" cy="276610"/>
            </a:xfrm>
            <a:custGeom>
              <a:avLst/>
              <a:gdLst>
                <a:gd name="T0" fmla="*/ 76 w 454"/>
                <a:gd name="T1" fmla="*/ 0 h 343"/>
                <a:gd name="T2" fmla="*/ 0 w 454"/>
                <a:gd name="T3" fmla="*/ 343 h 343"/>
                <a:gd name="T4" fmla="*/ 454 w 454"/>
                <a:gd name="T5" fmla="*/ 343 h 343"/>
                <a:gd name="T6" fmla="*/ 373 w 454"/>
                <a:gd name="T7" fmla="*/ 0 h 343"/>
                <a:gd name="T8" fmla="*/ 76 w 454"/>
                <a:gd name="T9" fmla="*/ 0 h 343"/>
              </a:gdLst>
              <a:ahLst/>
              <a:cxnLst>
                <a:cxn ang="0">
                  <a:pos x="T0" y="T1"/>
                </a:cxn>
                <a:cxn ang="0">
                  <a:pos x="T2" y="T3"/>
                </a:cxn>
                <a:cxn ang="0">
                  <a:pos x="T4" y="T5"/>
                </a:cxn>
                <a:cxn ang="0">
                  <a:pos x="T6" y="T7"/>
                </a:cxn>
                <a:cxn ang="0">
                  <a:pos x="T8" y="T9"/>
                </a:cxn>
              </a:cxnLst>
              <a:rect l="0" t="0" r="r" b="b"/>
              <a:pathLst>
                <a:path w="454" h="343">
                  <a:moveTo>
                    <a:pt x="76" y="0"/>
                  </a:moveTo>
                  <a:lnTo>
                    <a:pt x="0" y="343"/>
                  </a:lnTo>
                  <a:lnTo>
                    <a:pt x="454" y="343"/>
                  </a:lnTo>
                  <a:lnTo>
                    <a:pt x="373" y="0"/>
                  </a:lnTo>
                  <a:lnTo>
                    <a:pt x="76" y="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sp>
          <p:nvSpPr>
            <p:cNvPr id="82" name="Freeform 70">
              <a:extLst>
                <a:ext uri="{FF2B5EF4-FFF2-40B4-BE49-F238E27FC236}">
                  <a16:creationId xmlns:a16="http://schemas.microsoft.com/office/drawing/2014/main" id="{9F45A362-3B26-49F8-B134-ECF2DE9EDFF7}"/>
                </a:ext>
              </a:extLst>
            </p:cNvPr>
            <p:cNvSpPr>
              <a:spLocks/>
            </p:cNvSpPr>
            <p:nvPr/>
          </p:nvSpPr>
          <p:spPr bwMode="auto">
            <a:xfrm>
              <a:off x="4223045" y="1869743"/>
              <a:ext cx="279836" cy="247578"/>
            </a:xfrm>
            <a:custGeom>
              <a:avLst/>
              <a:gdLst>
                <a:gd name="T0" fmla="*/ 137 w 347"/>
                <a:gd name="T1" fmla="*/ 307 h 307"/>
                <a:gd name="T2" fmla="*/ 347 w 347"/>
                <a:gd name="T3" fmla="*/ 307 h 307"/>
                <a:gd name="T4" fmla="*/ 274 w 347"/>
                <a:gd name="T5" fmla="*/ 0 h 307"/>
                <a:gd name="T6" fmla="*/ 5 w 347"/>
                <a:gd name="T7" fmla="*/ 0 h 307"/>
                <a:gd name="T8" fmla="*/ 0 w 347"/>
                <a:gd name="T9" fmla="*/ 26 h 307"/>
                <a:gd name="T10" fmla="*/ 71 w 347"/>
                <a:gd name="T11" fmla="*/ 26 h 307"/>
                <a:gd name="T12" fmla="*/ 137 w 347"/>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347" h="307">
                  <a:moveTo>
                    <a:pt x="137" y="307"/>
                  </a:moveTo>
                  <a:lnTo>
                    <a:pt x="347" y="307"/>
                  </a:lnTo>
                  <a:lnTo>
                    <a:pt x="274" y="0"/>
                  </a:lnTo>
                  <a:lnTo>
                    <a:pt x="5" y="0"/>
                  </a:lnTo>
                  <a:lnTo>
                    <a:pt x="0" y="26"/>
                  </a:lnTo>
                  <a:lnTo>
                    <a:pt x="71" y="26"/>
                  </a:lnTo>
                  <a:lnTo>
                    <a:pt x="137" y="30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sp>
          <p:nvSpPr>
            <p:cNvPr id="83" name="Freeform 71">
              <a:extLst>
                <a:ext uri="{FF2B5EF4-FFF2-40B4-BE49-F238E27FC236}">
                  <a16:creationId xmlns:a16="http://schemas.microsoft.com/office/drawing/2014/main" id="{8FC6B7A4-4A07-4C07-B345-B59677A1032E}"/>
                </a:ext>
              </a:extLst>
            </p:cNvPr>
            <p:cNvSpPr>
              <a:spLocks/>
            </p:cNvSpPr>
            <p:nvPr/>
          </p:nvSpPr>
          <p:spPr bwMode="auto">
            <a:xfrm>
              <a:off x="4055305" y="1777808"/>
              <a:ext cx="173385" cy="142740"/>
            </a:xfrm>
            <a:custGeom>
              <a:avLst/>
              <a:gdLst>
                <a:gd name="T0" fmla="*/ 91 w 91"/>
                <a:gd name="T1" fmla="*/ 75 h 75"/>
                <a:gd name="T2" fmla="*/ 81 w 91"/>
                <a:gd name="T3" fmla="*/ 75 h 75"/>
                <a:gd name="T4" fmla="*/ 81 w 91"/>
                <a:gd name="T5" fmla="*/ 33 h 75"/>
                <a:gd name="T6" fmla="*/ 46 w 91"/>
                <a:gd name="T7" fmla="*/ 7 h 75"/>
                <a:gd name="T8" fmla="*/ 11 w 91"/>
                <a:gd name="T9" fmla="*/ 33 h 75"/>
                <a:gd name="T10" fmla="*/ 11 w 91"/>
                <a:gd name="T11" fmla="*/ 75 h 75"/>
                <a:gd name="T12" fmla="*/ 0 w 91"/>
                <a:gd name="T13" fmla="*/ 75 h 75"/>
                <a:gd name="T14" fmla="*/ 0 w 91"/>
                <a:gd name="T15" fmla="*/ 33 h 75"/>
                <a:gd name="T16" fmla="*/ 46 w 91"/>
                <a:gd name="T17" fmla="*/ 0 h 75"/>
                <a:gd name="T18" fmla="*/ 91 w 91"/>
                <a:gd name="T19" fmla="*/ 33 h 75"/>
                <a:gd name="T20" fmla="*/ 91 w 91"/>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 h="75">
                  <a:moveTo>
                    <a:pt x="91" y="75"/>
                  </a:moveTo>
                  <a:cubicBezTo>
                    <a:pt x="81" y="75"/>
                    <a:pt x="81" y="75"/>
                    <a:pt x="81" y="75"/>
                  </a:cubicBezTo>
                  <a:cubicBezTo>
                    <a:pt x="81" y="33"/>
                    <a:pt x="81" y="33"/>
                    <a:pt x="81" y="33"/>
                  </a:cubicBezTo>
                  <a:cubicBezTo>
                    <a:pt x="81" y="19"/>
                    <a:pt x="65" y="7"/>
                    <a:pt x="46" y="7"/>
                  </a:cubicBezTo>
                  <a:cubicBezTo>
                    <a:pt x="26" y="7"/>
                    <a:pt x="11" y="19"/>
                    <a:pt x="11" y="33"/>
                  </a:cubicBezTo>
                  <a:cubicBezTo>
                    <a:pt x="11" y="75"/>
                    <a:pt x="11" y="75"/>
                    <a:pt x="11" y="75"/>
                  </a:cubicBezTo>
                  <a:cubicBezTo>
                    <a:pt x="0" y="75"/>
                    <a:pt x="0" y="75"/>
                    <a:pt x="0" y="75"/>
                  </a:cubicBezTo>
                  <a:cubicBezTo>
                    <a:pt x="0" y="33"/>
                    <a:pt x="0" y="33"/>
                    <a:pt x="0" y="33"/>
                  </a:cubicBezTo>
                  <a:cubicBezTo>
                    <a:pt x="0" y="15"/>
                    <a:pt x="21" y="0"/>
                    <a:pt x="46" y="0"/>
                  </a:cubicBezTo>
                  <a:cubicBezTo>
                    <a:pt x="71" y="0"/>
                    <a:pt x="91" y="15"/>
                    <a:pt x="91" y="33"/>
                  </a:cubicBezTo>
                  <a:lnTo>
                    <a:pt x="91" y="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sp>
          <p:nvSpPr>
            <p:cNvPr id="84" name="Freeform 72">
              <a:extLst>
                <a:ext uri="{FF2B5EF4-FFF2-40B4-BE49-F238E27FC236}">
                  <a16:creationId xmlns:a16="http://schemas.microsoft.com/office/drawing/2014/main" id="{5FB95D79-262D-489A-9998-D31252E73321}"/>
                </a:ext>
              </a:extLst>
            </p:cNvPr>
            <p:cNvSpPr>
              <a:spLocks/>
            </p:cNvSpPr>
            <p:nvPr/>
          </p:nvSpPr>
          <p:spPr bwMode="auto">
            <a:xfrm>
              <a:off x="4236754" y="1735873"/>
              <a:ext cx="172579" cy="142740"/>
            </a:xfrm>
            <a:custGeom>
              <a:avLst/>
              <a:gdLst>
                <a:gd name="T0" fmla="*/ 91 w 91"/>
                <a:gd name="T1" fmla="*/ 75 h 75"/>
                <a:gd name="T2" fmla="*/ 81 w 91"/>
                <a:gd name="T3" fmla="*/ 75 h 75"/>
                <a:gd name="T4" fmla="*/ 81 w 91"/>
                <a:gd name="T5" fmla="*/ 33 h 75"/>
                <a:gd name="T6" fmla="*/ 46 w 91"/>
                <a:gd name="T7" fmla="*/ 8 h 75"/>
                <a:gd name="T8" fmla="*/ 11 w 91"/>
                <a:gd name="T9" fmla="*/ 33 h 75"/>
                <a:gd name="T10" fmla="*/ 11 w 91"/>
                <a:gd name="T11" fmla="*/ 75 h 75"/>
                <a:gd name="T12" fmla="*/ 0 w 91"/>
                <a:gd name="T13" fmla="*/ 75 h 75"/>
                <a:gd name="T14" fmla="*/ 0 w 91"/>
                <a:gd name="T15" fmla="*/ 33 h 75"/>
                <a:gd name="T16" fmla="*/ 46 w 91"/>
                <a:gd name="T17" fmla="*/ 0 h 75"/>
                <a:gd name="T18" fmla="*/ 91 w 91"/>
                <a:gd name="T19" fmla="*/ 33 h 75"/>
                <a:gd name="T20" fmla="*/ 91 w 91"/>
                <a:gd name="T21" fmla="*/ 75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1" h="75">
                  <a:moveTo>
                    <a:pt x="91" y="75"/>
                  </a:moveTo>
                  <a:cubicBezTo>
                    <a:pt x="81" y="75"/>
                    <a:pt x="81" y="75"/>
                    <a:pt x="81" y="75"/>
                  </a:cubicBezTo>
                  <a:cubicBezTo>
                    <a:pt x="81" y="33"/>
                    <a:pt x="81" y="33"/>
                    <a:pt x="81" y="33"/>
                  </a:cubicBezTo>
                  <a:cubicBezTo>
                    <a:pt x="81" y="19"/>
                    <a:pt x="65" y="8"/>
                    <a:pt x="46" y="8"/>
                  </a:cubicBezTo>
                  <a:cubicBezTo>
                    <a:pt x="27" y="8"/>
                    <a:pt x="11" y="19"/>
                    <a:pt x="11" y="33"/>
                  </a:cubicBezTo>
                  <a:cubicBezTo>
                    <a:pt x="11" y="75"/>
                    <a:pt x="11" y="75"/>
                    <a:pt x="11" y="75"/>
                  </a:cubicBezTo>
                  <a:cubicBezTo>
                    <a:pt x="0" y="75"/>
                    <a:pt x="0" y="75"/>
                    <a:pt x="0" y="75"/>
                  </a:cubicBezTo>
                  <a:cubicBezTo>
                    <a:pt x="0" y="33"/>
                    <a:pt x="0" y="33"/>
                    <a:pt x="0" y="33"/>
                  </a:cubicBezTo>
                  <a:cubicBezTo>
                    <a:pt x="0" y="15"/>
                    <a:pt x="21" y="0"/>
                    <a:pt x="46" y="0"/>
                  </a:cubicBezTo>
                  <a:cubicBezTo>
                    <a:pt x="71" y="0"/>
                    <a:pt x="91" y="15"/>
                    <a:pt x="91" y="33"/>
                  </a:cubicBezTo>
                  <a:lnTo>
                    <a:pt x="91" y="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dirty="0">
                <a:latin typeface="Source Sans Pro" panose="020B0503030403020204" pitchFamily="34" charset="0"/>
              </a:endParaRPr>
            </a:p>
          </p:txBody>
        </p:sp>
      </p:grpSp>
      <p:sp>
        <p:nvSpPr>
          <p:cNvPr id="85" name="Freeform 84"/>
          <p:cNvSpPr/>
          <p:nvPr/>
        </p:nvSpPr>
        <p:spPr>
          <a:xfrm>
            <a:off x="0" y="-38727"/>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85"/>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88"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p:cNvSpPr txBox="1"/>
          <p:nvPr/>
        </p:nvSpPr>
        <p:spPr>
          <a:xfrm rot="16200000">
            <a:off x="11150470" y="5394781"/>
            <a:ext cx="1290738" cy="230832"/>
          </a:xfrm>
          <a:prstGeom prst="rect">
            <a:avLst/>
          </a:prstGeom>
          <a:noFill/>
        </p:spPr>
        <p:txBody>
          <a:bodyPr wrap="none" rtlCol="0">
            <a:spAutoFit/>
          </a:bodyPr>
          <a:lstStyle/>
          <a:p>
            <a:r>
              <a:rPr lang="en-US" sz="900" dirty="0">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92" name="Freeform 91"/>
          <p:cNvSpPr/>
          <p:nvPr/>
        </p:nvSpPr>
        <p:spPr>
          <a:xfrm>
            <a:off x="0" y="-55470"/>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p:cNvSpPr txBox="1"/>
          <p:nvPr/>
        </p:nvSpPr>
        <p:spPr>
          <a:xfrm>
            <a:off x="2559628" y="759983"/>
            <a:ext cx="7023076" cy="923330"/>
          </a:xfrm>
          <a:prstGeom prst="rect">
            <a:avLst/>
          </a:prstGeom>
          <a:noFill/>
        </p:spPr>
        <p:txBody>
          <a:bodyPr wrap="none" rtlCol="0">
            <a:spAutoFit/>
          </a:bodyPr>
          <a:lstStyle/>
          <a:p>
            <a:pPr algn="ctr"/>
            <a:r>
              <a:rPr lang="en-US" sz="5400" dirty="0">
                <a:latin typeface="Caveat" pitchFamily="2" charset="0"/>
                <a:cs typeface="Poppins Medium" panose="00000600000000000000" pitchFamily="2" charset="0"/>
              </a:rPr>
              <a:t>THE MAIN INFO GRAPHIC</a:t>
            </a:r>
            <a:endParaRPr lang="en-US" sz="5400" dirty="0">
              <a:latin typeface="Caveat" pitchFamily="2" charset="0"/>
              <a:cs typeface="Poppins Light" panose="00000400000000000000" pitchFamily="2" charset="0"/>
            </a:endParaRPr>
          </a:p>
        </p:txBody>
      </p:sp>
      <p:grpSp>
        <p:nvGrpSpPr>
          <p:cNvPr id="94" name="Group 93"/>
          <p:cNvGrpSpPr/>
          <p:nvPr/>
        </p:nvGrpSpPr>
        <p:grpSpPr>
          <a:xfrm>
            <a:off x="5254335" y="1763757"/>
            <a:ext cx="1619220" cy="45719"/>
            <a:chOff x="4325881" y="1562407"/>
            <a:chExt cx="1619220" cy="45719"/>
          </a:xfrm>
          <a:solidFill>
            <a:schemeClr val="accent4"/>
          </a:solidFill>
        </p:grpSpPr>
        <p:sp>
          <p:nvSpPr>
            <p:cNvPr id="95" name="Rounded Rectangle 94"/>
            <p:cNvSpPr/>
            <p:nvPr/>
          </p:nvSpPr>
          <p:spPr>
            <a:xfrm>
              <a:off x="4325881" y="1562408"/>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6" name="Rounded Rectangle 95"/>
            <p:cNvSpPr/>
            <p:nvPr/>
          </p:nvSpPr>
          <p:spPr>
            <a:xfrm>
              <a:off x="5177560" y="1562407"/>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3105897026"/>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58ABD81-AC8E-4C4F-A1B4-2DECADFC55C2}"/>
              </a:ext>
            </a:extLst>
          </p:cNvPr>
          <p:cNvGrpSpPr/>
          <p:nvPr/>
        </p:nvGrpSpPr>
        <p:grpSpPr>
          <a:xfrm>
            <a:off x="4492372" y="2215316"/>
            <a:ext cx="3207256" cy="4642684"/>
            <a:chOff x="7134308" y="3433313"/>
            <a:chExt cx="5208423" cy="7539487"/>
          </a:xfrm>
        </p:grpSpPr>
        <p:sp>
          <p:nvSpPr>
            <p:cNvPr id="8" name="Freeform 5">
              <a:extLst>
                <a:ext uri="{FF2B5EF4-FFF2-40B4-BE49-F238E27FC236}">
                  <a16:creationId xmlns:a16="http://schemas.microsoft.com/office/drawing/2014/main" id="{80918FD3-31F0-4723-ADF0-E1F9161C5758}"/>
                </a:ext>
              </a:extLst>
            </p:cNvPr>
            <p:cNvSpPr>
              <a:spLocks/>
            </p:cNvSpPr>
            <p:nvPr/>
          </p:nvSpPr>
          <p:spPr bwMode="auto">
            <a:xfrm>
              <a:off x="9131524" y="4607307"/>
              <a:ext cx="1216791" cy="1905713"/>
            </a:xfrm>
            <a:custGeom>
              <a:avLst/>
              <a:gdLst>
                <a:gd name="T0" fmla="*/ 0 w 253"/>
                <a:gd name="T1" fmla="*/ 2 h 479"/>
                <a:gd name="T2" fmla="*/ 0 w 253"/>
                <a:gd name="T3" fmla="*/ 479 h 479"/>
                <a:gd name="T4" fmla="*/ 253 w 253"/>
                <a:gd name="T5" fmla="*/ 479 h 479"/>
                <a:gd name="T6" fmla="*/ 253 w 253"/>
                <a:gd name="T7" fmla="*/ 54 h 479"/>
                <a:gd name="T8" fmla="*/ 0 w 253"/>
                <a:gd name="T9" fmla="*/ 2 h 479"/>
              </a:gdLst>
              <a:ahLst/>
              <a:cxnLst>
                <a:cxn ang="0">
                  <a:pos x="T0" y="T1"/>
                </a:cxn>
                <a:cxn ang="0">
                  <a:pos x="T2" y="T3"/>
                </a:cxn>
                <a:cxn ang="0">
                  <a:pos x="T4" y="T5"/>
                </a:cxn>
                <a:cxn ang="0">
                  <a:pos x="T6" y="T7"/>
                </a:cxn>
                <a:cxn ang="0">
                  <a:pos x="T8" y="T9"/>
                </a:cxn>
              </a:cxnLst>
              <a:rect l="0" t="0" r="r" b="b"/>
              <a:pathLst>
                <a:path w="253" h="479">
                  <a:moveTo>
                    <a:pt x="0" y="2"/>
                  </a:moveTo>
                  <a:cubicBezTo>
                    <a:pt x="0" y="479"/>
                    <a:pt x="0" y="479"/>
                    <a:pt x="0" y="479"/>
                  </a:cubicBezTo>
                  <a:cubicBezTo>
                    <a:pt x="253" y="479"/>
                    <a:pt x="253" y="479"/>
                    <a:pt x="253" y="479"/>
                  </a:cubicBezTo>
                  <a:cubicBezTo>
                    <a:pt x="253" y="54"/>
                    <a:pt x="253" y="54"/>
                    <a:pt x="253" y="54"/>
                  </a:cubicBezTo>
                  <a:cubicBezTo>
                    <a:pt x="240" y="0"/>
                    <a:pt x="81" y="2"/>
                    <a:pt x="0" y="2"/>
                  </a:cubicBezTo>
                  <a:close/>
                </a:path>
              </a:pathLst>
            </a:custGeom>
            <a:solidFill>
              <a:schemeClr val="accent4">
                <a:lumMod val="75000"/>
              </a:schemeClr>
            </a:solidFill>
            <a:ln>
              <a:noFill/>
            </a:ln>
          </p:spPr>
          <p:txBody>
            <a:bodyPr vert="horz" wrap="square" lIns="146078" tIns="73039" rIns="146078" bIns="73039" numCol="1" anchor="t" anchorCtr="0" compatLnSpc="1">
              <a:prstTxWarp prst="textNoShape">
                <a:avLst/>
              </a:prstTxWarp>
            </a:bodyPr>
            <a:lstStyle/>
            <a:p>
              <a:endParaRPr lang="id-ID" sz="2876" dirty="0">
                <a:latin typeface="Source Sans Pro" panose="020B0503030403020204" pitchFamily="34" charset="0"/>
              </a:endParaRPr>
            </a:p>
          </p:txBody>
        </p:sp>
        <p:sp>
          <p:nvSpPr>
            <p:cNvPr id="9" name="Freeform 6">
              <a:extLst>
                <a:ext uri="{FF2B5EF4-FFF2-40B4-BE49-F238E27FC236}">
                  <a16:creationId xmlns:a16="http://schemas.microsoft.com/office/drawing/2014/main" id="{24780870-7883-479B-AB03-1F1027D23594}"/>
                </a:ext>
              </a:extLst>
            </p:cNvPr>
            <p:cNvSpPr>
              <a:spLocks/>
            </p:cNvSpPr>
            <p:nvPr/>
          </p:nvSpPr>
          <p:spPr bwMode="auto">
            <a:xfrm>
              <a:off x="7134308" y="3433313"/>
              <a:ext cx="3214006" cy="1389341"/>
            </a:xfrm>
            <a:custGeom>
              <a:avLst/>
              <a:gdLst>
                <a:gd name="T0" fmla="*/ 155 w 668"/>
                <a:gd name="T1" fmla="*/ 16 h 349"/>
                <a:gd name="T2" fmla="*/ 171 w 668"/>
                <a:gd name="T3" fmla="*/ 0 h 349"/>
                <a:gd name="T4" fmla="*/ 199 w 668"/>
                <a:gd name="T5" fmla="*/ 29 h 349"/>
                <a:gd name="T6" fmla="*/ 184 w 668"/>
                <a:gd name="T7" fmla="*/ 44 h 349"/>
                <a:gd name="T8" fmla="*/ 415 w 668"/>
                <a:gd name="T9" fmla="*/ 44 h 349"/>
                <a:gd name="T10" fmla="*/ 668 w 668"/>
                <a:gd name="T11" fmla="*/ 349 h 349"/>
                <a:gd name="T12" fmla="*/ 415 w 668"/>
                <a:gd name="T13" fmla="*/ 297 h 349"/>
                <a:gd name="T14" fmla="*/ 184 w 668"/>
                <a:gd name="T15" fmla="*/ 297 h 349"/>
                <a:gd name="T16" fmla="*/ 184 w 668"/>
                <a:gd name="T17" fmla="*/ 297 h 349"/>
                <a:gd name="T18" fmla="*/ 184 w 668"/>
                <a:gd name="T19" fmla="*/ 297 h 349"/>
                <a:gd name="T20" fmla="*/ 199 w 668"/>
                <a:gd name="T21" fmla="*/ 312 h 349"/>
                <a:gd name="T22" fmla="*/ 171 w 668"/>
                <a:gd name="T23" fmla="*/ 341 h 349"/>
                <a:gd name="T24" fmla="*/ 155 w 668"/>
                <a:gd name="T25" fmla="*/ 325 h 349"/>
                <a:gd name="T26" fmla="*/ 0 w 668"/>
                <a:gd name="T27" fmla="*/ 171 h 349"/>
                <a:gd name="T28" fmla="*/ 155 w 668"/>
                <a:gd name="T29" fmla="*/ 16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68" h="349">
                  <a:moveTo>
                    <a:pt x="155" y="16"/>
                  </a:moveTo>
                  <a:cubicBezTo>
                    <a:pt x="171" y="0"/>
                    <a:pt x="171" y="0"/>
                    <a:pt x="171" y="0"/>
                  </a:cubicBezTo>
                  <a:cubicBezTo>
                    <a:pt x="199" y="29"/>
                    <a:pt x="199" y="29"/>
                    <a:pt x="199" y="29"/>
                  </a:cubicBezTo>
                  <a:cubicBezTo>
                    <a:pt x="184" y="44"/>
                    <a:pt x="184" y="44"/>
                    <a:pt x="184" y="44"/>
                  </a:cubicBezTo>
                  <a:cubicBezTo>
                    <a:pt x="415" y="44"/>
                    <a:pt x="415" y="44"/>
                    <a:pt x="415" y="44"/>
                  </a:cubicBezTo>
                  <a:cubicBezTo>
                    <a:pt x="643" y="44"/>
                    <a:pt x="668" y="297"/>
                    <a:pt x="668" y="349"/>
                  </a:cubicBezTo>
                  <a:cubicBezTo>
                    <a:pt x="655" y="295"/>
                    <a:pt x="496" y="297"/>
                    <a:pt x="415" y="297"/>
                  </a:cubicBezTo>
                  <a:cubicBezTo>
                    <a:pt x="184" y="297"/>
                    <a:pt x="184" y="297"/>
                    <a:pt x="184" y="297"/>
                  </a:cubicBezTo>
                  <a:cubicBezTo>
                    <a:pt x="184" y="297"/>
                    <a:pt x="184" y="297"/>
                    <a:pt x="184" y="297"/>
                  </a:cubicBezTo>
                  <a:cubicBezTo>
                    <a:pt x="184" y="297"/>
                    <a:pt x="184" y="297"/>
                    <a:pt x="184" y="297"/>
                  </a:cubicBezTo>
                  <a:cubicBezTo>
                    <a:pt x="199" y="312"/>
                    <a:pt x="199" y="312"/>
                    <a:pt x="199" y="312"/>
                  </a:cubicBezTo>
                  <a:cubicBezTo>
                    <a:pt x="171" y="341"/>
                    <a:pt x="171" y="341"/>
                    <a:pt x="171" y="341"/>
                  </a:cubicBezTo>
                  <a:cubicBezTo>
                    <a:pt x="155" y="325"/>
                    <a:pt x="155" y="325"/>
                    <a:pt x="155" y="325"/>
                  </a:cubicBezTo>
                  <a:cubicBezTo>
                    <a:pt x="0" y="171"/>
                    <a:pt x="0" y="171"/>
                    <a:pt x="0" y="171"/>
                  </a:cubicBezTo>
                  <a:lnTo>
                    <a:pt x="155" y="16"/>
                  </a:lnTo>
                  <a:close/>
                </a:path>
              </a:pathLst>
            </a:custGeom>
            <a:solidFill>
              <a:schemeClr val="accent4"/>
            </a:solidFill>
            <a:ln>
              <a:noFill/>
            </a:ln>
            <a:effectLst>
              <a:outerShdw blurRad="63500" dist="101600" dir="5400000" algn="t" rotWithShape="0">
                <a:prstClr val="black">
                  <a:alpha val="26000"/>
                </a:prstClr>
              </a:outerShdw>
            </a:effectLst>
          </p:spPr>
          <p:txBody>
            <a:bodyPr vert="horz" wrap="square" lIns="146078" tIns="73039" rIns="146078" bIns="73039" numCol="1" anchor="t" anchorCtr="0" compatLnSpc="1">
              <a:prstTxWarp prst="textNoShape">
                <a:avLst/>
              </a:prstTxWarp>
            </a:bodyPr>
            <a:lstStyle/>
            <a:p>
              <a:endParaRPr lang="id-ID" sz="2876" dirty="0">
                <a:latin typeface="Source Sans Pro" panose="020B0503030403020204" pitchFamily="34" charset="0"/>
              </a:endParaRPr>
            </a:p>
          </p:txBody>
        </p:sp>
        <p:sp>
          <p:nvSpPr>
            <p:cNvPr id="10" name="Freeform 7">
              <a:extLst>
                <a:ext uri="{FF2B5EF4-FFF2-40B4-BE49-F238E27FC236}">
                  <a16:creationId xmlns:a16="http://schemas.microsoft.com/office/drawing/2014/main" id="{29B8D8DF-40C9-4CD5-87C9-DC2B03BF69D9}"/>
                </a:ext>
              </a:extLst>
            </p:cNvPr>
            <p:cNvSpPr>
              <a:spLocks/>
            </p:cNvSpPr>
            <p:nvPr/>
          </p:nvSpPr>
          <p:spPr bwMode="auto">
            <a:xfrm>
              <a:off x="9131524" y="6269885"/>
              <a:ext cx="1216791" cy="1884872"/>
            </a:xfrm>
            <a:custGeom>
              <a:avLst/>
              <a:gdLst>
                <a:gd name="T0" fmla="*/ 253 w 253"/>
                <a:gd name="T1" fmla="*/ 474 h 474"/>
                <a:gd name="T2" fmla="*/ 253 w 253"/>
                <a:gd name="T3" fmla="*/ 2 h 474"/>
                <a:gd name="T4" fmla="*/ 0 w 253"/>
                <a:gd name="T5" fmla="*/ 55 h 474"/>
                <a:gd name="T6" fmla="*/ 0 w 253"/>
                <a:gd name="T7" fmla="*/ 474 h 474"/>
                <a:gd name="T8" fmla="*/ 0 w 253"/>
                <a:gd name="T9" fmla="*/ 474 h 474"/>
                <a:gd name="T10" fmla="*/ 253 w 253"/>
                <a:gd name="T11" fmla="*/ 474 h 474"/>
              </a:gdLst>
              <a:ahLst/>
              <a:cxnLst>
                <a:cxn ang="0">
                  <a:pos x="T0" y="T1"/>
                </a:cxn>
                <a:cxn ang="0">
                  <a:pos x="T2" y="T3"/>
                </a:cxn>
                <a:cxn ang="0">
                  <a:pos x="T4" y="T5"/>
                </a:cxn>
                <a:cxn ang="0">
                  <a:pos x="T6" y="T7"/>
                </a:cxn>
                <a:cxn ang="0">
                  <a:pos x="T8" y="T9"/>
                </a:cxn>
                <a:cxn ang="0">
                  <a:pos x="T10" y="T11"/>
                </a:cxn>
              </a:cxnLst>
              <a:rect l="0" t="0" r="r" b="b"/>
              <a:pathLst>
                <a:path w="253" h="474">
                  <a:moveTo>
                    <a:pt x="253" y="474"/>
                  </a:moveTo>
                  <a:cubicBezTo>
                    <a:pt x="253" y="2"/>
                    <a:pt x="253" y="2"/>
                    <a:pt x="253" y="2"/>
                  </a:cubicBezTo>
                  <a:cubicBezTo>
                    <a:pt x="172" y="2"/>
                    <a:pt x="13" y="0"/>
                    <a:pt x="0" y="55"/>
                  </a:cubicBezTo>
                  <a:cubicBezTo>
                    <a:pt x="0" y="474"/>
                    <a:pt x="0" y="474"/>
                    <a:pt x="0" y="474"/>
                  </a:cubicBezTo>
                  <a:cubicBezTo>
                    <a:pt x="0" y="474"/>
                    <a:pt x="0" y="474"/>
                    <a:pt x="0" y="474"/>
                  </a:cubicBezTo>
                  <a:cubicBezTo>
                    <a:pt x="253" y="474"/>
                    <a:pt x="253" y="474"/>
                    <a:pt x="253" y="474"/>
                  </a:cubicBezTo>
                  <a:close/>
                </a:path>
              </a:pathLst>
            </a:custGeom>
            <a:solidFill>
              <a:schemeClr val="accent3">
                <a:lumMod val="75000"/>
              </a:schemeClr>
            </a:solidFill>
            <a:ln>
              <a:noFill/>
            </a:ln>
          </p:spPr>
          <p:txBody>
            <a:bodyPr vert="horz" wrap="square" lIns="146078" tIns="73039" rIns="146078" bIns="73039" numCol="1" anchor="t" anchorCtr="0" compatLnSpc="1">
              <a:prstTxWarp prst="textNoShape">
                <a:avLst/>
              </a:prstTxWarp>
            </a:bodyPr>
            <a:lstStyle/>
            <a:p>
              <a:endParaRPr lang="id-ID" sz="2876" dirty="0">
                <a:latin typeface="Source Sans Pro" panose="020B0503030403020204" pitchFamily="34" charset="0"/>
              </a:endParaRPr>
            </a:p>
          </p:txBody>
        </p:sp>
        <p:sp>
          <p:nvSpPr>
            <p:cNvPr id="11" name="Freeform 8">
              <a:extLst>
                <a:ext uri="{FF2B5EF4-FFF2-40B4-BE49-F238E27FC236}">
                  <a16:creationId xmlns:a16="http://schemas.microsoft.com/office/drawing/2014/main" id="{D04F9F00-A15D-4D88-9AE0-4E4FBBB0EAFF}"/>
                </a:ext>
              </a:extLst>
            </p:cNvPr>
            <p:cNvSpPr>
              <a:spLocks/>
            </p:cNvSpPr>
            <p:nvPr/>
          </p:nvSpPr>
          <p:spPr bwMode="auto">
            <a:xfrm>
              <a:off x="9131523" y="5100521"/>
              <a:ext cx="3211208" cy="1389341"/>
            </a:xfrm>
            <a:custGeom>
              <a:avLst/>
              <a:gdLst>
                <a:gd name="T0" fmla="*/ 513 w 668"/>
                <a:gd name="T1" fmla="*/ 15 h 349"/>
                <a:gd name="T2" fmla="*/ 497 w 668"/>
                <a:gd name="T3" fmla="*/ 0 h 349"/>
                <a:gd name="T4" fmla="*/ 468 w 668"/>
                <a:gd name="T5" fmla="*/ 28 h 349"/>
                <a:gd name="T6" fmla="*/ 484 w 668"/>
                <a:gd name="T7" fmla="*/ 44 h 349"/>
                <a:gd name="T8" fmla="*/ 253 w 668"/>
                <a:gd name="T9" fmla="*/ 44 h 349"/>
                <a:gd name="T10" fmla="*/ 0 w 668"/>
                <a:gd name="T11" fmla="*/ 349 h 349"/>
                <a:gd name="T12" fmla="*/ 253 w 668"/>
                <a:gd name="T13" fmla="*/ 296 h 349"/>
                <a:gd name="T14" fmla="*/ 484 w 668"/>
                <a:gd name="T15" fmla="*/ 296 h 349"/>
                <a:gd name="T16" fmla="*/ 484 w 668"/>
                <a:gd name="T17" fmla="*/ 296 h 349"/>
                <a:gd name="T18" fmla="*/ 484 w 668"/>
                <a:gd name="T19" fmla="*/ 296 h 349"/>
                <a:gd name="T20" fmla="*/ 468 w 668"/>
                <a:gd name="T21" fmla="*/ 312 h 349"/>
                <a:gd name="T22" fmla="*/ 497 w 668"/>
                <a:gd name="T23" fmla="*/ 340 h 349"/>
                <a:gd name="T24" fmla="*/ 513 w 668"/>
                <a:gd name="T25" fmla="*/ 325 h 349"/>
                <a:gd name="T26" fmla="*/ 668 w 668"/>
                <a:gd name="T27" fmla="*/ 170 h 349"/>
                <a:gd name="T28" fmla="*/ 513 w 668"/>
                <a:gd name="T29" fmla="*/ 15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68" h="349">
                  <a:moveTo>
                    <a:pt x="513" y="15"/>
                  </a:moveTo>
                  <a:cubicBezTo>
                    <a:pt x="497" y="0"/>
                    <a:pt x="497" y="0"/>
                    <a:pt x="497" y="0"/>
                  </a:cubicBezTo>
                  <a:cubicBezTo>
                    <a:pt x="468" y="28"/>
                    <a:pt x="468" y="28"/>
                    <a:pt x="468" y="28"/>
                  </a:cubicBezTo>
                  <a:cubicBezTo>
                    <a:pt x="484" y="44"/>
                    <a:pt x="484" y="44"/>
                    <a:pt x="484" y="44"/>
                  </a:cubicBezTo>
                  <a:cubicBezTo>
                    <a:pt x="253" y="44"/>
                    <a:pt x="253" y="44"/>
                    <a:pt x="253" y="44"/>
                  </a:cubicBezTo>
                  <a:cubicBezTo>
                    <a:pt x="25" y="44"/>
                    <a:pt x="0" y="296"/>
                    <a:pt x="0" y="349"/>
                  </a:cubicBezTo>
                  <a:cubicBezTo>
                    <a:pt x="13" y="294"/>
                    <a:pt x="172" y="296"/>
                    <a:pt x="253" y="296"/>
                  </a:cubicBezTo>
                  <a:cubicBezTo>
                    <a:pt x="484" y="296"/>
                    <a:pt x="484" y="296"/>
                    <a:pt x="484" y="296"/>
                  </a:cubicBezTo>
                  <a:cubicBezTo>
                    <a:pt x="484" y="296"/>
                    <a:pt x="484" y="296"/>
                    <a:pt x="484" y="296"/>
                  </a:cubicBezTo>
                  <a:cubicBezTo>
                    <a:pt x="484" y="296"/>
                    <a:pt x="484" y="296"/>
                    <a:pt x="484" y="296"/>
                  </a:cubicBezTo>
                  <a:cubicBezTo>
                    <a:pt x="468" y="312"/>
                    <a:pt x="468" y="312"/>
                    <a:pt x="468" y="312"/>
                  </a:cubicBezTo>
                  <a:cubicBezTo>
                    <a:pt x="497" y="340"/>
                    <a:pt x="497" y="340"/>
                    <a:pt x="497" y="340"/>
                  </a:cubicBezTo>
                  <a:cubicBezTo>
                    <a:pt x="513" y="325"/>
                    <a:pt x="513" y="325"/>
                    <a:pt x="513" y="325"/>
                  </a:cubicBezTo>
                  <a:cubicBezTo>
                    <a:pt x="668" y="170"/>
                    <a:pt x="668" y="170"/>
                    <a:pt x="668" y="170"/>
                  </a:cubicBezTo>
                  <a:lnTo>
                    <a:pt x="513" y="15"/>
                  </a:lnTo>
                  <a:close/>
                </a:path>
              </a:pathLst>
            </a:custGeom>
            <a:solidFill>
              <a:schemeClr val="accent3"/>
            </a:solidFill>
            <a:ln>
              <a:noFill/>
            </a:ln>
            <a:effectLst>
              <a:outerShdw blurRad="63500" dist="101600" dir="5400000" algn="t" rotWithShape="0">
                <a:prstClr val="black">
                  <a:alpha val="26000"/>
                </a:prstClr>
              </a:outerShdw>
            </a:effectLst>
          </p:spPr>
          <p:txBody>
            <a:bodyPr vert="horz" wrap="square" lIns="146078" tIns="73039" rIns="146078" bIns="73039" numCol="1" anchor="t" anchorCtr="0" compatLnSpc="1">
              <a:prstTxWarp prst="textNoShape">
                <a:avLst/>
              </a:prstTxWarp>
            </a:bodyPr>
            <a:lstStyle/>
            <a:p>
              <a:endParaRPr lang="id-ID" sz="2876" dirty="0">
                <a:latin typeface="Source Sans Pro" panose="020B0503030403020204" pitchFamily="34" charset="0"/>
              </a:endParaRPr>
            </a:p>
          </p:txBody>
        </p:sp>
        <p:sp>
          <p:nvSpPr>
            <p:cNvPr id="12" name="Freeform 9">
              <a:extLst>
                <a:ext uri="{FF2B5EF4-FFF2-40B4-BE49-F238E27FC236}">
                  <a16:creationId xmlns:a16="http://schemas.microsoft.com/office/drawing/2014/main" id="{FD8FB2B4-F7C6-48D4-B8AC-D1624D805C0F}"/>
                </a:ext>
              </a:extLst>
            </p:cNvPr>
            <p:cNvSpPr>
              <a:spLocks/>
            </p:cNvSpPr>
            <p:nvPr/>
          </p:nvSpPr>
          <p:spPr bwMode="auto">
            <a:xfrm>
              <a:off x="9131524" y="7937093"/>
              <a:ext cx="1216791" cy="1850139"/>
            </a:xfrm>
            <a:custGeom>
              <a:avLst/>
              <a:gdLst>
                <a:gd name="T0" fmla="*/ 0 w 253"/>
                <a:gd name="T1" fmla="*/ 2 h 465"/>
                <a:gd name="T2" fmla="*/ 0 w 253"/>
                <a:gd name="T3" fmla="*/ 465 h 465"/>
                <a:gd name="T4" fmla="*/ 3 w 253"/>
                <a:gd name="T5" fmla="*/ 462 h 465"/>
                <a:gd name="T6" fmla="*/ 250 w 253"/>
                <a:gd name="T7" fmla="*/ 462 h 465"/>
                <a:gd name="T8" fmla="*/ 253 w 253"/>
                <a:gd name="T9" fmla="*/ 465 h 465"/>
                <a:gd name="T10" fmla="*/ 253 w 253"/>
                <a:gd name="T11" fmla="*/ 55 h 465"/>
                <a:gd name="T12" fmla="*/ 0 w 253"/>
                <a:gd name="T13" fmla="*/ 2 h 465"/>
              </a:gdLst>
              <a:ahLst/>
              <a:cxnLst>
                <a:cxn ang="0">
                  <a:pos x="T0" y="T1"/>
                </a:cxn>
                <a:cxn ang="0">
                  <a:pos x="T2" y="T3"/>
                </a:cxn>
                <a:cxn ang="0">
                  <a:pos x="T4" y="T5"/>
                </a:cxn>
                <a:cxn ang="0">
                  <a:pos x="T6" y="T7"/>
                </a:cxn>
                <a:cxn ang="0">
                  <a:pos x="T8" y="T9"/>
                </a:cxn>
                <a:cxn ang="0">
                  <a:pos x="T10" y="T11"/>
                </a:cxn>
                <a:cxn ang="0">
                  <a:pos x="T12" y="T13"/>
                </a:cxn>
              </a:cxnLst>
              <a:rect l="0" t="0" r="r" b="b"/>
              <a:pathLst>
                <a:path w="253" h="465">
                  <a:moveTo>
                    <a:pt x="0" y="2"/>
                  </a:moveTo>
                  <a:cubicBezTo>
                    <a:pt x="0" y="465"/>
                    <a:pt x="0" y="465"/>
                    <a:pt x="0" y="465"/>
                  </a:cubicBezTo>
                  <a:cubicBezTo>
                    <a:pt x="3" y="462"/>
                    <a:pt x="3" y="462"/>
                    <a:pt x="3" y="462"/>
                  </a:cubicBezTo>
                  <a:cubicBezTo>
                    <a:pt x="250" y="462"/>
                    <a:pt x="250" y="462"/>
                    <a:pt x="250" y="462"/>
                  </a:cubicBezTo>
                  <a:cubicBezTo>
                    <a:pt x="253" y="465"/>
                    <a:pt x="253" y="465"/>
                    <a:pt x="253" y="465"/>
                  </a:cubicBezTo>
                  <a:cubicBezTo>
                    <a:pt x="253" y="55"/>
                    <a:pt x="253" y="55"/>
                    <a:pt x="253" y="55"/>
                  </a:cubicBezTo>
                  <a:cubicBezTo>
                    <a:pt x="240" y="0"/>
                    <a:pt x="81" y="2"/>
                    <a:pt x="0" y="2"/>
                  </a:cubicBezTo>
                  <a:close/>
                </a:path>
              </a:pathLst>
            </a:custGeom>
            <a:solidFill>
              <a:schemeClr val="accent2">
                <a:lumMod val="75000"/>
              </a:schemeClr>
            </a:solidFill>
            <a:ln>
              <a:noFill/>
            </a:ln>
          </p:spPr>
          <p:txBody>
            <a:bodyPr vert="horz" wrap="square" lIns="146078" tIns="73039" rIns="146078" bIns="73039" numCol="1" anchor="t" anchorCtr="0" compatLnSpc="1">
              <a:prstTxWarp prst="textNoShape">
                <a:avLst/>
              </a:prstTxWarp>
            </a:bodyPr>
            <a:lstStyle/>
            <a:p>
              <a:endParaRPr lang="id-ID" sz="2876" dirty="0">
                <a:latin typeface="Source Sans Pro" panose="020B0503030403020204" pitchFamily="34" charset="0"/>
              </a:endParaRPr>
            </a:p>
          </p:txBody>
        </p:sp>
        <p:sp>
          <p:nvSpPr>
            <p:cNvPr id="13" name="Freeform 10">
              <a:extLst>
                <a:ext uri="{FF2B5EF4-FFF2-40B4-BE49-F238E27FC236}">
                  <a16:creationId xmlns:a16="http://schemas.microsoft.com/office/drawing/2014/main" id="{47B6F054-4484-4718-B5C3-3D3EAE702F39}"/>
                </a:ext>
              </a:extLst>
            </p:cNvPr>
            <p:cNvSpPr>
              <a:spLocks/>
            </p:cNvSpPr>
            <p:nvPr/>
          </p:nvSpPr>
          <p:spPr bwMode="auto">
            <a:xfrm>
              <a:off x="7134308" y="6767731"/>
              <a:ext cx="3214006" cy="1387025"/>
            </a:xfrm>
            <a:custGeom>
              <a:avLst/>
              <a:gdLst>
                <a:gd name="T0" fmla="*/ 155 w 668"/>
                <a:gd name="T1" fmla="*/ 15 h 349"/>
                <a:gd name="T2" fmla="*/ 171 w 668"/>
                <a:gd name="T3" fmla="*/ 0 h 349"/>
                <a:gd name="T4" fmla="*/ 200 w 668"/>
                <a:gd name="T5" fmla="*/ 28 h 349"/>
                <a:gd name="T6" fmla="*/ 184 w 668"/>
                <a:gd name="T7" fmla="*/ 44 h 349"/>
                <a:gd name="T8" fmla="*/ 415 w 668"/>
                <a:gd name="T9" fmla="*/ 44 h 349"/>
                <a:gd name="T10" fmla="*/ 668 w 668"/>
                <a:gd name="T11" fmla="*/ 349 h 349"/>
                <a:gd name="T12" fmla="*/ 415 w 668"/>
                <a:gd name="T13" fmla="*/ 296 h 349"/>
                <a:gd name="T14" fmla="*/ 184 w 668"/>
                <a:gd name="T15" fmla="*/ 296 h 349"/>
                <a:gd name="T16" fmla="*/ 184 w 668"/>
                <a:gd name="T17" fmla="*/ 296 h 349"/>
                <a:gd name="T18" fmla="*/ 184 w 668"/>
                <a:gd name="T19" fmla="*/ 296 h 349"/>
                <a:gd name="T20" fmla="*/ 200 w 668"/>
                <a:gd name="T21" fmla="*/ 312 h 349"/>
                <a:gd name="T22" fmla="*/ 171 w 668"/>
                <a:gd name="T23" fmla="*/ 340 h 349"/>
                <a:gd name="T24" fmla="*/ 155 w 668"/>
                <a:gd name="T25" fmla="*/ 325 h 349"/>
                <a:gd name="T26" fmla="*/ 0 w 668"/>
                <a:gd name="T27" fmla="*/ 170 h 349"/>
                <a:gd name="T28" fmla="*/ 155 w 668"/>
                <a:gd name="T29" fmla="*/ 15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68" h="349">
                  <a:moveTo>
                    <a:pt x="155" y="15"/>
                  </a:moveTo>
                  <a:cubicBezTo>
                    <a:pt x="171" y="0"/>
                    <a:pt x="171" y="0"/>
                    <a:pt x="171" y="0"/>
                  </a:cubicBezTo>
                  <a:cubicBezTo>
                    <a:pt x="200" y="28"/>
                    <a:pt x="200" y="28"/>
                    <a:pt x="200" y="28"/>
                  </a:cubicBezTo>
                  <a:cubicBezTo>
                    <a:pt x="184" y="44"/>
                    <a:pt x="184" y="44"/>
                    <a:pt x="184" y="44"/>
                  </a:cubicBezTo>
                  <a:cubicBezTo>
                    <a:pt x="415" y="44"/>
                    <a:pt x="415" y="44"/>
                    <a:pt x="415" y="44"/>
                  </a:cubicBezTo>
                  <a:cubicBezTo>
                    <a:pt x="643" y="44"/>
                    <a:pt x="668" y="296"/>
                    <a:pt x="668" y="349"/>
                  </a:cubicBezTo>
                  <a:cubicBezTo>
                    <a:pt x="655" y="294"/>
                    <a:pt x="496" y="296"/>
                    <a:pt x="415" y="296"/>
                  </a:cubicBezTo>
                  <a:cubicBezTo>
                    <a:pt x="184" y="296"/>
                    <a:pt x="184" y="296"/>
                    <a:pt x="184" y="296"/>
                  </a:cubicBezTo>
                  <a:cubicBezTo>
                    <a:pt x="184" y="296"/>
                    <a:pt x="184" y="296"/>
                    <a:pt x="184" y="296"/>
                  </a:cubicBezTo>
                  <a:cubicBezTo>
                    <a:pt x="184" y="296"/>
                    <a:pt x="184" y="296"/>
                    <a:pt x="184" y="296"/>
                  </a:cubicBezTo>
                  <a:cubicBezTo>
                    <a:pt x="200" y="312"/>
                    <a:pt x="200" y="312"/>
                    <a:pt x="200" y="312"/>
                  </a:cubicBezTo>
                  <a:cubicBezTo>
                    <a:pt x="171" y="340"/>
                    <a:pt x="171" y="340"/>
                    <a:pt x="171" y="340"/>
                  </a:cubicBezTo>
                  <a:cubicBezTo>
                    <a:pt x="155" y="325"/>
                    <a:pt x="155" y="325"/>
                    <a:pt x="155" y="325"/>
                  </a:cubicBezTo>
                  <a:cubicBezTo>
                    <a:pt x="0" y="170"/>
                    <a:pt x="0" y="170"/>
                    <a:pt x="0" y="170"/>
                  </a:cubicBezTo>
                  <a:lnTo>
                    <a:pt x="155" y="15"/>
                  </a:lnTo>
                  <a:close/>
                </a:path>
              </a:pathLst>
            </a:custGeom>
            <a:solidFill>
              <a:schemeClr val="accent2"/>
            </a:solidFill>
            <a:ln>
              <a:noFill/>
            </a:ln>
            <a:effectLst>
              <a:outerShdw blurRad="63500" dist="101600" dir="5400000" algn="t" rotWithShape="0">
                <a:prstClr val="black">
                  <a:alpha val="26000"/>
                </a:prstClr>
              </a:outerShdw>
            </a:effectLst>
          </p:spPr>
          <p:txBody>
            <a:bodyPr vert="horz" wrap="square" lIns="146078" tIns="73039" rIns="146078" bIns="73039" numCol="1" anchor="t" anchorCtr="0" compatLnSpc="1">
              <a:prstTxWarp prst="textNoShape">
                <a:avLst/>
              </a:prstTxWarp>
            </a:bodyPr>
            <a:lstStyle/>
            <a:p>
              <a:endParaRPr lang="id-ID" sz="2876" dirty="0">
                <a:latin typeface="Source Sans Pro" panose="020B0503030403020204" pitchFamily="34" charset="0"/>
              </a:endParaRPr>
            </a:p>
          </p:txBody>
        </p:sp>
        <p:sp>
          <p:nvSpPr>
            <p:cNvPr id="14" name="Freeform 11">
              <a:extLst>
                <a:ext uri="{FF2B5EF4-FFF2-40B4-BE49-F238E27FC236}">
                  <a16:creationId xmlns:a16="http://schemas.microsoft.com/office/drawing/2014/main" id="{203FA549-9B8A-49A1-9F0A-0D33213DBA60}"/>
                </a:ext>
              </a:extLst>
            </p:cNvPr>
            <p:cNvSpPr>
              <a:spLocks/>
            </p:cNvSpPr>
            <p:nvPr/>
          </p:nvSpPr>
          <p:spPr bwMode="auto">
            <a:xfrm>
              <a:off x="9131524" y="9588091"/>
              <a:ext cx="1216791" cy="1384709"/>
            </a:xfrm>
            <a:custGeom>
              <a:avLst/>
              <a:gdLst>
                <a:gd name="T0" fmla="*/ 0 w 253"/>
                <a:gd name="T1" fmla="*/ 54 h 348"/>
                <a:gd name="T2" fmla="*/ 0 w 253"/>
                <a:gd name="T3" fmla="*/ 348 h 348"/>
                <a:gd name="T4" fmla="*/ 253 w 253"/>
                <a:gd name="T5" fmla="*/ 348 h 348"/>
                <a:gd name="T6" fmla="*/ 253 w 253"/>
                <a:gd name="T7" fmla="*/ 2 h 348"/>
                <a:gd name="T8" fmla="*/ 0 w 253"/>
                <a:gd name="T9" fmla="*/ 54 h 348"/>
              </a:gdLst>
              <a:ahLst/>
              <a:cxnLst>
                <a:cxn ang="0">
                  <a:pos x="T0" y="T1"/>
                </a:cxn>
                <a:cxn ang="0">
                  <a:pos x="T2" y="T3"/>
                </a:cxn>
                <a:cxn ang="0">
                  <a:pos x="T4" y="T5"/>
                </a:cxn>
                <a:cxn ang="0">
                  <a:pos x="T6" y="T7"/>
                </a:cxn>
                <a:cxn ang="0">
                  <a:pos x="T8" y="T9"/>
                </a:cxn>
              </a:cxnLst>
              <a:rect l="0" t="0" r="r" b="b"/>
              <a:pathLst>
                <a:path w="253" h="348">
                  <a:moveTo>
                    <a:pt x="0" y="54"/>
                  </a:moveTo>
                  <a:cubicBezTo>
                    <a:pt x="0" y="348"/>
                    <a:pt x="0" y="348"/>
                    <a:pt x="0" y="348"/>
                  </a:cubicBezTo>
                  <a:cubicBezTo>
                    <a:pt x="253" y="348"/>
                    <a:pt x="253" y="348"/>
                    <a:pt x="253" y="348"/>
                  </a:cubicBezTo>
                  <a:cubicBezTo>
                    <a:pt x="253" y="2"/>
                    <a:pt x="253" y="2"/>
                    <a:pt x="253" y="2"/>
                  </a:cubicBezTo>
                  <a:cubicBezTo>
                    <a:pt x="172" y="2"/>
                    <a:pt x="13" y="0"/>
                    <a:pt x="0" y="54"/>
                  </a:cubicBezTo>
                  <a:close/>
                </a:path>
              </a:pathLst>
            </a:custGeom>
            <a:solidFill>
              <a:schemeClr val="accent3">
                <a:lumMod val="75000"/>
              </a:schemeClr>
            </a:solidFill>
            <a:ln>
              <a:noFill/>
            </a:ln>
          </p:spPr>
          <p:txBody>
            <a:bodyPr vert="horz" wrap="square" lIns="146078" tIns="73039" rIns="146078" bIns="73039" numCol="1" anchor="t" anchorCtr="0" compatLnSpc="1">
              <a:prstTxWarp prst="textNoShape">
                <a:avLst/>
              </a:prstTxWarp>
            </a:bodyPr>
            <a:lstStyle/>
            <a:p>
              <a:endParaRPr lang="id-ID" sz="2876" dirty="0">
                <a:latin typeface="Source Sans Pro" panose="020B0503030403020204" pitchFamily="34" charset="0"/>
              </a:endParaRPr>
            </a:p>
          </p:txBody>
        </p:sp>
        <p:sp>
          <p:nvSpPr>
            <p:cNvPr id="15" name="Freeform 12">
              <a:extLst>
                <a:ext uri="{FF2B5EF4-FFF2-40B4-BE49-F238E27FC236}">
                  <a16:creationId xmlns:a16="http://schemas.microsoft.com/office/drawing/2014/main" id="{5088401D-BD08-49A3-B1DA-AF4902454CAD}"/>
                </a:ext>
              </a:extLst>
            </p:cNvPr>
            <p:cNvSpPr>
              <a:spLocks/>
            </p:cNvSpPr>
            <p:nvPr/>
          </p:nvSpPr>
          <p:spPr bwMode="auto">
            <a:xfrm>
              <a:off x="9131523" y="8432885"/>
              <a:ext cx="3211208" cy="1389341"/>
            </a:xfrm>
            <a:custGeom>
              <a:avLst/>
              <a:gdLst>
                <a:gd name="T0" fmla="*/ 513 w 668"/>
                <a:gd name="T1" fmla="*/ 16 h 349"/>
                <a:gd name="T2" fmla="*/ 497 w 668"/>
                <a:gd name="T3" fmla="*/ 0 h 349"/>
                <a:gd name="T4" fmla="*/ 468 w 668"/>
                <a:gd name="T5" fmla="*/ 29 h 349"/>
                <a:gd name="T6" fmla="*/ 484 w 668"/>
                <a:gd name="T7" fmla="*/ 44 h 349"/>
                <a:gd name="T8" fmla="*/ 253 w 668"/>
                <a:gd name="T9" fmla="*/ 44 h 349"/>
                <a:gd name="T10" fmla="*/ 0 w 668"/>
                <a:gd name="T11" fmla="*/ 349 h 349"/>
                <a:gd name="T12" fmla="*/ 253 w 668"/>
                <a:gd name="T13" fmla="*/ 297 h 349"/>
                <a:gd name="T14" fmla="*/ 484 w 668"/>
                <a:gd name="T15" fmla="*/ 297 h 349"/>
                <a:gd name="T16" fmla="*/ 484 w 668"/>
                <a:gd name="T17" fmla="*/ 297 h 349"/>
                <a:gd name="T18" fmla="*/ 484 w 668"/>
                <a:gd name="T19" fmla="*/ 297 h 349"/>
                <a:gd name="T20" fmla="*/ 468 w 668"/>
                <a:gd name="T21" fmla="*/ 312 h 349"/>
                <a:gd name="T22" fmla="*/ 497 w 668"/>
                <a:gd name="T23" fmla="*/ 341 h 349"/>
                <a:gd name="T24" fmla="*/ 513 w 668"/>
                <a:gd name="T25" fmla="*/ 325 h 349"/>
                <a:gd name="T26" fmla="*/ 668 w 668"/>
                <a:gd name="T27" fmla="*/ 171 h 349"/>
                <a:gd name="T28" fmla="*/ 513 w 668"/>
                <a:gd name="T29" fmla="*/ 16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68" h="349">
                  <a:moveTo>
                    <a:pt x="513" y="16"/>
                  </a:moveTo>
                  <a:cubicBezTo>
                    <a:pt x="497" y="0"/>
                    <a:pt x="497" y="0"/>
                    <a:pt x="497" y="0"/>
                  </a:cubicBezTo>
                  <a:cubicBezTo>
                    <a:pt x="468" y="29"/>
                    <a:pt x="468" y="29"/>
                    <a:pt x="468" y="29"/>
                  </a:cubicBezTo>
                  <a:cubicBezTo>
                    <a:pt x="484" y="44"/>
                    <a:pt x="484" y="44"/>
                    <a:pt x="484" y="44"/>
                  </a:cubicBezTo>
                  <a:cubicBezTo>
                    <a:pt x="253" y="44"/>
                    <a:pt x="253" y="44"/>
                    <a:pt x="253" y="44"/>
                  </a:cubicBezTo>
                  <a:cubicBezTo>
                    <a:pt x="25" y="44"/>
                    <a:pt x="0" y="297"/>
                    <a:pt x="0" y="349"/>
                  </a:cubicBezTo>
                  <a:cubicBezTo>
                    <a:pt x="13" y="295"/>
                    <a:pt x="172" y="297"/>
                    <a:pt x="253" y="297"/>
                  </a:cubicBezTo>
                  <a:cubicBezTo>
                    <a:pt x="484" y="297"/>
                    <a:pt x="484" y="297"/>
                    <a:pt x="484" y="297"/>
                  </a:cubicBezTo>
                  <a:cubicBezTo>
                    <a:pt x="484" y="297"/>
                    <a:pt x="484" y="297"/>
                    <a:pt x="484" y="297"/>
                  </a:cubicBezTo>
                  <a:cubicBezTo>
                    <a:pt x="484" y="297"/>
                    <a:pt x="484" y="297"/>
                    <a:pt x="484" y="297"/>
                  </a:cubicBezTo>
                  <a:cubicBezTo>
                    <a:pt x="468" y="312"/>
                    <a:pt x="468" y="312"/>
                    <a:pt x="468" y="312"/>
                  </a:cubicBezTo>
                  <a:cubicBezTo>
                    <a:pt x="497" y="341"/>
                    <a:pt x="497" y="341"/>
                    <a:pt x="497" y="341"/>
                  </a:cubicBezTo>
                  <a:cubicBezTo>
                    <a:pt x="513" y="325"/>
                    <a:pt x="513" y="325"/>
                    <a:pt x="513" y="325"/>
                  </a:cubicBezTo>
                  <a:cubicBezTo>
                    <a:pt x="668" y="171"/>
                    <a:pt x="668" y="171"/>
                    <a:pt x="668" y="171"/>
                  </a:cubicBezTo>
                  <a:lnTo>
                    <a:pt x="513" y="16"/>
                  </a:lnTo>
                  <a:close/>
                </a:path>
              </a:pathLst>
            </a:custGeom>
            <a:solidFill>
              <a:schemeClr val="accent4"/>
            </a:solidFill>
            <a:ln>
              <a:noFill/>
            </a:ln>
            <a:effectLst>
              <a:outerShdw blurRad="63500" dist="101600" dir="5400000" algn="t" rotWithShape="0">
                <a:prstClr val="black">
                  <a:alpha val="26000"/>
                </a:prstClr>
              </a:outerShdw>
            </a:effectLst>
          </p:spPr>
          <p:txBody>
            <a:bodyPr vert="horz" wrap="square" lIns="146078" tIns="73039" rIns="146078" bIns="73039" numCol="1" anchor="t" anchorCtr="0" compatLnSpc="1">
              <a:prstTxWarp prst="textNoShape">
                <a:avLst/>
              </a:prstTxWarp>
            </a:bodyPr>
            <a:lstStyle/>
            <a:p>
              <a:endParaRPr lang="id-ID" sz="2876" dirty="0">
                <a:latin typeface="Source Sans Pro" panose="020B0503030403020204" pitchFamily="34" charset="0"/>
              </a:endParaRPr>
            </a:p>
          </p:txBody>
        </p:sp>
      </p:grpSp>
      <p:sp>
        <p:nvSpPr>
          <p:cNvPr id="24" name="TextBox 30">
            <a:extLst>
              <a:ext uri="{FF2B5EF4-FFF2-40B4-BE49-F238E27FC236}">
                <a16:creationId xmlns:a16="http://schemas.microsoft.com/office/drawing/2014/main" id="{6BA40DF5-C3D0-4E87-B83F-FCE371676B86}"/>
              </a:ext>
            </a:extLst>
          </p:cNvPr>
          <p:cNvSpPr txBox="1">
            <a:spLocks noChangeArrowheads="1"/>
          </p:cNvSpPr>
          <p:nvPr/>
        </p:nvSpPr>
        <p:spPr bwMode="auto">
          <a:xfrm>
            <a:off x="918051" y="2300585"/>
            <a:ext cx="3425349" cy="792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Lato Light"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Lato Light"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Lato Light"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Lato Light"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Lato Light"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Lato Light"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Lato Light"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Lato Light"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Lato Light" pitchFamily="34" charset="0"/>
              </a:defRPr>
            </a:lvl9pPr>
          </a:lstStyle>
          <a:p>
            <a:pPr algn="r" eaLnBrk="1" hangingPunct="1">
              <a:lnSpc>
                <a:spcPct val="130000"/>
              </a:lnSpc>
              <a:spcBef>
                <a:spcPct val="0"/>
              </a:spcBef>
              <a:buFontTx/>
              <a:buNone/>
            </a:pPr>
            <a:r>
              <a:rPr lang="pt-BR" altLang="id-ID" sz="1200" dirty="0">
                <a:latin typeface="Source Sans Pro" panose="020B0503030403020204" pitchFamily="34" charset="0"/>
                <a:ea typeface="MS PGothic" panose="020B0600070205080204" pitchFamily="34" charset="-128"/>
                <a:cs typeface="Poppins Light" panose="00000400000000000000" pitchFamily="2" charset="0"/>
              </a:rPr>
              <a:t>Lorem ipsum dolor sit amet, consectetur adipiscing elit. Aliquam tincidunt ante nec sem congue conva ornare ante</a:t>
            </a:r>
            <a:endParaRPr lang="en-US" altLang="id-ID" sz="1200" dirty="0">
              <a:latin typeface="Source Sans Pro" panose="020B0503030403020204" pitchFamily="34" charset="0"/>
              <a:ea typeface="MS PGothic" panose="020B0600070205080204" pitchFamily="34" charset="-128"/>
              <a:cs typeface="Poppins Light" panose="00000400000000000000" pitchFamily="2" charset="0"/>
            </a:endParaRPr>
          </a:p>
        </p:txBody>
      </p:sp>
      <p:sp>
        <p:nvSpPr>
          <p:cNvPr id="25" name="TextBox 30">
            <a:extLst>
              <a:ext uri="{FF2B5EF4-FFF2-40B4-BE49-F238E27FC236}">
                <a16:creationId xmlns:a16="http://schemas.microsoft.com/office/drawing/2014/main" id="{DC4CB85F-983F-46DE-B188-8234BD8E5534}"/>
              </a:ext>
            </a:extLst>
          </p:cNvPr>
          <p:cNvSpPr txBox="1">
            <a:spLocks noChangeArrowheads="1"/>
          </p:cNvSpPr>
          <p:nvPr/>
        </p:nvSpPr>
        <p:spPr bwMode="auto">
          <a:xfrm>
            <a:off x="918050" y="4212769"/>
            <a:ext cx="3425349" cy="792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Lato Light"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Lato Light"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Lato Light"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Lato Light"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Lato Light"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Lato Light"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Lato Light"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Lato Light"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Lato Light" pitchFamily="34" charset="0"/>
              </a:defRPr>
            </a:lvl9pPr>
          </a:lstStyle>
          <a:p>
            <a:pPr algn="r" eaLnBrk="1" hangingPunct="1">
              <a:lnSpc>
                <a:spcPct val="130000"/>
              </a:lnSpc>
              <a:spcBef>
                <a:spcPct val="0"/>
              </a:spcBef>
              <a:buFontTx/>
              <a:buNone/>
            </a:pPr>
            <a:r>
              <a:rPr lang="pt-BR" altLang="id-ID" sz="1200" dirty="0">
                <a:latin typeface="Source Sans Pro" panose="020B0503030403020204" pitchFamily="34" charset="0"/>
                <a:ea typeface="MS PGothic" panose="020B0600070205080204" pitchFamily="34" charset="-128"/>
                <a:cs typeface="Poppins Light" panose="00000400000000000000" pitchFamily="2" charset="0"/>
              </a:rPr>
              <a:t>Lorem ipsum dolor sit amet, consectetur adipiscing elit. Aliquam tincidunt ante nec sem congue conva ornare ante</a:t>
            </a:r>
            <a:endParaRPr lang="en-US" altLang="id-ID" sz="1200" dirty="0">
              <a:latin typeface="Source Sans Pro" panose="020B0503030403020204" pitchFamily="34" charset="0"/>
              <a:ea typeface="MS PGothic" panose="020B0600070205080204" pitchFamily="34" charset="-128"/>
              <a:cs typeface="Poppins Light" panose="00000400000000000000" pitchFamily="2" charset="0"/>
            </a:endParaRPr>
          </a:p>
        </p:txBody>
      </p:sp>
      <p:sp>
        <p:nvSpPr>
          <p:cNvPr id="26" name="TextBox 30">
            <a:extLst>
              <a:ext uri="{FF2B5EF4-FFF2-40B4-BE49-F238E27FC236}">
                <a16:creationId xmlns:a16="http://schemas.microsoft.com/office/drawing/2014/main" id="{9625A59B-FB1B-493C-9C94-E5B9A09254EE}"/>
              </a:ext>
            </a:extLst>
          </p:cNvPr>
          <p:cNvSpPr txBox="1">
            <a:spLocks noChangeArrowheads="1"/>
          </p:cNvSpPr>
          <p:nvPr/>
        </p:nvSpPr>
        <p:spPr bwMode="auto">
          <a:xfrm>
            <a:off x="8015190" y="3241953"/>
            <a:ext cx="3425349" cy="792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Lato Light"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Lato Light"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Lato Light"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Lato Light"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Lato Light"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Lato Light"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Lato Light"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Lato Light"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Lato Light" pitchFamily="34" charset="0"/>
              </a:defRPr>
            </a:lvl9pPr>
          </a:lstStyle>
          <a:p>
            <a:pPr eaLnBrk="1" hangingPunct="1">
              <a:lnSpc>
                <a:spcPct val="130000"/>
              </a:lnSpc>
              <a:spcBef>
                <a:spcPct val="0"/>
              </a:spcBef>
              <a:buFontTx/>
              <a:buNone/>
            </a:pPr>
            <a:r>
              <a:rPr lang="pt-BR" altLang="id-ID" sz="1200" dirty="0">
                <a:latin typeface="Source Sans Pro" panose="020B0503030403020204" pitchFamily="34" charset="0"/>
                <a:ea typeface="MS PGothic" panose="020B0600070205080204" pitchFamily="34" charset="-128"/>
                <a:cs typeface="Poppins Light" panose="00000400000000000000" pitchFamily="2" charset="0"/>
              </a:rPr>
              <a:t>Lorem ipsum dolor sit amet, consectetur adipiscing elit. Aliquam tincidunt ante nec sem congue conva ornare ante</a:t>
            </a:r>
            <a:endParaRPr lang="en-US" altLang="id-ID" sz="1200" dirty="0">
              <a:latin typeface="Source Sans Pro" panose="020B0503030403020204" pitchFamily="34" charset="0"/>
              <a:ea typeface="MS PGothic" panose="020B0600070205080204" pitchFamily="34" charset="-128"/>
              <a:cs typeface="Poppins Light" panose="00000400000000000000" pitchFamily="2" charset="0"/>
            </a:endParaRPr>
          </a:p>
        </p:txBody>
      </p:sp>
      <p:sp>
        <p:nvSpPr>
          <p:cNvPr id="27" name="TextBox 30">
            <a:extLst>
              <a:ext uri="{FF2B5EF4-FFF2-40B4-BE49-F238E27FC236}">
                <a16:creationId xmlns:a16="http://schemas.microsoft.com/office/drawing/2014/main" id="{E7D58477-4018-4C92-92D9-AFAC3B701016}"/>
              </a:ext>
            </a:extLst>
          </p:cNvPr>
          <p:cNvSpPr txBox="1">
            <a:spLocks noChangeArrowheads="1"/>
          </p:cNvSpPr>
          <p:nvPr/>
        </p:nvSpPr>
        <p:spPr bwMode="auto">
          <a:xfrm>
            <a:off x="8015189" y="5154137"/>
            <a:ext cx="3425349" cy="792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Lato Light"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Lato Light"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Lato Light"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Lato Light"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Lato Light"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Lato Light"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Lato Light"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Lato Light"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Lato Light" pitchFamily="34" charset="0"/>
              </a:defRPr>
            </a:lvl9pPr>
          </a:lstStyle>
          <a:p>
            <a:pPr eaLnBrk="1" hangingPunct="1">
              <a:lnSpc>
                <a:spcPct val="130000"/>
              </a:lnSpc>
              <a:spcBef>
                <a:spcPct val="0"/>
              </a:spcBef>
              <a:buFontTx/>
              <a:buNone/>
            </a:pPr>
            <a:r>
              <a:rPr lang="pt-BR" altLang="id-ID" sz="1200" dirty="0">
                <a:latin typeface="Source Sans Pro" panose="020B0503030403020204" pitchFamily="34" charset="0"/>
                <a:ea typeface="MS PGothic" panose="020B0600070205080204" pitchFamily="34" charset="-128"/>
                <a:cs typeface="Poppins Light" panose="00000400000000000000" pitchFamily="2" charset="0"/>
              </a:rPr>
              <a:t>Lorem ipsum dolor sit amet, consectetur adipiscing elit. Aliquam tincidunt ante nec sem congue conva ornare ante</a:t>
            </a:r>
            <a:endParaRPr lang="en-US" altLang="id-ID" sz="1200" dirty="0">
              <a:latin typeface="Source Sans Pro" panose="020B0503030403020204" pitchFamily="34" charset="0"/>
              <a:ea typeface="MS PGothic" panose="020B0600070205080204" pitchFamily="34" charset="-128"/>
              <a:cs typeface="Poppins Light" panose="00000400000000000000" pitchFamily="2" charset="0"/>
            </a:endParaRPr>
          </a:p>
        </p:txBody>
      </p:sp>
      <p:sp>
        <p:nvSpPr>
          <p:cNvPr id="16" name="Freeform 15"/>
          <p:cNvSpPr/>
          <p:nvPr/>
        </p:nvSpPr>
        <p:spPr>
          <a:xfrm>
            <a:off x="0" y="-38727"/>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19"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rot="16200000">
            <a:off x="11150470" y="5394781"/>
            <a:ext cx="1290738" cy="230832"/>
          </a:xfrm>
          <a:prstGeom prst="rect">
            <a:avLst/>
          </a:prstGeom>
          <a:noFill/>
        </p:spPr>
        <p:txBody>
          <a:bodyPr wrap="none" rtlCol="0">
            <a:spAutoFit/>
          </a:bodyPr>
          <a:lstStyle/>
          <a:p>
            <a:r>
              <a:rPr lang="en-US" sz="900" dirty="0">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23" name="Freeform 22"/>
          <p:cNvSpPr/>
          <p:nvPr/>
        </p:nvSpPr>
        <p:spPr>
          <a:xfrm>
            <a:off x="0" y="-55470"/>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2559628" y="759983"/>
            <a:ext cx="7023076" cy="923330"/>
          </a:xfrm>
          <a:prstGeom prst="rect">
            <a:avLst/>
          </a:prstGeom>
          <a:noFill/>
        </p:spPr>
        <p:txBody>
          <a:bodyPr wrap="none" rtlCol="0">
            <a:spAutoFit/>
          </a:bodyPr>
          <a:lstStyle/>
          <a:p>
            <a:pPr algn="ctr"/>
            <a:r>
              <a:rPr lang="en-US" sz="5400" dirty="0">
                <a:latin typeface="Caveat" pitchFamily="2" charset="0"/>
                <a:cs typeface="Poppins Medium" panose="00000600000000000000" pitchFamily="2" charset="0"/>
              </a:rPr>
              <a:t>THE MAIN INFO GRAPHIC</a:t>
            </a:r>
            <a:endParaRPr lang="en-US" sz="5400" dirty="0">
              <a:latin typeface="Caveat" pitchFamily="2" charset="0"/>
              <a:cs typeface="Poppins Light" panose="00000400000000000000" pitchFamily="2" charset="0"/>
            </a:endParaRPr>
          </a:p>
        </p:txBody>
      </p:sp>
      <p:grpSp>
        <p:nvGrpSpPr>
          <p:cNvPr id="29" name="Group 28"/>
          <p:cNvGrpSpPr/>
          <p:nvPr/>
        </p:nvGrpSpPr>
        <p:grpSpPr>
          <a:xfrm>
            <a:off x="5254335" y="1763757"/>
            <a:ext cx="1619220" cy="45719"/>
            <a:chOff x="4325881" y="1562407"/>
            <a:chExt cx="1619220" cy="45719"/>
          </a:xfrm>
          <a:solidFill>
            <a:schemeClr val="accent4"/>
          </a:solidFill>
        </p:grpSpPr>
        <p:sp>
          <p:nvSpPr>
            <p:cNvPr id="30" name="Rounded Rectangle 29"/>
            <p:cNvSpPr/>
            <p:nvPr/>
          </p:nvSpPr>
          <p:spPr>
            <a:xfrm>
              <a:off x="4325881" y="1562408"/>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Rounded Rectangle 30"/>
            <p:cNvSpPr/>
            <p:nvPr/>
          </p:nvSpPr>
          <p:spPr>
            <a:xfrm>
              <a:off x="5177560" y="1562407"/>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1856094475"/>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6">
            <a:extLst>
              <a:ext uri="{FF2B5EF4-FFF2-40B4-BE49-F238E27FC236}">
                <a16:creationId xmlns:a16="http://schemas.microsoft.com/office/drawing/2014/main" id="{FB9CEFF8-1F17-4C9B-9BD4-790E3FD7A880}"/>
              </a:ext>
            </a:extLst>
          </p:cNvPr>
          <p:cNvGrpSpPr>
            <a:grpSpLocks/>
          </p:cNvGrpSpPr>
          <p:nvPr/>
        </p:nvGrpSpPr>
        <p:grpSpPr bwMode="auto">
          <a:xfrm>
            <a:off x="3365641" y="2300477"/>
            <a:ext cx="1302667" cy="2900729"/>
            <a:chOff x="0" y="0"/>
            <a:chExt cx="1122" cy="3648"/>
          </a:xfrm>
        </p:grpSpPr>
        <p:sp>
          <p:nvSpPr>
            <p:cNvPr id="6" name="AutoShape 7">
              <a:extLst>
                <a:ext uri="{FF2B5EF4-FFF2-40B4-BE49-F238E27FC236}">
                  <a16:creationId xmlns:a16="http://schemas.microsoft.com/office/drawing/2014/main" id="{3B5EE94D-A3B7-4EFA-AA82-C935E8458488}"/>
                </a:ext>
              </a:extLst>
            </p:cNvPr>
            <p:cNvSpPr>
              <a:spLocks/>
            </p:cNvSpPr>
            <p:nvPr/>
          </p:nvSpPr>
          <p:spPr bwMode="auto">
            <a:xfrm>
              <a:off x="556" y="0"/>
              <a:ext cx="566" cy="3648"/>
            </a:xfrm>
            <a:prstGeom prst="rtTriangle">
              <a:avLst/>
            </a:prstGeom>
            <a:solidFill>
              <a:schemeClr val="accent2"/>
            </a:solidFill>
            <a:ln w="25400" cap="flat">
              <a:solidFill>
                <a:schemeClr val="tx1">
                  <a:alpha val="0"/>
                </a:schemeClr>
              </a:solidFill>
              <a:prstDash val="solid"/>
              <a:miter lim="800000"/>
              <a:headEnd type="none" w="med" len="med"/>
              <a:tailEnd type="none" w="med" len="med"/>
            </a:ln>
          </p:spPr>
          <p:txBody>
            <a:bodyPr lIns="0" tIns="0" rIns="0" bIns="0"/>
            <a:lstStyle/>
            <a:p>
              <a:pPr algn="ctr"/>
              <a:endParaRPr lang="es-ES" sz="1333" dirty="0">
                <a:latin typeface="Source Sans Pro" panose="020B0503030403020204" pitchFamily="34" charset="0"/>
              </a:endParaRPr>
            </a:p>
          </p:txBody>
        </p:sp>
        <p:sp>
          <p:nvSpPr>
            <p:cNvPr id="7" name="AutoShape 8">
              <a:extLst>
                <a:ext uri="{FF2B5EF4-FFF2-40B4-BE49-F238E27FC236}">
                  <a16:creationId xmlns:a16="http://schemas.microsoft.com/office/drawing/2014/main" id="{EFA26946-8202-4B78-B538-DF8888A8C137}"/>
                </a:ext>
              </a:extLst>
            </p:cNvPr>
            <p:cNvSpPr>
              <a:spLocks/>
            </p:cNvSpPr>
            <p:nvPr/>
          </p:nvSpPr>
          <p:spPr bwMode="auto">
            <a:xfrm flipH="1">
              <a:off x="0" y="0"/>
              <a:ext cx="565" cy="3648"/>
            </a:xfrm>
            <a:prstGeom prst="rtTriangle">
              <a:avLst/>
            </a:prstGeom>
            <a:solidFill>
              <a:schemeClr val="accent2">
                <a:lumMod val="75000"/>
              </a:schemeClr>
            </a:solidFill>
            <a:ln w="25400" cap="flat">
              <a:solidFill>
                <a:schemeClr val="tx1">
                  <a:alpha val="0"/>
                </a:schemeClr>
              </a:solidFill>
              <a:prstDash val="solid"/>
              <a:miter lim="800000"/>
              <a:headEnd type="none" w="med" len="med"/>
              <a:tailEnd type="none" w="med" len="med"/>
            </a:ln>
          </p:spPr>
          <p:txBody>
            <a:bodyPr lIns="0" tIns="0" rIns="0" bIns="0"/>
            <a:lstStyle/>
            <a:p>
              <a:pPr algn="ctr"/>
              <a:endParaRPr lang="es-ES" sz="1333" dirty="0">
                <a:latin typeface="Source Sans Pro" panose="020B0503030403020204" pitchFamily="34" charset="0"/>
              </a:endParaRPr>
            </a:p>
          </p:txBody>
        </p:sp>
      </p:grpSp>
      <p:grpSp>
        <p:nvGrpSpPr>
          <p:cNvPr id="8" name="Group 9">
            <a:extLst>
              <a:ext uri="{FF2B5EF4-FFF2-40B4-BE49-F238E27FC236}">
                <a16:creationId xmlns:a16="http://schemas.microsoft.com/office/drawing/2014/main" id="{D4F0F9F2-8C39-46E6-B4B9-532A01A789E9}"/>
              </a:ext>
            </a:extLst>
          </p:cNvPr>
          <p:cNvGrpSpPr>
            <a:grpSpLocks/>
          </p:cNvGrpSpPr>
          <p:nvPr/>
        </p:nvGrpSpPr>
        <p:grpSpPr bwMode="auto">
          <a:xfrm>
            <a:off x="4727517" y="3356442"/>
            <a:ext cx="1307312" cy="1840787"/>
            <a:chOff x="0" y="0"/>
            <a:chExt cx="1125" cy="2315"/>
          </a:xfrm>
        </p:grpSpPr>
        <p:sp>
          <p:nvSpPr>
            <p:cNvPr id="9" name="AutoShape 10">
              <a:extLst>
                <a:ext uri="{FF2B5EF4-FFF2-40B4-BE49-F238E27FC236}">
                  <a16:creationId xmlns:a16="http://schemas.microsoft.com/office/drawing/2014/main" id="{AC9168A5-267A-456B-8A70-55305092CE96}"/>
                </a:ext>
              </a:extLst>
            </p:cNvPr>
            <p:cNvSpPr>
              <a:spLocks/>
            </p:cNvSpPr>
            <p:nvPr/>
          </p:nvSpPr>
          <p:spPr bwMode="auto">
            <a:xfrm>
              <a:off x="559" y="0"/>
              <a:ext cx="566" cy="2315"/>
            </a:xfrm>
            <a:prstGeom prst="rtTriangle">
              <a:avLst/>
            </a:prstGeom>
            <a:solidFill>
              <a:schemeClr val="accent3"/>
            </a:solidFill>
            <a:ln w="25400" cap="flat">
              <a:solidFill>
                <a:schemeClr val="tx1">
                  <a:alpha val="0"/>
                </a:schemeClr>
              </a:solidFill>
              <a:prstDash val="solid"/>
              <a:miter lim="800000"/>
              <a:headEnd type="none" w="med" len="med"/>
              <a:tailEnd type="none" w="med" len="med"/>
            </a:ln>
          </p:spPr>
          <p:txBody>
            <a:bodyPr lIns="0" tIns="0" rIns="0" bIns="0"/>
            <a:lstStyle/>
            <a:p>
              <a:pPr algn="ctr"/>
              <a:endParaRPr lang="es-ES" sz="1333" dirty="0">
                <a:latin typeface="Source Sans Pro" panose="020B0503030403020204" pitchFamily="34" charset="0"/>
              </a:endParaRPr>
            </a:p>
          </p:txBody>
        </p:sp>
        <p:sp>
          <p:nvSpPr>
            <p:cNvPr id="10" name="AutoShape 11">
              <a:extLst>
                <a:ext uri="{FF2B5EF4-FFF2-40B4-BE49-F238E27FC236}">
                  <a16:creationId xmlns:a16="http://schemas.microsoft.com/office/drawing/2014/main" id="{9E11F5AA-FC68-45E5-8215-2E9B84CF82E9}"/>
                </a:ext>
              </a:extLst>
            </p:cNvPr>
            <p:cNvSpPr>
              <a:spLocks/>
            </p:cNvSpPr>
            <p:nvPr/>
          </p:nvSpPr>
          <p:spPr bwMode="auto">
            <a:xfrm flipH="1">
              <a:off x="0" y="0"/>
              <a:ext cx="565" cy="2315"/>
            </a:xfrm>
            <a:prstGeom prst="rtTriangle">
              <a:avLst/>
            </a:prstGeom>
            <a:solidFill>
              <a:schemeClr val="accent3">
                <a:lumMod val="75000"/>
              </a:schemeClr>
            </a:solidFill>
            <a:ln w="25400" cap="flat">
              <a:solidFill>
                <a:schemeClr val="tx1">
                  <a:alpha val="0"/>
                </a:schemeClr>
              </a:solidFill>
              <a:prstDash val="solid"/>
              <a:miter lim="800000"/>
              <a:headEnd type="none" w="med" len="med"/>
              <a:tailEnd type="none" w="med" len="med"/>
            </a:ln>
          </p:spPr>
          <p:txBody>
            <a:bodyPr lIns="0" tIns="0" rIns="0" bIns="0"/>
            <a:lstStyle/>
            <a:p>
              <a:pPr algn="ctr"/>
              <a:endParaRPr lang="es-ES" sz="1333" dirty="0">
                <a:latin typeface="Source Sans Pro" panose="020B0503030403020204" pitchFamily="34" charset="0"/>
              </a:endParaRPr>
            </a:p>
          </p:txBody>
        </p:sp>
      </p:grpSp>
      <p:grpSp>
        <p:nvGrpSpPr>
          <p:cNvPr id="11" name="Group 12">
            <a:extLst>
              <a:ext uri="{FF2B5EF4-FFF2-40B4-BE49-F238E27FC236}">
                <a16:creationId xmlns:a16="http://schemas.microsoft.com/office/drawing/2014/main" id="{1E5FEB2F-561A-4D39-913B-34E765315680}"/>
              </a:ext>
            </a:extLst>
          </p:cNvPr>
          <p:cNvGrpSpPr>
            <a:grpSpLocks/>
          </p:cNvGrpSpPr>
          <p:nvPr/>
        </p:nvGrpSpPr>
        <p:grpSpPr bwMode="auto">
          <a:xfrm>
            <a:off x="6094045" y="3053489"/>
            <a:ext cx="1306151" cy="2143741"/>
            <a:chOff x="0" y="0"/>
            <a:chExt cx="1125" cy="2696"/>
          </a:xfrm>
        </p:grpSpPr>
        <p:sp>
          <p:nvSpPr>
            <p:cNvPr id="12" name="AutoShape 13">
              <a:extLst>
                <a:ext uri="{FF2B5EF4-FFF2-40B4-BE49-F238E27FC236}">
                  <a16:creationId xmlns:a16="http://schemas.microsoft.com/office/drawing/2014/main" id="{0F47CF68-5E0E-4B19-95E7-5E0A1E8B2E26}"/>
                </a:ext>
              </a:extLst>
            </p:cNvPr>
            <p:cNvSpPr>
              <a:spLocks/>
            </p:cNvSpPr>
            <p:nvPr/>
          </p:nvSpPr>
          <p:spPr bwMode="auto">
            <a:xfrm>
              <a:off x="559" y="0"/>
              <a:ext cx="566" cy="2696"/>
            </a:xfrm>
            <a:prstGeom prst="rtTriangle">
              <a:avLst/>
            </a:prstGeom>
            <a:solidFill>
              <a:schemeClr val="accent4"/>
            </a:solidFill>
            <a:ln w="25400" cap="flat">
              <a:solidFill>
                <a:schemeClr val="tx1">
                  <a:alpha val="0"/>
                </a:schemeClr>
              </a:solidFill>
              <a:prstDash val="solid"/>
              <a:miter lim="800000"/>
              <a:headEnd type="none" w="med" len="med"/>
              <a:tailEnd type="none" w="med" len="med"/>
            </a:ln>
          </p:spPr>
          <p:txBody>
            <a:bodyPr lIns="0" tIns="0" rIns="0" bIns="0"/>
            <a:lstStyle/>
            <a:p>
              <a:pPr algn="ctr"/>
              <a:endParaRPr lang="es-ES" sz="1333" dirty="0">
                <a:latin typeface="Source Sans Pro" panose="020B0503030403020204" pitchFamily="34" charset="0"/>
              </a:endParaRPr>
            </a:p>
          </p:txBody>
        </p:sp>
        <p:sp>
          <p:nvSpPr>
            <p:cNvPr id="13" name="AutoShape 14">
              <a:extLst>
                <a:ext uri="{FF2B5EF4-FFF2-40B4-BE49-F238E27FC236}">
                  <a16:creationId xmlns:a16="http://schemas.microsoft.com/office/drawing/2014/main" id="{F984980C-1DF4-4BBE-9DCF-CBF56A307253}"/>
                </a:ext>
              </a:extLst>
            </p:cNvPr>
            <p:cNvSpPr>
              <a:spLocks/>
            </p:cNvSpPr>
            <p:nvPr/>
          </p:nvSpPr>
          <p:spPr bwMode="auto">
            <a:xfrm flipH="1">
              <a:off x="0" y="0"/>
              <a:ext cx="565" cy="2696"/>
            </a:xfrm>
            <a:prstGeom prst="rtTriangle">
              <a:avLst/>
            </a:prstGeom>
            <a:solidFill>
              <a:schemeClr val="accent4">
                <a:lumMod val="75000"/>
              </a:schemeClr>
            </a:solidFill>
            <a:ln w="25400" cap="flat">
              <a:solidFill>
                <a:schemeClr val="tx1">
                  <a:alpha val="0"/>
                </a:schemeClr>
              </a:solidFill>
              <a:prstDash val="solid"/>
              <a:miter lim="800000"/>
              <a:headEnd type="none" w="med" len="med"/>
              <a:tailEnd type="none" w="med" len="med"/>
            </a:ln>
          </p:spPr>
          <p:txBody>
            <a:bodyPr lIns="0" tIns="0" rIns="0" bIns="0"/>
            <a:lstStyle/>
            <a:p>
              <a:pPr algn="ctr"/>
              <a:endParaRPr lang="es-ES" sz="1333" dirty="0">
                <a:latin typeface="Source Sans Pro" panose="020B0503030403020204" pitchFamily="34" charset="0"/>
              </a:endParaRPr>
            </a:p>
          </p:txBody>
        </p:sp>
      </p:grpSp>
      <p:grpSp>
        <p:nvGrpSpPr>
          <p:cNvPr id="14" name="Group 15">
            <a:extLst>
              <a:ext uri="{FF2B5EF4-FFF2-40B4-BE49-F238E27FC236}">
                <a16:creationId xmlns:a16="http://schemas.microsoft.com/office/drawing/2014/main" id="{2A51B607-C317-47C8-8CFC-92DA88BD2CF0}"/>
              </a:ext>
            </a:extLst>
          </p:cNvPr>
          <p:cNvGrpSpPr>
            <a:grpSpLocks/>
          </p:cNvGrpSpPr>
          <p:nvPr/>
        </p:nvGrpSpPr>
        <p:grpSpPr bwMode="auto">
          <a:xfrm>
            <a:off x="7459407" y="2529482"/>
            <a:ext cx="1306151" cy="2665363"/>
            <a:chOff x="0" y="0"/>
            <a:chExt cx="1124" cy="3352"/>
          </a:xfrm>
        </p:grpSpPr>
        <p:sp>
          <p:nvSpPr>
            <p:cNvPr id="15" name="AutoShape 16">
              <a:extLst>
                <a:ext uri="{FF2B5EF4-FFF2-40B4-BE49-F238E27FC236}">
                  <a16:creationId xmlns:a16="http://schemas.microsoft.com/office/drawing/2014/main" id="{D3E080BB-925B-47C5-8D1B-264543D18853}"/>
                </a:ext>
              </a:extLst>
            </p:cNvPr>
            <p:cNvSpPr>
              <a:spLocks/>
            </p:cNvSpPr>
            <p:nvPr/>
          </p:nvSpPr>
          <p:spPr bwMode="auto">
            <a:xfrm>
              <a:off x="559" y="0"/>
              <a:ext cx="565" cy="3352"/>
            </a:xfrm>
            <a:prstGeom prst="rtTriangle">
              <a:avLst/>
            </a:prstGeom>
            <a:solidFill>
              <a:schemeClr val="accent5"/>
            </a:solidFill>
            <a:ln w="25400" cap="flat">
              <a:solidFill>
                <a:schemeClr val="tx1">
                  <a:alpha val="0"/>
                </a:schemeClr>
              </a:solidFill>
              <a:prstDash val="solid"/>
              <a:miter lim="800000"/>
              <a:headEnd type="none" w="med" len="med"/>
              <a:tailEnd type="none" w="med" len="med"/>
            </a:ln>
          </p:spPr>
          <p:txBody>
            <a:bodyPr lIns="0" tIns="0" rIns="0" bIns="0"/>
            <a:lstStyle/>
            <a:p>
              <a:pPr algn="ctr"/>
              <a:endParaRPr lang="es-ES" sz="1333" dirty="0">
                <a:latin typeface="Source Sans Pro" panose="020B0503030403020204" pitchFamily="34" charset="0"/>
              </a:endParaRPr>
            </a:p>
          </p:txBody>
        </p:sp>
        <p:sp>
          <p:nvSpPr>
            <p:cNvPr id="16" name="AutoShape 17">
              <a:extLst>
                <a:ext uri="{FF2B5EF4-FFF2-40B4-BE49-F238E27FC236}">
                  <a16:creationId xmlns:a16="http://schemas.microsoft.com/office/drawing/2014/main" id="{53FA08B0-3359-4813-A652-FC8C0CBB5EF8}"/>
                </a:ext>
              </a:extLst>
            </p:cNvPr>
            <p:cNvSpPr>
              <a:spLocks/>
            </p:cNvSpPr>
            <p:nvPr/>
          </p:nvSpPr>
          <p:spPr bwMode="auto">
            <a:xfrm flipH="1">
              <a:off x="0" y="0"/>
              <a:ext cx="565" cy="3352"/>
            </a:xfrm>
            <a:prstGeom prst="rtTriangle">
              <a:avLst/>
            </a:prstGeom>
            <a:solidFill>
              <a:schemeClr val="accent5">
                <a:lumMod val="75000"/>
              </a:schemeClr>
            </a:solidFill>
            <a:ln w="25400" cap="flat">
              <a:solidFill>
                <a:schemeClr val="tx1">
                  <a:alpha val="0"/>
                </a:schemeClr>
              </a:solidFill>
              <a:prstDash val="solid"/>
              <a:miter lim="800000"/>
              <a:headEnd type="none" w="med" len="med"/>
              <a:tailEnd type="none" w="med" len="med"/>
            </a:ln>
          </p:spPr>
          <p:txBody>
            <a:bodyPr lIns="0" tIns="0" rIns="0" bIns="0"/>
            <a:lstStyle/>
            <a:p>
              <a:pPr algn="ctr"/>
              <a:endParaRPr lang="es-ES" sz="1333" dirty="0">
                <a:latin typeface="Source Sans Pro" panose="020B0503030403020204" pitchFamily="34" charset="0"/>
              </a:endParaRPr>
            </a:p>
          </p:txBody>
        </p:sp>
      </p:grpSp>
      <p:grpSp>
        <p:nvGrpSpPr>
          <p:cNvPr id="17" name="Group 18">
            <a:extLst>
              <a:ext uri="{FF2B5EF4-FFF2-40B4-BE49-F238E27FC236}">
                <a16:creationId xmlns:a16="http://schemas.microsoft.com/office/drawing/2014/main" id="{066434D3-1283-44E3-A794-1E8CA069CAB6}"/>
              </a:ext>
            </a:extLst>
          </p:cNvPr>
          <p:cNvGrpSpPr>
            <a:grpSpLocks/>
          </p:cNvGrpSpPr>
          <p:nvPr/>
        </p:nvGrpSpPr>
        <p:grpSpPr bwMode="auto">
          <a:xfrm>
            <a:off x="8824769" y="3884429"/>
            <a:ext cx="1307312" cy="1316779"/>
            <a:chOff x="0" y="0"/>
            <a:chExt cx="1125" cy="1656"/>
          </a:xfrm>
        </p:grpSpPr>
        <p:sp>
          <p:nvSpPr>
            <p:cNvPr id="18" name="AutoShape 19">
              <a:extLst>
                <a:ext uri="{FF2B5EF4-FFF2-40B4-BE49-F238E27FC236}">
                  <a16:creationId xmlns:a16="http://schemas.microsoft.com/office/drawing/2014/main" id="{7AE136B5-0EB8-4A7E-A56E-CEEE644E9E0C}"/>
                </a:ext>
              </a:extLst>
            </p:cNvPr>
            <p:cNvSpPr>
              <a:spLocks/>
            </p:cNvSpPr>
            <p:nvPr/>
          </p:nvSpPr>
          <p:spPr bwMode="auto">
            <a:xfrm>
              <a:off x="559" y="0"/>
              <a:ext cx="566" cy="1656"/>
            </a:xfrm>
            <a:prstGeom prst="rtTriangle">
              <a:avLst/>
            </a:prstGeom>
            <a:solidFill>
              <a:schemeClr val="accent6"/>
            </a:solidFill>
            <a:ln w="25400" cap="flat">
              <a:solidFill>
                <a:schemeClr val="tx1">
                  <a:alpha val="0"/>
                </a:schemeClr>
              </a:solidFill>
              <a:prstDash val="solid"/>
              <a:miter lim="800000"/>
              <a:headEnd type="none" w="med" len="med"/>
              <a:tailEnd type="none" w="med" len="med"/>
            </a:ln>
          </p:spPr>
          <p:txBody>
            <a:bodyPr lIns="0" tIns="0" rIns="0" bIns="0"/>
            <a:lstStyle/>
            <a:p>
              <a:pPr algn="ctr"/>
              <a:endParaRPr lang="es-ES" sz="1333" dirty="0">
                <a:latin typeface="Source Sans Pro" panose="020B0503030403020204" pitchFamily="34" charset="0"/>
              </a:endParaRPr>
            </a:p>
          </p:txBody>
        </p:sp>
        <p:sp>
          <p:nvSpPr>
            <p:cNvPr id="19" name="AutoShape 20">
              <a:extLst>
                <a:ext uri="{FF2B5EF4-FFF2-40B4-BE49-F238E27FC236}">
                  <a16:creationId xmlns:a16="http://schemas.microsoft.com/office/drawing/2014/main" id="{66F8D111-D513-47A4-AE7C-735DA72BE7E1}"/>
                </a:ext>
              </a:extLst>
            </p:cNvPr>
            <p:cNvSpPr>
              <a:spLocks/>
            </p:cNvSpPr>
            <p:nvPr/>
          </p:nvSpPr>
          <p:spPr bwMode="auto">
            <a:xfrm flipH="1">
              <a:off x="0" y="0"/>
              <a:ext cx="565" cy="1656"/>
            </a:xfrm>
            <a:prstGeom prst="rtTriangle">
              <a:avLst/>
            </a:prstGeom>
            <a:solidFill>
              <a:schemeClr val="accent6">
                <a:lumMod val="75000"/>
              </a:schemeClr>
            </a:solidFill>
            <a:ln w="25400" cap="flat">
              <a:solidFill>
                <a:schemeClr val="tx1">
                  <a:alpha val="0"/>
                </a:schemeClr>
              </a:solidFill>
              <a:prstDash val="solid"/>
              <a:miter lim="800000"/>
              <a:headEnd type="none" w="med" len="med"/>
              <a:tailEnd type="none" w="med" len="med"/>
            </a:ln>
          </p:spPr>
          <p:txBody>
            <a:bodyPr lIns="0" tIns="0" rIns="0" bIns="0"/>
            <a:lstStyle/>
            <a:p>
              <a:pPr algn="ctr"/>
              <a:endParaRPr lang="es-ES" sz="1333" dirty="0">
                <a:latin typeface="Source Sans Pro" panose="020B0503030403020204" pitchFamily="34" charset="0"/>
              </a:endParaRPr>
            </a:p>
          </p:txBody>
        </p:sp>
      </p:grpSp>
      <p:grpSp>
        <p:nvGrpSpPr>
          <p:cNvPr id="20" name="Group 40">
            <a:extLst>
              <a:ext uri="{FF2B5EF4-FFF2-40B4-BE49-F238E27FC236}">
                <a16:creationId xmlns:a16="http://schemas.microsoft.com/office/drawing/2014/main" id="{61D05DCE-50FC-4FA1-8FC6-71FF1CF63FC4}"/>
              </a:ext>
            </a:extLst>
          </p:cNvPr>
          <p:cNvGrpSpPr>
            <a:grpSpLocks/>
          </p:cNvGrpSpPr>
          <p:nvPr/>
        </p:nvGrpSpPr>
        <p:grpSpPr bwMode="auto">
          <a:xfrm>
            <a:off x="2000281" y="2529482"/>
            <a:ext cx="1306151" cy="2665363"/>
            <a:chOff x="0" y="0"/>
            <a:chExt cx="1124" cy="3352"/>
          </a:xfrm>
        </p:grpSpPr>
        <p:sp>
          <p:nvSpPr>
            <p:cNvPr id="21" name="AutoShape 41">
              <a:extLst>
                <a:ext uri="{FF2B5EF4-FFF2-40B4-BE49-F238E27FC236}">
                  <a16:creationId xmlns:a16="http://schemas.microsoft.com/office/drawing/2014/main" id="{DF3D7D2D-4249-480A-ADC0-C48BB5D36331}"/>
                </a:ext>
              </a:extLst>
            </p:cNvPr>
            <p:cNvSpPr>
              <a:spLocks/>
            </p:cNvSpPr>
            <p:nvPr/>
          </p:nvSpPr>
          <p:spPr bwMode="auto">
            <a:xfrm>
              <a:off x="559" y="0"/>
              <a:ext cx="565" cy="3352"/>
            </a:xfrm>
            <a:prstGeom prst="rtTriangle">
              <a:avLst/>
            </a:prstGeom>
            <a:solidFill>
              <a:schemeClr val="accent1"/>
            </a:solidFill>
            <a:ln w="25400" cap="flat">
              <a:solidFill>
                <a:schemeClr val="tx1">
                  <a:alpha val="0"/>
                </a:schemeClr>
              </a:solidFill>
              <a:prstDash val="solid"/>
              <a:miter lim="800000"/>
              <a:headEnd type="none" w="med" len="med"/>
              <a:tailEnd type="none" w="med" len="med"/>
            </a:ln>
          </p:spPr>
          <p:txBody>
            <a:bodyPr lIns="0" tIns="0" rIns="0" bIns="0"/>
            <a:lstStyle/>
            <a:p>
              <a:pPr algn="ctr"/>
              <a:endParaRPr lang="es-ES" sz="1333" dirty="0">
                <a:latin typeface="Source Sans Pro" panose="020B0503030403020204" pitchFamily="34" charset="0"/>
              </a:endParaRPr>
            </a:p>
          </p:txBody>
        </p:sp>
        <p:sp>
          <p:nvSpPr>
            <p:cNvPr id="25" name="AutoShape 42">
              <a:extLst>
                <a:ext uri="{FF2B5EF4-FFF2-40B4-BE49-F238E27FC236}">
                  <a16:creationId xmlns:a16="http://schemas.microsoft.com/office/drawing/2014/main" id="{F81BC4E5-3C75-413F-849F-FD6614FD2F62}"/>
                </a:ext>
              </a:extLst>
            </p:cNvPr>
            <p:cNvSpPr>
              <a:spLocks/>
            </p:cNvSpPr>
            <p:nvPr/>
          </p:nvSpPr>
          <p:spPr bwMode="auto">
            <a:xfrm flipH="1">
              <a:off x="0" y="0"/>
              <a:ext cx="565" cy="3352"/>
            </a:xfrm>
            <a:prstGeom prst="rtTriangle">
              <a:avLst/>
            </a:prstGeom>
            <a:solidFill>
              <a:schemeClr val="accent1">
                <a:lumMod val="75000"/>
              </a:schemeClr>
            </a:solidFill>
            <a:ln w="25400" cap="flat">
              <a:solidFill>
                <a:schemeClr val="tx1">
                  <a:alpha val="0"/>
                </a:schemeClr>
              </a:solidFill>
              <a:prstDash val="solid"/>
              <a:miter lim="800000"/>
              <a:headEnd type="none" w="med" len="med"/>
              <a:tailEnd type="none" w="med" len="med"/>
            </a:ln>
          </p:spPr>
          <p:txBody>
            <a:bodyPr lIns="0" tIns="0" rIns="0" bIns="0"/>
            <a:lstStyle/>
            <a:p>
              <a:pPr algn="ctr"/>
              <a:endParaRPr lang="es-ES" sz="1333" dirty="0">
                <a:latin typeface="Source Sans Pro" panose="020B0503030403020204" pitchFamily="34" charset="0"/>
              </a:endParaRPr>
            </a:p>
          </p:txBody>
        </p:sp>
      </p:grpSp>
      <p:cxnSp>
        <p:nvCxnSpPr>
          <p:cNvPr id="26" name="Straight Connector 25">
            <a:extLst>
              <a:ext uri="{FF2B5EF4-FFF2-40B4-BE49-F238E27FC236}">
                <a16:creationId xmlns:a16="http://schemas.microsoft.com/office/drawing/2014/main" id="{EBE7291F-C8E5-40B5-9D94-557F8AED075E}"/>
              </a:ext>
            </a:extLst>
          </p:cNvPr>
          <p:cNvCxnSpPr/>
          <p:nvPr/>
        </p:nvCxnSpPr>
        <p:spPr>
          <a:xfrm rot="10800000">
            <a:off x="1775428" y="5390117"/>
            <a:ext cx="8502872" cy="1896"/>
          </a:xfrm>
          <a:prstGeom prst="line">
            <a:avLst/>
          </a:prstGeom>
          <a:ln w="50800">
            <a:solidFill>
              <a:schemeClr val="bg1">
                <a:lumMod val="50000"/>
              </a:schemeClr>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BCBA07FA-309F-4F4F-A301-032E5418B84E}"/>
              </a:ext>
            </a:extLst>
          </p:cNvPr>
          <p:cNvSpPr txBox="1"/>
          <p:nvPr/>
        </p:nvSpPr>
        <p:spPr>
          <a:xfrm>
            <a:off x="2293166" y="4655262"/>
            <a:ext cx="638315" cy="379656"/>
          </a:xfrm>
          <a:prstGeom prst="rect">
            <a:avLst/>
          </a:prstGeom>
          <a:noFill/>
        </p:spPr>
        <p:txBody>
          <a:bodyPr wrap="none" rtlCol="0">
            <a:spAutoFit/>
          </a:bodyPr>
          <a:lstStyle/>
          <a:p>
            <a:pPr algn="ctr"/>
            <a:r>
              <a:rPr lang="en-US" sz="1867" b="1" dirty="0">
                <a:solidFill>
                  <a:schemeClr val="bg1"/>
                </a:solidFill>
                <a:latin typeface="Source Sans Pro" panose="020B0503030403020204" pitchFamily="34" charset="0"/>
              </a:rPr>
              <a:t>23%</a:t>
            </a:r>
          </a:p>
        </p:txBody>
      </p:sp>
      <p:sp>
        <p:nvSpPr>
          <p:cNvPr id="28" name="TextBox 27">
            <a:extLst>
              <a:ext uri="{FF2B5EF4-FFF2-40B4-BE49-F238E27FC236}">
                <a16:creationId xmlns:a16="http://schemas.microsoft.com/office/drawing/2014/main" id="{878116E9-6C6E-40D4-8DF1-C77389DB0F3A}"/>
              </a:ext>
            </a:extLst>
          </p:cNvPr>
          <p:cNvSpPr txBox="1"/>
          <p:nvPr/>
        </p:nvSpPr>
        <p:spPr>
          <a:xfrm>
            <a:off x="3700222" y="4655262"/>
            <a:ext cx="643126" cy="379656"/>
          </a:xfrm>
          <a:prstGeom prst="rect">
            <a:avLst/>
          </a:prstGeom>
          <a:noFill/>
        </p:spPr>
        <p:txBody>
          <a:bodyPr wrap="none" rtlCol="0">
            <a:spAutoFit/>
          </a:bodyPr>
          <a:lstStyle/>
          <a:p>
            <a:pPr algn="ctr"/>
            <a:r>
              <a:rPr lang="en-US" sz="1867" b="1" dirty="0">
                <a:solidFill>
                  <a:schemeClr val="bg1"/>
                </a:solidFill>
                <a:latin typeface="Source Sans Pro" panose="020B0503030403020204" pitchFamily="34" charset="0"/>
              </a:rPr>
              <a:t>75%</a:t>
            </a:r>
          </a:p>
        </p:txBody>
      </p:sp>
      <p:sp>
        <p:nvSpPr>
          <p:cNvPr id="29" name="TextBox 28">
            <a:extLst>
              <a:ext uri="{FF2B5EF4-FFF2-40B4-BE49-F238E27FC236}">
                <a16:creationId xmlns:a16="http://schemas.microsoft.com/office/drawing/2014/main" id="{81D61C36-F720-4A4E-987C-3BB803AF651C}"/>
              </a:ext>
            </a:extLst>
          </p:cNvPr>
          <p:cNvSpPr txBox="1"/>
          <p:nvPr/>
        </p:nvSpPr>
        <p:spPr>
          <a:xfrm>
            <a:off x="5109681" y="4655262"/>
            <a:ext cx="643125" cy="379656"/>
          </a:xfrm>
          <a:prstGeom prst="rect">
            <a:avLst/>
          </a:prstGeom>
          <a:noFill/>
        </p:spPr>
        <p:txBody>
          <a:bodyPr wrap="none" rtlCol="0">
            <a:spAutoFit/>
          </a:bodyPr>
          <a:lstStyle/>
          <a:p>
            <a:pPr algn="ctr"/>
            <a:r>
              <a:rPr lang="en-US" sz="1867" b="1" dirty="0">
                <a:solidFill>
                  <a:schemeClr val="bg1"/>
                </a:solidFill>
                <a:latin typeface="Source Sans Pro" panose="020B0503030403020204" pitchFamily="34" charset="0"/>
              </a:rPr>
              <a:t>35%</a:t>
            </a:r>
          </a:p>
        </p:txBody>
      </p:sp>
      <p:sp>
        <p:nvSpPr>
          <p:cNvPr id="30" name="TextBox 29">
            <a:extLst>
              <a:ext uri="{FF2B5EF4-FFF2-40B4-BE49-F238E27FC236}">
                <a16:creationId xmlns:a16="http://schemas.microsoft.com/office/drawing/2014/main" id="{1EDE283E-D17F-455F-A6CA-DF35247EBA55}"/>
              </a:ext>
            </a:extLst>
          </p:cNvPr>
          <p:cNvSpPr txBox="1"/>
          <p:nvPr/>
        </p:nvSpPr>
        <p:spPr>
          <a:xfrm>
            <a:off x="6449678" y="4655262"/>
            <a:ext cx="643125" cy="379656"/>
          </a:xfrm>
          <a:prstGeom prst="rect">
            <a:avLst/>
          </a:prstGeom>
          <a:noFill/>
        </p:spPr>
        <p:txBody>
          <a:bodyPr wrap="none" rtlCol="0">
            <a:spAutoFit/>
          </a:bodyPr>
          <a:lstStyle/>
          <a:p>
            <a:pPr algn="ctr"/>
            <a:r>
              <a:rPr lang="en-US" sz="1867" b="1" dirty="0">
                <a:solidFill>
                  <a:schemeClr val="bg1"/>
                </a:solidFill>
                <a:latin typeface="Source Sans Pro" panose="020B0503030403020204" pitchFamily="34" charset="0"/>
              </a:rPr>
              <a:t>27%</a:t>
            </a:r>
          </a:p>
        </p:txBody>
      </p:sp>
      <p:sp>
        <p:nvSpPr>
          <p:cNvPr id="31" name="TextBox 30">
            <a:extLst>
              <a:ext uri="{FF2B5EF4-FFF2-40B4-BE49-F238E27FC236}">
                <a16:creationId xmlns:a16="http://schemas.microsoft.com/office/drawing/2014/main" id="{9D2B700D-7699-48DC-9806-715AFACBF566}"/>
              </a:ext>
            </a:extLst>
          </p:cNvPr>
          <p:cNvSpPr txBox="1"/>
          <p:nvPr/>
        </p:nvSpPr>
        <p:spPr>
          <a:xfrm>
            <a:off x="7789675" y="4655262"/>
            <a:ext cx="643125" cy="379656"/>
          </a:xfrm>
          <a:prstGeom prst="rect">
            <a:avLst/>
          </a:prstGeom>
          <a:noFill/>
        </p:spPr>
        <p:txBody>
          <a:bodyPr wrap="none" rtlCol="0">
            <a:spAutoFit/>
          </a:bodyPr>
          <a:lstStyle/>
          <a:p>
            <a:pPr algn="ctr"/>
            <a:r>
              <a:rPr lang="en-US" sz="1867" b="1" dirty="0">
                <a:solidFill>
                  <a:schemeClr val="bg1"/>
                </a:solidFill>
                <a:latin typeface="Source Sans Pro" panose="020B0503030403020204" pitchFamily="34" charset="0"/>
              </a:rPr>
              <a:t>85%</a:t>
            </a:r>
          </a:p>
        </p:txBody>
      </p:sp>
      <p:sp>
        <p:nvSpPr>
          <p:cNvPr id="32" name="TextBox 31">
            <a:extLst>
              <a:ext uri="{FF2B5EF4-FFF2-40B4-BE49-F238E27FC236}">
                <a16:creationId xmlns:a16="http://schemas.microsoft.com/office/drawing/2014/main" id="{8A9ABC54-DCE9-4CCE-984C-E95D8D1D7D30}"/>
              </a:ext>
            </a:extLst>
          </p:cNvPr>
          <p:cNvSpPr txBox="1"/>
          <p:nvPr/>
        </p:nvSpPr>
        <p:spPr>
          <a:xfrm>
            <a:off x="9129675" y="4655262"/>
            <a:ext cx="643126" cy="379656"/>
          </a:xfrm>
          <a:prstGeom prst="rect">
            <a:avLst/>
          </a:prstGeom>
          <a:noFill/>
        </p:spPr>
        <p:txBody>
          <a:bodyPr wrap="none" rtlCol="0">
            <a:spAutoFit/>
          </a:bodyPr>
          <a:lstStyle/>
          <a:p>
            <a:pPr algn="ctr"/>
            <a:r>
              <a:rPr lang="en-US" sz="1867" b="1" dirty="0">
                <a:solidFill>
                  <a:schemeClr val="bg1"/>
                </a:solidFill>
                <a:latin typeface="Source Sans Pro" panose="020B0503030403020204" pitchFamily="34" charset="0"/>
              </a:rPr>
              <a:t>41%</a:t>
            </a:r>
          </a:p>
        </p:txBody>
      </p:sp>
      <p:sp>
        <p:nvSpPr>
          <p:cNvPr id="33" name="TextBox 32">
            <a:extLst>
              <a:ext uri="{FF2B5EF4-FFF2-40B4-BE49-F238E27FC236}">
                <a16:creationId xmlns:a16="http://schemas.microsoft.com/office/drawing/2014/main" id="{ACF4927B-1822-4FF5-B6F7-15F7C28C8FFB}"/>
              </a:ext>
            </a:extLst>
          </p:cNvPr>
          <p:cNvSpPr txBox="1"/>
          <p:nvPr/>
        </p:nvSpPr>
        <p:spPr>
          <a:xfrm>
            <a:off x="2056713" y="5467197"/>
            <a:ext cx="1167307" cy="338554"/>
          </a:xfrm>
          <a:prstGeom prst="rect">
            <a:avLst/>
          </a:prstGeom>
          <a:noFill/>
        </p:spPr>
        <p:txBody>
          <a:bodyPr wrap="none" rtlCol="0">
            <a:spAutoFit/>
          </a:bodyPr>
          <a:lstStyle/>
          <a:p>
            <a:pPr algn="ctr"/>
            <a:r>
              <a:rPr lang="en-US" sz="1600" b="1" dirty="0">
                <a:solidFill>
                  <a:schemeClr val="accent1"/>
                </a:solidFill>
                <a:latin typeface="Source Sans Pro" panose="020B0503030403020204" pitchFamily="34" charset="0"/>
              </a:rPr>
              <a:t>Insert text</a:t>
            </a:r>
          </a:p>
        </p:txBody>
      </p:sp>
      <p:sp>
        <p:nvSpPr>
          <p:cNvPr id="34" name="TextBox 33">
            <a:extLst>
              <a:ext uri="{FF2B5EF4-FFF2-40B4-BE49-F238E27FC236}">
                <a16:creationId xmlns:a16="http://schemas.microsoft.com/office/drawing/2014/main" id="{FBD3055E-B94D-48AB-81CC-E9BE11C1F5ED}"/>
              </a:ext>
            </a:extLst>
          </p:cNvPr>
          <p:cNvSpPr txBox="1"/>
          <p:nvPr/>
        </p:nvSpPr>
        <p:spPr>
          <a:xfrm>
            <a:off x="3432533" y="5467197"/>
            <a:ext cx="1167307" cy="338554"/>
          </a:xfrm>
          <a:prstGeom prst="rect">
            <a:avLst/>
          </a:prstGeom>
          <a:noFill/>
        </p:spPr>
        <p:txBody>
          <a:bodyPr wrap="none" rtlCol="0">
            <a:spAutoFit/>
          </a:bodyPr>
          <a:lstStyle/>
          <a:p>
            <a:pPr algn="ctr"/>
            <a:r>
              <a:rPr lang="en-US" sz="1600" b="1" dirty="0">
                <a:solidFill>
                  <a:schemeClr val="accent1"/>
                </a:solidFill>
                <a:latin typeface="Source Sans Pro" panose="020B0503030403020204" pitchFamily="34" charset="0"/>
              </a:rPr>
              <a:t>Insert text</a:t>
            </a:r>
          </a:p>
        </p:txBody>
      </p:sp>
      <p:sp>
        <p:nvSpPr>
          <p:cNvPr id="35" name="TextBox 34">
            <a:extLst>
              <a:ext uri="{FF2B5EF4-FFF2-40B4-BE49-F238E27FC236}">
                <a16:creationId xmlns:a16="http://schemas.microsoft.com/office/drawing/2014/main" id="{970A77F8-CE57-4D40-8F6B-D4A015EDF9E8}"/>
              </a:ext>
            </a:extLst>
          </p:cNvPr>
          <p:cNvSpPr txBox="1"/>
          <p:nvPr/>
        </p:nvSpPr>
        <p:spPr>
          <a:xfrm>
            <a:off x="4808355" y="5467197"/>
            <a:ext cx="1167307" cy="338554"/>
          </a:xfrm>
          <a:prstGeom prst="rect">
            <a:avLst/>
          </a:prstGeom>
          <a:noFill/>
        </p:spPr>
        <p:txBody>
          <a:bodyPr wrap="none" rtlCol="0">
            <a:spAutoFit/>
          </a:bodyPr>
          <a:lstStyle/>
          <a:p>
            <a:pPr algn="ctr"/>
            <a:r>
              <a:rPr lang="en-US" sz="1600" b="1" dirty="0">
                <a:solidFill>
                  <a:schemeClr val="accent1"/>
                </a:solidFill>
                <a:latin typeface="Source Sans Pro" panose="020B0503030403020204" pitchFamily="34" charset="0"/>
              </a:rPr>
              <a:t>Insert text</a:t>
            </a:r>
          </a:p>
        </p:txBody>
      </p:sp>
      <p:sp>
        <p:nvSpPr>
          <p:cNvPr id="36" name="TextBox 35">
            <a:extLst>
              <a:ext uri="{FF2B5EF4-FFF2-40B4-BE49-F238E27FC236}">
                <a16:creationId xmlns:a16="http://schemas.microsoft.com/office/drawing/2014/main" id="{BF0FA6B2-8579-4F6A-BDBC-DDCF92D6C5AD}"/>
              </a:ext>
            </a:extLst>
          </p:cNvPr>
          <p:cNvSpPr txBox="1"/>
          <p:nvPr/>
        </p:nvSpPr>
        <p:spPr>
          <a:xfrm>
            <a:off x="6184176" y="5467197"/>
            <a:ext cx="1167307" cy="338554"/>
          </a:xfrm>
          <a:prstGeom prst="rect">
            <a:avLst/>
          </a:prstGeom>
          <a:noFill/>
        </p:spPr>
        <p:txBody>
          <a:bodyPr wrap="none" rtlCol="0">
            <a:spAutoFit/>
          </a:bodyPr>
          <a:lstStyle/>
          <a:p>
            <a:pPr algn="ctr"/>
            <a:r>
              <a:rPr lang="en-US" sz="1600" b="1" dirty="0">
                <a:solidFill>
                  <a:schemeClr val="accent4"/>
                </a:solidFill>
                <a:latin typeface="Source Sans Pro" panose="020B0503030403020204" pitchFamily="34" charset="0"/>
              </a:rPr>
              <a:t>Insert text</a:t>
            </a:r>
          </a:p>
        </p:txBody>
      </p:sp>
      <p:sp>
        <p:nvSpPr>
          <p:cNvPr id="37" name="TextBox 36">
            <a:extLst>
              <a:ext uri="{FF2B5EF4-FFF2-40B4-BE49-F238E27FC236}">
                <a16:creationId xmlns:a16="http://schemas.microsoft.com/office/drawing/2014/main" id="{91DF2D9A-2B85-42F2-A0F8-9C0F2BB28FAA}"/>
              </a:ext>
            </a:extLst>
          </p:cNvPr>
          <p:cNvSpPr txBox="1"/>
          <p:nvPr/>
        </p:nvSpPr>
        <p:spPr>
          <a:xfrm>
            <a:off x="7559997" y="5467197"/>
            <a:ext cx="1167307" cy="338554"/>
          </a:xfrm>
          <a:prstGeom prst="rect">
            <a:avLst/>
          </a:prstGeom>
          <a:noFill/>
        </p:spPr>
        <p:txBody>
          <a:bodyPr wrap="none" rtlCol="0">
            <a:spAutoFit/>
          </a:bodyPr>
          <a:lstStyle/>
          <a:p>
            <a:pPr algn="ctr"/>
            <a:r>
              <a:rPr lang="en-US" sz="1600" b="1" dirty="0">
                <a:solidFill>
                  <a:schemeClr val="accent1"/>
                </a:solidFill>
                <a:latin typeface="Source Sans Pro" panose="020B0503030403020204" pitchFamily="34" charset="0"/>
              </a:rPr>
              <a:t>Insert text</a:t>
            </a:r>
          </a:p>
        </p:txBody>
      </p:sp>
      <p:sp>
        <p:nvSpPr>
          <p:cNvPr id="38" name="TextBox 37">
            <a:extLst>
              <a:ext uri="{FF2B5EF4-FFF2-40B4-BE49-F238E27FC236}">
                <a16:creationId xmlns:a16="http://schemas.microsoft.com/office/drawing/2014/main" id="{2C8CA425-CD4F-43C8-8D46-E51E2704629F}"/>
              </a:ext>
            </a:extLst>
          </p:cNvPr>
          <p:cNvSpPr txBox="1"/>
          <p:nvPr/>
        </p:nvSpPr>
        <p:spPr>
          <a:xfrm>
            <a:off x="8935820" y="5467197"/>
            <a:ext cx="1167307" cy="338554"/>
          </a:xfrm>
          <a:prstGeom prst="rect">
            <a:avLst/>
          </a:prstGeom>
          <a:noFill/>
        </p:spPr>
        <p:txBody>
          <a:bodyPr wrap="none" rtlCol="0">
            <a:spAutoFit/>
          </a:bodyPr>
          <a:lstStyle/>
          <a:p>
            <a:pPr algn="ctr"/>
            <a:r>
              <a:rPr lang="en-US" sz="1600" b="1" dirty="0">
                <a:solidFill>
                  <a:schemeClr val="accent4"/>
                </a:solidFill>
                <a:latin typeface="Source Sans Pro" panose="020B0503030403020204" pitchFamily="34" charset="0"/>
              </a:rPr>
              <a:t>Insert text</a:t>
            </a:r>
          </a:p>
        </p:txBody>
      </p:sp>
      <p:sp>
        <p:nvSpPr>
          <p:cNvPr id="39" name="Freeform 38"/>
          <p:cNvSpPr/>
          <p:nvPr/>
        </p:nvSpPr>
        <p:spPr>
          <a:xfrm>
            <a:off x="0" y="-38727"/>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42"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rot="16200000">
            <a:off x="11150470" y="5394781"/>
            <a:ext cx="1290738" cy="230832"/>
          </a:xfrm>
          <a:prstGeom prst="rect">
            <a:avLst/>
          </a:prstGeom>
          <a:noFill/>
        </p:spPr>
        <p:txBody>
          <a:bodyPr wrap="none" rtlCol="0">
            <a:spAutoFit/>
          </a:bodyPr>
          <a:lstStyle/>
          <a:p>
            <a:r>
              <a:rPr lang="en-US" sz="900" dirty="0">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46" name="Freeform 45"/>
          <p:cNvSpPr/>
          <p:nvPr/>
        </p:nvSpPr>
        <p:spPr>
          <a:xfrm>
            <a:off x="0" y="-55470"/>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2559628" y="759983"/>
            <a:ext cx="7023076" cy="923330"/>
          </a:xfrm>
          <a:prstGeom prst="rect">
            <a:avLst/>
          </a:prstGeom>
          <a:noFill/>
        </p:spPr>
        <p:txBody>
          <a:bodyPr wrap="none" rtlCol="0">
            <a:spAutoFit/>
          </a:bodyPr>
          <a:lstStyle/>
          <a:p>
            <a:pPr algn="ctr"/>
            <a:r>
              <a:rPr lang="en-US" sz="5400" dirty="0">
                <a:latin typeface="Caveat" pitchFamily="2" charset="0"/>
                <a:cs typeface="Poppins Medium" panose="00000600000000000000" pitchFamily="2" charset="0"/>
              </a:rPr>
              <a:t>THE MAIN INFO GRAPHIC</a:t>
            </a:r>
            <a:endParaRPr lang="en-US" sz="5400" dirty="0">
              <a:latin typeface="Caveat" pitchFamily="2" charset="0"/>
              <a:cs typeface="Poppins Light" panose="00000400000000000000" pitchFamily="2" charset="0"/>
            </a:endParaRPr>
          </a:p>
        </p:txBody>
      </p:sp>
      <p:grpSp>
        <p:nvGrpSpPr>
          <p:cNvPr id="48" name="Group 47"/>
          <p:cNvGrpSpPr/>
          <p:nvPr/>
        </p:nvGrpSpPr>
        <p:grpSpPr>
          <a:xfrm>
            <a:off x="5254335" y="1763757"/>
            <a:ext cx="1619220" cy="45719"/>
            <a:chOff x="4325881" y="1562407"/>
            <a:chExt cx="1619220" cy="45719"/>
          </a:xfrm>
          <a:solidFill>
            <a:schemeClr val="accent4"/>
          </a:solidFill>
        </p:grpSpPr>
        <p:sp>
          <p:nvSpPr>
            <p:cNvPr id="49" name="Rounded Rectangle 48"/>
            <p:cNvSpPr/>
            <p:nvPr/>
          </p:nvSpPr>
          <p:spPr>
            <a:xfrm>
              <a:off x="4325881" y="1562408"/>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0" name="Rounded Rectangle 49"/>
            <p:cNvSpPr/>
            <p:nvPr/>
          </p:nvSpPr>
          <p:spPr>
            <a:xfrm>
              <a:off x="5177560" y="1562407"/>
              <a:ext cx="767541" cy="45718"/>
            </a:xfrm>
            <a:prstGeom prst="round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499124005"/>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83" name="Rounded Rectangle 82"/>
          <p:cNvSpPr/>
          <p:nvPr/>
        </p:nvSpPr>
        <p:spPr>
          <a:xfrm>
            <a:off x="1473297" y="1149698"/>
            <a:ext cx="4672090" cy="4575534"/>
          </a:xfrm>
          <a:prstGeom prst="roundRect">
            <a:avLst>
              <a:gd name="adj" fmla="val 704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a:extLst>
              <a:ext uri="{FF2B5EF4-FFF2-40B4-BE49-F238E27FC236}">
                <a16:creationId xmlns:a16="http://schemas.microsoft.com/office/drawing/2014/main" id="{58D6C59E-4195-40B9-AB84-B9E5239354ED}"/>
              </a:ext>
            </a:extLst>
          </p:cNvPr>
          <p:cNvSpPr>
            <a:spLocks noGrp="1"/>
          </p:cNvSpPr>
          <p:nvPr>
            <p:ph type="pic" sz="quarter" idx="10"/>
          </p:nvPr>
        </p:nvSpPr>
        <p:spPr/>
      </p:sp>
      <p:sp>
        <p:nvSpPr>
          <p:cNvPr id="26" name="Rectangle 25">
            <a:extLst>
              <a:ext uri="{FF2B5EF4-FFF2-40B4-BE49-F238E27FC236}">
                <a16:creationId xmlns:a16="http://schemas.microsoft.com/office/drawing/2014/main" id="{20545B10-C0F8-4585-92D8-DCD19D8A1548}"/>
              </a:ext>
            </a:extLst>
          </p:cNvPr>
          <p:cNvSpPr/>
          <p:nvPr/>
        </p:nvSpPr>
        <p:spPr>
          <a:xfrm>
            <a:off x="6856802" y="3382381"/>
            <a:ext cx="4259289" cy="535531"/>
          </a:xfrm>
          <a:prstGeom prst="rect">
            <a:avLst/>
          </a:prstGeom>
        </p:spPr>
        <p:txBody>
          <a:bodyPr wrap="square">
            <a:spAutoFit/>
          </a:bodyPr>
          <a:lstStyle/>
          <a:p>
            <a:pPr algn="just">
              <a:lnSpc>
                <a:spcPct val="120000"/>
              </a:lnSpc>
            </a:pPr>
            <a:r>
              <a:rPr lang="en-US" sz="1200" dirty="0">
                <a:solidFill>
                  <a:schemeClr val="bg1"/>
                </a:solidFill>
                <a:latin typeface="Source Sans Pro" panose="020B0503030403020204" pitchFamily="34" charset="0"/>
                <a:ea typeface="Source Sans Pro" panose="020B0503030403020204" pitchFamily="34" charset="0"/>
                <a:cs typeface="Segoe UI" panose="020B0502040204020203" pitchFamily="34" charset="0"/>
              </a:rPr>
              <a:t>A wonderful serenity has taken possession of my entire soul, like these sweet mornings of mornings</a:t>
            </a:r>
          </a:p>
        </p:txBody>
      </p:sp>
      <p:sp>
        <p:nvSpPr>
          <p:cNvPr id="33" name="TextBox 32">
            <a:extLst>
              <a:ext uri="{FF2B5EF4-FFF2-40B4-BE49-F238E27FC236}">
                <a16:creationId xmlns:a16="http://schemas.microsoft.com/office/drawing/2014/main" id="{71D8B58E-4E36-4592-AFED-FF930245DDAE}"/>
              </a:ext>
            </a:extLst>
          </p:cNvPr>
          <p:cNvSpPr txBox="1"/>
          <p:nvPr/>
        </p:nvSpPr>
        <p:spPr>
          <a:xfrm>
            <a:off x="6866335" y="2991259"/>
            <a:ext cx="2020105" cy="307777"/>
          </a:xfrm>
          <a:prstGeom prst="rect">
            <a:avLst/>
          </a:prstGeom>
          <a:noFill/>
        </p:spPr>
        <p:txBody>
          <a:bodyPr wrap="none" rtlCol="0">
            <a:spAutoFit/>
          </a:bodyPr>
          <a:lstStyle/>
          <a:p>
            <a:r>
              <a:rPr lang="en-US" sz="1400" dirty="0">
                <a:solidFill>
                  <a:schemeClr val="bg1"/>
                </a:solidFill>
                <a:latin typeface="Roboto Black" panose="02000000000000000000" pitchFamily="2" charset="0"/>
                <a:ea typeface="Roboto Black" panose="02000000000000000000" pitchFamily="2" charset="0"/>
              </a:rPr>
              <a:t>The Best Achievement</a:t>
            </a:r>
          </a:p>
        </p:txBody>
      </p:sp>
      <p:sp>
        <p:nvSpPr>
          <p:cNvPr id="34" name="Rectangle 33">
            <a:extLst>
              <a:ext uri="{FF2B5EF4-FFF2-40B4-BE49-F238E27FC236}">
                <a16:creationId xmlns:a16="http://schemas.microsoft.com/office/drawing/2014/main" id="{20545B10-C0F8-4585-92D8-DCD19D8A1548}"/>
              </a:ext>
            </a:extLst>
          </p:cNvPr>
          <p:cNvSpPr/>
          <p:nvPr/>
        </p:nvSpPr>
        <p:spPr>
          <a:xfrm>
            <a:off x="6856802" y="4671773"/>
            <a:ext cx="4259289" cy="535531"/>
          </a:xfrm>
          <a:prstGeom prst="rect">
            <a:avLst/>
          </a:prstGeom>
        </p:spPr>
        <p:txBody>
          <a:bodyPr wrap="square">
            <a:spAutoFit/>
          </a:bodyPr>
          <a:lstStyle/>
          <a:p>
            <a:pPr algn="just">
              <a:lnSpc>
                <a:spcPct val="120000"/>
              </a:lnSpc>
            </a:pPr>
            <a:r>
              <a:rPr lang="en-US" sz="1200" dirty="0">
                <a:solidFill>
                  <a:schemeClr val="bg1"/>
                </a:solidFill>
                <a:latin typeface="Source Sans Pro" panose="020B0503030403020204" pitchFamily="34" charset="0"/>
                <a:ea typeface="Source Sans Pro" panose="020B0503030403020204" pitchFamily="34" charset="0"/>
                <a:cs typeface="Segoe UI" panose="020B0502040204020203" pitchFamily="34" charset="0"/>
              </a:rPr>
              <a:t>A wonderful serenity has taken possession of my entire soul, like these sweet mornings of mornings</a:t>
            </a:r>
          </a:p>
        </p:txBody>
      </p:sp>
      <p:sp>
        <p:nvSpPr>
          <p:cNvPr id="35" name="TextBox 34">
            <a:extLst>
              <a:ext uri="{FF2B5EF4-FFF2-40B4-BE49-F238E27FC236}">
                <a16:creationId xmlns:a16="http://schemas.microsoft.com/office/drawing/2014/main" id="{71D8B58E-4E36-4592-AFED-FF930245DDAE}"/>
              </a:ext>
            </a:extLst>
          </p:cNvPr>
          <p:cNvSpPr txBox="1"/>
          <p:nvPr/>
        </p:nvSpPr>
        <p:spPr>
          <a:xfrm>
            <a:off x="6866335" y="4247110"/>
            <a:ext cx="2180405" cy="307777"/>
          </a:xfrm>
          <a:prstGeom prst="rect">
            <a:avLst/>
          </a:prstGeom>
          <a:noFill/>
        </p:spPr>
        <p:txBody>
          <a:bodyPr wrap="none" rtlCol="0">
            <a:spAutoFit/>
          </a:bodyPr>
          <a:lstStyle/>
          <a:p>
            <a:r>
              <a:rPr lang="en-US" sz="1400" dirty="0">
                <a:solidFill>
                  <a:schemeClr val="bg1"/>
                </a:solidFill>
                <a:latin typeface="Roboto Black" panose="02000000000000000000" pitchFamily="2" charset="0"/>
                <a:ea typeface="Roboto Black" panose="02000000000000000000" pitchFamily="2" charset="0"/>
              </a:rPr>
              <a:t>The Future Achievement</a:t>
            </a:r>
          </a:p>
        </p:txBody>
      </p:sp>
      <p:sp>
        <p:nvSpPr>
          <p:cNvPr id="4" name="Rounded Rectangle 3"/>
          <p:cNvSpPr/>
          <p:nvPr/>
        </p:nvSpPr>
        <p:spPr>
          <a:xfrm>
            <a:off x="6650038" y="3016284"/>
            <a:ext cx="88900" cy="25338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ounded Rectangle 56"/>
          <p:cNvSpPr/>
          <p:nvPr/>
        </p:nvSpPr>
        <p:spPr>
          <a:xfrm>
            <a:off x="6650038" y="4340047"/>
            <a:ext cx="88900" cy="25338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6537373" y="1528500"/>
            <a:ext cx="3457998" cy="769441"/>
          </a:xfrm>
          <a:prstGeom prst="rect">
            <a:avLst/>
          </a:prstGeom>
          <a:noFill/>
        </p:spPr>
        <p:txBody>
          <a:bodyPr wrap="none" rtlCol="0">
            <a:spAutoFit/>
          </a:bodyPr>
          <a:lstStyle/>
          <a:p>
            <a:r>
              <a:rPr lang="en-US" sz="4400" dirty="0">
                <a:solidFill>
                  <a:schemeClr val="bg1"/>
                </a:solidFill>
                <a:latin typeface="Caveat" pitchFamily="2" charset="0"/>
                <a:cs typeface="Poppins Medium" panose="00000600000000000000" pitchFamily="2" charset="0"/>
              </a:rPr>
              <a:t>FRENCH FRIES</a:t>
            </a:r>
            <a:endParaRPr lang="en-US" sz="4400" dirty="0">
              <a:solidFill>
                <a:schemeClr val="bg1"/>
              </a:solidFill>
              <a:latin typeface="Caveat" pitchFamily="2" charset="0"/>
              <a:cs typeface="Poppins Light" panose="00000400000000000000" pitchFamily="2" charset="0"/>
            </a:endParaRPr>
          </a:p>
        </p:txBody>
      </p:sp>
      <p:sp>
        <p:nvSpPr>
          <p:cNvPr id="60" name="Rounded Rectangle 59"/>
          <p:cNvSpPr/>
          <p:nvPr/>
        </p:nvSpPr>
        <p:spPr>
          <a:xfrm>
            <a:off x="6712660" y="2459205"/>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1" name="Rounded Rectangle 60"/>
          <p:cNvSpPr/>
          <p:nvPr/>
        </p:nvSpPr>
        <p:spPr>
          <a:xfrm>
            <a:off x="7564339" y="2459204"/>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5" name="Freeform 74"/>
          <p:cNvSpPr/>
          <p:nvPr/>
        </p:nvSpPr>
        <p:spPr>
          <a:xfrm>
            <a:off x="0" y="32901"/>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75"/>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78"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p:cNvSpPr txBox="1"/>
          <p:nvPr/>
        </p:nvSpPr>
        <p:spPr>
          <a:xfrm rot="16200000">
            <a:off x="11150470" y="5394781"/>
            <a:ext cx="1290738" cy="230832"/>
          </a:xfrm>
          <a:prstGeom prst="rect">
            <a:avLst/>
          </a:prstGeom>
          <a:noFill/>
        </p:spPr>
        <p:txBody>
          <a:bodyPr wrap="none" rtlCol="0">
            <a:spAutoFit/>
          </a:bodyPr>
          <a:lstStyle/>
          <a:p>
            <a:r>
              <a:rPr lang="en-US" sz="900" dirty="0">
                <a:solidFill>
                  <a:schemeClr val="bg1"/>
                </a:solidFill>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82" name="Freeform 81"/>
          <p:cNvSpPr/>
          <p:nvPr/>
        </p:nvSpPr>
        <p:spPr>
          <a:xfrm>
            <a:off x="0" y="16158"/>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83"/>
          <p:cNvSpPr/>
          <p:nvPr/>
        </p:nvSpPr>
        <p:spPr>
          <a:xfrm flipH="1">
            <a:off x="821874" y="4305416"/>
            <a:ext cx="1372534" cy="1372536"/>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84"/>
          <p:cNvSpPr/>
          <p:nvPr/>
        </p:nvSpPr>
        <p:spPr>
          <a:xfrm flipH="1">
            <a:off x="5355844" y="918198"/>
            <a:ext cx="995020" cy="995022"/>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7457011"/>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2" name="Rounded Rectangle 31"/>
          <p:cNvSpPr/>
          <p:nvPr/>
        </p:nvSpPr>
        <p:spPr>
          <a:xfrm>
            <a:off x="1200150" y="2247664"/>
            <a:ext cx="9957140" cy="3046490"/>
          </a:xfrm>
          <a:prstGeom prst="roundRect">
            <a:avLst>
              <a:gd name="adj" fmla="val 1080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3">
            <a:extLst>
              <a:ext uri="{FF2B5EF4-FFF2-40B4-BE49-F238E27FC236}">
                <a16:creationId xmlns:a16="http://schemas.microsoft.com/office/drawing/2014/main" id="{94E06C1C-B95C-4FC8-94DE-92BDCB649829}"/>
              </a:ext>
            </a:extLst>
          </p:cNvPr>
          <p:cNvSpPr>
            <a:spLocks noGrp="1"/>
          </p:cNvSpPr>
          <p:nvPr>
            <p:ph type="pic" sz="quarter" idx="10"/>
          </p:nvPr>
        </p:nvSpPr>
        <p:spPr/>
      </p:sp>
      <p:sp>
        <p:nvSpPr>
          <p:cNvPr id="54" name="Freeform 53"/>
          <p:cNvSpPr/>
          <p:nvPr/>
        </p:nvSpPr>
        <p:spPr>
          <a:xfrm>
            <a:off x="0" y="32901"/>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6"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rot="16200000">
            <a:off x="11150470" y="5394781"/>
            <a:ext cx="1290738" cy="230832"/>
          </a:xfrm>
          <a:prstGeom prst="rect">
            <a:avLst/>
          </a:prstGeom>
          <a:noFill/>
        </p:spPr>
        <p:txBody>
          <a:bodyPr wrap="none" rtlCol="0">
            <a:spAutoFit/>
          </a:bodyPr>
          <a:lstStyle/>
          <a:p>
            <a:r>
              <a:rPr lang="en-US" sz="900" dirty="0">
                <a:solidFill>
                  <a:schemeClr val="bg1"/>
                </a:solidFill>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58" name="Freeform 57"/>
          <p:cNvSpPr/>
          <p:nvPr/>
        </p:nvSpPr>
        <p:spPr>
          <a:xfrm>
            <a:off x="0" y="16158"/>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2451442" y="4749760"/>
            <a:ext cx="8061822" cy="923330"/>
          </a:xfrm>
          <a:prstGeom prst="rect">
            <a:avLst/>
          </a:prstGeom>
          <a:noFill/>
        </p:spPr>
        <p:txBody>
          <a:bodyPr wrap="none" rtlCol="0">
            <a:spAutoFit/>
          </a:bodyPr>
          <a:lstStyle/>
          <a:p>
            <a:r>
              <a:rPr lang="en-US" sz="5400" spc="600" dirty="0">
                <a:solidFill>
                  <a:schemeClr val="bg1"/>
                </a:solidFill>
                <a:latin typeface="Caveat" pitchFamily="2" charset="0"/>
                <a:cs typeface="Poppins Medium" panose="00000600000000000000" pitchFamily="2" charset="0"/>
              </a:rPr>
              <a:t>THE END OF THE SLIDE</a:t>
            </a:r>
            <a:endParaRPr lang="en-US" sz="5400" spc="600" dirty="0">
              <a:solidFill>
                <a:schemeClr val="bg1"/>
              </a:solidFill>
              <a:latin typeface="Caveat" pitchFamily="2" charset="0"/>
              <a:cs typeface="Poppins Light" panose="00000400000000000000" pitchFamily="2" charset="0"/>
            </a:endParaRPr>
          </a:p>
        </p:txBody>
      </p:sp>
      <p:grpSp>
        <p:nvGrpSpPr>
          <p:cNvPr id="3" name="Group 2"/>
          <p:cNvGrpSpPr/>
          <p:nvPr/>
        </p:nvGrpSpPr>
        <p:grpSpPr>
          <a:xfrm>
            <a:off x="3708463" y="5872676"/>
            <a:ext cx="4932226" cy="45720"/>
            <a:chOff x="4501523" y="5909352"/>
            <a:chExt cx="4932226" cy="45720"/>
          </a:xfrm>
        </p:grpSpPr>
        <p:sp>
          <p:nvSpPr>
            <p:cNvPr id="28" name="Rounded Rectangle 27"/>
            <p:cNvSpPr/>
            <p:nvPr/>
          </p:nvSpPr>
          <p:spPr>
            <a:xfrm>
              <a:off x="4501523" y="5909353"/>
              <a:ext cx="1586118" cy="45719"/>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6174577" y="5909353"/>
              <a:ext cx="1586118" cy="45719"/>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4" name="Rounded Rectangle 33"/>
            <p:cNvSpPr/>
            <p:nvPr/>
          </p:nvSpPr>
          <p:spPr>
            <a:xfrm>
              <a:off x="7847631" y="5909352"/>
              <a:ext cx="1586118" cy="45719"/>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5" name="TextBox 34">
            <a:extLst>
              <a:ext uri="{FF2B5EF4-FFF2-40B4-BE49-F238E27FC236}">
                <a16:creationId xmlns:a16="http://schemas.microsoft.com/office/drawing/2014/main" id="{71D8B58E-4E36-4592-AFED-FF930245DDAE}"/>
              </a:ext>
            </a:extLst>
          </p:cNvPr>
          <p:cNvSpPr txBox="1"/>
          <p:nvPr/>
        </p:nvSpPr>
        <p:spPr>
          <a:xfrm>
            <a:off x="2920401" y="967879"/>
            <a:ext cx="6545383" cy="523220"/>
          </a:xfrm>
          <a:prstGeom prst="rect">
            <a:avLst/>
          </a:prstGeom>
          <a:noFill/>
        </p:spPr>
        <p:txBody>
          <a:bodyPr wrap="none" rtlCol="0">
            <a:spAutoFit/>
          </a:bodyPr>
          <a:lstStyle/>
          <a:p>
            <a:pPr algn="ctr"/>
            <a:r>
              <a:rPr lang="en-US" sz="2800" spc="600" dirty="0">
                <a:solidFill>
                  <a:schemeClr val="bg1"/>
                </a:solidFill>
                <a:latin typeface="Source Sans Pro SemiBold" panose="020B0603030403020204" pitchFamily="34" charset="0"/>
                <a:ea typeface="Source Sans Pro SemiBold" panose="020B0603030403020204" pitchFamily="34" charset="0"/>
              </a:rPr>
              <a:t>The Presentation Templates</a:t>
            </a:r>
          </a:p>
        </p:txBody>
      </p:sp>
    </p:spTree>
    <p:extLst>
      <p:ext uri="{BB962C8B-B14F-4D97-AF65-F5344CB8AC3E}">
        <p14:creationId xmlns:p14="http://schemas.microsoft.com/office/powerpoint/2010/main" val="1054245795"/>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D67CC7C-313D-4422-B3B2-65CEDAE8A3A7}"/>
              </a:ext>
            </a:extLst>
          </p:cNvPr>
          <p:cNvSpPr>
            <a:spLocks noGrp="1"/>
          </p:cNvSpPr>
          <p:nvPr>
            <p:ph type="pic" sz="quarter" idx="10"/>
          </p:nvPr>
        </p:nvSpPr>
        <p:spPr/>
      </p:sp>
      <p:sp>
        <p:nvSpPr>
          <p:cNvPr id="32" name="TextBox 31"/>
          <p:cNvSpPr txBox="1"/>
          <p:nvPr/>
        </p:nvSpPr>
        <p:spPr>
          <a:xfrm>
            <a:off x="2419379" y="3328666"/>
            <a:ext cx="1898277" cy="307777"/>
          </a:xfrm>
          <a:prstGeom prst="rect">
            <a:avLst/>
          </a:prstGeom>
          <a:noFill/>
        </p:spPr>
        <p:txBody>
          <a:bodyPr wrap="none" rtlCol="0">
            <a:spAutoFit/>
          </a:bodyPr>
          <a:lstStyle/>
          <a:p>
            <a:r>
              <a:rPr lang="en-US" sz="1400" b="1" dirty="0">
                <a:solidFill>
                  <a:schemeClr val="bg1"/>
                </a:solidFill>
                <a:latin typeface="Source Sans Pro SemiBold" panose="020B0603030403020204" pitchFamily="34" charset="0"/>
                <a:cs typeface="Poppins SemiBold" panose="00000700000000000000" pitchFamily="2" charset="0"/>
              </a:rPr>
              <a:t>The First Point of View</a:t>
            </a:r>
          </a:p>
        </p:txBody>
      </p:sp>
      <p:sp>
        <p:nvSpPr>
          <p:cNvPr id="33" name="TextBox 32"/>
          <p:cNvSpPr txBox="1"/>
          <p:nvPr/>
        </p:nvSpPr>
        <p:spPr>
          <a:xfrm>
            <a:off x="2419379" y="3688685"/>
            <a:ext cx="3615661" cy="461665"/>
          </a:xfrm>
          <a:prstGeom prst="rect">
            <a:avLst/>
          </a:prstGeom>
          <a:noFill/>
        </p:spPr>
        <p:txBody>
          <a:bodyPr wrap="square" rtlCol="0">
            <a:spAutoFit/>
          </a:bodyPr>
          <a:lstStyle/>
          <a:p>
            <a:pPr algn="just"/>
            <a:r>
              <a:rPr lang="en-US" sz="1200" dirty="0">
                <a:solidFill>
                  <a:schemeClr val="bg1"/>
                </a:solidFill>
                <a:latin typeface="Source Sans Pro" panose="020B0503030403020204" pitchFamily="34" charset="0"/>
                <a:cs typeface="Poppins Light" panose="00000400000000000000" pitchFamily="2" charset="0"/>
              </a:rPr>
              <a:t>The latest round in an ongoing debate over global-warming round ongoing debate</a:t>
            </a:r>
          </a:p>
        </p:txBody>
      </p:sp>
      <p:sp>
        <p:nvSpPr>
          <p:cNvPr id="35" name="TextBox 34"/>
          <p:cNvSpPr txBox="1"/>
          <p:nvPr/>
        </p:nvSpPr>
        <p:spPr>
          <a:xfrm>
            <a:off x="2419379" y="4416049"/>
            <a:ext cx="2124299" cy="307777"/>
          </a:xfrm>
          <a:prstGeom prst="rect">
            <a:avLst/>
          </a:prstGeom>
          <a:noFill/>
        </p:spPr>
        <p:txBody>
          <a:bodyPr wrap="none" rtlCol="0">
            <a:spAutoFit/>
          </a:bodyPr>
          <a:lstStyle/>
          <a:p>
            <a:r>
              <a:rPr lang="en-US" sz="1400" b="1" dirty="0">
                <a:solidFill>
                  <a:schemeClr val="bg1"/>
                </a:solidFill>
                <a:latin typeface="Source Sans Pro SemiBold" panose="020B0603030403020204" pitchFamily="34" charset="0"/>
                <a:cs typeface="Poppins SemiBold" panose="00000700000000000000" pitchFamily="2" charset="0"/>
              </a:rPr>
              <a:t>The Second Point of View</a:t>
            </a:r>
          </a:p>
        </p:txBody>
      </p:sp>
      <p:sp>
        <p:nvSpPr>
          <p:cNvPr id="36" name="TextBox 35"/>
          <p:cNvSpPr txBox="1"/>
          <p:nvPr/>
        </p:nvSpPr>
        <p:spPr>
          <a:xfrm>
            <a:off x="2419379" y="4776068"/>
            <a:ext cx="3615661" cy="461665"/>
          </a:xfrm>
          <a:prstGeom prst="rect">
            <a:avLst/>
          </a:prstGeom>
          <a:noFill/>
        </p:spPr>
        <p:txBody>
          <a:bodyPr wrap="square" rtlCol="0">
            <a:spAutoFit/>
          </a:bodyPr>
          <a:lstStyle/>
          <a:p>
            <a:pPr algn="just"/>
            <a:r>
              <a:rPr lang="en-US" sz="1200" dirty="0">
                <a:solidFill>
                  <a:schemeClr val="bg1"/>
                </a:solidFill>
                <a:latin typeface="Source Sans Pro" panose="020B0503030403020204" pitchFamily="34" charset="0"/>
                <a:cs typeface="Poppins Light" panose="00000400000000000000" pitchFamily="2" charset="0"/>
              </a:rPr>
              <a:t>The latest round in an ongoing debate over global-warming round ongoing debate</a:t>
            </a:r>
          </a:p>
        </p:txBody>
      </p:sp>
      <p:sp>
        <p:nvSpPr>
          <p:cNvPr id="37" name="TextBox 36"/>
          <p:cNvSpPr txBox="1"/>
          <p:nvPr/>
        </p:nvSpPr>
        <p:spPr>
          <a:xfrm>
            <a:off x="1425667" y="3273187"/>
            <a:ext cx="781614" cy="646331"/>
          </a:xfrm>
          <a:prstGeom prst="rect">
            <a:avLst/>
          </a:prstGeom>
          <a:noFill/>
        </p:spPr>
        <p:txBody>
          <a:bodyPr wrap="square" rtlCol="0">
            <a:spAutoFit/>
          </a:bodyPr>
          <a:lstStyle/>
          <a:p>
            <a:pPr algn="ctr"/>
            <a:r>
              <a:rPr lang="en-US" sz="3600" dirty="0">
                <a:solidFill>
                  <a:schemeClr val="bg1"/>
                </a:solidFill>
                <a:latin typeface="Source Sans Pro SemiBold" panose="020B0603030403020204" pitchFamily="34" charset="0"/>
                <a:cs typeface="Poppins SemiBold" panose="00000700000000000000" pitchFamily="2" charset="0"/>
              </a:rPr>
              <a:t>01</a:t>
            </a:r>
          </a:p>
        </p:txBody>
      </p:sp>
      <p:sp>
        <p:nvSpPr>
          <p:cNvPr id="38" name="TextBox 37"/>
          <p:cNvSpPr txBox="1"/>
          <p:nvPr/>
        </p:nvSpPr>
        <p:spPr>
          <a:xfrm>
            <a:off x="1425666" y="4360570"/>
            <a:ext cx="877291" cy="646331"/>
          </a:xfrm>
          <a:prstGeom prst="rect">
            <a:avLst/>
          </a:prstGeom>
          <a:noFill/>
        </p:spPr>
        <p:txBody>
          <a:bodyPr wrap="square" rtlCol="0">
            <a:spAutoFit/>
          </a:bodyPr>
          <a:lstStyle/>
          <a:p>
            <a:pPr algn="ctr"/>
            <a:r>
              <a:rPr lang="en-US" sz="3600" dirty="0">
                <a:solidFill>
                  <a:schemeClr val="bg1"/>
                </a:solidFill>
                <a:latin typeface="Source Sans Pro SemiBold" panose="020B0603030403020204" pitchFamily="34" charset="0"/>
                <a:cs typeface="Poppins SemiBold" panose="00000700000000000000" pitchFamily="2" charset="0"/>
              </a:rPr>
              <a:t>02</a:t>
            </a:r>
          </a:p>
        </p:txBody>
      </p:sp>
      <p:sp>
        <p:nvSpPr>
          <p:cNvPr id="50" name="Oval 49"/>
          <p:cNvSpPr/>
          <p:nvPr/>
        </p:nvSpPr>
        <p:spPr>
          <a:xfrm>
            <a:off x="10046388" y="4150350"/>
            <a:ext cx="1007856" cy="100785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Lato" panose="020F0502020204030203" pitchFamily="34" charset="0"/>
            </a:endParaRPr>
          </a:p>
        </p:txBody>
      </p:sp>
      <p:sp>
        <p:nvSpPr>
          <p:cNvPr id="51" name="Freeform 50"/>
          <p:cNvSpPr/>
          <p:nvPr/>
        </p:nvSpPr>
        <p:spPr>
          <a:xfrm>
            <a:off x="0" y="32901"/>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54"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rot="16200000">
            <a:off x="11150470" y="5394781"/>
            <a:ext cx="1290738" cy="230832"/>
          </a:xfrm>
          <a:prstGeom prst="rect">
            <a:avLst/>
          </a:prstGeom>
          <a:noFill/>
        </p:spPr>
        <p:txBody>
          <a:bodyPr wrap="none" rtlCol="0">
            <a:spAutoFit/>
          </a:bodyPr>
          <a:lstStyle/>
          <a:p>
            <a:r>
              <a:rPr lang="en-US" sz="900" dirty="0">
                <a:solidFill>
                  <a:schemeClr val="bg1"/>
                </a:solidFill>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58" name="Freeform 57"/>
          <p:cNvSpPr/>
          <p:nvPr/>
        </p:nvSpPr>
        <p:spPr>
          <a:xfrm>
            <a:off x="0" y="16158"/>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1425666" y="1758155"/>
            <a:ext cx="3381054" cy="769441"/>
          </a:xfrm>
          <a:prstGeom prst="rect">
            <a:avLst/>
          </a:prstGeom>
          <a:noFill/>
        </p:spPr>
        <p:txBody>
          <a:bodyPr wrap="none" rtlCol="0">
            <a:spAutoFit/>
          </a:bodyPr>
          <a:lstStyle/>
          <a:p>
            <a:r>
              <a:rPr lang="en-US" sz="4400" dirty="0">
                <a:solidFill>
                  <a:schemeClr val="bg1"/>
                </a:solidFill>
                <a:latin typeface="Caveat" pitchFamily="2" charset="0"/>
                <a:cs typeface="Poppins Medium" panose="00000600000000000000" pitchFamily="2" charset="0"/>
              </a:rPr>
              <a:t>NEW BURGERS</a:t>
            </a:r>
            <a:endParaRPr lang="en-US" sz="4400" dirty="0">
              <a:solidFill>
                <a:schemeClr val="bg1"/>
              </a:solidFill>
              <a:latin typeface="Caveat" pitchFamily="2" charset="0"/>
              <a:cs typeface="Poppins Light" panose="00000400000000000000" pitchFamily="2" charset="0"/>
            </a:endParaRPr>
          </a:p>
        </p:txBody>
      </p:sp>
      <p:sp>
        <p:nvSpPr>
          <p:cNvPr id="60" name="Rounded Rectangle 59"/>
          <p:cNvSpPr/>
          <p:nvPr/>
        </p:nvSpPr>
        <p:spPr>
          <a:xfrm>
            <a:off x="1600953" y="2688860"/>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1" name="Rounded Rectangle 60"/>
          <p:cNvSpPr/>
          <p:nvPr/>
        </p:nvSpPr>
        <p:spPr>
          <a:xfrm>
            <a:off x="2452632" y="2688859"/>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2" name="Freeform 61"/>
          <p:cNvSpPr/>
          <p:nvPr/>
        </p:nvSpPr>
        <p:spPr>
          <a:xfrm flipH="1">
            <a:off x="9008932" y="4620924"/>
            <a:ext cx="1372534" cy="1372536"/>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flipH="1">
            <a:off x="6471304" y="744583"/>
            <a:ext cx="1090956" cy="1090958"/>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7307275"/>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4FC1E5B-EB7D-4E22-B6E1-7F2B0AB9CA29}"/>
              </a:ext>
            </a:extLst>
          </p:cNvPr>
          <p:cNvSpPr>
            <a:spLocks noGrp="1"/>
          </p:cNvSpPr>
          <p:nvPr>
            <p:ph type="pic" sz="quarter" idx="10"/>
          </p:nvPr>
        </p:nvSpPr>
        <p:spPr/>
      </p:sp>
      <p:sp>
        <p:nvSpPr>
          <p:cNvPr id="25" name="Rectangle 24"/>
          <p:cNvSpPr/>
          <p:nvPr/>
        </p:nvSpPr>
        <p:spPr>
          <a:xfrm>
            <a:off x="1509684" y="4496655"/>
            <a:ext cx="4605412" cy="111161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panose="020B0503030403020204" pitchFamily="34" charset="0"/>
            </a:endParaRPr>
          </a:p>
        </p:txBody>
      </p:sp>
      <p:sp>
        <p:nvSpPr>
          <p:cNvPr id="26" name="Rectangle 25">
            <a:extLst>
              <a:ext uri="{FF2B5EF4-FFF2-40B4-BE49-F238E27FC236}">
                <a16:creationId xmlns:a16="http://schemas.microsoft.com/office/drawing/2014/main" id="{FBE99B85-52A9-4F96-BDE2-BEE38526EC49}"/>
              </a:ext>
            </a:extLst>
          </p:cNvPr>
          <p:cNvSpPr/>
          <p:nvPr/>
        </p:nvSpPr>
        <p:spPr>
          <a:xfrm>
            <a:off x="1971833" y="4775948"/>
            <a:ext cx="3681113" cy="617157"/>
          </a:xfrm>
          <a:prstGeom prst="rect">
            <a:avLst/>
          </a:prstGeom>
        </p:spPr>
        <p:txBody>
          <a:bodyPr wrap="square">
            <a:spAutoFit/>
          </a:bodyPr>
          <a:lstStyle/>
          <a:p>
            <a:pPr algn="ctr">
              <a:lnSpc>
                <a:spcPct val="150000"/>
              </a:lnSpc>
            </a:pPr>
            <a:r>
              <a:rPr lang="en-US" sz="1200" dirty="0">
                <a:solidFill>
                  <a:schemeClr val="bg1"/>
                </a:solidFill>
                <a:latin typeface="Source Sans Pro" panose="020B0503030403020204" pitchFamily="34" charset="0"/>
                <a:cs typeface="Poppins" panose="00000500000000000000" pitchFamily="2" charset="0"/>
              </a:rPr>
              <a:t>A wonderful serenity has taken possession of my entire soul, like these sweet</a:t>
            </a:r>
            <a:endParaRPr lang="id-ID" sz="1200" dirty="0">
              <a:solidFill>
                <a:schemeClr val="bg1"/>
              </a:solidFill>
              <a:latin typeface="Source Sans Pro" panose="020B0503030403020204" pitchFamily="34" charset="0"/>
              <a:cs typeface="Poppins" panose="00000500000000000000" pitchFamily="2" charset="0"/>
            </a:endParaRPr>
          </a:p>
        </p:txBody>
      </p:sp>
      <p:sp>
        <p:nvSpPr>
          <p:cNvPr id="35" name="Rectangle 34">
            <a:extLst>
              <a:ext uri="{FF2B5EF4-FFF2-40B4-BE49-F238E27FC236}">
                <a16:creationId xmlns:a16="http://schemas.microsoft.com/office/drawing/2014/main" id="{DF307BA8-EAB1-4F18-A0B3-68580E93AE26}"/>
              </a:ext>
            </a:extLst>
          </p:cNvPr>
          <p:cNvSpPr/>
          <p:nvPr/>
        </p:nvSpPr>
        <p:spPr>
          <a:xfrm>
            <a:off x="7069943" y="3159805"/>
            <a:ext cx="2349944" cy="367408"/>
          </a:xfrm>
          <a:prstGeom prst="rect">
            <a:avLst/>
          </a:prstGeom>
        </p:spPr>
        <p:txBody>
          <a:bodyPr wrap="square">
            <a:spAutoFit/>
          </a:bodyPr>
          <a:lstStyle/>
          <a:p>
            <a:pPr>
              <a:lnSpc>
                <a:spcPct val="120000"/>
              </a:lnSpc>
            </a:pPr>
            <a:r>
              <a:rPr lang="en-US" sz="1600" dirty="0">
                <a:solidFill>
                  <a:schemeClr val="bg1"/>
                </a:solidFill>
                <a:latin typeface="Source Sans Pro" panose="020B0503030403020204" pitchFamily="34" charset="0"/>
                <a:cs typeface="Poppins" panose="00000500000000000000" pitchFamily="2" charset="0"/>
              </a:rPr>
              <a:t>First Tools Quality</a:t>
            </a:r>
          </a:p>
        </p:txBody>
      </p:sp>
      <p:sp>
        <p:nvSpPr>
          <p:cNvPr id="36" name="Rectangle 35">
            <a:extLst>
              <a:ext uri="{FF2B5EF4-FFF2-40B4-BE49-F238E27FC236}">
                <a16:creationId xmlns:a16="http://schemas.microsoft.com/office/drawing/2014/main" id="{8535EAF2-AE9B-4634-95D3-B673A9E25FB7}"/>
              </a:ext>
            </a:extLst>
          </p:cNvPr>
          <p:cNvSpPr/>
          <p:nvPr/>
        </p:nvSpPr>
        <p:spPr>
          <a:xfrm>
            <a:off x="6577244" y="3556537"/>
            <a:ext cx="4255246" cy="535531"/>
          </a:xfrm>
          <a:prstGeom prst="rect">
            <a:avLst/>
          </a:prstGeom>
        </p:spPr>
        <p:txBody>
          <a:bodyPr wrap="square">
            <a:spAutoFit/>
          </a:bodyPr>
          <a:lstStyle/>
          <a:p>
            <a:pPr algn="just">
              <a:lnSpc>
                <a:spcPct val="120000"/>
              </a:lnSpc>
            </a:pPr>
            <a:r>
              <a:rPr lang="id-ID" sz="1200" dirty="0">
                <a:solidFill>
                  <a:schemeClr val="bg1"/>
                </a:solidFill>
                <a:latin typeface="Source Sans Pro" panose="020B0503030403020204" pitchFamily="34" charset="0"/>
                <a:cs typeface="Poppins" panose="00000500000000000000" pitchFamily="2" charset="0"/>
              </a:rPr>
              <a:t>The quick, brown fox jumps over a lazy dog. DJs flock by when MTV ax quiz prog. brown fox jumps</a:t>
            </a:r>
            <a:endParaRPr lang="en-US" sz="1200" dirty="0">
              <a:solidFill>
                <a:schemeClr val="bg1"/>
              </a:solidFill>
              <a:latin typeface="Source Sans Pro" panose="020B0503030403020204" pitchFamily="34" charset="0"/>
              <a:cs typeface="Poppins" panose="00000500000000000000" pitchFamily="2" charset="0"/>
            </a:endParaRPr>
          </a:p>
        </p:txBody>
      </p:sp>
      <p:sp>
        <p:nvSpPr>
          <p:cNvPr id="39" name="Rectangle 38">
            <a:extLst>
              <a:ext uri="{FF2B5EF4-FFF2-40B4-BE49-F238E27FC236}">
                <a16:creationId xmlns:a16="http://schemas.microsoft.com/office/drawing/2014/main" id="{DF307BA8-EAB1-4F18-A0B3-68580E93AE26}"/>
              </a:ext>
            </a:extLst>
          </p:cNvPr>
          <p:cNvSpPr/>
          <p:nvPr/>
        </p:nvSpPr>
        <p:spPr>
          <a:xfrm>
            <a:off x="7069943" y="4313960"/>
            <a:ext cx="2703919" cy="367408"/>
          </a:xfrm>
          <a:prstGeom prst="rect">
            <a:avLst/>
          </a:prstGeom>
        </p:spPr>
        <p:txBody>
          <a:bodyPr wrap="square">
            <a:spAutoFit/>
          </a:bodyPr>
          <a:lstStyle/>
          <a:p>
            <a:pPr>
              <a:lnSpc>
                <a:spcPct val="120000"/>
              </a:lnSpc>
            </a:pPr>
            <a:r>
              <a:rPr lang="en-US" sz="1600" dirty="0">
                <a:solidFill>
                  <a:schemeClr val="bg1"/>
                </a:solidFill>
                <a:latin typeface="Source Sans Pro" panose="020B0503030403020204" pitchFamily="34" charset="0"/>
                <a:cs typeface="Poppins" panose="00000500000000000000" pitchFamily="2" charset="0"/>
              </a:rPr>
              <a:t>Second Tools Product</a:t>
            </a:r>
          </a:p>
        </p:txBody>
      </p:sp>
      <p:sp>
        <p:nvSpPr>
          <p:cNvPr id="40" name="Rectangle 39">
            <a:extLst>
              <a:ext uri="{FF2B5EF4-FFF2-40B4-BE49-F238E27FC236}">
                <a16:creationId xmlns:a16="http://schemas.microsoft.com/office/drawing/2014/main" id="{8535EAF2-AE9B-4634-95D3-B673A9E25FB7}"/>
              </a:ext>
            </a:extLst>
          </p:cNvPr>
          <p:cNvSpPr/>
          <p:nvPr/>
        </p:nvSpPr>
        <p:spPr>
          <a:xfrm>
            <a:off x="6577244" y="4710692"/>
            <a:ext cx="4255246" cy="535531"/>
          </a:xfrm>
          <a:prstGeom prst="rect">
            <a:avLst/>
          </a:prstGeom>
        </p:spPr>
        <p:txBody>
          <a:bodyPr wrap="square">
            <a:spAutoFit/>
          </a:bodyPr>
          <a:lstStyle/>
          <a:p>
            <a:pPr algn="just">
              <a:lnSpc>
                <a:spcPct val="120000"/>
              </a:lnSpc>
            </a:pPr>
            <a:r>
              <a:rPr lang="id-ID" sz="1200" dirty="0">
                <a:solidFill>
                  <a:schemeClr val="bg1"/>
                </a:solidFill>
                <a:latin typeface="Source Sans Pro" panose="020B0503030403020204" pitchFamily="34" charset="0"/>
                <a:cs typeface="Poppins" panose="00000500000000000000" pitchFamily="2" charset="0"/>
              </a:rPr>
              <a:t>The quick, brown fox jumps over a lazy dog. DJs flock by when MTV ax quiz prog. brown fox jumps</a:t>
            </a:r>
            <a:endParaRPr lang="en-US" sz="1200" dirty="0">
              <a:solidFill>
                <a:schemeClr val="bg1"/>
              </a:solidFill>
              <a:latin typeface="Source Sans Pro" panose="020B0503030403020204" pitchFamily="34" charset="0"/>
              <a:cs typeface="Poppins" panose="00000500000000000000" pitchFamily="2" charset="0"/>
            </a:endParaRPr>
          </a:p>
        </p:txBody>
      </p:sp>
      <p:sp>
        <p:nvSpPr>
          <p:cNvPr id="4" name="Rectangle 3"/>
          <p:cNvSpPr/>
          <p:nvPr/>
        </p:nvSpPr>
        <p:spPr>
          <a:xfrm>
            <a:off x="6699980" y="3270652"/>
            <a:ext cx="207866" cy="20786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9" name="Rectangle 48"/>
          <p:cNvSpPr/>
          <p:nvPr/>
        </p:nvSpPr>
        <p:spPr>
          <a:xfrm>
            <a:off x="6716424" y="4427177"/>
            <a:ext cx="207866" cy="20786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0" name="Freeform 49"/>
          <p:cNvSpPr/>
          <p:nvPr/>
        </p:nvSpPr>
        <p:spPr>
          <a:xfrm>
            <a:off x="0" y="32901"/>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50"/>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53"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rot="16200000">
            <a:off x="11150470" y="5394781"/>
            <a:ext cx="1290738" cy="230832"/>
          </a:xfrm>
          <a:prstGeom prst="rect">
            <a:avLst/>
          </a:prstGeom>
          <a:noFill/>
        </p:spPr>
        <p:txBody>
          <a:bodyPr wrap="none" rtlCol="0">
            <a:spAutoFit/>
          </a:bodyPr>
          <a:lstStyle/>
          <a:p>
            <a:r>
              <a:rPr lang="en-US" sz="900" dirty="0">
                <a:solidFill>
                  <a:schemeClr val="bg1"/>
                </a:solidFill>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57" name="Freeform 56"/>
          <p:cNvSpPr/>
          <p:nvPr/>
        </p:nvSpPr>
        <p:spPr>
          <a:xfrm>
            <a:off x="0" y="16158"/>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6577244" y="1703688"/>
            <a:ext cx="3584636" cy="769441"/>
          </a:xfrm>
          <a:prstGeom prst="rect">
            <a:avLst/>
          </a:prstGeom>
          <a:noFill/>
        </p:spPr>
        <p:txBody>
          <a:bodyPr wrap="none" rtlCol="0">
            <a:spAutoFit/>
          </a:bodyPr>
          <a:lstStyle/>
          <a:p>
            <a:r>
              <a:rPr lang="en-US" sz="4400" dirty="0">
                <a:solidFill>
                  <a:schemeClr val="bg1"/>
                </a:solidFill>
                <a:latin typeface="Caveat" pitchFamily="2" charset="0"/>
                <a:cs typeface="Poppins Medium" panose="00000600000000000000" pitchFamily="2" charset="0"/>
              </a:rPr>
              <a:t>NEW PACKAGES</a:t>
            </a:r>
            <a:endParaRPr lang="en-US" sz="4400" dirty="0">
              <a:solidFill>
                <a:schemeClr val="bg1"/>
              </a:solidFill>
              <a:latin typeface="Caveat" pitchFamily="2" charset="0"/>
              <a:cs typeface="Poppins Light" panose="00000400000000000000" pitchFamily="2" charset="0"/>
            </a:endParaRPr>
          </a:p>
        </p:txBody>
      </p:sp>
      <p:sp>
        <p:nvSpPr>
          <p:cNvPr id="59" name="Rounded Rectangle 58"/>
          <p:cNvSpPr/>
          <p:nvPr/>
        </p:nvSpPr>
        <p:spPr>
          <a:xfrm>
            <a:off x="6752531" y="2634393"/>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0" name="Rounded Rectangle 59"/>
          <p:cNvSpPr/>
          <p:nvPr/>
        </p:nvSpPr>
        <p:spPr>
          <a:xfrm>
            <a:off x="7604210" y="2634392"/>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1" name="Freeform 60"/>
          <p:cNvSpPr/>
          <p:nvPr/>
        </p:nvSpPr>
        <p:spPr>
          <a:xfrm flipH="1">
            <a:off x="5356605" y="3716792"/>
            <a:ext cx="1059154" cy="1059156"/>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61"/>
          <p:cNvSpPr/>
          <p:nvPr/>
        </p:nvSpPr>
        <p:spPr>
          <a:xfrm flipH="1">
            <a:off x="1049273" y="963561"/>
            <a:ext cx="896010" cy="896012"/>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4315251"/>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D565508-2857-44F9-B116-57C975AC9A99}"/>
              </a:ext>
            </a:extLst>
          </p:cNvPr>
          <p:cNvSpPr>
            <a:spLocks noGrp="1"/>
          </p:cNvSpPr>
          <p:nvPr>
            <p:ph type="pic" sz="quarter" idx="11"/>
          </p:nvPr>
        </p:nvSpPr>
        <p:spPr/>
      </p:sp>
      <p:sp>
        <p:nvSpPr>
          <p:cNvPr id="5" name="Picture Placeholder 4">
            <a:extLst>
              <a:ext uri="{FF2B5EF4-FFF2-40B4-BE49-F238E27FC236}">
                <a16:creationId xmlns:a16="http://schemas.microsoft.com/office/drawing/2014/main" id="{739C1D8B-2928-4D1E-A60E-F520A0C0E15E}"/>
              </a:ext>
            </a:extLst>
          </p:cNvPr>
          <p:cNvSpPr>
            <a:spLocks noGrp="1"/>
          </p:cNvSpPr>
          <p:nvPr>
            <p:ph type="pic" sz="quarter" idx="10"/>
          </p:nvPr>
        </p:nvSpPr>
        <p:spPr/>
      </p:sp>
      <p:sp>
        <p:nvSpPr>
          <p:cNvPr id="59" name="Freeform 58"/>
          <p:cNvSpPr/>
          <p:nvPr/>
        </p:nvSpPr>
        <p:spPr>
          <a:xfrm>
            <a:off x="0" y="32901"/>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p:cNvSpPr txBox="1"/>
          <p:nvPr/>
        </p:nvSpPr>
        <p:spPr>
          <a:xfrm rot="16200000">
            <a:off x="11150470" y="5394781"/>
            <a:ext cx="1290738" cy="230832"/>
          </a:xfrm>
          <a:prstGeom prst="rect">
            <a:avLst/>
          </a:prstGeom>
          <a:noFill/>
        </p:spPr>
        <p:txBody>
          <a:bodyPr wrap="none" rtlCol="0">
            <a:spAutoFit/>
          </a:bodyPr>
          <a:lstStyle/>
          <a:p>
            <a:r>
              <a:rPr lang="en-US" sz="900" dirty="0">
                <a:solidFill>
                  <a:schemeClr val="bg1"/>
                </a:solidFill>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66" name="Freeform 65"/>
          <p:cNvSpPr/>
          <p:nvPr/>
        </p:nvSpPr>
        <p:spPr>
          <a:xfrm>
            <a:off x="0" y="16158"/>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9755" y="3221911"/>
            <a:ext cx="2657246" cy="362546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491517" y="3731786"/>
            <a:ext cx="462930" cy="369332"/>
          </a:xfrm>
          <a:prstGeom prst="rect">
            <a:avLst/>
          </a:prstGeom>
          <a:noFill/>
        </p:spPr>
        <p:txBody>
          <a:bodyPr wrap="square" rtlCol="0">
            <a:spAutoFit/>
          </a:bodyPr>
          <a:lstStyle/>
          <a:p>
            <a:r>
              <a:rPr lang="en-US" b="1" dirty="0">
                <a:solidFill>
                  <a:schemeClr val="accent2"/>
                </a:solidFill>
                <a:latin typeface="Source Sans Pro SemiBold" panose="020B0603030403020204" pitchFamily="34" charset="0"/>
                <a:cs typeface="Poppins SemiBold" panose="00000700000000000000" pitchFamily="2" charset="0"/>
              </a:rPr>
              <a:t>01</a:t>
            </a:r>
          </a:p>
        </p:txBody>
      </p:sp>
      <p:sp>
        <p:nvSpPr>
          <p:cNvPr id="30" name="TextBox 29"/>
          <p:cNvSpPr txBox="1"/>
          <p:nvPr/>
        </p:nvSpPr>
        <p:spPr>
          <a:xfrm>
            <a:off x="1094573" y="3769211"/>
            <a:ext cx="824265" cy="307777"/>
          </a:xfrm>
          <a:prstGeom prst="rect">
            <a:avLst/>
          </a:prstGeom>
          <a:noFill/>
        </p:spPr>
        <p:txBody>
          <a:bodyPr wrap="none" rtlCol="0">
            <a:spAutoFit/>
          </a:bodyPr>
          <a:lstStyle/>
          <a:p>
            <a:r>
              <a:rPr lang="en-US" sz="1400" b="1" spc="-150" dirty="0">
                <a:solidFill>
                  <a:schemeClr val="bg1"/>
                </a:solidFill>
                <a:latin typeface="Source Sans Pro SemiBold" panose="020B0603030403020204" pitchFamily="34" charset="0"/>
                <a:cs typeface="Poppins SemiBold" panose="00000700000000000000" pitchFamily="2" charset="0"/>
              </a:rPr>
              <a:t>Main Plans</a:t>
            </a:r>
          </a:p>
        </p:txBody>
      </p:sp>
      <p:sp>
        <p:nvSpPr>
          <p:cNvPr id="31" name="TextBox 30"/>
          <p:cNvSpPr txBox="1"/>
          <p:nvPr/>
        </p:nvSpPr>
        <p:spPr>
          <a:xfrm>
            <a:off x="491517" y="4227141"/>
            <a:ext cx="462930" cy="369332"/>
          </a:xfrm>
          <a:prstGeom prst="rect">
            <a:avLst/>
          </a:prstGeom>
          <a:noFill/>
        </p:spPr>
        <p:txBody>
          <a:bodyPr wrap="square" rtlCol="0">
            <a:spAutoFit/>
          </a:bodyPr>
          <a:lstStyle/>
          <a:p>
            <a:r>
              <a:rPr lang="en-US" b="1" dirty="0">
                <a:solidFill>
                  <a:schemeClr val="accent2"/>
                </a:solidFill>
                <a:latin typeface="Source Sans Pro SemiBold" panose="020B0603030403020204" pitchFamily="34" charset="0"/>
                <a:cs typeface="Poppins SemiBold" panose="00000700000000000000" pitchFamily="2" charset="0"/>
              </a:rPr>
              <a:t>02</a:t>
            </a:r>
          </a:p>
        </p:txBody>
      </p:sp>
      <p:sp>
        <p:nvSpPr>
          <p:cNvPr id="32" name="TextBox 31"/>
          <p:cNvSpPr txBox="1"/>
          <p:nvPr/>
        </p:nvSpPr>
        <p:spPr>
          <a:xfrm>
            <a:off x="1094573" y="4264566"/>
            <a:ext cx="1059906" cy="307777"/>
          </a:xfrm>
          <a:prstGeom prst="rect">
            <a:avLst/>
          </a:prstGeom>
          <a:noFill/>
        </p:spPr>
        <p:txBody>
          <a:bodyPr wrap="none" rtlCol="0">
            <a:spAutoFit/>
          </a:bodyPr>
          <a:lstStyle/>
          <a:p>
            <a:r>
              <a:rPr lang="en-US" sz="1400" b="1" spc="-150" dirty="0">
                <a:solidFill>
                  <a:schemeClr val="bg1"/>
                </a:solidFill>
                <a:latin typeface="Source Sans Pro SemiBold" panose="020B0603030403020204" pitchFamily="34" charset="0"/>
                <a:cs typeface="Poppins SemiBold" panose="00000700000000000000" pitchFamily="2" charset="0"/>
              </a:rPr>
              <a:t>Great  Number</a:t>
            </a:r>
          </a:p>
        </p:txBody>
      </p:sp>
      <p:sp>
        <p:nvSpPr>
          <p:cNvPr id="33" name="TextBox 32"/>
          <p:cNvSpPr txBox="1"/>
          <p:nvPr/>
        </p:nvSpPr>
        <p:spPr>
          <a:xfrm>
            <a:off x="491517" y="4722496"/>
            <a:ext cx="567426" cy="369332"/>
          </a:xfrm>
          <a:prstGeom prst="rect">
            <a:avLst/>
          </a:prstGeom>
          <a:noFill/>
        </p:spPr>
        <p:txBody>
          <a:bodyPr wrap="square" rtlCol="0">
            <a:spAutoFit/>
          </a:bodyPr>
          <a:lstStyle/>
          <a:p>
            <a:r>
              <a:rPr lang="en-US" b="1" dirty="0">
                <a:solidFill>
                  <a:schemeClr val="accent2"/>
                </a:solidFill>
                <a:latin typeface="Source Sans Pro SemiBold" panose="020B0603030403020204" pitchFamily="34" charset="0"/>
                <a:cs typeface="Poppins SemiBold" panose="00000700000000000000" pitchFamily="2" charset="0"/>
              </a:rPr>
              <a:t>03</a:t>
            </a:r>
          </a:p>
        </p:txBody>
      </p:sp>
      <p:sp>
        <p:nvSpPr>
          <p:cNvPr id="34" name="TextBox 33"/>
          <p:cNvSpPr txBox="1"/>
          <p:nvPr/>
        </p:nvSpPr>
        <p:spPr>
          <a:xfrm>
            <a:off x="1094573" y="4759921"/>
            <a:ext cx="824265" cy="307777"/>
          </a:xfrm>
          <a:prstGeom prst="rect">
            <a:avLst/>
          </a:prstGeom>
          <a:noFill/>
        </p:spPr>
        <p:txBody>
          <a:bodyPr wrap="none" rtlCol="0">
            <a:spAutoFit/>
          </a:bodyPr>
          <a:lstStyle/>
          <a:p>
            <a:r>
              <a:rPr lang="en-US" sz="1400" b="1" spc="-150" dirty="0">
                <a:solidFill>
                  <a:schemeClr val="bg1"/>
                </a:solidFill>
                <a:latin typeface="Source Sans Pro SemiBold" panose="020B0603030403020204" pitchFamily="34" charset="0"/>
                <a:cs typeface="Poppins SemiBold" panose="00000700000000000000" pitchFamily="2" charset="0"/>
              </a:rPr>
              <a:t>Main Plans</a:t>
            </a:r>
          </a:p>
        </p:txBody>
      </p:sp>
      <p:sp>
        <p:nvSpPr>
          <p:cNvPr id="35" name="TextBox 34"/>
          <p:cNvSpPr txBox="1"/>
          <p:nvPr/>
        </p:nvSpPr>
        <p:spPr>
          <a:xfrm>
            <a:off x="491517" y="5217851"/>
            <a:ext cx="544758" cy="369332"/>
          </a:xfrm>
          <a:prstGeom prst="rect">
            <a:avLst/>
          </a:prstGeom>
          <a:noFill/>
        </p:spPr>
        <p:txBody>
          <a:bodyPr wrap="square" rtlCol="0">
            <a:spAutoFit/>
          </a:bodyPr>
          <a:lstStyle/>
          <a:p>
            <a:r>
              <a:rPr lang="en-US" b="1" dirty="0">
                <a:solidFill>
                  <a:schemeClr val="accent2"/>
                </a:solidFill>
                <a:latin typeface="Source Sans Pro SemiBold" panose="020B0603030403020204" pitchFamily="34" charset="0"/>
                <a:cs typeface="Poppins SemiBold" panose="00000700000000000000" pitchFamily="2" charset="0"/>
              </a:rPr>
              <a:t>04</a:t>
            </a:r>
          </a:p>
        </p:txBody>
      </p:sp>
      <p:sp>
        <p:nvSpPr>
          <p:cNvPr id="36" name="TextBox 35"/>
          <p:cNvSpPr txBox="1"/>
          <p:nvPr/>
        </p:nvSpPr>
        <p:spPr>
          <a:xfrm>
            <a:off x="1094573" y="5255276"/>
            <a:ext cx="1059906" cy="307777"/>
          </a:xfrm>
          <a:prstGeom prst="rect">
            <a:avLst/>
          </a:prstGeom>
          <a:noFill/>
        </p:spPr>
        <p:txBody>
          <a:bodyPr wrap="none" rtlCol="0">
            <a:spAutoFit/>
          </a:bodyPr>
          <a:lstStyle/>
          <a:p>
            <a:r>
              <a:rPr lang="en-US" sz="1400" b="1" spc="-150" dirty="0">
                <a:solidFill>
                  <a:schemeClr val="bg1"/>
                </a:solidFill>
                <a:latin typeface="Source Sans Pro SemiBold" panose="020B0603030403020204" pitchFamily="34" charset="0"/>
                <a:cs typeface="Poppins SemiBold" panose="00000700000000000000" pitchFamily="2" charset="0"/>
              </a:rPr>
              <a:t>Great  Number</a:t>
            </a:r>
          </a:p>
        </p:txBody>
      </p:sp>
      <p:sp>
        <p:nvSpPr>
          <p:cNvPr id="60" name="Freeform 59"/>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67" name="Rectangle 66">
            <a:extLst>
              <a:ext uri="{FF2B5EF4-FFF2-40B4-BE49-F238E27FC236}">
                <a16:creationId xmlns:a16="http://schemas.microsoft.com/office/drawing/2014/main" id="{20545B10-C0F8-4585-92D8-DCD19D8A1548}"/>
              </a:ext>
            </a:extLst>
          </p:cNvPr>
          <p:cNvSpPr/>
          <p:nvPr/>
        </p:nvSpPr>
        <p:spPr>
          <a:xfrm>
            <a:off x="3148763" y="5143843"/>
            <a:ext cx="4259289" cy="535531"/>
          </a:xfrm>
          <a:prstGeom prst="rect">
            <a:avLst/>
          </a:prstGeom>
        </p:spPr>
        <p:txBody>
          <a:bodyPr wrap="square">
            <a:spAutoFit/>
          </a:bodyPr>
          <a:lstStyle/>
          <a:p>
            <a:pPr algn="just">
              <a:lnSpc>
                <a:spcPct val="120000"/>
              </a:lnSpc>
            </a:pPr>
            <a:r>
              <a:rPr lang="en-US" sz="1200" dirty="0">
                <a:solidFill>
                  <a:schemeClr val="bg1"/>
                </a:solidFill>
                <a:latin typeface="Source Sans Pro" panose="020B0503030403020204" pitchFamily="34" charset="0"/>
                <a:ea typeface="Source Sans Pro" panose="020B0503030403020204" pitchFamily="34" charset="0"/>
                <a:cs typeface="Segoe UI" panose="020B0502040204020203" pitchFamily="34" charset="0"/>
              </a:rPr>
              <a:t>A wonderful serenity has taken possession of my entire soul, like these sweet mornings of mornings</a:t>
            </a:r>
          </a:p>
        </p:txBody>
      </p:sp>
      <p:sp>
        <p:nvSpPr>
          <p:cNvPr id="68" name="TextBox 67">
            <a:extLst>
              <a:ext uri="{FF2B5EF4-FFF2-40B4-BE49-F238E27FC236}">
                <a16:creationId xmlns:a16="http://schemas.microsoft.com/office/drawing/2014/main" id="{71D8B58E-4E36-4592-AFED-FF930245DDAE}"/>
              </a:ext>
            </a:extLst>
          </p:cNvPr>
          <p:cNvSpPr txBox="1"/>
          <p:nvPr/>
        </p:nvSpPr>
        <p:spPr>
          <a:xfrm>
            <a:off x="8189426" y="5143843"/>
            <a:ext cx="2020105" cy="307777"/>
          </a:xfrm>
          <a:prstGeom prst="rect">
            <a:avLst/>
          </a:prstGeom>
          <a:noFill/>
        </p:spPr>
        <p:txBody>
          <a:bodyPr wrap="none" rtlCol="0">
            <a:spAutoFit/>
          </a:bodyPr>
          <a:lstStyle/>
          <a:p>
            <a:r>
              <a:rPr lang="en-US" sz="1400" dirty="0">
                <a:solidFill>
                  <a:schemeClr val="bg1"/>
                </a:solidFill>
                <a:latin typeface="Roboto Black" panose="02000000000000000000" pitchFamily="2" charset="0"/>
                <a:ea typeface="Roboto Black" panose="02000000000000000000" pitchFamily="2" charset="0"/>
              </a:rPr>
              <a:t>The Best Achievement</a:t>
            </a:r>
          </a:p>
        </p:txBody>
      </p:sp>
      <p:sp>
        <p:nvSpPr>
          <p:cNvPr id="69" name="TextBox 68"/>
          <p:cNvSpPr txBox="1"/>
          <p:nvPr/>
        </p:nvSpPr>
        <p:spPr>
          <a:xfrm>
            <a:off x="3729756" y="580796"/>
            <a:ext cx="4786888" cy="769441"/>
          </a:xfrm>
          <a:prstGeom prst="rect">
            <a:avLst/>
          </a:prstGeom>
          <a:noFill/>
        </p:spPr>
        <p:txBody>
          <a:bodyPr wrap="none" rtlCol="0">
            <a:spAutoFit/>
          </a:bodyPr>
          <a:lstStyle/>
          <a:p>
            <a:r>
              <a:rPr lang="en-US" sz="4400" dirty="0">
                <a:solidFill>
                  <a:schemeClr val="bg1"/>
                </a:solidFill>
                <a:latin typeface="Caveat" pitchFamily="2" charset="0"/>
                <a:cs typeface="Poppins Medium" panose="00000600000000000000" pitchFamily="2" charset="0"/>
              </a:rPr>
              <a:t>ALL OF THE BURGERS</a:t>
            </a:r>
            <a:endParaRPr lang="en-US" sz="4400" dirty="0">
              <a:solidFill>
                <a:schemeClr val="bg1"/>
              </a:solidFill>
              <a:latin typeface="Caveat" pitchFamily="2" charset="0"/>
              <a:cs typeface="Poppins Light" panose="00000400000000000000" pitchFamily="2" charset="0"/>
            </a:endParaRPr>
          </a:p>
        </p:txBody>
      </p:sp>
      <p:grpSp>
        <p:nvGrpSpPr>
          <p:cNvPr id="6" name="Group 5"/>
          <p:cNvGrpSpPr/>
          <p:nvPr/>
        </p:nvGrpSpPr>
        <p:grpSpPr>
          <a:xfrm>
            <a:off x="5222281" y="1511500"/>
            <a:ext cx="1619220" cy="45719"/>
            <a:chOff x="4325881" y="1562407"/>
            <a:chExt cx="1619220" cy="45719"/>
          </a:xfrm>
        </p:grpSpPr>
        <p:sp>
          <p:nvSpPr>
            <p:cNvPr id="70" name="Rounded Rectangle 69"/>
            <p:cNvSpPr/>
            <p:nvPr/>
          </p:nvSpPr>
          <p:spPr>
            <a:xfrm>
              <a:off x="4325881" y="1562408"/>
              <a:ext cx="767541" cy="45718"/>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1" name="Rounded Rectangle 70"/>
            <p:cNvSpPr/>
            <p:nvPr/>
          </p:nvSpPr>
          <p:spPr>
            <a:xfrm>
              <a:off x="5177560" y="1562407"/>
              <a:ext cx="767541" cy="45718"/>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2" name="Freeform 71"/>
          <p:cNvSpPr/>
          <p:nvPr/>
        </p:nvSpPr>
        <p:spPr>
          <a:xfrm flipH="1">
            <a:off x="10189571" y="2716874"/>
            <a:ext cx="1372534" cy="1372536"/>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flipH="1">
            <a:off x="1058943" y="1692274"/>
            <a:ext cx="1090956" cy="1090958"/>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4870955"/>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523E9F3E-8B50-42CD-AAA2-2674F88572C2}"/>
              </a:ext>
            </a:extLst>
          </p:cNvPr>
          <p:cNvSpPr>
            <a:spLocks noGrp="1"/>
          </p:cNvSpPr>
          <p:nvPr>
            <p:ph type="pic" sz="quarter" idx="10"/>
          </p:nvPr>
        </p:nvSpPr>
        <p:spPr/>
      </p:sp>
      <p:sp>
        <p:nvSpPr>
          <p:cNvPr id="12" name="Diamond 11"/>
          <p:cNvSpPr/>
          <p:nvPr/>
        </p:nvSpPr>
        <p:spPr>
          <a:xfrm>
            <a:off x="7978224" y="3021646"/>
            <a:ext cx="3083068" cy="3083068"/>
          </a:xfrm>
          <a:prstGeom prst="diamond">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6">
            <a:extLst>
              <a:ext uri="{FF2B5EF4-FFF2-40B4-BE49-F238E27FC236}">
                <a16:creationId xmlns:a16="http://schemas.microsoft.com/office/drawing/2014/main" id="{5F82C666-BD1C-4926-8163-2A2F7B68EB82}"/>
              </a:ext>
            </a:extLst>
          </p:cNvPr>
          <p:cNvSpPr>
            <a:spLocks noGrp="1"/>
          </p:cNvSpPr>
          <p:nvPr>
            <p:ph type="pic" sz="quarter" idx="11"/>
          </p:nvPr>
        </p:nvSpPr>
        <p:spPr/>
      </p:sp>
      <p:sp>
        <p:nvSpPr>
          <p:cNvPr id="45" name="Rectangle 44"/>
          <p:cNvSpPr/>
          <p:nvPr/>
        </p:nvSpPr>
        <p:spPr>
          <a:xfrm>
            <a:off x="1586920" y="3802959"/>
            <a:ext cx="2394249" cy="139848"/>
          </a:xfrm>
          <a:prstGeom prst="rect">
            <a:avLst/>
          </a:prstGeom>
          <a:solidFill>
            <a:schemeClr val="accent4">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egoe UI" panose="020B0502040204020203" pitchFamily="34" charset="0"/>
            </a:endParaRPr>
          </a:p>
        </p:txBody>
      </p:sp>
      <p:sp>
        <p:nvSpPr>
          <p:cNvPr id="46" name="Rectangle 45"/>
          <p:cNvSpPr/>
          <p:nvPr/>
        </p:nvSpPr>
        <p:spPr>
          <a:xfrm>
            <a:off x="1586920" y="4486804"/>
            <a:ext cx="2394249" cy="139848"/>
          </a:xfrm>
          <a:prstGeom prst="rect">
            <a:avLst/>
          </a:prstGeom>
          <a:solidFill>
            <a:schemeClr val="accent4">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egoe UI" panose="020B0502040204020203" pitchFamily="34" charset="0"/>
            </a:endParaRPr>
          </a:p>
        </p:txBody>
      </p:sp>
      <p:sp>
        <p:nvSpPr>
          <p:cNvPr id="47" name="Rectangle 46">
            <a:extLst>
              <a:ext uri="{FF2B5EF4-FFF2-40B4-BE49-F238E27FC236}">
                <a16:creationId xmlns:a16="http://schemas.microsoft.com/office/drawing/2014/main" id="{C84FE90A-4BF4-485D-B5C9-8A795D74D4C3}"/>
              </a:ext>
            </a:extLst>
          </p:cNvPr>
          <p:cNvSpPr/>
          <p:nvPr/>
        </p:nvSpPr>
        <p:spPr>
          <a:xfrm>
            <a:off x="1515484" y="2722313"/>
            <a:ext cx="4132841" cy="498598"/>
          </a:xfrm>
          <a:prstGeom prst="rect">
            <a:avLst/>
          </a:prstGeom>
        </p:spPr>
        <p:txBody>
          <a:bodyPr wrap="square">
            <a:spAutoFit/>
          </a:bodyPr>
          <a:lstStyle/>
          <a:p>
            <a:pPr algn="just">
              <a:lnSpc>
                <a:spcPct val="120000"/>
              </a:lnSpc>
            </a:pPr>
            <a:r>
              <a:rPr lang="en-US" sz="1100" dirty="0">
                <a:solidFill>
                  <a:schemeClr val="bg1"/>
                </a:solidFill>
                <a:latin typeface="Source Sans Pro" panose="020B0503030403020204" pitchFamily="34" charset="0"/>
                <a:ea typeface="Source Sans Pro" panose="020B0503030403020204" pitchFamily="34" charset="0"/>
                <a:cs typeface="Segoe UI" panose="020B0502040204020203" pitchFamily="34" charset="0"/>
              </a:rPr>
              <a:t>A wonderful serenity has taken possession of my entire soul, like these sweet mornings has taken</a:t>
            </a:r>
          </a:p>
        </p:txBody>
      </p:sp>
      <p:sp>
        <p:nvSpPr>
          <p:cNvPr id="48" name="Rectangle 47"/>
          <p:cNvSpPr/>
          <p:nvPr/>
        </p:nvSpPr>
        <p:spPr>
          <a:xfrm>
            <a:off x="1586921" y="3802959"/>
            <a:ext cx="1651414" cy="139848"/>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egoe UI" panose="020B0502040204020203" pitchFamily="34" charset="0"/>
            </a:endParaRPr>
          </a:p>
        </p:txBody>
      </p:sp>
      <p:sp>
        <p:nvSpPr>
          <p:cNvPr id="50" name="Rectangle 49"/>
          <p:cNvSpPr/>
          <p:nvPr/>
        </p:nvSpPr>
        <p:spPr>
          <a:xfrm>
            <a:off x="1586921" y="4486804"/>
            <a:ext cx="1002012" cy="139848"/>
          </a:xfrm>
          <a:prstGeom prst="rect">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latin typeface="Segoe UI" panose="020B0502040204020203" pitchFamily="34" charset="0"/>
            </a:endParaRPr>
          </a:p>
        </p:txBody>
      </p:sp>
      <p:sp>
        <p:nvSpPr>
          <p:cNvPr id="51" name="TextBox 50">
            <a:extLst>
              <a:ext uri="{FF2B5EF4-FFF2-40B4-BE49-F238E27FC236}">
                <a16:creationId xmlns:a16="http://schemas.microsoft.com/office/drawing/2014/main" id="{FA89457A-C722-423D-B319-308BA13C63D8}"/>
              </a:ext>
            </a:extLst>
          </p:cNvPr>
          <p:cNvSpPr txBox="1"/>
          <p:nvPr/>
        </p:nvSpPr>
        <p:spPr>
          <a:xfrm>
            <a:off x="1515484" y="3465086"/>
            <a:ext cx="1809061" cy="261610"/>
          </a:xfrm>
          <a:prstGeom prst="rect">
            <a:avLst/>
          </a:prstGeom>
          <a:noFill/>
        </p:spPr>
        <p:txBody>
          <a:bodyPr wrap="square" rtlCol="0">
            <a:spAutoFit/>
          </a:bodyPr>
          <a:lstStyle/>
          <a:p>
            <a:r>
              <a:rPr lang="en-US" sz="1100" b="1" dirty="0">
                <a:solidFill>
                  <a:schemeClr val="bg1"/>
                </a:solidFill>
                <a:latin typeface="Roboto Medium" panose="02000000000000000000" pitchFamily="2" charset="0"/>
                <a:ea typeface="Roboto Medium" panose="02000000000000000000" pitchFamily="2" charset="0"/>
                <a:cs typeface="Segoe UI" panose="020B0502040204020203" pitchFamily="34" charset="0"/>
              </a:rPr>
              <a:t>The First Communication</a:t>
            </a:r>
          </a:p>
        </p:txBody>
      </p:sp>
      <p:sp>
        <p:nvSpPr>
          <p:cNvPr id="78" name="TextBox 77">
            <a:extLst>
              <a:ext uri="{FF2B5EF4-FFF2-40B4-BE49-F238E27FC236}">
                <a16:creationId xmlns:a16="http://schemas.microsoft.com/office/drawing/2014/main" id="{FA89457A-C722-423D-B319-308BA13C63D8}"/>
              </a:ext>
            </a:extLst>
          </p:cNvPr>
          <p:cNvSpPr txBox="1"/>
          <p:nvPr/>
        </p:nvSpPr>
        <p:spPr>
          <a:xfrm>
            <a:off x="1515483" y="4180982"/>
            <a:ext cx="2091950" cy="261610"/>
          </a:xfrm>
          <a:prstGeom prst="rect">
            <a:avLst/>
          </a:prstGeom>
          <a:noFill/>
        </p:spPr>
        <p:txBody>
          <a:bodyPr wrap="square" rtlCol="0">
            <a:spAutoFit/>
          </a:bodyPr>
          <a:lstStyle/>
          <a:p>
            <a:r>
              <a:rPr lang="en-US" sz="1100" b="1" dirty="0">
                <a:solidFill>
                  <a:schemeClr val="bg1"/>
                </a:solidFill>
                <a:latin typeface="Roboto Medium" panose="02000000000000000000" pitchFamily="2" charset="0"/>
                <a:ea typeface="Roboto Medium" panose="02000000000000000000" pitchFamily="2" charset="0"/>
                <a:cs typeface="Segoe UI" panose="020B0502040204020203" pitchFamily="34" charset="0"/>
              </a:rPr>
              <a:t>The Second Communication</a:t>
            </a:r>
          </a:p>
        </p:txBody>
      </p:sp>
      <p:sp>
        <p:nvSpPr>
          <p:cNvPr id="79" name="Rectangle 78">
            <a:extLst>
              <a:ext uri="{FF2B5EF4-FFF2-40B4-BE49-F238E27FC236}">
                <a16:creationId xmlns:a16="http://schemas.microsoft.com/office/drawing/2014/main" id="{C84FE90A-4BF4-485D-B5C9-8A795D74D4C3}"/>
              </a:ext>
            </a:extLst>
          </p:cNvPr>
          <p:cNvSpPr/>
          <p:nvPr/>
        </p:nvSpPr>
        <p:spPr>
          <a:xfrm>
            <a:off x="1515483" y="4864827"/>
            <a:ext cx="4132842" cy="498598"/>
          </a:xfrm>
          <a:prstGeom prst="rect">
            <a:avLst/>
          </a:prstGeom>
        </p:spPr>
        <p:txBody>
          <a:bodyPr wrap="square">
            <a:spAutoFit/>
          </a:bodyPr>
          <a:lstStyle/>
          <a:p>
            <a:pPr algn="just">
              <a:lnSpc>
                <a:spcPct val="120000"/>
              </a:lnSpc>
            </a:pPr>
            <a:r>
              <a:rPr lang="en-US" sz="1100" dirty="0">
                <a:solidFill>
                  <a:schemeClr val="bg1"/>
                </a:solidFill>
                <a:latin typeface="Source Sans Pro" panose="020B0503030403020204" pitchFamily="34" charset="0"/>
                <a:ea typeface="Source Sans Pro" panose="020B0503030403020204" pitchFamily="34" charset="0"/>
                <a:cs typeface="Segoe UI" panose="020B0502040204020203" pitchFamily="34" charset="0"/>
              </a:rPr>
              <a:t>A wonderful serenity has taken possession of my entire soul, like these sweet mornings serenity has</a:t>
            </a:r>
          </a:p>
        </p:txBody>
      </p:sp>
      <p:sp>
        <p:nvSpPr>
          <p:cNvPr id="80" name="TextBox 79">
            <a:extLst>
              <a:ext uri="{FF2B5EF4-FFF2-40B4-BE49-F238E27FC236}">
                <a16:creationId xmlns:a16="http://schemas.microsoft.com/office/drawing/2014/main" id="{FA89457A-C722-423D-B319-308BA13C63D8}"/>
              </a:ext>
            </a:extLst>
          </p:cNvPr>
          <p:cNvSpPr txBox="1"/>
          <p:nvPr/>
        </p:nvSpPr>
        <p:spPr>
          <a:xfrm>
            <a:off x="4037230" y="3742078"/>
            <a:ext cx="527487" cy="261610"/>
          </a:xfrm>
          <a:prstGeom prst="rect">
            <a:avLst/>
          </a:prstGeom>
          <a:noFill/>
        </p:spPr>
        <p:txBody>
          <a:bodyPr wrap="square" rtlCol="0">
            <a:spAutoFit/>
          </a:bodyPr>
          <a:lstStyle/>
          <a:p>
            <a:r>
              <a:rPr lang="en-US" sz="1100" b="1" dirty="0">
                <a:solidFill>
                  <a:schemeClr val="bg1"/>
                </a:solidFill>
                <a:latin typeface="Roboto Medium" panose="02000000000000000000" pitchFamily="2" charset="0"/>
                <a:ea typeface="Roboto Medium" panose="02000000000000000000" pitchFamily="2" charset="0"/>
                <a:cs typeface="Segoe UI" panose="020B0502040204020203" pitchFamily="34" charset="0"/>
              </a:rPr>
              <a:t>60 %</a:t>
            </a:r>
          </a:p>
        </p:txBody>
      </p:sp>
      <p:sp>
        <p:nvSpPr>
          <p:cNvPr id="81" name="TextBox 80">
            <a:extLst>
              <a:ext uri="{FF2B5EF4-FFF2-40B4-BE49-F238E27FC236}">
                <a16:creationId xmlns:a16="http://schemas.microsoft.com/office/drawing/2014/main" id="{FA89457A-C722-423D-B319-308BA13C63D8}"/>
              </a:ext>
            </a:extLst>
          </p:cNvPr>
          <p:cNvSpPr txBox="1"/>
          <p:nvPr/>
        </p:nvSpPr>
        <p:spPr>
          <a:xfrm>
            <a:off x="4037230" y="4425923"/>
            <a:ext cx="527487" cy="261610"/>
          </a:xfrm>
          <a:prstGeom prst="rect">
            <a:avLst/>
          </a:prstGeom>
          <a:noFill/>
        </p:spPr>
        <p:txBody>
          <a:bodyPr wrap="square" rtlCol="0">
            <a:spAutoFit/>
          </a:bodyPr>
          <a:lstStyle/>
          <a:p>
            <a:r>
              <a:rPr lang="en-US" sz="1100" b="1" dirty="0">
                <a:solidFill>
                  <a:schemeClr val="bg1"/>
                </a:solidFill>
                <a:latin typeface="Roboto Medium" panose="02000000000000000000" pitchFamily="2" charset="0"/>
                <a:ea typeface="Roboto Medium" panose="02000000000000000000" pitchFamily="2" charset="0"/>
                <a:cs typeface="Segoe UI" panose="020B0502040204020203" pitchFamily="34" charset="0"/>
              </a:rPr>
              <a:t>40 %</a:t>
            </a:r>
          </a:p>
        </p:txBody>
      </p:sp>
      <p:sp>
        <p:nvSpPr>
          <p:cNvPr id="30" name="Freeform 29"/>
          <p:cNvSpPr/>
          <p:nvPr/>
        </p:nvSpPr>
        <p:spPr>
          <a:xfrm>
            <a:off x="0" y="32901"/>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33"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rot="16200000">
            <a:off x="11150470" y="5394781"/>
            <a:ext cx="1290738" cy="230832"/>
          </a:xfrm>
          <a:prstGeom prst="rect">
            <a:avLst/>
          </a:prstGeom>
          <a:noFill/>
        </p:spPr>
        <p:txBody>
          <a:bodyPr wrap="none" rtlCol="0">
            <a:spAutoFit/>
          </a:bodyPr>
          <a:lstStyle/>
          <a:p>
            <a:r>
              <a:rPr lang="en-US" sz="900" dirty="0">
                <a:solidFill>
                  <a:schemeClr val="bg1"/>
                </a:solidFill>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37" name="Freeform 36"/>
          <p:cNvSpPr/>
          <p:nvPr/>
        </p:nvSpPr>
        <p:spPr>
          <a:xfrm>
            <a:off x="0" y="16158"/>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1515483" y="1392735"/>
            <a:ext cx="3161443" cy="769441"/>
          </a:xfrm>
          <a:prstGeom prst="rect">
            <a:avLst/>
          </a:prstGeom>
          <a:noFill/>
        </p:spPr>
        <p:txBody>
          <a:bodyPr wrap="none" rtlCol="0">
            <a:spAutoFit/>
          </a:bodyPr>
          <a:lstStyle/>
          <a:p>
            <a:r>
              <a:rPr lang="en-US" sz="4400" dirty="0">
                <a:solidFill>
                  <a:schemeClr val="bg1"/>
                </a:solidFill>
                <a:latin typeface="Caveat" pitchFamily="2" charset="0"/>
                <a:cs typeface="Poppins Medium" panose="00000600000000000000" pitchFamily="2" charset="0"/>
              </a:rPr>
              <a:t>THE PRODUCT</a:t>
            </a:r>
            <a:endParaRPr lang="en-US" sz="4400" dirty="0">
              <a:solidFill>
                <a:schemeClr val="bg1"/>
              </a:solidFill>
              <a:latin typeface="Caveat" pitchFamily="2" charset="0"/>
              <a:cs typeface="Poppins Light" panose="00000400000000000000" pitchFamily="2" charset="0"/>
            </a:endParaRPr>
          </a:p>
        </p:txBody>
      </p:sp>
      <p:sp>
        <p:nvSpPr>
          <p:cNvPr id="39" name="Rounded Rectangle 38"/>
          <p:cNvSpPr/>
          <p:nvPr/>
        </p:nvSpPr>
        <p:spPr>
          <a:xfrm>
            <a:off x="1690770" y="2323440"/>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2542449" y="2323439"/>
            <a:ext cx="767541" cy="45718"/>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Freeform 42"/>
          <p:cNvSpPr/>
          <p:nvPr/>
        </p:nvSpPr>
        <p:spPr>
          <a:xfrm flipH="1">
            <a:off x="10096500" y="4045911"/>
            <a:ext cx="1372534" cy="1372536"/>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flipH="1">
            <a:off x="6327976" y="1668819"/>
            <a:ext cx="1090956" cy="1090958"/>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6335472"/>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E23822F0-C715-45B3-AF0D-DC7D276A68A1}"/>
              </a:ext>
            </a:extLst>
          </p:cNvPr>
          <p:cNvSpPr>
            <a:spLocks noGrp="1"/>
          </p:cNvSpPr>
          <p:nvPr>
            <p:ph type="pic" sz="quarter" idx="11"/>
          </p:nvPr>
        </p:nvSpPr>
        <p:spPr/>
      </p:sp>
      <p:sp>
        <p:nvSpPr>
          <p:cNvPr id="3" name="Picture Placeholder 2">
            <a:extLst>
              <a:ext uri="{FF2B5EF4-FFF2-40B4-BE49-F238E27FC236}">
                <a16:creationId xmlns:a16="http://schemas.microsoft.com/office/drawing/2014/main" id="{777BC90D-A9B6-4C9D-9F7B-4AA4F3A8CC7A}"/>
              </a:ext>
            </a:extLst>
          </p:cNvPr>
          <p:cNvSpPr>
            <a:spLocks noGrp="1"/>
          </p:cNvSpPr>
          <p:nvPr>
            <p:ph type="pic" sz="quarter" idx="10"/>
          </p:nvPr>
        </p:nvSpPr>
        <p:spPr/>
      </p:sp>
      <p:sp>
        <p:nvSpPr>
          <p:cNvPr id="75" name="Rectangle 74">
            <a:extLst>
              <a:ext uri="{FF2B5EF4-FFF2-40B4-BE49-F238E27FC236}">
                <a16:creationId xmlns:a16="http://schemas.microsoft.com/office/drawing/2014/main" id="{F8E8D9FE-4954-4952-B638-A5CEFD7EE608}"/>
              </a:ext>
            </a:extLst>
          </p:cNvPr>
          <p:cNvSpPr/>
          <p:nvPr/>
        </p:nvSpPr>
        <p:spPr>
          <a:xfrm>
            <a:off x="1915176" y="5281086"/>
            <a:ext cx="3898620" cy="535531"/>
          </a:xfrm>
          <a:prstGeom prst="rect">
            <a:avLst/>
          </a:prstGeom>
        </p:spPr>
        <p:txBody>
          <a:bodyPr wrap="square">
            <a:spAutoFit/>
          </a:bodyPr>
          <a:lstStyle/>
          <a:p>
            <a:pPr algn="ctr">
              <a:lnSpc>
                <a:spcPct val="120000"/>
              </a:lnSpc>
            </a:pPr>
            <a:r>
              <a:rPr lang="en-US" sz="1200" dirty="0">
                <a:solidFill>
                  <a:schemeClr val="bg1"/>
                </a:solidFill>
                <a:latin typeface="Source Sans Pro" panose="020B0503030403020204" pitchFamily="34" charset="0"/>
                <a:ea typeface="Source Sans Pro" panose="020B0503030403020204" pitchFamily="34" charset="0"/>
                <a:cs typeface="Segoe UI" panose="020B0502040204020203" pitchFamily="34" charset="0"/>
              </a:rPr>
              <a:t>A wonderful serenity has taken possession of my entire soul, like these sweet mornings of</a:t>
            </a:r>
          </a:p>
        </p:txBody>
      </p:sp>
      <p:sp>
        <p:nvSpPr>
          <p:cNvPr id="76" name="Rectangle 75">
            <a:extLst>
              <a:ext uri="{FF2B5EF4-FFF2-40B4-BE49-F238E27FC236}">
                <a16:creationId xmlns:a16="http://schemas.microsoft.com/office/drawing/2014/main" id="{F8E8D9FE-4954-4952-B638-A5CEFD7EE608}"/>
              </a:ext>
            </a:extLst>
          </p:cNvPr>
          <p:cNvSpPr/>
          <p:nvPr/>
        </p:nvSpPr>
        <p:spPr>
          <a:xfrm>
            <a:off x="6373413" y="5281085"/>
            <a:ext cx="3898620" cy="535531"/>
          </a:xfrm>
          <a:prstGeom prst="rect">
            <a:avLst/>
          </a:prstGeom>
        </p:spPr>
        <p:txBody>
          <a:bodyPr wrap="square">
            <a:spAutoFit/>
          </a:bodyPr>
          <a:lstStyle/>
          <a:p>
            <a:pPr algn="ctr">
              <a:lnSpc>
                <a:spcPct val="120000"/>
              </a:lnSpc>
            </a:pPr>
            <a:r>
              <a:rPr lang="en-US" sz="1200" dirty="0">
                <a:solidFill>
                  <a:schemeClr val="bg1"/>
                </a:solidFill>
                <a:latin typeface="Source Sans Pro" panose="020B0503030403020204" pitchFamily="34" charset="0"/>
                <a:ea typeface="Source Sans Pro" panose="020B0503030403020204" pitchFamily="34" charset="0"/>
                <a:cs typeface="Segoe UI" panose="020B0502040204020203" pitchFamily="34" charset="0"/>
              </a:rPr>
              <a:t>A wonderful serenity has taken possession of my entire soul, like these sweet mornings of</a:t>
            </a:r>
          </a:p>
        </p:txBody>
      </p:sp>
      <p:sp>
        <p:nvSpPr>
          <p:cNvPr id="90" name="TextBox 89">
            <a:extLst>
              <a:ext uri="{FF2B5EF4-FFF2-40B4-BE49-F238E27FC236}">
                <a16:creationId xmlns:a16="http://schemas.microsoft.com/office/drawing/2014/main" id="{A55FD0A9-9A08-44BF-A49A-E0C0F662B300}"/>
              </a:ext>
            </a:extLst>
          </p:cNvPr>
          <p:cNvSpPr txBox="1"/>
          <p:nvPr/>
        </p:nvSpPr>
        <p:spPr>
          <a:xfrm>
            <a:off x="930175" y="3461916"/>
            <a:ext cx="1233679" cy="1317027"/>
          </a:xfrm>
          <a:prstGeom prst="rect">
            <a:avLst/>
          </a:prstGeom>
          <a:noFill/>
        </p:spPr>
        <p:txBody>
          <a:bodyPr wrap="square" rtlCol="0">
            <a:spAutoFit/>
          </a:bodyPr>
          <a:lstStyle/>
          <a:p>
            <a:pPr>
              <a:lnSpc>
                <a:spcPct val="150000"/>
              </a:lnSpc>
            </a:pPr>
            <a:r>
              <a:rPr lang="en-US" sz="2800" dirty="0">
                <a:solidFill>
                  <a:schemeClr val="bg1"/>
                </a:solidFill>
                <a:latin typeface="Source Sans Pro Black" panose="020B0803030403020204" pitchFamily="34" charset="0"/>
                <a:ea typeface="Source Sans Pro Black" panose="020B0803030403020204" pitchFamily="34" charset="0"/>
              </a:rPr>
              <a:t>Image One</a:t>
            </a:r>
            <a:endParaRPr lang="id-ID" sz="2800" dirty="0">
              <a:solidFill>
                <a:schemeClr val="bg1"/>
              </a:solidFill>
              <a:latin typeface="Source Sans Pro Black" panose="020B0803030403020204" pitchFamily="34" charset="0"/>
              <a:ea typeface="Source Sans Pro Black" panose="020B0803030403020204" pitchFamily="34" charset="0"/>
            </a:endParaRPr>
          </a:p>
        </p:txBody>
      </p:sp>
      <p:sp>
        <p:nvSpPr>
          <p:cNvPr id="92" name="TextBox 91">
            <a:extLst>
              <a:ext uri="{FF2B5EF4-FFF2-40B4-BE49-F238E27FC236}">
                <a16:creationId xmlns:a16="http://schemas.microsoft.com/office/drawing/2014/main" id="{A55FD0A9-9A08-44BF-A49A-E0C0F662B300}"/>
              </a:ext>
            </a:extLst>
          </p:cNvPr>
          <p:cNvSpPr txBox="1"/>
          <p:nvPr/>
        </p:nvSpPr>
        <p:spPr>
          <a:xfrm>
            <a:off x="10023355" y="3586410"/>
            <a:ext cx="1233679" cy="1317027"/>
          </a:xfrm>
          <a:prstGeom prst="rect">
            <a:avLst/>
          </a:prstGeom>
          <a:noFill/>
        </p:spPr>
        <p:txBody>
          <a:bodyPr wrap="square" rtlCol="0">
            <a:spAutoFit/>
          </a:bodyPr>
          <a:lstStyle/>
          <a:p>
            <a:pPr>
              <a:lnSpc>
                <a:spcPct val="150000"/>
              </a:lnSpc>
            </a:pPr>
            <a:r>
              <a:rPr lang="en-US" sz="2800" dirty="0">
                <a:solidFill>
                  <a:schemeClr val="bg1"/>
                </a:solidFill>
                <a:latin typeface="Source Sans Pro Black" panose="020B0803030403020204" pitchFamily="34" charset="0"/>
                <a:ea typeface="Source Sans Pro Black" panose="020B0803030403020204" pitchFamily="34" charset="0"/>
              </a:rPr>
              <a:t>Image Two</a:t>
            </a:r>
            <a:endParaRPr lang="id-ID" sz="2800" dirty="0">
              <a:solidFill>
                <a:schemeClr val="bg1"/>
              </a:solidFill>
              <a:latin typeface="Source Sans Pro Black" panose="020B0803030403020204" pitchFamily="34" charset="0"/>
              <a:ea typeface="Source Sans Pro Black" panose="020B0803030403020204" pitchFamily="34" charset="0"/>
            </a:endParaRPr>
          </a:p>
        </p:txBody>
      </p:sp>
      <p:sp>
        <p:nvSpPr>
          <p:cNvPr id="93" name="Rectangle 92">
            <a:extLst>
              <a:ext uri="{FF2B5EF4-FFF2-40B4-BE49-F238E27FC236}">
                <a16:creationId xmlns:a16="http://schemas.microsoft.com/office/drawing/2014/main" id="{F8E8D9FE-4954-4952-B638-A5CEFD7EE608}"/>
              </a:ext>
            </a:extLst>
          </p:cNvPr>
          <p:cNvSpPr/>
          <p:nvPr/>
        </p:nvSpPr>
        <p:spPr>
          <a:xfrm>
            <a:off x="5433059" y="3731869"/>
            <a:ext cx="1325882" cy="1015663"/>
          </a:xfrm>
          <a:prstGeom prst="rect">
            <a:avLst/>
          </a:prstGeom>
        </p:spPr>
        <p:txBody>
          <a:bodyPr wrap="square">
            <a:spAutoFit/>
          </a:bodyPr>
          <a:lstStyle/>
          <a:p>
            <a:pPr algn="ctr"/>
            <a:r>
              <a:rPr lang="en-US" sz="1200" dirty="0">
                <a:solidFill>
                  <a:schemeClr val="bg1"/>
                </a:solidFill>
                <a:latin typeface="Source Sans Pro" panose="020B0503030403020204" pitchFamily="34" charset="0"/>
                <a:ea typeface="Source Sans Pro" panose="020B0503030403020204" pitchFamily="34" charset="0"/>
                <a:cs typeface="Segoe UI" panose="020B0502040204020203" pitchFamily="34" charset="0"/>
              </a:rPr>
              <a:t>A wonderful serenity has taken possession of my entire soul, like</a:t>
            </a:r>
          </a:p>
        </p:txBody>
      </p:sp>
      <p:sp>
        <p:nvSpPr>
          <p:cNvPr id="24" name="Freeform 23"/>
          <p:cNvSpPr/>
          <p:nvPr/>
        </p:nvSpPr>
        <p:spPr>
          <a:xfrm>
            <a:off x="0" y="32901"/>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27"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rot="16200000">
            <a:off x="11150470" y="5394781"/>
            <a:ext cx="1290738" cy="230832"/>
          </a:xfrm>
          <a:prstGeom prst="rect">
            <a:avLst/>
          </a:prstGeom>
          <a:noFill/>
        </p:spPr>
        <p:txBody>
          <a:bodyPr wrap="none" rtlCol="0">
            <a:spAutoFit/>
          </a:bodyPr>
          <a:lstStyle/>
          <a:p>
            <a:r>
              <a:rPr lang="en-US" sz="900" dirty="0">
                <a:solidFill>
                  <a:schemeClr val="bg1"/>
                </a:solidFill>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31" name="Freeform 30"/>
          <p:cNvSpPr/>
          <p:nvPr/>
        </p:nvSpPr>
        <p:spPr>
          <a:xfrm>
            <a:off x="0" y="16158"/>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flipH="1">
            <a:off x="8684014" y="3976017"/>
            <a:ext cx="927418" cy="927420"/>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flipH="1">
            <a:off x="2207276" y="2119313"/>
            <a:ext cx="895920" cy="895922"/>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3694547" y="759983"/>
            <a:ext cx="4753224" cy="923330"/>
          </a:xfrm>
          <a:prstGeom prst="rect">
            <a:avLst/>
          </a:prstGeom>
          <a:noFill/>
        </p:spPr>
        <p:txBody>
          <a:bodyPr wrap="none" rtlCol="0">
            <a:spAutoFit/>
          </a:bodyPr>
          <a:lstStyle/>
          <a:p>
            <a:pPr algn="ctr"/>
            <a:r>
              <a:rPr lang="en-US" sz="5400" dirty="0">
                <a:solidFill>
                  <a:schemeClr val="bg1"/>
                </a:solidFill>
                <a:latin typeface="Caveat" pitchFamily="2" charset="0"/>
                <a:cs typeface="Poppins Medium" panose="00000600000000000000" pitchFamily="2" charset="0"/>
              </a:rPr>
              <a:t>BOTH OF IMAGES</a:t>
            </a:r>
            <a:endParaRPr lang="en-US" sz="5400" dirty="0">
              <a:solidFill>
                <a:schemeClr val="bg1"/>
              </a:solidFill>
              <a:latin typeface="Caveat" pitchFamily="2" charset="0"/>
              <a:cs typeface="Poppins Light" panose="00000400000000000000" pitchFamily="2" charset="0"/>
            </a:endParaRPr>
          </a:p>
        </p:txBody>
      </p:sp>
      <p:grpSp>
        <p:nvGrpSpPr>
          <p:cNvPr id="37" name="Group 36"/>
          <p:cNvGrpSpPr/>
          <p:nvPr/>
        </p:nvGrpSpPr>
        <p:grpSpPr>
          <a:xfrm>
            <a:off x="5254335" y="1763757"/>
            <a:ext cx="1619220" cy="45719"/>
            <a:chOff x="4325881" y="1562407"/>
            <a:chExt cx="1619220" cy="45719"/>
          </a:xfrm>
        </p:grpSpPr>
        <p:sp>
          <p:nvSpPr>
            <p:cNvPr id="38" name="Rounded Rectangle 37"/>
            <p:cNvSpPr/>
            <p:nvPr/>
          </p:nvSpPr>
          <p:spPr>
            <a:xfrm>
              <a:off x="4325881" y="1562408"/>
              <a:ext cx="767541" cy="45718"/>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5177560" y="1562407"/>
              <a:ext cx="767541" cy="45718"/>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585659340"/>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0028186F-85E5-43AA-80E7-E7D4E693E117}"/>
              </a:ext>
            </a:extLst>
          </p:cNvPr>
          <p:cNvSpPr>
            <a:spLocks noGrp="1"/>
          </p:cNvSpPr>
          <p:nvPr>
            <p:ph type="pic" sz="quarter" idx="10"/>
          </p:nvPr>
        </p:nvSpPr>
        <p:spPr/>
      </p:sp>
      <p:sp>
        <p:nvSpPr>
          <p:cNvPr id="8" name="Picture Placeholder 7">
            <a:extLst>
              <a:ext uri="{FF2B5EF4-FFF2-40B4-BE49-F238E27FC236}">
                <a16:creationId xmlns:a16="http://schemas.microsoft.com/office/drawing/2014/main" id="{19B66F0C-68E2-407A-B5ED-160B434319D1}"/>
              </a:ext>
            </a:extLst>
          </p:cNvPr>
          <p:cNvSpPr>
            <a:spLocks noGrp="1"/>
          </p:cNvSpPr>
          <p:nvPr>
            <p:ph type="pic" sz="quarter" idx="11"/>
          </p:nvPr>
        </p:nvSpPr>
        <p:spPr/>
      </p:sp>
      <p:sp>
        <p:nvSpPr>
          <p:cNvPr id="10" name="Picture Placeholder 9">
            <a:extLst>
              <a:ext uri="{FF2B5EF4-FFF2-40B4-BE49-F238E27FC236}">
                <a16:creationId xmlns:a16="http://schemas.microsoft.com/office/drawing/2014/main" id="{0B3AD6A0-B5FD-45E5-ADC9-71C861BF2E41}"/>
              </a:ext>
            </a:extLst>
          </p:cNvPr>
          <p:cNvSpPr>
            <a:spLocks noGrp="1"/>
          </p:cNvSpPr>
          <p:nvPr>
            <p:ph type="pic" sz="quarter" idx="12"/>
          </p:nvPr>
        </p:nvSpPr>
        <p:spPr/>
      </p:sp>
      <p:sp>
        <p:nvSpPr>
          <p:cNvPr id="51" name="TextBox 50">
            <a:extLst>
              <a:ext uri="{FF2B5EF4-FFF2-40B4-BE49-F238E27FC236}">
                <a16:creationId xmlns:a16="http://schemas.microsoft.com/office/drawing/2014/main" id="{60C3DC80-AC79-4DD6-9675-C50CB34B78F8}"/>
              </a:ext>
            </a:extLst>
          </p:cNvPr>
          <p:cNvSpPr txBox="1"/>
          <p:nvPr/>
        </p:nvSpPr>
        <p:spPr>
          <a:xfrm>
            <a:off x="1569056" y="4394376"/>
            <a:ext cx="3140617" cy="617157"/>
          </a:xfrm>
          <a:prstGeom prst="rect">
            <a:avLst/>
          </a:prstGeom>
          <a:noFill/>
        </p:spPr>
        <p:txBody>
          <a:bodyPr wrap="square" rtlCol="0">
            <a:spAutoFit/>
          </a:bodyPr>
          <a:lstStyle/>
          <a:p>
            <a:pPr algn="just">
              <a:lnSpc>
                <a:spcPct val="150000"/>
              </a:lnSpc>
            </a:pPr>
            <a:r>
              <a:rPr lang="en-US" sz="1200" dirty="0">
                <a:solidFill>
                  <a:schemeClr val="bg1">
                    <a:lumMod val="75000"/>
                  </a:schemeClr>
                </a:solidFill>
                <a:latin typeface="Source Sans Pro" panose="020B0503030403020204" pitchFamily="34" charset="0"/>
                <a:ea typeface="Source Sans Pro" panose="020B0503030403020204" pitchFamily="34" charset="0"/>
                <a:cs typeface="Segoe UI" panose="020B0502040204020203" pitchFamily="34" charset="0"/>
              </a:rPr>
              <a:t>Camping is a great way to get outside with family and friends or even by </a:t>
            </a:r>
          </a:p>
        </p:txBody>
      </p:sp>
      <p:sp>
        <p:nvSpPr>
          <p:cNvPr id="52" name="TextBox 51">
            <a:extLst>
              <a:ext uri="{FF2B5EF4-FFF2-40B4-BE49-F238E27FC236}">
                <a16:creationId xmlns:a16="http://schemas.microsoft.com/office/drawing/2014/main" id="{6E9A5525-FA02-4204-B6E6-047E0CE66E6B}"/>
              </a:ext>
            </a:extLst>
          </p:cNvPr>
          <p:cNvSpPr txBox="1"/>
          <p:nvPr/>
        </p:nvSpPr>
        <p:spPr>
          <a:xfrm>
            <a:off x="1569056" y="3988083"/>
            <a:ext cx="2144353" cy="307777"/>
          </a:xfrm>
          <a:prstGeom prst="rect">
            <a:avLst/>
          </a:prstGeom>
          <a:noFill/>
        </p:spPr>
        <p:txBody>
          <a:bodyPr wrap="square" rtlCol="0">
            <a:spAutoFit/>
          </a:bodyPr>
          <a:lstStyle/>
          <a:p>
            <a:r>
              <a:rPr lang="en-US" sz="1400" b="1" dirty="0">
                <a:solidFill>
                  <a:schemeClr val="accent3"/>
                </a:solidFill>
                <a:latin typeface="Source Sans Pro Black" panose="020B0803030403020204" pitchFamily="34" charset="0"/>
                <a:ea typeface="Source Sans Pro Black" panose="020B0803030403020204" pitchFamily="34" charset="0"/>
                <a:cs typeface="Poppins" panose="00000500000000000000" pitchFamily="50" charset="0"/>
              </a:rPr>
              <a:t>FIRST DESCRIPTIONS</a:t>
            </a:r>
            <a:endParaRPr lang="en-US" sz="1400" dirty="0">
              <a:solidFill>
                <a:schemeClr val="accent3"/>
              </a:solidFill>
              <a:latin typeface="Source Sans Pro Black" panose="020B0803030403020204" pitchFamily="34" charset="0"/>
              <a:ea typeface="Source Sans Pro Black" panose="020B0803030403020204" pitchFamily="34" charset="0"/>
              <a:cs typeface="Poppins" panose="00000500000000000000" pitchFamily="50" charset="0"/>
            </a:endParaRPr>
          </a:p>
        </p:txBody>
      </p:sp>
      <p:sp>
        <p:nvSpPr>
          <p:cNvPr id="57" name="TextBox 56">
            <a:extLst>
              <a:ext uri="{FF2B5EF4-FFF2-40B4-BE49-F238E27FC236}">
                <a16:creationId xmlns:a16="http://schemas.microsoft.com/office/drawing/2014/main" id="{60C3DC80-AC79-4DD6-9675-C50CB34B78F8}"/>
              </a:ext>
            </a:extLst>
          </p:cNvPr>
          <p:cNvSpPr txBox="1"/>
          <p:nvPr/>
        </p:nvSpPr>
        <p:spPr>
          <a:xfrm>
            <a:off x="7790635" y="4327369"/>
            <a:ext cx="3140617" cy="617157"/>
          </a:xfrm>
          <a:prstGeom prst="rect">
            <a:avLst/>
          </a:prstGeom>
          <a:noFill/>
        </p:spPr>
        <p:txBody>
          <a:bodyPr wrap="square" rtlCol="0">
            <a:spAutoFit/>
          </a:bodyPr>
          <a:lstStyle/>
          <a:p>
            <a:pPr algn="just">
              <a:lnSpc>
                <a:spcPct val="150000"/>
              </a:lnSpc>
            </a:pPr>
            <a:r>
              <a:rPr lang="en-US" sz="1200" dirty="0">
                <a:solidFill>
                  <a:schemeClr val="bg1">
                    <a:lumMod val="75000"/>
                  </a:schemeClr>
                </a:solidFill>
                <a:latin typeface="Source Sans Pro" panose="020B0503030403020204" pitchFamily="34" charset="0"/>
                <a:ea typeface="Source Sans Pro" panose="020B0503030403020204" pitchFamily="34" charset="0"/>
                <a:cs typeface="Segoe UI" panose="020B0502040204020203" pitchFamily="34" charset="0"/>
              </a:rPr>
              <a:t>Camping is a great way to get outside with family and friends or even by </a:t>
            </a:r>
          </a:p>
        </p:txBody>
      </p:sp>
      <p:sp>
        <p:nvSpPr>
          <p:cNvPr id="58" name="TextBox 57">
            <a:extLst>
              <a:ext uri="{FF2B5EF4-FFF2-40B4-BE49-F238E27FC236}">
                <a16:creationId xmlns:a16="http://schemas.microsoft.com/office/drawing/2014/main" id="{6E9A5525-FA02-4204-B6E6-047E0CE66E6B}"/>
              </a:ext>
            </a:extLst>
          </p:cNvPr>
          <p:cNvSpPr txBox="1"/>
          <p:nvPr/>
        </p:nvSpPr>
        <p:spPr>
          <a:xfrm>
            <a:off x="7790635" y="3921076"/>
            <a:ext cx="2144353" cy="307777"/>
          </a:xfrm>
          <a:prstGeom prst="rect">
            <a:avLst/>
          </a:prstGeom>
          <a:noFill/>
        </p:spPr>
        <p:txBody>
          <a:bodyPr wrap="square" rtlCol="0">
            <a:spAutoFit/>
          </a:bodyPr>
          <a:lstStyle/>
          <a:p>
            <a:r>
              <a:rPr lang="en-US" sz="1400" b="1" dirty="0">
                <a:solidFill>
                  <a:schemeClr val="accent3"/>
                </a:solidFill>
                <a:latin typeface="Source Sans Pro Black" panose="020B0803030403020204" pitchFamily="34" charset="0"/>
                <a:ea typeface="Source Sans Pro Black" panose="020B0803030403020204" pitchFamily="34" charset="0"/>
                <a:cs typeface="Poppins" panose="00000500000000000000" pitchFamily="50" charset="0"/>
              </a:rPr>
              <a:t>SECOND DESCRIPTION</a:t>
            </a:r>
            <a:endParaRPr lang="en-US" sz="1400" dirty="0">
              <a:solidFill>
                <a:schemeClr val="accent3"/>
              </a:solidFill>
              <a:latin typeface="Source Sans Pro Black" panose="020B0803030403020204" pitchFamily="34" charset="0"/>
              <a:ea typeface="Source Sans Pro Black" panose="020B0803030403020204" pitchFamily="34" charset="0"/>
              <a:cs typeface="Poppins" panose="00000500000000000000" pitchFamily="50" charset="0"/>
            </a:endParaRPr>
          </a:p>
        </p:txBody>
      </p:sp>
      <p:sp>
        <p:nvSpPr>
          <p:cNvPr id="59" name="Rectangle 58">
            <a:extLst>
              <a:ext uri="{FF2B5EF4-FFF2-40B4-BE49-F238E27FC236}">
                <a16:creationId xmlns:a16="http://schemas.microsoft.com/office/drawing/2014/main" id="{82874417-CAFB-4F68-A6D8-838398578E13}"/>
              </a:ext>
            </a:extLst>
          </p:cNvPr>
          <p:cNvSpPr/>
          <p:nvPr/>
        </p:nvSpPr>
        <p:spPr>
          <a:xfrm>
            <a:off x="4073973" y="2452072"/>
            <a:ext cx="3944884" cy="535531"/>
          </a:xfrm>
          <a:prstGeom prst="rect">
            <a:avLst/>
          </a:prstGeom>
        </p:spPr>
        <p:txBody>
          <a:bodyPr wrap="square">
            <a:spAutoFit/>
          </a:bodyPr>
          <a:lstStyle/>
          <a:p>
            <a:pPr algn="ctr">
              <a:lnSpc>
                <a:spcPct val="120000"/>
              </a:lnSpc>
            </a:pPr>
            <a:r>
              <a:rPr lang="en-US" sz="1200" dirty="0">
                <a:solidFill>
                  <a:schemeClr val="bg1">
                    <a:lumMod val="75000"/>
                  </a:schemeClr>
                </a:solidFill>
                <a:latin typeface="Source Sans Pro" panose="020B0503030403020204" pitchFamily="34" charset="0"/>
                <a:ea typeface="Source Sans Pro" panose="020B0503030403020204" pitchFamily="34" charset="0"/>
                <a:cs typeface="Segoe UI Light" panose="020B0502040204020203" pitchFamily="34" charset="0"/>
              </a:rPr>
              <a:t>A wonderful serenity has taken possession of my entire soul, like these sweet mornings of</a:t>
            </a:r>
          </a:p>
        </p:txBody>
      </p:sp>
      <p:sp>
        <p:nvSpPr>
          <p:cNvPr id="27" name="Freeform 26"/>
          <p:cNvSpPr/>
          <p:nvPr/>
        </p:nvSpPr>
        <p:spPr>
          <a:xfrm>
            <a:off x="0" y="32901"/>
            <a:ext cx="2031390" cy="2214763"/>
          </a:xfrm>
          <a:custGeom>
            <a:avLst/>
            <a:gdLst>
              <a:gd name="connsiteX0" fmla="*/ 0 w 2031390"/>
              <a:gd name="connsiteY0" fmla="*/ 0 h 2214763"/>
              <a:gd name="connsiteX1" fmla="*/ 2031390 w 2031390"/>
              <a:gd name="connsiteY1" fmla="*/ 0 h 2214763"/>
              <a:gd name="connsiteX2" fmla="*/ 1939991 w 2031390"/>
              <a:gd name="connsiteY2" fmla="*/ 249723 h 2214763"/>
              <a:gd name="connsiteX3" fmla="*/ 119566 w 2031390"/>
              <a:gd name="connsiteY3" fmla="*/ 2160709 h 2214763"/>
              <a:gd name="connsiteX4" fmla="*/ 0 w 2031390"/>
              <a:gd name="connsiteY4" fmla="*/ 2214763 h 22147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1390" h="2214763">
                <a:moveTo>
                  <a:pt x="0" y="0"/>
                </a:moveTo>
                <a:lnTo>
                  <a:pt x="2031390" y="0"/>
                </a:lnTo>
                <a:lnTo>
                  <a:pt x="1939991" y="249723"/>
                </a:lnTo>
                <a:cubicBezTo>
                  <a:pt x="1585960" y="1086745"/>
                  <a:pt x="935193" y="1767700"/>
                  <a:pt x="119566" y="2160709"/>
                </a:cubicBezTo>
                <a:lnTo>
                  <a:pt x="0" y="2214763"/>
                </a:lnTo>
                <a:close/>
              </a:path>
            </a:pathLst>
          </a:cu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0" y="6089650"/>
            <a:ext cx="1200150" cy="768350"/>
          </a:xfrm>
          <a:custGeom>
            <a:avLst/>
            <a:gdLst>
              <a:gd name="connsiteX0" fmla="*/ 0 w 1200150"/>
              <a:gd name="connsiteY0" fmla="*/ 0 h 768350"/>
              <a:gd name="connsiteX1" fmla="*/ 473075 w 1200150"/>
              <a:gd name="connsiteY1" fmla="*/ 0 h 768350"/>
              <a:gd name="connsiteX2" fmla="*/ 1200150 w 1200150"/>
              <a:gd name="connsiteY2" fmla="*/ 727075 h 768350"/>
              <a:gd name="connsiteX3" fmla="*/ 1200150 w 1200150"/>
              <a:gd name="connsiteY3" fmla="*/ 768350 h 768350"/>
              <a:gd name="connsiteX4" fmla="*/ 0 w 1200150"/>
              <a:gd name="connsiteY4" fmla="*/ 768350 h 768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00150" h="768350">
                <a:moveTo>
                  <a:pt x="0" y="0"/>
                </a:moveTo>
                <a:lnTo>
                  <a:pt x="473075" y="0"/>
                </a:lnTo>
                <a:cubicBezTo>
                  <a:pt x="874627" y="0"/>
                  <a:pt x="1200150" y="325523"/>
                  <a:pt x="1200150" y="727075"/>
                </a:cubicBezTo>
                <a:lnTo>
                  <a:pt x="1200150" y="768350"/>
                </a:lnTo>
                <a:lnTo>
                  <a:pt x="0" y="768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120055" y="6308725"/>
            <a:ext cx="882452" cy="461665"/>
          </a:xfrm>
          <a:prstGeom prst="rect">
            <a:avLst/>
          </a:prstGeom>
          <a:noFill/>
        </p:spPr>
        <p:txBody>
          <a:bodyPr wrap="square" rtlCol="0">
            <a:spAutoFit/>
          </a:bodyPr>
          <a:lstStyle/>
          <a:p>
            <a:r>
              <a:rPr lang="en-US" sz="1200" b="1" dirty="0">
                <a:solidFill>
                  <a:schemeClr val="bg1"/>
                </a:solidFill>
                <a:latin typeface="Poppins SemiBold" panose="00000700000000000000" pitchFamily="2" charset="0"/>
                <a:cs typeface="Poppins SemiBold" panose="00000700000000000000" pitchFamily="2" charset="0"/>
              </a:rPr>
              <a:t>All of The </a:t>
            </a:r>
            <a:r>
              <a:rPr lang="en-US" sz="1200" b="1" dirty="0" err="1">
                <a:solidFill>
                  <a:schemeClr val="bg1"/>
                </a:solidFill>
                <a:latin typeface="Poppins SemiBold" panose="00000700000000000000" pitchFamily="2" charset="0"/>
                <a:cs typeface="Poppins SemiBold" panose="00000700000000000000" pitchFamily="2" charset="0"/>
              </a:rPr>
              <a:t>Sched</a:t>
            </a:r>
            <a:endParaRPr lang="en-US" sz="1200" b="1" dirty="0">
              <a:solidFill>
                <a:schemeClr val="bg1"/>
              </a:solidFill>
              <a:latin typeface="Poppins SemiBold" panose="00000700000000000000" pitchFamily="2" charset="0"/>
              <a:cs typeface="Poppins SemiBold" panose="00000700000000000000" pitchFamily="2" charset="0"/>
            </a:endParaRPr>
          </a:p>
        </p:txBody>
      </p:sp>
      <p:sp>
        <p:nvSpPr>
          <p:cNvPr id="30" name="Rectangle 3"/>
          <p:cNvSpPr/>
          <p:nvPr/>
        </p:nvSpPr>
        <p:spPr>
          <a:xfrm rot="10800000">
            <a:off x="10096500" y="0"/>
            <a:ext cx="2095500" cy="1690687"/>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
          <p:cNvSpPr/>
          <p:nvPr/>
        </p:nvSpPr>
        <p:spPr>
          <a:xfrm rot="10800000">
            <a:off x="10652760" y="-4"/>
            <a:ext cx="1539240" cy="1165864"/>
          </a:xfrm>
          <a:custGeom>
            <a:avLst/>
            <a:gdLst>
              <a:gd name="connsiteX0" fmla="*/ 0 w 2047164"/>
              <a:gd name="connsiteY0" fmla="*/ 0 h 2239113"/>
              <a:gd name="connsiteX1" fmla="*/ 2047164 w 2047164"/>
              <a:gd name="connsiteY1" fmla="*/ 0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 name="connsiteX0" fmla="*/ 0 w 2047164"/>
              <a:gd name="connsiteY0" fmla="*/ 0 h 2239113"/>
              <a:gd name="connsiteX1" fmla="*/ 1187355 w 2047164"/>
              <a:gd name="connsiteY1" fmla="*/ 1187355 h 2239113"/>
              <a:gd name="connsiteX2" fmla="*/ 2047164 w 2047164"/>
              <a:gd name="connsiteY2" fmla="*/ 2239113 h 2239113"/>
              <a:gd name="connsiteX3" fmla="*/ 0 w 2047164"/>
              <a:gd name="connsiteY3" fmla="*/ 2239113 h 2239113"/>
              <a:gd name="connsiteX4" fmla="*/ 0 w 2047164"/>
              <a:gd name="connsiteY4" fmla="*/ 0 h 2239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47164" h="2239113">
                <a:moveTo>
                  <a:pt x="0" y="0"/>
                </a:moveTo>
                <a:cubicBezTo>
                  <a:pt x="395785" y="395785"/>
                  <a:pt x="350700" y="944347"/>
                  <a:pt x="1187355" y="1187355"/>
                </a:cubicBezTo>
                <a:cubicBezTo>
                  <a:pt x="2051584" y="1438372"/>
                  <a:pt x="1760561" y="1888527"/>
                  <a:pt x="2047164" y="2239113"/>
                </a:cubicBezTo>
                <a:lnTo>
                  <a:pt x="0" y="2239113"/>
                </a:lnTo>
                <a:lnTo>
                  <a:pt x="0" y="0"/>
                </a:lnTo>
                <a:close/>
              </a:path>
            </a:pathLst>
          </a:custGeom>
          <a:solidFill>
            <a:schemeClr val="accent3"/>
          </a:solidFill>
          <a:ln>
            <a:noFill/>
          </a:ln>
          <a:effectLst>
            <a:outerShdw blurRad="977900" dist="127000" sx="117000" sy="117000" algn="l" rotWithShape="0">
              <a:prstClr val="black">
                <a:alpha val="1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flipH="1">
            <a:off x="11630739" y="6308725"/>
            <a:ext cx="330200" cy="3302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rot="16200000">
            <a:off x="11150470" y="5394781"/>
            <a:ext cx="1290738" cy="230832"/>
          </a:xfrm>
          <a:prstGeom prst="rect">
            <a:avLst/>
          </a:prstGeom>
          <a:noFill/>
        </p:spPr>
        <p:txBody>
          <a:bodyPr wrap="none" rtlCol="0">
            <a:spAutoFit/>
          </a:bodyPr>
          <a:lstStyle/>
          <a:p>
            <a:r>
              <a:rPr lang="en-US" sz="900" dirty="0">
                <a:solidFill>
                  <a:schemeClr val="bg1"/>
                </a:solidFill>
                <a:latin typeface="Source Sans Pro" panose="020B0503030403020204" pitchFamily="34" charset="0"/>
                <a:ea typeface="Source Sans Pro" panose="020B0503030403020204" pitchFamily="34" charset="0"/>
                <a:cs typeface="Poppins Light" panose="00000400000000000000" pitchFamily="2" charset="0"/>
              </a:rPr>
              <a:t>Presentation Template</a:t>
            </a:r>
          </a:p>
        </p:txBody>
      </p:sp>
      <p:sp>
        <p:nvSpPr>
          <p:cNvPr id="34" name="Freeform 33"/>
          <p:cNvSpPr/>
          <p:nvPr/>
        </p:nvSpPr>
        <p:spPr>
          <a:xfrm>
            <a:off x="0" y="16158"/>
            <a:ext cx="1200150" cy="1133540"/>
          </a:xfrm>
          <a:custGeom>
            <a:avLst/>
            <a:gdLst>
              <a:gd name="connsiteX0" fmla="*/ 0 w 1200150"/>
              <a:gd name="connsiteY0" fmla="*/ 0 h 1133540"/>
              <a:gd name="connsiteX1" fmla="*/ 1191694 w 1200150"/>
              <a:gd name="connsiteY1" fmla="*/ 0 h 1133540"/>
              <a:gd name="connsiteX2" fmla="*/ 1200150 w 1200150"/>
              <a:gd name="connsiteY2" fmla="*/ 83885 h 1133540"/>
              <a:gd name="connsiteX3" fmla="*/ 150495 w 1200150"/>
              <a:gd name="connsiteY3" fmla="*/ 1133540 h 1133540"/>
              <a:gd name="connsiteX4" fmla="*/ 43174 w 1200150"/>
              <a:gd name="connsiteY4" fmla="*/ 1128121 h 1133540"/>
              <a:gd name="connsiteX5" fmla="*/ 0 w 1200150"/>
              <a:gd name="connsiteY5" fmla="*/ 1121532 h 113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00150" h="1133540">
                <a:moveTo>
                  <a:pt x="0" y="0"/>
                </a:moveTo>
                <a:lnTo>
                  <a:pt x="1191694" y="0"/>
                </a:lnTo>
                <a:lnTo>
                  <a:pt x="1200150" y="83885"/>
                </a:lnTo>
                <a:cubicBezTo>
                  <a:pt x="1200150" y="663593"/>
                  <a:pt x="730203" y="1133540"/>
                  <a:pt x="150495" y="1133540"/>
                </a:cubicBezTo>
                <a:cubicBezTo>
                  <a:pt x="114264" y="1133540"/>
                  <a:pt x="78461" y="1131705"/>
                  <a:pt x="43174" y="1128121"/>
                </a:cubicBezTo>
                <a:lnTo>
                  <a:pt x="0" y="112153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4123755" y="1002181"/>
            <a:ext cx="3866764" cy="830997"/>
          </a:xfrm>
          <a:prstGeom prst="rect">
            <a:avLst/>
          </a:prstGeom>
          <a:noFill/>
        </p:spPr>
        <p:txBody>
          <a:bodyPr wrap="none" rtlCol="0">
            <a:spAutoFit/>
          </a:bodyPr>
          <a:lstStyle/>
          <a:p>
            <a:pPr algn="ctr"/>
            <a:r>
              <a:rPr lang="en-US" sz="4800" dirty="0">
                <a:solidFill>
                  <a:schemeClr val="bg1"/>
                </a:solidFill>
                <a:latin typeface="Caveat" pitchFamily="2" charset="0"/>
                <a:cs typeface="Poppins Medium" panose="00000600000000000000" pitchFamily="2" charset="0"/>
              </a:rPr>
              <a:t>THREE IMAGES</a:t>
            </a:r>
            <a:endParaRPr lang="en-US" sz="4800" dirty="0">
              <a:solidFill>
                <a:schemeClr val="bg1"/>
              </a:solidFill>
              <a:latin typeface="Caveat" pitchFamily="2" charset="0"/>
              <a:cs typeface="Poppins Light" panose="00000400000000000000" pitchFamily="2" charset="0"/>
            </a:endParaRPr>
          </a:p>
        </p:txBody>
      </p:sp>
      <p:grpSp>
        <p:nvGrpSpPr>
          <p:cNvPr id="38" name="Group 37"/>
          <p:cNvGrpSpPr/>
          <p:nvPr/>
        </p:nvGrpSpPr>
        <p:grpSpPr>
          <a:xfrm>
            <a:off x="5222281" y="1935242"/>
            <a:ext cx="1619220" cy="45719"/>
            <a:chOff x="4325881" y="1562407"/>
            <a:chExt cx="1619220" cy="45719"/>
          </a:xfrm>
        </p:grpSpPr>
        <p:sp>
          <p:nvSpPr>
            <p:cNvPr id="39" name="Rounded Rectangle 38"/>
            <p:cNvSpPr/>
            <p:nvPr/>
          </p:nvSpPr>
          <p:spPr>
            <a:xfrm>
              <a:off x="4325881" y="1562408"/>
              <a:ext cx="767541" cy="45718"/>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5177560" y="1562407"/>
              <a:ext cx="767541" cy="45718"/>
            </a:xfrm>
            <a:prstGeom prst="roundRect">
              <a:avLst>
                <a:gd name="adj" fmla="val 50000"/>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44" name="Freeform 43"/>
          <p:cNvSpPr/>
          <p:nvPr/>
        </p:nvSpPr>
        <p:spPr>
          <a:xfrm flipH="1">
            <a:off x="10059477" y="1053540"/>
            <a:ext cx="927418" cy="927420"/>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p:cNvSpPr/>
          <p:nvPr/>
        </p:nvSpPr>
        <p:spPr>
          <a:xfrm flipH="1">
            <a:off x="1032276" y="2795068"/>
            <a:ext cx="895920" cy="895922"/>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p:nvPr/>
        </p:nvSpPr>
        <p:spPr>
          <a:xfrm flipH="1">
            <a:off x="5512869" y="5135960"/>
            <a:ext cx="927418" cy="927420"/>
          </a:xfrm>
          <a:custGeom>
            <a:avLst/>
            <a:gdLst>
              <a:gd name="connsiteX0" fmla="*/ 70306 w 2551033"/>
              <a:gd name="connsiteY0" fmla="*/ 1690229 h 2551034"/>
              <a:gd name="connsiteX1" fmla="*/ 100236 w 2551033"/>
              <a:gd name="connsiteY1" fmla="*/ 1772006 h 2551034"/>
              <a:gd name="connsiteX2" fmla="*/ 779028 w 2551033"/>
              <a:gd name="connsiteY2" fmla="*/ 2450798 h 2551034"/>
              <a:gd name="connsiteX3" fmla="*/ 860805 w 2551033"/>
              <a:gd name="connsiteY3" fmla="*/ 2480729 h 2551034"/>
              <a:gd name="connsiteX4" fmla="*/ 4164 w 2551033"/>
              <a:gd name="connsiteY4" fmla="*/ 1193036 h 2551034"/>
              <a:gd name="connsiteX5" fmla="*/ 0 w 2551033"/>
              <a:gd name="connsiteY5" fmla="*/ 1275517 h 2551034"/>
              <a:gd name="connsiteX6" fmla="*/ 6484 w 2551033"/>
              <a:gd name="connsiteY6" fmla="*/ 1403929 h 2551034"/>
              <a:gd name="connsiteX7" fmla="*/ 1147105 w 2551033"/>
              <a:gd name="connsiteY7" fmla="*/ 2544550 h 2551034"/>
              <a:gd name="connsiteX8" fmla="*/ 1275516 w 2551033"/>
              <a:gd name="connsiteY8" fmla="*/ 2551034 h 2551034"/>
              <a:gd name="connsiteX9" fmla="*/ 1357998 w 2551033"/>
              <a:gd name="connsiteY9" fmla="*/ 2546869 h 2551034"/>
              <a:gd name="connsiteX10" fmla="*/ 79062 w 2551033"/>
              <a:gd name="connsiteY10" fmla="*/ 836881 h 2551034"/>
              <a:gd name="connsiteX11" fmla="*/ 57344 w 2551033"/>
              <a:gd name="connsiteY11" fmla="*/ 896217 h 2551034"/>
              <a:gd name="connsiteX12" fmla="*/ 31262 w 2551033"/>
              <a:gd name="connsiteY12" fmla="*/ 997655 h 2551034"/>
              <a:gd name="connsiteX13" fmla="*/ 1553379 w 2551033"/>
              <a:gd name="connsiteY13" fmla="*/ 2519771 h 2551034"/>
              <a:gd name="connsiteX14" fmla="*/ 1654816 w 2551033"/>
              <a:gd name="connsiteY14" fmla="*/ 2493689 h 2551034"/>
              <a:gd name="connsiteX15" fmla="*/ 1714153 w 2551033"/>
              <a:gd name="connsiteY15" fmla="*/ 2471972 h 2551034"/>
              <a:gd name="connsiteX16" fmla="*/ 225436 w 2551033"/>
              <a:gd name="connsiteY16" fmla="*/ 552203 h 2551034"/>
              <a:gd name="connsiteX17" fmla="*/ 217838 w 2551033"/>
              <a:gd name="connsiteY17" fmla="*/ 562363 h 2551034"/>
              <a:gd name="connsiteX18" fmla="*/ 153948 w 2551033"/>
              <a:gd name="connsiteY18" fmla="*/ 667530 h 2551034"/>
              <a:gd name="connsiteX19" fmla="*/ 146874 w 2551033"/>
              <a:gd name="connsiteY19" fmla="*/ 682214 h 2551034"/>
              <a:gd name="connsiteX20" fmla="*/ 1868819 w 2551033"/>
              <a:gd name="connsiteY20" fmla="*/ 2404160 h 2551034"/>
              <a:gd name="connsiteX21" fmla="*/ 1883503 w 2551033"/>
              <a:gd name="connsiteY21" fmla="*/ 2397086 h 2551034"/>
              <a:gd name="connsiteX22" fmla="*/ 1988670 w 2551033"/>
              <a:gd name="connsiteY22" fmla="*/ 2333196 h 2551034"/>
              <a:gd name="connsiteX23" fmla="*/ 1998831 w 2551033"/>
              <a:gd name="connsiteY23" fmla="*/ 2325598 h 2551034"/>
              <a:gd name="connsiteX24" fmla="*/ 428222 w 2551033"/>
              <a:gd name="connsiteY24" fmla="*/ 323937 h 2551034"/>
              <a:gd name="connsiteX25" fmla="*/ 373590 w 2551033"/>
              <a:gd name="connsiteY25" fmla="*/ 373590 h 2551034"/>
              <a:gd name="connsiteX26" fmla="*/ 323936 w 2551033"/>
              <a:gd name="connsiteY26" fmla="*/ 428224 h 2551034"/>
              <a:gd name="connsiteX27" fmla="*/ 2122810 w 2551033"/>
              <a:gd name="connsiteY27" fmla="*/ 2227098 h 2551034"/>
              <a:gd name="connsiteX28" fmla="*/ 2177443 w 2551033"/>
              <a:gd name="connsiteY28" fmla="*/ 2177444 h 2551034"/>
              <a:gd name="connsiteX29" fmla="*/ 2227096 w 2551033"/>
              <a:gd name="connsiteY29" fmla="*/ 2122811 h 2551034"/>
              <a:gd name="connsiteX30" fmla="*/ 682212 w 2551033"/>
              <a:gd name="connsiteY30" fmla="*/ 146875 h 2551034"/>
              <a:gd name="connsiteX31" fmla="*/ 667530 w 2551033"/>
              <a:gd name="connsiteY31" fmla="*/ 153948 h 2551034"/>
              <a:gd name="connsiteX32" fmla="*/ 562362 w 2551033"/>
              <a:gd name="connsiteY32" fmla="*/ 217838 h 2551034"/>
              <a:gd name="connsiteX33" fmla="*/ 552202 w 2551033"/>
              <a:gd name="connsiteY33" fmla="*/ 225437 h 2551034"/>
              <a:gd name="connsiteX34" fmla="*/ 2325596 w 2551033"/>
              <a:gd name="connsiteY34" fmla="*/ 1998832 h 2551034"/>
              <a:gd name="connsiteX35" fmla="*/ 2333195 w 2551033"/>
              <a:gd name="connsiteY35" fmla="*/ 1988671 h 2551034"/>
              <a:gd name="connsiteX36" fmla="*/ 2397085 w 2551033"/>
              <a:gd name="connsiteY36" fmla="*/ 1883504 h 2551034"/>
              <a:gd name="connsiteX37" fmla="*/ 2404159 w 2551033"/>
              <a:gd name="connsiteY37" fmla="*/ 1868820 h 2551034"/>
              <a:gd name="connsiteX38" fmla="*/ 1690226 w 2551033"/>
              <a:gd name="connsiteY38" fmla="*/ 70305 h 2551034"/>
              <a:gd name="connsiteX39" fmla="*/ 2480728 w 2551033"/>
              <a:gd name="connsiteY39" fmla="*/ 860807 h 2551034"/>
              <a:gd name="connsiteX40" fmla="*/ 2450796 w 2551033"/>
              <a:gd name="connsiteY40" fmla="*/ 779028 h 2551034"/>
              <a:gd name="connsiteX41" fmla="*/ 1772005 w 2551033"/>
              <a:gd name="connsiteY41" fmla="*/ 100237 h 2551034"/>
              <a:gd name="connsiteX42" fmla="*/ 997653 w 2551033"/>
              <a:gd name="connsiteY42" fmla="*/ 31263 h 2551034"/>
              <a:gd name="connsiteX43" fmla="*/ 896217 w 2551033"/>
              <a:gd name="connsiteY43" fmla="*/ 57345 h 2551034"/>
              <a:gd name="connsiteX44" fmla="*/ 836879 w 2551033"/>
              <a:gd name="connsiteY44" fmla="*/ 79063 h 2551034"/>
              <a:gd name="connsiteX45" fmla="*/ 2471971 w 2551033"/>
              <a:gd name="connsiteY45" fmla="*/ 1714154 h 2551034"/>
              <a:gd name="connsiteX46" fmla="*/ 2493688 w 2551033"/>
              <a:gd name="connsiteY46" fmla="*/ 1654817 h 2551034"/>
              <a:gd name="connsiteX47" fmla="*/ 2519770 w 2551033"/>
              <a:gd name="connsiteY47" fmla="*/ 1553380 h 2551034"/>
              <a:gd name="connsiteX48" fmla="*/ 1275516 w 2551033"/>
              <a:gd name="connsiteY48" fmla="*/ 0 h 2551034"/>
              <a:gd name="connsiteX49" fmla="*/ 1193034 w 2551033"/>
              <a:gd name="connsiteY49" fmla="*/ 4165 h 2551034"/>
              <a:gd name="connsiteX50" fmla="*/ 2546868 w 2551033"/>
              <a:gd name="connsiteY50" fmla="*/ 1357999 h 2551034"/>
              <a:gd name="connsiteX51" fmla="*/ 2551033 w 2551033"/>
              <a:gd name="connsiteY51" fmla="*/ 1275517 h 2551034"/>
              <a:gd name="connsiteX52" fmla="*/ 2544549 w 2551033"/>
              <a:gd name="connsiteY52" fmla="*/ 1147106 h 2551034"/>
              <a:gd name="connsiteX53" fmla="*/ 1403927 w 2551033"/>
              <a:gd name="connsiteY53" fmla="*/ 6484 h 255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2551033" h="2551034">
                <a:moveTo>
                  <a:pt x="70306" y="1690229"/>
                </a:moveTo>
                <a:lnTo>
                  <a:pt x="100236" y="1772006"/>
                </a:lnTo>
                <a:cubicBezTo>
                  <a:pt x="229326" y="2077207"/>
                  <a:pt x="473826" y="2321708"/>
                  <a:pt x="779028" y="2450798"/>
                </a:cubicBezTo>
                <a:lnTo>
                  <a:pt x="860805" y="2480729"/>
                </a:lnTo>
                <a:close/>
                <a:moveTo>
                  <a:pt x="4164" y="1193036"/>
                </a:moveTo>
                <a:lnTo>
                  <a:pt x="0" y="1275517"/>
                </a:lnTo>
                <a:lnTo>
                  <a:pt x="6484" y="1403929"/>
                </a:lnTo>
                <a:lnTo>
                  <a:pt x="1147105" y="2544550"/>
                </a:lnTo>
                <a:lnTo>
                  <a:pt x="1275516" y="2551034"/>
                </a:lnTo>
                <a:lnTo>
                  <a:pt x="1357998" y="2546869"/>
                </a:lnTo>
                <a:close/>
                <a:moveTo>
                  <a:pt x="79062" y="836881"/>
                </a:moveTo>
                <a:lnTo>
                  <a:pt x="57344" y="896217"/>
                </a:lnTo>
                <a:lnTo>
                  <a:pt x="31262" y="997655"/>
                </a:lnTo>
                <a:lnTo>
                  <a:pt x="1553379" y="2519771"/>
                </a:lnTo>
                <a:lnTo>
                  <a:pt x="1654816" y="2493689"/>
                </a:lnTo>
                <a:lnTo>
                  <a:pt x="1714153" y="2471972"/>
                </a:lnTo>
                <a:close/>
                <a:moveTo>
                  <a:pt x="225436" y="552203"/>
                </a:moveTo>
                <a:lnTo>
                  <a:pt x="217838" y="562363"/>
                </a:lnTo>
                <a:cubicBezTo>
                  <a:pt x="194916" y="596292"/>
                  <a:pt x="173584" y="631383"/>
                  <a:pt x="153948" y="667530"/>
                </a:cubicBezTo>
                <a:lnTo>
                  <a:pt x="146874" y="682214"/>
                </a:lnTo>
                <a:lnTo>
                  <a:pt x="1868819" y="2404160"/>
                </a:lnTo>
                <a:lnTo>
                  <a:pt x="1883503" y="2397086"/>
                </a:lnTo>
                <a:cubicBezTo>
                  <a:pt x="1919650" y="2377450"/>
                  <a:pt x="1954741" y="2356118"/>
                  <a:pt x="1988670" y="2333196"/>
                </a:cubicBezTo>
                <a:lnTo>
                  <a:pt x="1998831" y="2325598"/>
                </a:lnTo>
                <a:close/>
                <a:moveTo>
                  <a:pt x="428222" y="323937"/>
                </a:moveTo>
                <a:lnTo>
                  <a:pt x="373590" y="373590"/>
                </a:lnTo>
                <a:lnTo>
                  <a:pt x="323936" y="428224"/>
                </a:lnTo>
                <a:lnTo>
                  <a:pt x="2122810" y="2227098"/>
                </a:lnTo>
                <a:lnTo>
                  <a:pt x="2177443" y="2177444"/>
                </a:lnTo>
                <a:lnTo>
                  <a:pt x="2227096" y="2122811"/>
                </a:lnTo>
                <a:close/>
                <a:moveTo>
                  <a:pt x="682212" y="146875"/>
                </a:moveTo>
                <a:lnTo>
                  <a:pt x="667530" y="153948"/>
                </a:lnTo>
                <a:cubicBezTo>
                  <a:pt x="631382" y="173584"/>
                  <a:pt x="596292" y="194916"/>
                  <a:pt x="562362" y="217838"/>
                </a:cubicBezTo>
                <a:lnTo>
                  <a:pt x="552202" y="225437"/>
                </a:lnTo>
                <a:lnTo>
                  <a:pt x="2325596" y="1998832"/>
                </a:lnTo>
                <a:lnTo>
                  <a:pt x="2333195" y="1988671"/>
                </a:lnTo>
                <a:cubicBezTo>
                  <a:pt x="2356117" y="1954742"/>
                  <a:pt x="2377449" y="1919651"/>
                  <a:pt x="2397085" y="1883504"/>
                </a:cubicBezTo>
                <a:lnTo>
                  <a:pt x="2404159" y="1868820"/>
                </a:lnTo>
                <a:close/>
                <a:moveTo>
                  <a:pt x="1690226" y="70305"/>
                </a:moveTo>
                <a:lnTo>
                  <a:pt x="2480728" y="860807"/>
                </a:lnTo>
                <a:lnTo>
                  <a:pt x="2450796" y="779028"/>
                </a:lnTo>
                <a:cubicBezTo>
                  <a:pt x="2321707" y="473827"/>
                  <a:pt x="2077206" y="229326"/>
                  <a:pt x="1772005" y="100237"/>
                </a:cubicBezTo>
                <a:close/>
                <a:moveTo>
                  <a:pt x="997653" y="31263"/>
                </a:moveTo>
                <a:lnTo>
                  <a:pt x="896217" y="57345"/>
                </a:lnTo>
                <a:lnTo>
                  <a:pt x="836879" y="79063"/>
                </a:lnTo>
                <a:lnTo>
                  <a:pt x="2471971" y="1714154"/>
                </a:lnTo>
                <a:lnTo>
                  <a:pt x="2493688" y="1654817"/>
                </a:lnTo>
                <a:lnTo>
                  <a:pt x="2519770" y="1553380"/>
                </a:lnTo>
                <a:close/>
                <a:moveTo>
                  <a:pt x="1275516" y="0"/>
                </a:moveTo>
                <a:lnTo>
                  <a:pt x="1193034" y="4165"/>
                </a:lnTo>
                <a:lnTo>
                  <a:pt x="2546868" y="1357999"/>
                </a:lnTo>
                <a:lnTo>
                  <a:pt x="2551033" y="1275517"/>
                </a:lnTo>
                <a:lnTo>
                  <a:pt x="2544549" y="1147106"/>
                </a:lnTo>
                <a:lnTo>
                  <a:pt x="1403927" y="6484"/>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91893458"/>
      </p:ext>
    </p:extLst>
  </p:cSld>
  <p:clrMapOvr>
    <a:masterClrMapping/>
  </p:clrMapOvr>
  <p:transition spd="slow">
    <p:wipe/>
  </p:transition>
</p:sld>
</file>

<file path=ppt/theme/theme1.xml><?xml version="1.0" encoding="utf-8"?>
<a:theme xmlns:a="http://schemas.openxmlformats.org/drawingml/2006/main" name="Office Theme">
  <a:themeElements>
    <a:clrScheme name="Custom 111">
      <a:dk1>
        <a:sysClr val="windowText" lastClr="000000"/>
      </a:dk1>
      <a:lt1>
        <a:sysClr val="window" lastClr="FFFFFF"/>
      </a:lt1>
      <a:dk2>
        <a:srgbClr val="44546A"/>
      </a:dk2>
      <a:lt2>
        <a:srgbClr val="E7E6E6"/>
      </a:lt2>
      <a:accent1>
        <a:srgbClr val="FFC000"/>
      </a:accent1>
      <a:accent2>
        <a:srgbClr val="ED7D31"/>
      </a:accent2>
      <a:accent3>
        <a:srgbClr val="EA502B"/>
      </a:accent3>
      <a:accent4>
        <a:srgbClr val="5E1827"/>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1817</Words>
  <Application>Microsoft Office PowerPoint</Application>
  <PresentationFormat>Widescreen</PresentationFormat>
  <Paragraphs>298</Paragraphs>
  <Slides>30</Slides>
  <Notes>2</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30</vt:i4>
      </vt:variant>
    </vt:vector>
  </HeadingPairs>
  <TitlesOfParts>
    <vt:vector size="44" baseType="lpstr">
      <vt:lpstr>Arial</vt:lpstr>
      <vt:lpstr>Calibri</vt:lpstr>
      <vt:lpstr>Calibri Light</vt:lpstr>
      <vt:lpstr>Caveat</vt:lpstr>
      <vt:lpstr>Lato</vt:lpstr>
      <vt:lpstr>Poppins Light</vt:lpstr>
      <vt:lpstr>Poppins SemiBold</vt:lpstr>
      <vt:lpstr>Roboto Black</vt:lpstr>
      <vt:lpstr>Roboto Medium</vt:lpstr>
      <vt:lpstr>Segoe UI</vt:lpstr>
      <vt:lpstr>Source Sans Pro</vt:lpstr>
      <vt:lpstr>Source Sans Pro Black</vt:lpstr>
      <vt:lpstr>Source Sans Pro SemiBold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Vunira</dc:creator>
  <cp:lastModifiedBy>HP</cp:lastModifiedBy>
  <cp:revision>327</cp:revision>
  <dcterms:created xsi:type="dcterms:W3CDTF">2021-06-23T04:54:39Z</dcterms:created>
  <dcterms:modified xsi:type="dcterms:W3CDTF">2021-06-24T10:10:02Z</dcterms:modified>
</cp:coreProperties>
</file>