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11: SỰ TÍCH THÀNH  CỔ LOA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4947" y="3352800"/>
            <a:ext cx="5977105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 Cổ Loa: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Thành do An D</a:t>
            </a:r>
            <a:r>
              <a:rPr lang="vi-VN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ơng V</a:t>
            </a:r>
            <a:r>
              <a:rPr lang="vi-VN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ơng xây ở đất Phong Khê, nay thuộc xã Cổ Loa, huyện Đông Anh, ngoại thành Hà Nội.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9546CD-7C8A-4277-BB50-CFA35A6635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869" y="1828800"/>
            <a:ext cx="7845649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9693</TotalTime>
  <Words>52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1054</cp:revision>
  <dcterms:created xsi:type="dcterms:W3CDTF">2008-09-09T22:52:10Z</dcterms:created>
  <dcterms:modified xsi:type="dcterms:W3CDTF">2022-07-30T05:33:48Z</dcterms:modified>
</cp:coreProperties>
</file>