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62" r:id="rId3"/>
    <p:sldId id="266" r:id="rId4"/>
    <p:sldId id="258" r:id="rId5"/>
    <p:sldId id="277" r:id="rId6"/>
    <p:sldId id="276" r:id="rId7"/>
    <p:sldId id="282" r:id="rId8"/>
    <p:sldId id="286" r:id="rId9"/>
    <p:sldId id="292" r:id="rId10"/>
    <p:sldId id="28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  <a:srgbClr val="00FF00"/>
    <a:srgbClr val="0000FF"/>
    <a:srgbClr val="2AB808"/>
    <a:srgbClr val="E6E6E6"/>
    <a:srgbClr val="9E2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0B7FE-7AEB-4A39-BD6B-C6E7A71EB197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166EA-1A02-4747-89D0-896882F2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8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0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4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43F4-19B9-4124-963A-7EAA3CE8A20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3085-F451-4F2E-B2A8-01B3DD58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5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32"/>
            <a:ext cx="10005280" cy="692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15709" y="2070538"/>
            <a:ext cx="3972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FF"/>
                </a:solidFill>
                <a:latin typeface="UTM Edwardian" panose="02040603050506020204" pitchFamily="18" charset="0"/>
              </a:rPr>
              <a:t>Thư khen ngợi</a:t>
            </a:r>
            <a:endParaRPr lang="en-US" sz="6000">
              <a:solidFill>
                <a:srgbClr val="FF00FF"/>
              </a:solidFill>
              <a:latin typeface="UTM Edwardian" panose="020406030505060202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54014" y="2828865"/>
            <a:ext cx="577017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AB808"/>
                </a:solidFill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2AB808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AB808"/>
                </a:solidFill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200">
                <a:solidFill>
                  <a:srgbClr val="2AB808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AB808"/>
                </a:solidFill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2AB808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AB808"/>
                </a:solidFill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Tiếp tục phát huy em nhé !</a:t>
            </a:r>
            <a:endParaRPr kumimoji="0" lang="en-US" altLang="en-US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35703" y="5156739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…………………………….…………………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5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906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0900" y="932946"/>
            <a:ext cx="397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UTM Edwardian" panose="02040603050506020204" pitchFamily="18" charset="0"/>
              </a:rPr>
              <a:t>Thư khen ngợi</a:t>
            </a:r>
            <a:endParaRPr lang="en-US" sz="540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4454" y="1917921"/>
            <a:ext cx="606421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200">
                <a:latin typeface="UTM Edwardian" panose="02040603050506020204" pitchFamily="18" charset="0"/>
              </a:rPr>
              <a:t>n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                                                 Tiếp tục phát huy em nhé !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424331" y="3769434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3" y="4683834"/>
            <a:ext cx="2630562" cy="13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9102" y="1574779"/>
            <a:ext cx="3972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UTM Edwardian" panose="02040603050506020204" pitchFamily="18" charset="0"/>
              </a:rPr>
              <a:t>Thư khen ngợi</a:t>
            </a:r>
            <a:endParaRPr lang="en-US" sz="6000">
              <a:latin typeface="UTM Edwardian" panose="020406030505060202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1070" y="2590442"/>
            <a:ext cx="606421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600">
                <a:solidFill>
                  <a:srgbClr val="00FF00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UTM Edwardian" panose="02040603050506020204" pitchFamily="18" charset="0"/>
              </a:rPr>
              <a:t>Tiếp tục phát huy em nhé !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40486" y="4698305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…………………………….…………………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901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2663" y="429025"/>
            <a:ext cx="3972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2AB808"/>
                </a:solidFill>
                <a:latin typeface="UTM Edwardian" panose="02040603050506020204" pitchFamily="18" charset="0"/>
              </a:rPr>
              <a:t>Thư khen ngợi</a:t>
            </a:r>
            <a:endParaRPr lang="en-US" sz="6000">
              <a:solidFill>
                <a:srgbClr val="2AB808"/>
              </a:solidFill>
              <a:latin typeface="UTM Edwardian" panose="020406030505060202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83446" y="1252749"/>
            <a:ext cx="606421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UTM Edwardian" panose="02040603050506020204" pitchFamily="18" charset="0"/>
              </a:rPr>
              <a:t>Tiếp tục phát huy em nhé !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95393" y="3259349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…………………………….…………………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3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901238" cy="68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709" y="2070538"/>
            <a:ext cx="3972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UTM Edwardian" panose="02040603050506020204" pitchFamily="18" charset="0"/>
              </a:rPr>
              <a:t>Thư khen ngợi</a:t>
            </a:r>
            <a:endParaRPr lang="en-US" sz="600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54014" y="2828865"/>
            <a:ext cx="577017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 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UTM Edwardian" panose="02040603050506020204" pitchFamily="18" charset="0"/>
              </a:rPr>
              <a:t>Tiếp tục phát huy em nhé !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35703" y="4716946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…………………………….…………………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8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Google Shape;1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354" y="960292"/>
            <a:ext cx="7159603" cy="447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302" y="2470528"/>
            <a:ext cx="2292123" cy="37162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33141" y="4328665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83725" y="2090101"/>
            <a:ext cx="606421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600">
                <a:solidFill>
                  <a:srgbClr val="0070C0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     Tiếp tục phát huy em nhé !</a:t>
            </a:r>
            <a:endParaRPr kumimoji="0" lang="en-US" altLang="en-US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4410" y="1083323"/>
            <a:ext cx="397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UTM Edwardian" panose="02040603050506020204" pitchFamily="18" charset="0"/>
              </a:rPr>
              <a:t>Thư khen ngợi</a:t>
            </a:r>
            <a:endParaRPr lang="en-US" sz="480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1541" y="939743"/>
            <a:ext cx="7159603" cy="447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39953" y="2394087"/>
            <a:ext cx="2141374" cy="374134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04410" y="1083323"/>
            <a:ext cx="397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UTM Edwardian" panose="02040603050506020204" pitchFamily="18" charset="0"/>
              </a:rPr>
              <a:t>Thư khen ngợi</a:t>
            </a:r>
            <a:endParaRPr lang="en-US" sz="480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64127" y="2057900"/>
            <a:ext cx="606421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600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     Tiếp tục phát huy em nhé !</a:t>
            </a:r>
            <a:endParaRPr kumimoji="0" lang="en-US" altLang="en-US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36542" y="4064500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latin typeface="UTM Edwardian" panose="02040603050506020204" pitchFamily="18" charset="0"/>
              </a:rPr>
              <a:t>…………………………….…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6227" y="-2368485"/>
            <a:ext cx="4848820" cy="977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09" y="4097787"/>
            <a:ext cx="5291339" cy="2718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5754" y="371471"/>
            <a:ext cx="397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UTM Edwardian" panose="02040603050506020204" pitchFamily="18" charset="0"/>
              </a:rPr>
              <a:t>Thư khen ngợi</a:t>
            </a:r>
            <a:endParaRPr lang="en-US" sz="5400">
              <a:latin typeface="UTM Edwardian" panose="020406030505060202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8528" y="1048963"/>
            <a:ext cx="606421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600">
                <a:solidFill>
                  <a:srgbClr val="FF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                       Tiếp tục phát huy em nhé !</a:t>
            </a:r>
            <a:endParaRPr kumimoji="0" lang="en-US" altLang="en-US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59341" y="3119475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4575" cy="69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5547" y="994591"/>
            <a:ext cx="397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UTM Edwardian" panose="02040603050506020204" pitchFamily="18" charset="0"/>
              </a:rPr>
              <a:t>Thư khen ngợi</a:t>
            </a:r>
            <a:endParaRPr lang="en-US" sz="540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4454" y="1917921"/>
            <a:ext cx="606421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200">
                <a:latin typeface="UTM Edwardian" panose="02040603050506020204" pitchFamily="18" charset="0"/>
              </a:rPr>
              <a:t>n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effectLst/>
                <a:latin typeface="UTM Edwardian" panose="02040603050506020204" pitchFamily="18" charset="0"/>
              </a:rPr>
              <a:t>                                                  Tiếp tục phát huy em nhé !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85284" y="3835842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58" y="4293042"/>
            <a:ext cx="2494002" cy="18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901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8084" y="1321391"/>
            <a:ext cx="3972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FF00"/>
                </a:solidFill>
                <a:latin typeface="UTM Edwardian" panose="02040603050506020204" pitchFamily="18" charset="0"/>
              </a:rPr>
              <a:t>Thư khen ngợi</a:t>
            </a:r>
            <a:endParaRPr lang="en-US" sz="6000">
              <a:solidFill>
                <a:srgbClr val="00FF00"/>
              </a:solidFill>
              <a:latin typeface="UTM Edwardian" panose="020406030505060202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23273" y="2428081"/>
            <a:ext cx="606421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Cô dành lời khen tặng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Trong </a:t>
            </a:r>
            <a:r>
              <a:rPr lang="en-US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ăm học vừa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M Edwardian" panose="02040603050506020204" pitchFamily="18" charset="0"/>
              </a:rPr>
              <a:t>qua em đã đạt thành tích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UTM Edwardian" panose="02040603050506020204" pitchFamily="18" charset="0"/>
              </a:rPr>
              <a:t>Tiếp tục phát huy em nhé !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68729" y="4525708"/>
            <a:ext cx="28826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Lớp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……….………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Trườ</a:t>
            </a:r>
            <a:r>
              <a:rPr lang="en-US" altLang="en-US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ng: </a:t>
            </a:r>
            <a:r>
              <a:rPr lang="en-US" altLang="en-US" sz="1000" b="1" smtClean="0">
                <a:solidFill>
                  <a:srgbClr val="0000FF"/>
                </a:solidFill>
                <a:latin typeface="UTM Edwardian" panose="02040603050506020204" pitchFamily="18" charset="0"/>
              </a:rPr>
              <a:t>…………………………….…………………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>
                <a:solidFill>
                  <a:srgbClr val="0000FF"/>
                </a:solidFill>
                <a:latin typeface="UTM Edwardian" panose="02040603050506020204" pitchFamily="18" charset="0"/>
              </a:rPr>
              <a:t>N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gày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………….…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 / </a:t>
            </a:r>
            <a:r>
              <a:rPr kumimoji="0" lang="en-US" altLang="en-US" sz="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UTM Edwardian" panose="02040603050506020204" pitchFamily="18" charset="0"/>
              </a:rPr>
              <a:t>……………………</a:t>
            </a: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UTM Edwardian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8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395</Words>
  <PresentationFormat>A4 Paper (210x297 mm)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2021-10-25T10:52:14Z</dcterms:created>
  <dcterms:modified xsi:type="dcterms:W3CDTF">2023-01-04T23:25:33Z</dcterms:modified>
</cp:coreProperties>
</file>