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F5FB-DFB9-46E9-9AF6-787E2F82DA12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30B1-77EF-4A6B-84D3-E7B5BA2A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8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40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49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791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161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455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2933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662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864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5722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14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080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73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469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27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514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796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1686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961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6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tư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297486698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376237"/>
            <a:ext cx="63817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3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566714" y="3079276"/>
            <a:ext cx="7397115" cy="1477323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-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Dựa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vào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bìa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sách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cho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biết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tên</a:t>
            </a:r>
            <a:r>
              <a:rPr kumimoji="0" lang="en-US" alt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truyện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5249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14" y="1"/>
            <a:ext cx="7430814" cy="67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3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21983532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SimSun</vt:lpstr>
      <vt:lpstr>Arial</vt:lpstr>
      <vt:lpstr>Calibri</vt:lpstr>
      <vt:lpstr>Calibri Light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2021-01-19T04:03:04Z</dcterms:created>
  <dcterms:modified xsi:type="dcterms:W3CDTF">2021-01-19T04:03:17Z</dcterms:modified>
</cp:coreProperties>
</file>