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2"/>
  </p:notesMasterIdLst>
  <p:sldIdLst>
    <p:sldId id="313" r:id="rId3"/>
    <p:sldId id="301" r:id="rId4"/>
    <p:sldId id="332" r:id="rId5"/>
    <p:sldId id="316" r:id="rId6"/>
    <p:sldId id="334" r:id="rId7"/>
    <p:sldId id="318" r:id="rId8"/>
    <p:sldId id="320" r:id="rId9"/>
    <p:sldId id="321" r:id="rId10"/>
    <p:sldId id="322" r:id="rId11"/>
    <p:sldId id="323" r:id="rId12"/>
    <p:sldId id="324" r:id="rId13"/>
    <p:sldId id="325" r:id="rId14"/>
    <p:sldId id="327" r:id="rId15"/>
    <p:sldId id="328" r:id="rId16"/>
    <p:sldId id="329" r:id="rId17"/>
    <p:sldId id="330" r:id="rId18"/>
    <p:sldId id="331" r:id="rId19"/>
    <p:sldId id="319" r:id="rId20"/>
    <p:sldId id="326" r:id="rId21"/>
  </p:sldIdLst>
  <p:sldSz cx="24384000" cy="13716000"/>
  <p:notesSz cx="6858000" cy="9144000"/>
  <p:custDataLst>
    <p:tags r:id="rId23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F7FE"/>
    <a:srgbClr val="EEF7E9"/>
    <a:srgbClr val="0000FF"/>
    <a:srgbClr val="FFFFEB"/>
    <a:srgbClr val="E7F7FF"/>
    <a:srgbClr val="135F82"/>
    <a:srgbClr val="FFFFFF"/>
    <a:srgbClr val="008000"/>
    <a:srgbClr val="242452"/>
    <a:srgbClr val="270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870B3F-4153-448A-BF8E-520440F96A5F}" v="1050" dt="2022-03-31T02:11:17.8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8" autoAdjust="0"/>
    <p:restoredTop sz="94139" autoAdjust="0"/>
  </p:normalViewPr>
  <p:slideViewPr>
    <p:cSldViewPr>
      <p:cViewPr>
        <p:scale>
          <a:sx n="37" d="100"/>
          <a:sy n="37" d="100"/>
        </p:scale>
        <p:origin x="-54" y="-28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ị Kiều Trang" userId="673a4723-86d0-460b-9c89-bbc624c74691" providerId="ADAL" clId="{71870B3F-4153-448A-BF8E-520440F96A5F}"/>
    <pc:docChg chg="undo redo custSel addSld delSld modSld">
      <pc:chgData name="Hoàng Thị Kiều Trang" userId="673a4723-86d0-460b-9c89-bbc624c74691" providerId="ADAL" clId="{71870B3F-4153-448A-BF8E-520440F96A5F}" dt="2022-03-31T02:11:44.116" v="2348" actId="14100"/>
      <pc:docMkLst>
        <pc:docMk/>
      </pc:docMkLst>
      <pc:sldChg chg="addSp delSp modSp mod">
        <pc:chgData name="Hoàng Thị Kiều Trang" userId="673a4723-86d0-460b-9c89-bbc624c74691" providerId="ADAL" clId="{71870B3F-4153-448A-BF8E-520440F96A5F}" dt="2022-03-24T14:20:38.017" v="2054" actId="255"/>
        <pc:sldMkLst>
          <pc:docMk/>
          <pc:sldMk cId="2218425482" sldId="301"/>
        </pc:sldMkLst>
        <pc:spChg chg="mod topLvl">
          <ac:chgData name="Hoàng Thị Kiều Trang" userId="673a4723-86d0-460b-9c89-bbc624c74691" providerId="ADAL" clId="{71870B3F-4153-448A-BF8E-520440F96A5F}" dt="2022-03-24T14:16:35.279" v="1964" actId="165"/>
          <ac:spMkLst>
            <pc:docMk/>
            <pc:sldMk cId="2218425482" sldId="301"/>
            <ac:spMk id="17" creationId="{00000000-0000-0000-0000-000000000000}"/>
          </ac:spMkLst>
        </pc:spChg>
        <pc:spChg chg="mod">
          <ac:chgData name="Hoàng Thị Kiều Trang" userId="673a4723-86d0-460b-9c89-bbc624c74691" providerId="ADAL" clId="{71870B3F-4153-448A-BF8E-520440F96A5F}" dt="2022-03-24T14:16:35.279" v="1964" actId="165"/>
          <ac:spMkLst>
            <pc:docMk/>
            <pc:sldMk cId="2218425482" sldId="301"/>
            <ac:spMk id="48" creationId="{00000000-0000-0000-0000-000000000000}"/>
          </ac:spMkLst>
        </pc:spChg>
        <pc:spChg chg="mod">
          <ac:chgData name="Hoàng Thị Kiều Trang" userId="673a4723-86d0-460b-9c89-bbc624c74691" providerId="ADAL" clId="{71870B3F-4153-448A-BF8E-520440F96A5F}" dt="2022-03-24T14:16:35.279" v="1964" actId="165"/>
          <ac:spMkLst>
            <pc:docMk/>
            <pc:sldMk cId="2218425482" sldId="301"/>
            <ac:spMk id="50" creationId="{00000000-0000-0000-0000-000000000000}"/>
          </ac:spMkLst>
        </pc:spChg>
        <pc:spChg chg="mod">
          <ac:chgData name="Hoàng Thị Kiều Trang" userId="673a4723-86d0-460b-9c89-bbc624c74691" providerId="ADAL" clId="{71870B3F-4153-448A-BF8E-520440F96A5F}" dt="2022-03-24T14:16:35.279" v="1964" actId="165"/>
          <ac:spMkLst>
            <pc:docMk/>
            <pc:sldMk cId="2218425482" sldId="301"/>
            <ac:spMk id="52" creationId="{00000000-0000-0000-0000-000000000000}"/>
          </ac:spMkLst>
        </pc:spChg>
        <pc:spChg chg="mod">
          <ac:chgData name="Hoàng Thị Kiều Trang" userId="673a4723-86d0-460b-9c89-bbc624c74691" providerId="ADAL" clId="{71870B3F-4153-448A-BF8E-520440F96A5F}" dt="2022-03-24T14:16:35.279" v="1964" actId="165"/>
          <ac:spMkLst>
            <pc:docMk/>
            <pc:sldMk cId="2218425482" sldId="301"/>
            <ac:spMk id="53" creationId="{00000000-0000-0000-0000-000000000000}"/>
          </ac:spMkLst>
        </pc:spChg>
        <pc:spChg chg="del mod">
          <ac:chgData name="Hoàng Thị Kiều Trang" userId="673a4723-86d0-460b-9c89-bbc624c74691" providerId="ADAL" clId="{71870B3F-4153-448A-BF8E-520440F96A5F}" dt="2022-03-24T14:15:58.696" v="1960" actId="478"/>
          <ac:spMkLst>
            <pc:docMk/>
            <pc:sldMk cId="2218425482" sldId="301"/>
            <ac:spMk id="55" creationId="{00000000-0000-0000-0000-000000000000}"/>
          </ac:spMkLst>
        </pc:spChg>
        <pc:spChg chg="mod">
          <ac:chgData name="Hoàng Thị Kiều Trang" userId="673a4723-86d0-460b-9c89-bbc624c74691" providerId="ADAL" clId="{71870B3F-4153-448A-BF8E-520440F96A5F}" dt="2022-03-24T14:17:33.182" v="1983" actId="1076"/>
          <ac:spMkLst>
            <pc:docMk/>
            <pc:sldMk cId="2218425482" sldId="301"/>
            <ac:spMk id="57" creationId="{00000000-0000-0000-0000-000000000000}"/>
          </ac:spMkLst>
        </pc:spChg>
        <pc:spChg chg="mod">
          <ac:chgData name="Hoàng Thị Kiều Trang" userId="673a4723-86d0-460b-9c89-bbc624c74691" providerId="ADAL" clId="{71870B3F-4153-448A-BF8E-520440F96A5F}" dt="2022-03-24T14:16:35.279" v="1964" actId="165"/>
          <ac:spMkLst>
            <pc:docMk/>
            <pc:sldMk cId="2218425482" sldId="301"/>
            <ac:spMk id="59" creationId="{00000000-0000-0000-0000-000000000000}"/>
          </ac:spMkLst>
        </pc:spChg>
        <pc:spChg chg="add del mod">
          <ac:chgData name="Hoàng Thị Kiều Trang" userId="673a4723-86d0-460b-9c89-bbc624c74691" providerId="ADAL" clId="{71870B3F-4153-448A-BF8E-520440F96A5F}" dt="2022-03-24T14:17:33.182" v="1983" actId="1076"/>
          <ac:spMkLst>
            <pc:docMk/>
            <pc:sldMk cId="2218425482" sldId="301"/>
            <ac:spMk id="61" creationId="{00000000-0000-0000-0000-000000000000}"/>
          </ac:spMkLst>
        </pc:spChg>
        <pc:spChg chg="mod">
          <ac:chgData name="Hoàng Thị Kiều Trang" userId="673a4723-86d0-460b-9c89-bbc624c74691" providerId="ADAL" clId="{71870B3F-4153-448A-BF8E-520440F96A5F}" dt="2022-03-24T14:17:33.182" v="1983" actId="1076"/>
          <ac:spMkLst>
            <pc:docMk/>
            <pc:sldMk cId="2218425482" sldId="301"/>
            <ac:spMk id="62" creationId="{00000000-0000-0000-0000-000000000000}"/>
          </ac:spMkLst>
        </pc:spChg>
        <pc:spChg chg="mod">
          <ac:chgData name="Hoàng Thị Kiều Trang" userId="673a4723-86d0-460b-9c89-bbc624c74691" providerId="ADAL" clId="{71870B3F-4153-448A-BF8E-520440F96A5F}" dt="2022-03-24T14:16:35.279" v="1964" actId="165"/>
          <ac:spMkLst>
            <pc:docMk/>
            <pc:sldMk cId="2218425482" sldId="301"/>
            <ac:spMk id="65" creationId="{00000000-0000-0000-0000-000000000000}"/>
          </ac:spMkLst>
        </pc:spChg>
        <pc:spChg chg="mod">
          <ac:chgData name="Hoàng Thị Kiều Trang" userId="673a4723-86d0-460b-9c89-bbc624c74691" providerId="ADAL" clId="{71870B3F-4153-448A-BF8E-520440F96A5F}" dt="2022-03-24T14:16:35.279" v="1964" actId="165"/>
          <ac:spMkLst>
            <pc:docMk/>
            <pc:sldMk cId="2218425482" sldId="301"/>
            <ac:spMk id="67" creationId="{00000000-0000-0000-0000-000000000000}"/>
          </ac:spMkLst>
        </pc:spChg>
        <pc:spChg chg="del mod">
          <ac:chgData name="Hoàng Thị Kiều Trang" userId="673a4723-86d0-460b-9c89-bbc624c74691" providerId="ADAL" clId="{71870B3F-4153-448A-BF8E-520440F96A5F}" dt="2022-03-24T14:15:40.852" v="1955" actId="478"/>
          <ac:spMkLst>
            <pc:docMk/>
            <pc:sldMk cId="2218425482" sldId="301"/>
            <ac:spMk id="68" creationId="{00000000-0000-0000-0000-000000000000}"/>
          </ac:spMkLst>
        </pc:spChg>
        <pc:spChg chg="mod">
          <ac:chgData name="Hoàng Thị Kiều Trang" userId="673a4723-86d0-460b-9c89-bbc624c74691" providerId="ADAL" clId="{71870B3F-4153-448A-BF8E-520440F96A5F}" dt="2022-03-24T14:16:35.279" v="1964" actId="165"/>
          <ac:spMkLst>
            <pc:docMk/>
            <pc:sldMk cId="2218425482" sldId="301"/>
            <ac:spMk id="70" creationId="{00000000-0000-0000-0000-000000000000}"/>
          </ac:spMkLst>
        </pc:spChg>
        <pc:spChg chg="add del mod">
          <ac:chgData name="Hoàng Thị Kiều Trang" userId="673a4723-86d0-460b-9c89-bbc624c74691" providerId="ADAL" clId="{71870B3F-4153-448A-BF8E-520440F96A5F}" dt="2022-03-24T14:16:35.279" v="1964" actId="165"/>
          <ac:spMkLst>
            <pc:docMk/>
            <pc:sldMk cId="2218425482" sldId="301"/>
            <ac:spMk id="72" creationId="{00000000-0000-0000-0000-000000000000}"/>
          </ac:spMkLst>
        </pc:spChg>
        <pc:spChg chg="mod">
          <ac:chgData name="Hoàng Thị Kiều Trang" userId="673a4723-86d0-460b-9c89-bbc624c74691" providerId="ADAL" clId="{71870B3F-4153-448A-BF8E-520440F96A5F}" dt="2022-03-24T14:16:35.279" v="1964" actId="165"/>
          <ac:spMkLst>
            <pc:docMk/>
            <pc:sldMk cId="2218425482" sldId="301"/>
            <ac:spMk id="73" creationId="{00000000-0000-0000-0000-000000000000}"/>
          </ac:spMkLst>
        </pc:spChg>
        <pc:spChg chg="mod topLvl">
          <ac:chgData name="Hoàng Thị Kiều Trang" userId="673a4723-86d0-460b-9c89-bbc624c74691" providerId="ADAL" clId="{71870B3F-4153-448A-BF8E-520440F96A5F}" dt="2022-03-24T14:16:35.279" v="1964" actId="165"/>
          <ac:spMkLst>
            <pc:docMk/>
            <pc:sldMk cId="2218425482" sldId="301"/>
            <ac:spMk id="74" creationId="{00000000-0000-0000-0000-000000000000}"/>
          </ac:spMkLst>
        </pc:spChg>
        <pc:spChg chg="mod">
          <ac:chgData name="Hoàng Thị Kiều Trang" userId="673a4723-86d0-460b-9c89-bbc624c74691" providerId="ADAL" clId="{71870B3F-4153-448A-BF8E-520440F96A5F}" dt="2022-03-24T14:19:03.670" v="2038" actId="20577"/>
          <ac:spMkLst>
            <pc:docMk/>
            <pc:sldMk cId="2218425482" sldId="301"/>
            <ac:spMk id="75" creationId="{00000000-0000-0000-0000-000000000000}"/>
          </ac:spMkLst>
        </pc:spChg>
        <pc:spChg chg="mod">
          <ac:chgData name="Hoàng Thị Kiều Trang" userId="673a4723-86d0-460b-9c89-bbc624c74691" providerId="ADAL" clId="{71870B3F-4153-448A-BF8E-520440F96A5F}" dt="2022-03-24T14:16:35.279" v="1964" actId="165"/>
          <ac:spMkLst>
            <pc:docMk/>
            <pc:sldMk cId="2218425482" sldId="301"/>
            <ac:spMk id="77" creationId="{00000000-0000-0000-0000-000000000000}"/>
          </ac:spMkLst>
        </pc:spChg>
        <pc:spChg chg="mod">
          <ac:chgData name="Hoàng Thị Kiều Trang" userId="673a4723-86d0-460b-9c89-bbc624c74691" providerId="ADAL" clId="{71870B3F-4153-448A-BF8E-520440F96A5F}" dt="2022-03-24T14:16:35.279" v="1964" actId="165"/>
          <ac:spMkLst>
            <pc:docMk/>
            <pc:sldMk cId="2218425482" sldId="301"/>
            <ac:spMk id="79" creationId="{00000000-0000-0000-0000-000000000000}"/>
          </ac:spMkLst>
        </pc:spChg>
        <pc:spChg chg="mod">
          <ac:chgData name="Hoàng Thị Kiều Trang" userId="673a4723-86d0-460b-9c89-bbc624c74691" providerId="ADAL" clId="{71870B3F-4153-448A-BF8E-520440F96A5F}" dt="2022-03-24T14:16:35.279" v="1964" actId="165"/>
          <ac:spMkLst>
            <pc:docMk/>
            <pc:sldMk cId="2218425482" sldId="301"/>
            <ac:spMk id="80" creationId="{00000000-0000-0000-0000-000000000000}"/>
          </ac:spMkLst>
        </pc:spChg>
        <pc:spChg chg="del mod">
          <ac:chgData name="Hoàng Thị Kiều Trang" userId="673a4723-86d0-460b-9c89-bbc624c74691" providerId="ADAL" clId="{71870B3F-4153-448A-BF8E-520440F96A5F}" dt="2022-03-24T14:16:01.445" v="1961" actId="478"/>
          <ac:spMkLst>
            <pc:docMk/>
            <pc:sldMk cId="2218425482" sldId="301"/>
            <ac:spMk id="82" creationId="{00000000-0000-0000-0000-000000000000}"/>
          </ac:spMkLst>
        </pc:spChg>
        <pc:spChg chg="mod">
          <ac:chgData name="Hoàng Thị Kiều Trang" userId="673a4723-86d0-460b-9c89-bbc624c74691" providerId="ADAL" clId="{71870B3F-4153-448A-BF8E-520440F96A5F}" dt="2022-03-24T14:16:35.279" v="1964" actId="165"/>
          <ac:spMkLst>
            <pc:docMk/>
            <pc:sldMk cId="2218425482" sldId="301"/>
            <ac:spMk id="84" creationId="{00000000-0000-0000-0000-000000000000}"/>
          </ac:spMkLst>
        </pc:spChg>
        <pc:spChg chg="del mod">
          <ac:chgData name="Hoàng Thị Kiều Trang" userId="673a4723-86d0-460b-9c89-bbc624c74691" providerId="ADAL" clId="{71870B3F-4153-448A-BF8E-520440F96A5F}" dt="2022-03-24T14:15:34.349" v="1954" actId="478"/>
          <ac:spMkLst>
            <pc:docMk/>
            <pc:sldMk cId="2218425482" sldId="301"/>
            <ac:spMk id="86" creationId="{00000000-0000-0000-0000-000000000000}"/>
          </ac:spMkLst>
        </pc:spChg>
        <pc:spChg chg="mod">
          <ac:chgData name="Hoàng Thị Kiều Trang" userId="673a4723-86d0-460b-9c89-bbc624c74691" providerId="ADAL" clId="{71870B3F-4153-448A-BF8E-520440F96A5F}" dt="2022-03-24T14:16:35.279" v="1964" actId="165"/>
          <ac:spMkLst>
            <pc:docMk/>
            <pc:sldMk cId="2218425482" sldId="301"/>
            <ac:spMk id="87" creationId="{00000000-0000-0000-0000-000000000000}"/>
          </ac:spMkLst>
        </pc:spChg>
        <pc:spChg chg="del mod">
          <ac:chgData name="Hoàng Thị Kiều Trang" userId="673a4723-86d0-460b-9c89-bbc624c74691" providerId="ADAL" clId="{71870B3F-4153-448A-BF8E-520440F96A5F}" dt="2022-03-24T14:15:03.840" v="1930" actId="478"/>
          <ac:spMkLst>
            <pc:docMk/>
            <pc:sldMk cId="2218425482" sldId="301"/>
            <ac:spMk id="89" creationId="{00000000-0000-0000-0000-000000000000}"/>
          </ac:spMkLst>
        </pc:spChg>
        <pc:spChg chg="mod">
          <ac:chgData name="Hoàng Thị Kiều Trang" userId="673a4723-86d0-460b-9c89-bbc624c74691" providerId="ADAL" clId="{71870B3F-4153-448A-BF8E-520440F96A5F}" dt="2022-03-24T14:16:35.279" v="1964" actId="165"/>
          <ac:spMkLst>
            <pc:docMk/>
            <pc:sldMk cId="2218425482" sldId="301"/>
            <ac:spMk id="90" creationId="{00000000-0000-0000-0000-000000000000}"/>
          </ac:spMkLst>
        </pc:spChg>
        <pc:spChg chg="mod">
          <ac:chgData name="Hoàng Thị Kiều Trang" userId="673a4723-86d0-460b-9c89-bbc624c74691" providerId="ADAL" clId="{71870B3F-4153-448A-BF8E-520440F96A5F}" dt="2022-03-24T14:16:35.279" v="1964" actId="165"/>
          <ac:spMkLst>
            <pc:docMk/>
            <pc:sldMk cId="2218425482" sldId="301"/>
            <ac:spMk id="91" creationId="{00000000-0000-0000-0000-000000000000}"/>
          </ac:spMkLst>
        </pc:spChg>
        <pc:spChg chg="del mod">
          <ac:chgData name="Hoàng Thị Kiều Trang" userId="673a4723-86d0-460b-9c89-bbc624c74691" providerId="ADAL" clId="{71870B3F-4153-448A-BF8E-520440F96A5F}" dt="2022-03-24T14:15:06.566" v="1931" actId="478"/>
          <ac:spMkLst>
            <pc:docMk/>
            <pc:sldMk cId="2218425482" sldId="301"/>
            <ac:spMk id="93" creationId="{00000000-0000-0000-0000-000000000000}"/>
          </ac:spMkLst>
        </pc:spChg>
        <pc:spChg chg="del mod topLvl">
          <ac:chgData name="Hoàng Thị Kiều Trang" userId="673a4723-86d0-460b-9c89-bbc624c74691" providerId="ADAL" clId="{71870B3F-4153-448A-BF8E-520440F96A5F}" dt="2022-03-24T14:16:43.024" v="1965" actId="478"/>
          <ac:spMkLst>
            <pc:docMk/>
            <pc:sldMk cId="2218425482" sldId="301"/>
            <ac:spMk id="94" creationId="{00000000-0000-0000-0000-000000000000}"/>
          </ac:spMkLst>
        </pc:spChg>
        <pc:spChg chg="del mod">
          <ac:chgData name="Hoàng Thị Kiều Trang" userId="673a4723-86d0-460b-9c89-bbc624c74691" providerId="ADAL" clId="{71870B3F-4153-448A-BF8E-520440F96A5F}" dt="2022-03-24T14:16:29.003" v="1963" actId="478"/>
          <ac:spMkLst>
            <pc:docMk/>
            <pc:sldMk cId="2218425482" sldId="301"/>
            <ac:spMk id="95" creationId="{00000000-0000-0000-0000-000000000000}"/>
          </ac:spMkLst>
        </pc:spChg>
        <pc:spChg chg="mod topLvl">
          <ac:chgData name="Hoàng Thị Kiều Trang" userId="673a4723-86d0-460b-9c89-bbc624c74691" providerId="ADAL" clId="{71870B3F-4153-448A-BF8E-520440F96A5F}" dt="2022-03-24T14:16:35.279" v="1964" actId="165"/>
          <ac:spMkLst>
            <pc:docMk/>
            <pc:sldMk cId="2218425482" sldId="301"/>
            <ac:spMk id="96" creationId="{00000000-0000-0000-0000-000000000000}"/>
          </ac:spMkLst>
        </pc:spChg>
        <pc:spChg chg="mod topLvl">
          <ac:chgData name="Hoàng Thị Kiều Trang" userId="673a4723-86d0-460b-9c89-bbc624c74691" providerId="ADAL" clId="{71870B3F-4153-448A-BF8E-520440F96A5F}" dt="2022-03-24T14:16:35.279" v="1964" actId="165"/>
          <ac:spMkLst>
            <pc:docMk/>
            <pc:sldMk cId="2218425482" sldId="301"/>
            <ac:spMk id="98" creationId="{00000000-0000-0000-0000-000000000000}"/>
          </ac:spMkLst>
        </pc:spChg>
        <pc:spChg chg="mod topLvl">
          <ac:chgData name="Hoàng Thị Kiều Trang" userId="673a4723-86d0-460b-9c89-bbc624c74691" providerId="ADAL" clId="{71870B3F-4153-448A-BF8E-520440F96A5F}" dt="2022-03-24T14:16:20.226" v="1962" actId="165"/>
          <ac:spMkLst>
            <pc:docMk/>
            <pc:sldMk cId="2218425482" sldId="301"/>
            <ac:spMk id="103" creationId="{FAF7E6E7-D68E-4774-9801-54F6529B128E}"/>
          </ac:spMkLst>
        </pc:spChg>
        <pc:spChg chg="mod">
          <ac:chgData name="Hoàng Thị Kiều Trang" userId="673a4723-86d0-460b-9c89-bbc624c74691" providerId="ADAL" clId="{71870B3F-4153-448A-BF8E-520440F96A5F}" dt="2022-03-24T14:16:20.226" v="1962" actId="165"/>
          <ac:spMkLst>
            <pc:docMk/>
            <pc:sldMk cId="2218425482" sldId="301"/>
            <ac:spMk id="107" creationId="{F38EB064-8955-4FC1-9AF5-C49985002268}"/>
          </ac:spMkLst>
        </pc:spChg>
        <pc:spChg chg="mod">
          <ac:chgData name="Hoàng Thị Kiều Trang" userId="673a4723-86d0-460b-9c89-bbc624c74691" providerId="ADAL" clId="{71870B3F-4153-448A-BF8E-520440F96A5F}" dt="2022-03-24T14:16:20.226" v="1962" actId="165"/>
          <ac:spMkLst>
            <pc:docMk/>
            <pc:sldMk cId="2218425482" sldId="301"/>
            <ac:spMk id="108" creationId="{4E1041DC-D475-450B-91E9-794165D6DE77}"/>
          </ac:spMkLst>
        </pc:spChg>
        <pc:spChg chg="mod">
          <ac:chgData name="Hoàng Thị Kiều Trang" userId="673a4723-86d0-460b-9c89-bbc624c74691" providerId="ADAL" clId="{71870B3F-4153-448A-BF8E-520440F96A5F}" dt="2022-03-24T14:16:20.226" v="1962" actId="165"/>
          <ac:spMkLst>
            <pc:docMk/>
            <pc:sldMk cId="2218425482" sldId="301"/>
            <ac:spMk id="109" creationId="{1BBB2B80-ECD5-421E-A4F7-BBA59D5C9CDF}"/>
          </ac:spMkLst>
        </pc:spChg>
        <pc:spChg chg="mod">
          <ac:chgData name="Hoàng Thị Kiều Trang" userId="673a4723-86d0-460b-9c89-bbc624c74691" providerId="ADAL" clId="{71870B3F-4153-448A-BF8E-520440F96A5F}" dt="2022-03-24T14:20:38.017" v="2054" actId="255"/>
          <ac:spMkLst>
            <pc:docMk/>
            <pc:sldMk cId="2218425482" sldId="301"/>
            <ac:spMk id="114" creationId="{39A246B9-3D0B-4A2B-A2B0-AD412E909BB4}"/>
          </ac:spMkLst>
        </pc:spChg>
        <pc:spChg chg="mod">
          <ac:chgData name="Hoàng Thị Kiều Trang" userId="673a4723-86d0-460b-9c89-bbc624c74691" providerId="ADAL" clId="{71870B3F-4153-448A-BF8E-520440F96A5F}" dt="2022-03-24T14:12:44.660" v="1843" actId="12788"/>
          <ac:spMkLst>
            <pc:docMk/>
            <pc:sldMk cId="2218425482" sldId="301"/>
            <ac:spMk id="115" creationId="{EFE5FD9A-8DAE-41E9-BE5B-4B8636094028}"/>
          </ac:spMkLst>
        </pc:spChg>
        <pc:grpChg chg="del mod topLvl">
          <ac:chgData name="Hoàng Thị Kiều Trang" userId="673a4723-86d0-460b-9c89-bbc624c74691" providerId="ADAL" clId="{71870B3F-4153-448A-BF8E-520440F96A5F}" dt="2022-03-24T14:16:35.279" v="1964" actId="165"/>
          <ac:grpSpMkLst>
            <pc:docMk/>
            <pc:sldMk cId="2218425482" sldId="301"/>
            <ac:grpSpMk id="2" creationId="{E17C9077-2F0E-4830-9CBB-2CF87E745444}"/>
          </ac:grpSpMkLst>
        </pc:grpChg>
        <pc:grpChg chg="add del mod">
          <ac:chgData name="Hoàng Thị Kiều Trang" userId="673a4723-86d0-460b-9c89-bbc624c74691" providerId="ADAL" clId="{71870B3F-4153-448A-BF8E-520440F96A5F}" dt="2022-03-24T14:16:20.226" v="1962" actId="165"/>
          <ac:grpSpMkLst>
            <pc:docMk/>
            <pc:sldMk cId="2218425482" sldId="301"/>
            <ac:grpSpMk id="3" creationId="{708C62C3-3138-4092-86C2-85A1567C6E78}"/>
          </ac:grpSpMkLst>
        </pc:grpChg>
        <pc:grpChg chg="mod topLvl">
          <ac:chgData name="Hoàng Thị Kiều Trang" userId="673a4723-86d0-460b-9c89-bbc624c74691" providerId="ADAL" clId="{71870B3F-4153-448A-BF8E-520440F96A5F}" dt="2022-03-24T14:18:13.694" v="2020" actId="1035"/>
          <ac:grpSpMkLst>
            <pc:docMk/>
            <pc:sldMk cId="2218425482" sldId="301"/>
            <ac:grpSpMk id="47" creationId="{00000000-0000-0000-0000-000000000000}"/>
          </ac:grpSpMkLst>
        </pc:grpChg>
        <pc:grpChg chg="mod">
          <ac:chgData name="Hoàng Thị Kiều Trang" userId="673a4723-86d0-460b-9c89-bbc624c74691" providerId="ADAL" clId="{71870B3F-4153-448A-BF8E-520440F96A5F}" dt="2022-03-24T14:16:35.279" v="1964" actId="165"/>
          <ac:grpSpMkLst>
            <pc:docMk/>
            <pc:sldMk cId="2218425482" sldId="301"/>
            <ac:grpSpMk id="49" creationId="{00000000-0000-0000-0000-000000000000}"/>
          </ac:grpSpMkLst>
        </pc:grpChg>
        <pc:grpChg chg="mod">
          <ac:chgData name="Hoàng Thị Kiều Trang" userId="673a4723-86d0-460b-9c89-bbc624c74691" providerId="ADAL" clId="{71870B3F-4153-448A-BF8E-520440F96A5F}" dt="2022-03-24T14:16:35.279" v="1964" actId="165"/>
          <ac:grpSpMkLst>
            <pc:docMk/>
            <pc:sldMk cId="2218425482" sldId="301"/>
            <ac:grpSpMk id="51" creationId="{00000000-0000-0000-0000-000000000000}"/>
          </ac:grpSpMkLst>
        </pc:grpChg>
        <pc:grpChg chg="del mod">
          <ac:chgData name="Hoàng Thị Kiều Trang" userId="673a4723-86d0-460b-9c89-bbc624c74691" providerId="ADAL" clId="{71870B3F-4153-448A-BF8E-520440F96A5F}" dt="2022-03-24T14:15:58.696" v="1960" actId="478"/>
          <ac:grpSpMkLst>
            <pc:docMk/>
            <pc:sldMk cId="2218425482" sldId="301"/>
            <ac:grpSpMk id="54" creationId="{00000000-0000-0000-0000-000000000000}"/>
          </ac:grpSpMkLst>
        </pc:grpChg>
        <pc:grpChg chg="mod topLvl">
          <ac:chgData name="Hoàng Thị Kiều Trang" userId="673a4723-86d0-460b-9c89-bbc624c74691" providerId="ADAL" clId="{71870B3F-4153-448A-BF8E-520440F96A5F}" dt="2022-03-24T14:17:58.929" v="2001" actId="1038"/>
          <ac:grpSpMkLst>
            <pc:docMk/>
            <pc:sldMk cId="2218425482" sldId="301"/>
            <ac:grpSpMk id="56" creationId="{00000000-0000-0000-0000-000000000000}"/>
          </ac:grpSpMkLst>
        </pc:grpChg>
        <pc:grpChg chg="mod">
          <ac:chgData name="Hoàng Thị Kiều Trang" userId="673a4723-86d0-460b-9c89-bbc624c74691" providerId="ADAL" clId="{71870B3F-4153-448A-BF8E-520440F96A5F}" dt="2022-03-24T14:16:35.279" v="1964" actId="165"/>
          <ac:grpSpMkLst>
            <pc:docMk/>
            <pc:sldMk cId="2218425482" sldId="301"/>
            <ac:grpSpMk id="58" creationId="{00000000-0000-0000-0000-000000000000}"/>
          </ac:grpSpMkLst>
        </pc:grpChg>
        <pc:grpChg chg="add del mod">
          <ac:chgData name="Hoàng Thị Kiều Trang" userId="673a4723-86d0-460b-9c89-bbc624c74691" providerId="ADAL" clId="{71870B3F-4153-448A-BF8E-520440F96A5F}" dt="2022-03-24T14:16:57.941" v="1972" actId="478"/>
          <ac:grpSpMkLst>
            <pc:docMk/>
            <pc:sldMk cId="2218425482" sldId="301"/>
            <ac:grpSpMk id="60" creationId="{00000000-0000-0000-0000-000000000000}"/>
          </ac:grpSpMkLst>
        </pc:grpChg>
        <pc:grpChg chg="mod topLvl">
          <ac:chgData name="Hoàng Thị Kiều Trang" userId="673a4723-86d0-460b-9c89-bbc624c74691" providerId="ADAL" clId="{71870B3F-4153-448A-BF8E-520440F96A5F}" dt="2022-03-24T14:18:13.694" v="2020" actId="1035"/>
          <ac:grpSpMkLst>
            <pc:docMk/>
            <pc:sldMk cId="2218425482" sldId="301"/>
            <ac:grpSpMk id="63" creationId="{00000000-0000-0000-0000-000000000000}"/>
          </ac:grpSpMkLst>
        </pc:grpChg>
        <pc:grpChg chg="del mod topLvl">
          <ac:chgData name="Hoàng Thị Kiều Trang" userId="673a4723-86d0-460b-9c89-bbc624c74691" providerId="ADAL" clId="{71870B3F-4153-448A-BF8E-520440F96A5F}" dt="2022-03-24T14:16:46.960" v="1967" actId="478"/>
          <ac:grpSpMkLst>
            <pc:docMk/>
            <pc:sldMk cId="2218425482" sldId="301"/>
            <ac:grpSpMk id="64" creationId="{00000000-0000-0000-0000-000000000000}"/>
          </ac:grpSpMkLst>
        </pc:grpChg>
        <pc:grpChg chg="del mod">
          <ac:chgData name="Hoàng Thị Kiều Trang" userId="673a4723-86d0-460b-9c89-bbc624c74691" providerId="ADAL" clId="{71870B3F-4153-448A-BF8E-520440F96A5F}" dt="2022-03-24T14:15:40.852" v="1955" actId="478"/>
          <ac:grpSpMkLst>
            <pc:docMk/>
            <pc:sldMk cId="2218425482" sldId="301"/>
            <ac:grpSpMk id="66" creationId="{00000000-0000-0000-0000-000000000000}"/>
          </ac:grpSpMkLst>
        </pc:grpChg>
        <pc:grpChg chg="mod topLvl">
          <ac:chgData name="Hoàng Thị Kiều Trang" userId="673a4723-86d0-460b-9c89-bbc624c74691" providerId="ADAL" clId="{71870B3F-4153-448A-BF8E-520440F96A5F}" dt="2022-03-24T14:19:35.854" v="2041" actId="1076"/>
          <ac:grpSpMkLst>
            <pc:docMk/>
            <pc:sldMk cId="2218425482" sldId="301"/>
            <ac:grpSpMk id="69" creationId="{00000000-0000-0000-0000-000000000000}"/>
          </ac:grpSpMkLst>
        </pc:grpChg>
        <pc:grpChg chg="add del mod">
          <ac:chgData name="Hoàng Thị Kiều Trang" userId="673a4723-86d0-460b-9c89-bbc624c74691" providerId="ADAL" clId="{71870B3F-4153-448A-BF8E-520440F96A5F}" dt="2022-03-24T14:16:35.279" v="1964" actId="165"/>
          <ac:grpSpMkLst>
            <pc:docMk/>
            <pc:sldMk cId="2218425482" sldId="301"/>
            <ac:grpSpMk id="71" creationId="{00000000-0000-0000-0000-000000000000}"/>
          </ac:grpSpMkLst>
        </pc:grpChg>
        <pc:grpChg chg="mod">
          <ac:chgData name="Hoàng Thị Kiều Trang" userId="673a4723-86d0-460b-9c89-bbc624c74691" providerId="ADAL" clId="{71870B3F-4153-448A-BF8E-520440F96A5F}" dt="2022-03-24T14:16:35.279" v="1964" actId="165"/>
          <ac:grpSpMkLst>
            <pc:docMk/>
            <pc:sldMk cId="2218425482" sldId="301"/>
            <ac:grpSpMk id="76" creationId="{00000000-0000-0000-0000-000000000000}"/>
          </ac:grpSpMkLst>
        </pc:grpChg>
        <pc:grpChg chg="mod">
          <ac:chgData name="Hoàng Thị Kiều Trang" userId="673a4723-86d0-460b-9c89-bbc624c74691" providerId="ADAL" clId="{71870B3F-4153-448A-BF8E-520440F96A5F}" dt="2022-03-24T14:16:35.279" v="1964" actId="165"/>
          <ac:grpSpMkLst>
            <pc:docMk/>
            <pc:sldMk cId="2218425482" sldId="301"/>
            <ac:grpSpMk id="78" creationId="{00000000-0000-0000-0000-000000000000}"/>
          </ac:grpSpMkLst>
        </pc:grpChg>
        <pc:grpChg chg="del mod">
          <ac:chgData name="Hoàng Thị Kiều Trang" userId="673a4723-86d0-460b-9c89-bbc624c74691" providerId="ADAL" clId="{71870B3F-4153-448A-BF8E-520440F96A5F}" dt="2022-03-24T14:16:01.445" v="1961" actId="478"/>
          <ac:grpSpMkLst>
            <pc:docMk/>
            <pc:sldMk cId="2218425482" sldId="301"/>
            <ac:grpSpMk id="81" creationId="{00000000-0000-0000-0000-000000000000}"/>
          </ac:grpSpMkLst>
        </pc:grpChg>
        <pc:grpChg chg="del mod topLvl">
          <ac:chgData name="Hoàng Thị Kiều Trang" userId="673a4723-86d0-460b-9c89-bbc624c74691" providerId="ADAL" clId="{71870B3F-4153-448A-BF8E-520440F96A5F}" dt="2022-03-24T14:16:49.118" v="1968" actId="478"/>
          <ac:grpSpMkLst>
            <pc:docMk/>
            <pc:sldMk cId="2218425482" sldId="301"/>
            <ac:grpSpMk id="83" creationId="{00000000-0000-0000-0000-000000000000}"/>
          </ac:grpSpMkLst>
        </pc:grpChg>
        <pc:grpChg chg="del mod">
          <ac:chgData name="Hoàng Thị Kiều Trang" userId="673a4723-86d0-460b-9c89-bbc624c74691" providerId="ADAL" clId="{71870B3F-4153-448A-BF8E-520440F96A5F}" dt="2022-03-24T14:15:34.349" v="1954" actId="478"/>
          <ac:grpSpMkLst>
            <pc:docMk/>
            <pc:sldMk cId="2218425482" sldId="301"/>
            <ac:grpSpMk id="85" creationId="{00000000-0000-0000-0000-000000000000}"/>
          </ac:grpSpMkLst>
        </pc:grpChg>
        <pc:grpChg chg="del mod topLvl">
          <ac:chgData name="Hoàng Thị Kiều Trang" userId="673a4723-86d0-460b-9c89-bbc624c74691" providerId="ADAL" clId="{71870B3F-4153-448A-BF8E-520440F96A5F}" dt="2022-03-24T14:16:44.703" v="1966" actId="478"/>
          <ac:grpSpMkLst>
            <pc:docMk/>
            <pc:sldMk cId="2218425482" sldId="301"/>
            <ac:grpSpMk id="88" creationId="{00000000-0000-0000-0000-000000000000}"/>
          </ac:grpSpMkLst>
        </pc:grpChg>
        <pc:grpChg chg="del mod">
          <ac:chgData name="Hoàng Thị Kiều Trang" userId="673a4723-86d0-460b-9c89-bbc624c74691" providerId="ADAL" clId="{71870B3F-4153-448A-BF8E-520440F96A5F}" dt="2022-03-24T14:16:29.003" v="1963" actId="478"/>
          <ac:grpSpMkLst>
            <pc:docMk/>
            <pc:sldMk cId="2218425482" sldId="301"/>
            <ac:grpSpMk id="92" creationId="{00000000-0000-0000-0000-000000000000}"/>
          </ac:grpSpMkLst>
        </pc:grpChg>
        <pc:grpChg chg="mod topLvl">
          <ac:chgData name="Hoàng Thị Kiều Trang" userId="673a4723-86d0-460b-9c89-bbc624c74691" providerId="ADAL" clId="{71870B3F-4153-448A-BF8E-520440F96A5F}" dt="2022-03-24T14:16:20.226" v="1962" actId="165"/>
          <ac:grpSpMkLst>
            <pc:docMk/>
            <pc:sldMk cId="2218425482" sldId="301"/>
            <ac:grpSpMk id="105" creationId="{7EC462C3-097E-478F-9154-33220765427C}"/>
          </ac:grpSpMkLst>
        </pc:grpChg>
        <pc:grpChg chg="mod">
          <ac:chgData name="Hoàng Thị Kiều Trang" userId="673a4723-86d0-460b-9c89-bbc624c74691" providerId="ADAL" clId="{71870B3F-4153-448A-BF8E-520440F96A5F}" dt="2022-03-24T14:16:20.226" v="1962" actId="165"/>
          <ac:grpSpMkLst>
            <pc:docMk/>
            <pc:sldMk cId="2218425482" sldId="301"/>
            <ac:grpSpMk id="106" creationId="{392A2278-170A-49E8-B48D-301797CCDF5E}"/>
          </ac:grpSpMkLst>
        </pc:grpChg>
        <pc:grpChg chg="mod">
          <ac:chgData name="Hoàng Thị Kiều Trang" userId="673a4723-86d0-460b-9c89-bbc624c74691" providerId="ADAL" clId="{71870B3F-4153-448A-BF8E-520440F96A5F}" dt="2022-03-24T14:20:03.650" v="2050" actId="1036"/>
          <ac:grpSpMkLst>
            <pc:docMk/>
            <pc:sldMk cId="2218425482" sldId="301"/>
            <ac:grpSpMk id="112" creationId="{1F6311BF-A4CF-4E55-85D0-0A86514BB33B}"/>
          </ac:grpSpMkLst>
        </pc:grpChg>
        <pc:picChg chg="mod topLvl">
          <ac:chgData name="Hoàng Thị Kiều Trang" userId="673a4723-86d0-460b-9c89-bbc624c74691" providerId="ADAL" clId="{71870B3F-4153-448A-BF8E-520440F96A5F}" dt="2022-03-24T14:16:35.279" v="1964" actId="165"/>
          <ac:picMkLst>
            <pc:docMk/>
            <pc:sldMk cId="2218425482" sldId="301"/>
            <ac:picMk id="104" creationId="{00000000-0000-0000-0000-000000000000}"/>
          </ac:picMkLst>
        </pc:picChg>
        <pc:picChg chg="mod">
          <ac:chgData name="Hoàng Thị Kiều Trang" userId="673a4723-86d0-460b-9c89-bbc624c74691" providerId="ADAL" clId="{71870B3F-4153-448A-BF8E-520440F96A5F}" dt="2022-03-24T14:12:44.660" v="1843" actId="12788"/>
          <ac:picMkLst>
            <pc:docMk/>
            <pc:sldMk cId="2218425482" sldId="301"/>
            <ac:picMk id="113" creationId="{E248C2BE-8566-4C92-B9DC-0F7EBDD761BF}"/>
          </ac:picMkLst>
        </pc:picChg>
      </pc:sldChg>
      <pc:sldChg chg="addSp delSp modSp mod">
        <pc:chgData name="Hoàng Thị Kiều Trang" userId="673a4723-86d0-460b-9c89-bbc624c74691" providerId="ADAL" clId="{71870B3F-4153-448A-BF8E-520440F96A5F}" dt="2022-03-31T01:26:36.692" v="2063" actId="14100"/>
        <pc:sldMkLst>
          <pc:docMk/>
          <pc:sldMk cId="3514051880" sldId="313"/>
        </pc:sldMkLst>
        <pc:spChg chg="mod">
          <ac:chgData name="Hoàng Thị Kiều Trang" userId="673a4723-86d0-460b-9c89-bbc624c74691" providerId="ADAL" clId="{71870B3F-4153-448A-BF8E-520440F96A5F}" dt="2022-03-21T13:22:03.778" v="109" actId="12788"/>
          <ac:spMkLst>
            <pc:docMk/>
            <pc:sldMk cId="3514051880" sldId="313"/>
            <ac:spMk id="2" creationId="{00000000-0000-0000-0000-000000000000}"/>
          </ac:spMkLst>
        </pc:spChg>
        <pc:spChg chg="mod">
          <ac:chgData name="Hoàng Thị Kiều Trang" userId="673a4723-86d0-460b-9c89-bbc624c74691" providerId="ADAL" clId="{71870B3F-4153-448A-BF8E-520440F96A5F}" dt="2022-03-21T13:27:11.606" v="321" actId="20577"/>
          <ac:spMkLst>
            <pc:docMk/>
            <pc:sldMk cId="3514051880" sldId="313"/>
            <ac:spMk id="5" creationId="{00000000-0000-0000-0000-000000000000}"/>
          </ac:spMkLst>
        </pc:spChg>
        <pc:spChg chg="mod">
          <ac:chgData name="Hoàng Thị Kiều Trang" userId="673a4723-86d0-460b-9c89-bbc624c74691" providerId="ADAL" clId="{71870B3F-4153-448A-BF8E-520440F96A5F}" dt="2022-03-21T13:22:03.778" v="109" actId="12788"/>
          <ac:spMkLst>
            <pc:docMk/>
            <pc:sldMk cId="3514051880" sldId="313"/>
            <ac:spMk id="16" creationId="{00000000-0000-0000-0000-000000000000}"/>
          </ac:spMkLst>
        </pc:spChg>
        <pc:picChg chg="del">
          <ac:chgData name="Hoàng Thị Kiều Trang" userId="673a4723-86d0-460b-9c89-bbc624c74691" providerId="ADAL" clId="{71870B3F-4153-448A-BF8E-520440F96A5F}" dt="2022-03-31T01:26:18.639" v="2059" actId="478"/>
          <ac:picMkLst>
            <pc:docMk/>
            <pc:sldMk cId="3514051880" sldId="313"/>
            <ac:picMk id="3" creationId="{54FF52DF-8AC8-4DAD-B751-39601E57B279}"/>
          </ac:picMkLst>
        </pc:picChg>
        <pc:picChg chg="add mod">
          <ac:chgData name="Hoàng Thị Kiều Trang" userId="673a4723-86d0-460b-9c89-bbc624c74691" providerId="ADAL" clId="{71870B3F-4153-448A-BF8E-520440F96A5F}" dt="2022-03-31T01:26:36.692" v="2063" actId="14100"/>
          <ac:picMkLst>
            <pc:docMk/>
            <pc:sldMk cId="3514051880" sldId="313"/>
            <ac:picMk id="7" creationId="{04038C49-7C17-4766-8B8B-1B8D9D76B3F2}"/>
          </ac:picMkLst>
        </pc:picChg>
      </pc:sldChg>
      <pc:sldChg chg="addSp delSp modSp mod delAnim modAnim">
        <pc:chgData name="Hoàng Thị Kiều Trang" userId="673a4723-86d0-460b-9c89-bbc624c74691" providerId="ADAL" clId="{71870B3F-4153-448A-BF8E-520440F96A5F}" dt="2022-03-31T01:39:11.733" v="2174" actId="20577"/>
        <pc:sldMkLst>
          <pc:docMk/>
          <pc:sldMk cId="1781698903" sldId="315"/>
        </pc:sldMkLst>
        <pc:spChg chg="del mod">
          <ac:chgData name="Hoàng Thị Kiều Trang" userId="673a4723-86d0-460b-9c89-bbc624c74691" providerId="ADAL" clId="{71870B3F-4153-448A-BF8E-520440F96A5F}" dt="2022-03-24T11:03:12.205" v="627" actId="478"/>
          <ac:spMkLst>
            <pc:docMk/>
            <pc:sldMk cId="1781698903" sldId="315"/>
            <ac:spMk id="7" creationId="{08B49A2E-2A9D-46FD-AE9C-29462A33F0E6}"/>
          </ac:spMkLst>
        </pc:spChg>
        <pc:spChg chg="add mod">
          <ac:chgData name="Hoàng Thị Kiều Trang" userId="673a4723-86d0-460b-9c89-bbc624c74691" providerId="ADAL" clId="{71870B3F-4153-448A-BF8E-520440F96A5F}" dt="2022-03-24T11:04:25.225" v="634" actId="1076"/>
          <ac:spMkLst>
            <pc:docMk/>
            <pc:sldMk cId="1781698903" sldId="315"/>
            <ac:spMk id="9" creationId="{7BFE9291-1269-4904-B0E8-D0AEFD7E2754}"/>
          </ac:spMkLst>
        </pc:spChg>
        <pc:spChg chg="add mod">
          <ac:chgData name="Hoàng Thị Kiều Trang" userId="673a4723-86d0-460b-9c89-bbc624c74691" providerId="ADAL" clId="{71870B3F-4153-448A-BF8E-520440F96A5F}" dt="2022-03-24T10:57:44.170" v="576"/>
          <ac:spMkLst>
            <pc:docMk/>
            <pc:sldMk cId="1781698903" sldId="315"/>
            <ac:spMk id="10" creationId="{D4CDDB00-D580-49B0-BF0B-4B608B07418A}"/>
          </ac:spMkLst>
        </pc:spChg>
        <pc:spChg chg="add mod">
          <ac:chgData name="Hoàng Thị Kiều Trang" userId="673a4723-86d0-460b-9c89-bbc624c74691" providerId="ADAL" clId="{71870B3F-4153-448A-BF8E-520440F96A5F}" dt="2022-03-24T10:57:44.170" v="576"/>
          <ac:spMkLst>
            <pc:docMk/>
            <pc:sldMk cId="1781698903" sldId="315"/>
            <ac:spMk id="11" creationId="{077F92C8-3D25-4A1C-B9B4-6F87851BCE75}"/>
          </ac:spMkLst>
        </pc:spChg>
        <pc:spChg chg="add mod">
          <ac:chgData name="Hoàng Thị Kiều Trang" userId="673a4723-86d0-460b-9c89-bbc624c74691" providerId="ADAL" clId="{71870B3F-4153-448A-BF8E-520440F96A5F}" dt="2022-03-24T10:57:44.170" v="576"/>
          <ac:spMkLst>
            <pc:docMk/>
            <pc:sldMk cId="1781698903" sldId="315"/>
            <ac:spMk id="12" creationId="{A8A4BA6D-A137-43A5-94F7-7932FFC1BAFE}"/>
          </ac:spMkLst>
        </pc:spChg>
        <pc:spChg chg="mod">
          <ac:chgData name="Hoàng Thị Kiều Trang" userId="673a4723-86d0-460b-9c89-bbc624c74691" providerId="ADAL" clId="{71870B3F-4153-448A-BF8E-520440F96A5F}" dt="2022-03-31T01:39:11.733" v="2174" actId="20577"/>
          <ac:spMkLst>
            <pc:docMk/>
            <pc:sldMk cId="1781698903" sldId="315"/>
            <ac:spMk id="97" creationId="{D87ADF89-46F9-4713-9744-A644701231B8}"/>
          </ac:spMkLst>
        </pc:spChg>
        <pc:spChg chg="del mod">
          <ac:chgData name="Hoàng Thị Kiều Trang" userId="673a4723-86d0-460b-9c89-bbc624c74691" providerId="ADAL" clId="{71870B3F-4153-448A-BF8E-520440F96A5F}" dt="2022-03-24T11:03:06.405" v="625" actId="478"/>
          <ac:spMkLst>
            <pc:docMk/>
            <pc:sldMk cId="1781698903" sldId="315"/>
            <ac:spMk id="99" creationId="{14822BB7-DB89-4357-87F0-6E511FC44A6A}"/>
          </ac:spMkLst>
        </pc:spChg>
        <pc:grpChg chg="add del mod">
          <ac:chgData name="Hoàng Thị Kiều Trang" userId="673a4723-86d0-460b-9c89-bbc624c74691" providerId="ADAL" clId="{71870B3F-4153-448A-BF8E-520440F96A5F}" dt="2022-03-24T11:04:33.573" v="635" actId="14100"/>
          <ac:grpSpMkLst>
            <pc:docMk/>
            <pc:sldMk cId="1781698903" sldId="315"/>
            <ac:grpSpMk id="6" creationId="{1BFBDF67-047C-43E1-8575-3E6529841CFC}"/>
          </ac:grpSpMkLst>
        </pc:grpChg>
        <pc:grpChg chg="add mod">
          <ac:chgData name="Hoàng Thị Kiều Trang" userId="673a4723-86d0-460b-9c89-bbc624c74691" providerId="ADAL" clId="{71870B3F-4153-448A-BF8E-520440F96A5F}" dt="2022-03-24T10:57:44.170" v="576"/>
          <ac:grpSpMkLst>
            <pc:docMk/>
            <pc:sldMk cId="1781698903" sldId="315"/>
            <ac:grpSpMk id="8" creationId="{BD3B95F6-40E3-4005-945B-526B62350160}"/>
          </ac:grpSpMkLst>
        </pc:grpChg>
        <pc:graphicFrameChg chg="add del mod">
          <ac:chgData name="Hoàng Thị Kiều Trang" userId="673a4723-86d0-460b-9c89-bbc624c74691" providerId="ADAL" clId="{71870B3F-4153-448A-BF8E-520440F96A5F}" dt="2022-03-24T10:57:43.462" v="575"/>
          <ac:graphicFrameMkLst>
            <pc:docMk/>
            <pc:sldMk cId="1781698903" sldId="315"/>
            <ac:graphicFrameMk id="2" creationId="{A5E16617-4018-434C-BC3D-A43241FE76F8}"/>
          </ac:graphicFrameMkLst>
        </pc:graphicFrameChg>
        <pc:graphicFrameChg chg="add del mod">
          <ac:chgData name="Hoàng Thị Kiều Trang" userId="673a4723-86d0-460b-9c89-bbc624c74691" providerId="ADAL" clId="{71870B3F-4153-448A-BF8E-520440F96A5F}" dt="2022-03-24T11:00:17.304" v="611"/>
          <ac:graphicFrameMkLst>
            <pc:docMk/>
            <pc:sldMk cId="1781698903" sldId="315"/>
            <ac:graphicFrameMk id="3" creationId="{6100D390-4827-460B-A469-17A3A27FA1A5}"/>
          </ac:graphicFrameMkLst>
        </pc:graphicFrameChg>
      </pc:sldChg>
      <pc:sldChg chg="addSp delSp modSp mod modAnim">
        <pc:chgData name="Hoàng Thị Kiều Trang" userId="673a4723-86d0-460b-9c89-bbc624c74691" providerId="ADAL" clId="{71870B3F-4153-448A-BF8E-520440F96A5F}" dt="2022-03-31T02:11:17.856" v="2347"/>
        <pc:sldMkLst>
          <pc:docMk/>
          <pc:sldMk cId="3158665086" sldId="316"/>
        </pc:sldMkLst>
        <pc:spChg chg="mod">
          <ac:chgData name="Hoàng Thị Kiều Trang" userId="673a4723-86d0-460b-9c89-bbc624c74691" providerId="ADAL" clId="{71870B3F-4153-448A-BF8E-520440F96A5F}" dt="2022-03-24T11:11:37.224" v="680" actId="14100"/>
          <ac:spMkLst>
            <pc:docMk/>
            <pc:sldMk cId="3158665086" sldId="316"/>
            <ac:spMk id="7" creationId="{08B49A2E-2A9D-46FD-AE9C-29462A33F0E6}"/>
          </ac:spMkLst>
        </pc:spChg>
        <pc:spChg chg="mod">
          <ac:chgData name="Hoàng Thị Kiều Trang" userId="673a4723-86d0-460b-9c89-bbc624c74691" providerId="ADAL" clId="{71870B3F-4153-448A-BF8E-520440F96A5F}" dt="2022-03-31T01:53:34.833" v="2273" actId="20577"/>
          <ac:spMkLst>
            <pc:docMk/>
            <pc:sldMk cId="3158665086" sldId="316"/>
            <ac:spMk id="99" creationId="{14822BB7-DB89-4357-87F0-6E511FC44A6A}"/>
          </ac:spMkLst>
        </pc:spChg>
        <pc:graphicFrameChg chg="add del mod">
          <ac:chgData name="Hoàng Thị Kiều Trang" userId="673a4723-86d0-460b-9c89-bbc624c74691" providerId="ADAL" clId="{71870B3F-4153-448A-BF8E-520440F96A5F}" dt="2022-03-24T11:08:12.420" v="660"/>
          <ac:graphicFrameMkLst>
            <pc:docMk/>
            <pc:sldMk cId="3158665086" sldId="316"/>
            <ac:graphicFrameMk id="2" creationId="{A17A147D-4D9C-4851-B738-7C827503F4CE}"/>
          </ac:graphicFrameMkLst>
        </pc:graphicFrameChg>
        <pc:picChg chg="add mod">
          <ac:chgData name="Hoàng Thị Kiều Trang" userId="673a4723-86d0-460b-9c89-bbc624c74691" providerId="ADAL" clId="{71870B3F-4153-448A-BF8E-520440F96A5F}" dt="2022-03-24T11:07:13.089" v="647" actId="12789"/>
          <ac:picMkLst>
            <pc:docMk/>
            <pc:sldMk cId="3158665086" sldId="316"/>
            <ac:picMk id="4" creationId="{B560DFE3-4109-4C23-BA1A-26ED99B6C109}"/>
          </ac:picMkLst>
        </pc:picChg>
      </pc:sldChg>
      <pc:sldChg chg="new del">
        <pc:chgData name="Hoàng Thị Kiều Trang" userId="673a4723-86d0-460b-9c89-bbc624c74691" providerId="ADAL" clId="{71870B3F-4153-448A-BF8E-520440F96A5F}" dt="2022-03-24T11:13:27.694" v="688" actId="47"/>
        <pc:sldMkLst>
          <pc:docMk/>
          <pc:sldMk cId="2545191193" sldId="317"/>
        </pc:sldMkLst>
      </pc:sldChg>
      <pc:sldChg chg="addSp delSp modSp add mod delAnim modAnim">
        <pc:chgData name="Hoàng Thị Kiều Trang" userId="673a4723-86d0-460b-9c89-bbc624c74691" providerId="ADAL" clId="{71870B3F-4153-448A-BF8E-520440F96A5F}" dt="2022-03-31T01:43:42.917" v="2207" actId="20577"/>
        <pc:sldMkLst>
          <pc:docMk/>
          <pc:sldMk cId="1013010069" sldId="318"/>
        </pc:sldMkLst>
        <pc:spChg chg="add mod">
          <ac:chgData name="Hoàng Thị Kiều Trang" userId="673a4723-86d0-460b-9c89-bbc624c74691" providerId="ADAL" clId="{71870B3F-4153-448A-BF8E-520440F96A5F}" dt="2022-03-24T11:14:21.036" v="695" actId="1076"/>
          <ac:spMkLst>
            <pc:docMk/>
            <pc:sldMk cId="1013010069" sldId="318"/>
            <ac:spMk id="3" creationId="{331DD36C-2757-4762-8AC6-F5DBBC77921A}"/>
          </ac:spMkLst>
        </pc:spChg>
        <pc:spChg chg="add mod">
          <ac:chgData name="Hoàng Thị Kiều Trang" userId="673a4723-86d0-460b-9c89-bbc624c74691" providerId="ADAL" clId="{71870B3F-4153-448A-BF8E-520440F96A5F}" dt="2022-03-24T11:14:21.036" v="695" actId="1076"/>
          <ac:spMkLst>
            <pc:docMk/>
            <pc:sldMk cId="1013010069" sldId="318"/>
            <ac:spMk id="4" creationId="{75B83596-23B8-4650-9517-74C0A031E4BF}"/>
          </ac:spMkLst>
        </pc:spChg>
        <pc:spChg chg="del mod">
          <ac:chgData name="Hoàng Thị Kiều Trang" userId="673a4723-86d0-460b-9c89-bbc624c74691" providerId="ADAL" clId="{71870B3F-4153-448A-BF8E-520440F96A5F}" dt="2022-03-24T11:21:37.105" v="775" actId="478"/>
          <ac:spMkLst>
            <pc:docMk/>
            <pc:sldMk cId="1013010069" sldId="318"/>
            <ac:spMk id="7" creationId="{08B49A2E-2A9D-46FD-AE9C-29462A33F0E6}"/>
          </ac:spMkLst>
        </pc:spChg>
        <pc:spChg chg="mod">
          <ac:chgData name="Hoàng Thị Kiều Trang" userId="673a4723-86d0-460b-9c89-bbc624c74691" providerId="ADAL" clId="{71870B3F-4153-448A-BF8E-520440F96A5F}" dt="2022-03-24T11:16:00.457" v="732" actId="14100"/>
          <ac:spMkLst>
            <pc:docMk/>
            <pc:sldMk cId="1013010069" sldId="318"/>
            <ac:spMk id="10" creationId="{EECC6C12-623A-4D3F-8074-3772DF5FD55E}"/>
          </ac:spMkLst>
        </pc:spChg>
        <pc:spChg chg="mod">
          <ac:chgData name="Hoàng Thị Kiều Trang" userId="673a4723-86d0-460b-9c89-bbc624c74691" providerId="ADAL" clId="{71870B3F-4153-448A-BF8E-520440F96A5F}" dt="2022-03-24T11:14:21.036" v="695" actId="1076"/>
          <ac:spMkLst>
            <pc:docMk/>
            <pc:sldMk cId="1013010069" sldId="318"/>
            <ac:spMk id="11" creationId="{D8C14C53-8D9E-417E-B098-34003D0DA14B}"/>
          </ac:spMkLst>
        </pc:spChg>
        <pc:spChg chg="mod">
          <ac:chgData name="Hoàng Thị Kiều Trang" userId="673a4723-86d0-460b-9c89-bbc624c74691" providerId="ADAL" clId="{71870B3F-4153-448A-BF8E-520440F96A5F}" dt="2022-03-24T11:14:21.036" v="695" actId="1076"/>
          <ac:spMkLst>
            <pc:docMk/>
            <pc:sldMk cId="1013010069" sldId="318"/>
            <ac:spMk id="12" creationId="{FA9FB4E4-6405-44ED-A90D-8702A3961A6F}"/>
          </ac:spMkLst>
        </pc:spChg>
        <pc:spChg chg="mod">
          <ac:chgData name="Hoàng Thị Kiều Trang" userId="673a4723-86d0-460b-9c89-bbc624c74691" providerId="ADAL" clId="{71870B3F-4153-448A-BF8E-520440F96A5F}" dt="2022-03-24T11:14:21.036" v="695" actId="1076"/>
          <ac:spMkLst>
            <pc:docMk/>
            <pc:sldMk cId="1013010069" sldId="318"/>
            <ac:spMk id="13" creationId="{8A893702-EF7F-408F-9B85-BEC4F3DC83BB}"/>
          </ac:spMkLst>
        </pc:spChg>
        <pc:spChg chg="mod">
          <ac:chgData name="Hoàng Thị Kiều Trang" userId="673a4723-86d0-460b-9c89-bbc624c74691" providerId="ADAL" clId="{71870B3F-4153-448A-BF8E-520440F96A5F}" dt="2022-03-31T01:43:42.917" v="2207" actId="20577"/>
          <ac:spMkLst>
            <pc:docMk/>
            <pc:sldMk cId="1013010069" sldId="318"/>
            <ac:spMk id="97" creationId="{D87ADF89-46F9-4713-9744-A644701231B8}"/>
          </ac:spMkLst>
        </pc:spChg>
        <pc:spChg chg="del mod">
          <ac:chgData name="Hoàng Thị Kiều Trang" userId="673a4723-86d0-460b-9c89-bbc624c74691" providerId="ADAL" clId="{71870B3F-4153-448A-BF8E-520440F96A5F}" dt="2022-03-24T11:21:34.517" v="774" actId="478"/>
          <ac:spMkLst>
            <pc:docMk/>
            <pc:sldMk cId="1013010069" sldId="318"/>
            <ac:spMk id="99" creationId="{14822BB7-DB89-4357-87F0-6E511FC44A6A}"/>
          </ac:spMkLst>
        </pc:spChg>
        <pc:grpChg chg="add mod">
          <ac:chgData name="Hoàng Thị Kiều Trang" userId="673a4723-86d0-460b-9c89-bbc624c74691" providerId="ADAL" clId="{71870B3F-4153-448A-BF8E-520440F96A5F}" dt="2022-03-24T11:21:52.901" v="776" actId="1076"/>
          <ac:grpSpMkLst>
            <pc:docMk/>
            <pc:sldMk cId="1013010069" sldId="318"/>
            <ac:grpSpMk id="8" creationId="{B504E318-24BB-4CD7-BB8B-7A7FD6EFC9A6}"/>
          </ac:grpSpMkLst>
        </pc:grpChg>
        <pc:grpChg chg="mod">
          <ac:chgData name="Hoàng Thị Kiều Trang" userId="673a4723-86d0-460b-9c89-bbc624c74691" providerId="ADAL" clId="{71870B3F-4153-448A-BF8E-520440F96A5F}" dt="2022-03-24T11:14:21.036" v="695" actId="1076"/>
          <ac:grpSpMkLst>
            <pc:docMk/>
            <pc:sldMk cId="1013010069" sldId="318"/>
            <ac:grpSpMk id="9" creationId="{FDC68754-63F0-4F7E-BF0F-CF4C7FC43BD9}"/>
          </ac:grpSpMkLst>
        </pc:grpChg>
        <pc:graphicFrameChg chg="add del mod">
          <ac:chgData name="Hoàng Thị Kiều Trang" userId="673a4723-86d0-460b-9c89-bbc624c74691" providerId="ADAL" clId="{71870B3F-4153-448A-BF8E-520440F96A5F}" dt="2022-03-24T11:14:13.931" v="692"/>
          <ac:graphicFrameMkLst>
            <pc:docMk/>
            <pc:sldMk cId="1013010069" sldId="318"/>
            <ac:graphicFrameMk id="2" creationId="{0888C7A0-802E-421E-B5ED-AF25223D11BA}"/>
          </ac:graphicFrameMkLst>
        </pc:graphicFrameChg>
        <pc:graphicFrameChg chg="add del mod">
          <ac:chgData name="Hoàng Thị Kiều Trang" userId="673a4723-86d0-460b-9c89-bbc624c74691" providerId="ADAL" clId="{71870B3F-4153-448A-BF8E-520440F96A5F}" dt="2022-03-24T11:17:22.065" v="741"/>
          <ac:graphicFrameMkLst>
            <pc:docMk/>
            <pc:sldMk cId="1013010069" sldId="318"/>
            <ac:graphicFrameMk id="5" creationId="{2E5F7345-7BD7-4033-A8EA-3E02AD778C31}"/>
          </ac:graphicFrameMkLst>
        </pc:graphicFrameChg>
      </pc:sldChg>
      <pc:sldChg chg="addSp delSp modSp add mod delAnim modAnim">
        <pc:chgData name="Hoàng Thị Kiều Trang" userId="673a4723-86d0-460b-9c89-bbc624c74691" providerId="ADAL" clId="{71870B3F-4153-448A-BF8E-520440F96A5F}" dt="2022-03-31T02:06:48.688" v="2336" actId="20577"/>
        <pc:sldMkLst>
          <pc:docMk/>
          <pc:sldMk cId="3388224577" sldId="319"/>
        </pc:sldMkLst>
        <pc:spChg chg="del">
          <ac:chgData name="Hoàng Thị Kiều Trang" userId="673a4723-86d0-460b-9c89-bbc624c74691" providerId="ADAL" clId="{71870B3F-4153-448A-BF8E-520440F96A5F}" dt="2022-03-24T12:48:36.919" v="1037" actId="478"/>
          <ac:spMkLst>
            <pc:docMk/>
            <pc:sldMk cId="3388224577" sldId="319"/>
            <ac:spMk id="7" creationId="{08B49A2E-2A9D-46FD-AE9C-29462A33F0E6}"/>
          </ac:spMkLst>
        </pc:spChg>
        <pc:spChg chg="mod">
          <ac:chgData name="Hoàng Thị Kiều Trang" userId="673a4723-86d0-460b-9c89-bbc624c74691" providerId="ADAL" clId="{71870B3F-4153-448A-BF8E-520440F96A5F}" dt="2022-03-31T02:06:48.688" v="2336" actId="20577"/>
          <ac:spMkLst>
            <pc:docMk/>
            <pc:sldMk cId="3388224577" sldId="319"/>
            <ac:spMk id="99" creationId="{14822BB7-DB89-4357-87F0-6E511FC44A6A}"/>
          </ac:spMkLst>
        </pc:spChg>
        <pc:graphicFrameChg chg="add del mod">
          <ac:chgData name="Hoàng Thị Kiều Trang" userId="673a4723-86d0-460b-9c89-bbc624c74691" providerId="ADAL" clId="{71870B3F-4153-448A-BF8E-520440F96A5F}" dt="2022-03-24T12:49:30.189" v="1043"/>
          <ac:graphicFrameMkLst>
            <pc:docMk/>
            <pc:sldMk cId="3388224577" sldId="319"/>
            <ac:graphicFrameMk id="2" creationId="{ADBEC683-9C32-4EFA-8B1A-3E9DAF873A55}"/>
          </ac:graphicFrameMkLst>
        </pc:graphicFrameChg>
        <pc:picChg chg="add del mod">
          <ac:chgData name="Hoàng Thị Kiều Trang" userId="673a4723-86d0-460b-9c89-bbc624c74691" providerId="ADAL" clId="{71870B3F-4153-448A-BF8E-520440F96A5F}" dt="2022-03-24T12:51:08.086" v="1061" actId="478"/>
          <ac:picMkLst>
            <pc:docMk/>
            <pc:sldMk cId="3388224577" sldId="319"/>
            <ac:picMk id="4" creationId="{E28A1633-011D-4BE6-8348-EFFA95EA7CE5}"/>
          </ac:picMkLst>
        </pc:picChg>
      </pc:sldChg>
      <pc:sldChg chg="addSp delSp modSp add mod delAnim modAnim">
        <pc:chgData name="Hoàng Thị Kiều Trang" userId="673a4723-86d0-460b-9c89-bbc624c74691" providerId="ADAL" clId="{71870B3F-4153-448A-BF8E-520440F96A5F}" dt="2022-03-31T02:11:44.116" v="2348" actId="14100"/>
        <pc:sldMkLst>
          <pc:docMk/>
          <pc:sldMk cId="1360361586" sldId="320"/>
        </pc:sldMkLst>
        <pc:spChg chg="del">
          <ac:chgData name="Hoàng Thị Kiều Trang" userId="673a4723-86d0-460b-9c89-bbc624c74691" providerId="ADAL" clId="{71870B3F-4153-448A-BF8E-520440F96A5F}" dt="2022-03-24T11:22:34.141" v="780" actId="478"/>
          <ac:spMkLst>
            <pc:docMk/>
            <pc:sldMk cId="1360361586" sldId="320"/>
            <ac:spMk id="7" creationId="{08B49A2E-2A9D-46FD-AE9C-29462A33F0E6}"/>
          </ac:spMkLst>
        </pc:spChg>
        <pc:spChg chg="mod">
          <ac:chgData name="Hoàng Thị Kiều Trang" userId="673a4723-86d0-460b-9c89-bbc624c74691" providerId="ADAL" clId="{71870B3F-4153-448A-BF8E-520440F96A5F}" dt="2022-03-31T01:46:09.113" v="2212" actId="20577"/>
          <ac:spMkLst>
            <pc:docMk/>
            <pc:sldMk cId="1360361586" sldId="320"/>
            <ac:spMk id="97" creationId="{D87ADF89-46F9-4713-9744-A644701231B8}"/>
          </ac:spMkLst>
        </pc:spChg>
        <pc:spChg chg="mod">
          <ac:chgData name="Hoàng Thị Kiều Trang" userId="673a4723-86d0-460b-9c89-bbc624c74691" providerId="ADAL" clId="{71870B3F-4153-448A-BF8E-520440F96A5F}" dt="2022-03-31T02:11:44.116" v="2348" actId="14100"/>
          <ac:spMkLst>
            <pc:docMk/>
            <pc:sldMk cId="1360361586" sldId="320"/>
            <ac:spMk id="99" creationId="{14822BB7-DB89-4357-87F0-6E511FC44A6A}"/>
          </ac:spMkLst>
        </pc:spChg>
        <pc:graphicFrameChg chg="add del mod">
          <ac:chgData name="Hoàng Thị Kiều Trang" userId="673a4723-86d0-460b-9c89-bbc624c74691" providerId="ADAL" clId="{71870B3F-4153-448A-BF8E-520440F96A5F}" dt="2022-03-24T11:23:10.393" v="788"/>
          <ac:graphicFrameMkLst>
            <pc:docMk/>
            <pc:sldMk cId="1360361586" sldId="320"/>
            <ac:graphicFrameMk id="2" creationId="{F7F2907D-8793-4F91-A81F-C2F86C274069}"/>
          </ac:graphicFrameMkLst>
        </pc:graphicFrameChg>
      </pc:sldChg>
      <pc:sldChg chg="addSp delSp modSp add mod delAnim modAnim">
        <pc:chgData name="Hoàng Thị Kiều Trang" userId="673a4723-86d0-460b-9c89-bbc624c74691" providerId="ADAL" clId="{71870B3F-4153-448A-BF8E-520440F96A5F}" dt="2022-03-31T01:47:38.426" v="2225" actId="14100"/>
        <pc:sldMkLst>
          <pc:docMk/>
          <pc:sldMk cId="1432729959" sldId="321"/>
        </pc:sldMkLst>
        <pc:spChg chg="del">
          <ac:chgData name="Hoàng Thị Kiều Trang" userId="673a4723-86d0-460b-9c89-bbc624c74691" providerId="ADAL" clId="{71870B3F-4153-448A-BF8E-520440F96A5F}" dt="2022-03-24T11:25:22.714" v="801" actId="478"/>
          <ac:spMkLst>
            <pc:docMk/>
            <pc:sldMk cId="1432729959" sldId="321"/>
            <ac:spMk id="7" creationId="{08B49A2E-2A9D-46FD-AE9C-29462A33F0E6}"/>
          </ac:spMkLst>
        </pc:spChg>
        <pc:spChg chg="add mod">
          <ac:chgData name="Hoàng Thị Kiều Trang" userId="673a4723-86d0-460b-9c89-bbc624c74691" providerId="ADAL" clId="{71870B3F-4153-448A-BF8E-520440F96A5F}" dt="2022-03-31T01:47:38.426" v="2225" actId="14100"/>
          <ac:spMkLst>
            <pc:docMk/>
            <pc:sldMk cId="1432729959" sldId="321"/>
            <ac:spMk id="14" creationId="{5A220607-30AB-45EF-A7B8-CCDAA13C1C9F}"/>
          </ac:spMkLst>
        </pc:spChg>
        <pc:spChg chg="mod">
          <ac:chgData name="Hoàng Thị Kiều Trang" userId="673a4723-86d0-460b-9c89-bbc624c74691" providerId="ADAL" clId="{71870B3F-4153-448A-BF8E-520440F96A5F}" dt="2022-03-31T01:47:09.106" v="2220" actId="20577"/>
          <ac:spMkLst>
            <pc:docMk/>
            <pc:sldMk cId="1432729959" sldId="321"/>
            <ac:spMk id="97" creationId="{D87ADF89-46F9-4713-9744-A644701231B8}"/>
          </ac:spMkLst>
        </pc:spChg>
        <pc:spChg chg="del">
          <ac:chgData name="Hoàng Thị Kiều Trang" userId="673a4723-86d0-460b-9c89-bbc624c74691" providerId="ADAL" clId="{71870B3F-4153-448A-BF8E-520440F96A5F}" dt="2022-03-24T11:25:24.847" v="802" actId="478"/>
          <ac:spMkLst>
            <pc:docMk/>
            <pc:sldMk cId="1432729959" sldId="321"/>
            <ac:spMk id="99" creationId="{14822BB7-DB89-4357-87F0-6E511FC44A6A}"/>
          </ac:spMkLst>
        </pc:spChg>
        <pc:graphicFrameChg chg="add del mod">
          <ac:chgData name="Hoàng Thị Kiều Trang" userId="673a4723-86d0-460b-9c89-bbc624c74691" providerId="ADAL" clId="{71870B3F-4153-448A-BF8E-520440F96A5F}" dt="2022-03-24T11:25:58.770" v="820"/>
          <ac:graphicFrameMkLst>
            <pc:docMk/>
            <pc:sldMk cId="1432729959" sldId="321"/>
            <ac:graphicFrameMk id="2" creationId="{32E0E213-9516-4EB4-95C8-F0F96F210F63}"/>
          </ac:graphicFrameMkLst>
        </pc:graphicFrameChg>
      </pc:sldChg>
      <pc:sldChg chg="addSp delSp modSp add mod delAnim modAnim">
        <pc:chgData name="Hoàng Thị Kiều Trang" userId="673a4723-86d0-460b-9c89-bbc624c74691" providerId="ADAL" clId="{71870B3F-4153-448A-BF8E-520440F96A5F}" dt="2022-03-31T01:49:09.990" v="2237" actId="20577"/>
        <pc:sldMkLst>
          <pc:docMk/>
          <pc:sldMk cId="2207806103" sldId="322"/>
        </pc:sldMkLst>
        <pc:spChg chg="del">
          <ac:chgData name="Hoàng Thị Kiều Trang" userId="673a4723-86d0-460b-9c89-bbc624c74691" providerId="ADAL" clId="{71870B3F-4153-448A-BF8E-520440F96A5F}" dt="2022-03-24T11:29:36.481" v="841" actId="478"/>
          <ac:spMkLst>
            <pc:docMk/>
            <pc:sldMk cId="2207806103" sldId="322"/>
            <ac:spMk id="7" creationId="{08B49A2E-2A9D-46FD-AE9C-29462A33F0E6}"/>
          </ac:spMkLst>
        </pc:spChg>
        <pc:spChg chg="add mod">
          <ac:chgData name="Hoàng Thị Kiều Trang" userId="673a4723-86d0-460b-9c89-bbc624c74691" providerId="ADAL" clId="{71870B3F-4153-448A-BF8E-520440F96A5F}" dt="2022-03-31T01:49:09.990" v="2237" actId="20577"/>
          <ac:spMkLst>
            <pc:docMk/>
            <pc:sldMk cId="2207806103" sldId="322"/>
            <ac:spMk id="14" creationId="{95E04BED-9746-4EFE-BE6F-19440E01284E}"/>
          </ac:spMkLst>
        </pc:spChg>
        <pc:spChg chg="mod">
          <ac:chgData name="Hoàng Thị Kiều Trang" userId="673a4723-86d0-460b-9c89-bbc624c74691" providerId="ADAL" clId="{71870B3F-4153-448A-BF8E-520440F96A5F}" dt="2022-03-31T01:48:52.359" v="2235" actId="14100"/>
          <ac:spMkLst>
            <pc:docMk/>
            <pc:sldMk cId="2207806103" sldId="322"/>
            <ac:spMk id="97" creationId="{D87ADF89-46F9-4713-9744-A644701231B8}"/>
          </ac:spMkLst>
        </pc:spChg>
        <pc:spChg chg="del">
          <ac:chgData name="Hoàng Thị Kiều Trang" userId="673a4723-86d0-460b-9c89-bbc624c74691" providerId="ADAL" clId="{71870B3F-4153-448A-BF8E-520440F96A5F}" dt="2022-03-24T11:29:39.380" v="842" actId="478"/>
          <ac:spMkLst>
            <pc:docMk/>
            <pc:sldMk cId="2207806103" sldId="322"/>
            <ac:spMk id="99" creationId="{14822BB7-DB89-4357-87F0-6E511FC44A6A}"/>
          </ac:spMkLst>
        </pc:spChg>
        <pc:graphicFrameChg chg="add del mod">
          <ac:chgData name="Hoàng Thị Kiều Trang" userId="673a4723-86d0-460b-9c89-bbc624c74691" providerId="ADAL" clId="{71870B3F-4153-448A-BF8E-520440F96A5F}" dt="2022-03-24T11:30:16.188" v="847"/>
          <ac:graphicFrameMkLst>
            <pc:docMk/>
            <pc:sldMk cId="2207806103" sldId="322"/>
            <ac:graphicFrameMk id="2" creationId="{FD850E42-6F11-4240-9CB0-3EB6D367AD01}"/>
          </ac:graphicFrameMkLst>
        </pc:graphicFrameChg>
        <pc:graphicFrameChg chg="add del mod">
          <ac:chgData name="Hoàng Thị Kiều Trang" userId="673a4723-86d0-460b-9c89-bbc624c74691" providerId="ADAL" clId="{71870B3F-4153-448A-BF8E-520440F96A5F}" dt="2022-03-24T11:30:34.915" v="851"/>
          <ac:graphicFrameMkLst>
            <pc:docMk/>
            <pc:sldMk cId="2207806103" sldId="322"/>
            <ac:graphicFrameMk id="5" creationId="{F4F5C64B-E24F-40CC-A19E-2D22FF7E071D}"/>
          </ac:graphicFrameMkLst>
        </pc:graphicFrameChg>
      </pc:sldChg>
      <pc:sldChg chg="addSp delSp modSp add mod modAnim">
        <pc:chgData name="Hoàng Thị Kiều Trang" userId="673a4723-86d0-460b-9c89-bbc624c74691" providerId="ADAL" clId="{71870B3F-4153-448A-BF8E-520440F96A5F}" dt="2022-03-31T01:49:34.580" v="2240" actId="2711"/>
        <pc:sldMkLst>
          <pc:docMk/>
          <pc:sldMk cId="2619162288" sldId="323"/>
        </pc:sldMkLst>
        <pc:spChg chg="del">
          <ac:chgData name="Hoàng Thị Kiều Trang" userId="673a4723-86d0-460b-9c89-bbc624c74691" providerId="ADAL" clId="{71870B3F-4153-448A-BF8E-520440F96A5F}" dt="2022-03-24T12:35:24.458" v="924" actId="478"/>
          <ac:spMkLst>
            <pc:docMk/>
            <pc:sldMk cId="2619162288" sldId="323"/>
            <ac:spMk id="13" creationId="{8A893702-EF7F-408F-9B85-BEC4F3DC83BB}"/>
          </ac:spMkLst>
        </pc:spChg>
        <pc:spChg chg="mod">
          <ac:chgData name="Hoàng Thị Kiều Trang" userId="673a4723-86d0-460b-9c89-bbc624c74691" providerId="ADAL" clId="{71870B3F-4153-448A-BF8E-520440F96A5F}" dt="2022-03-31T01:49:34.580" v="2240" actId="2711"/>
          <ac:spMkLst>
            <pc:docMk/>
            <pc:sldMk cId="2619162288" sldId="323"/>
            <ac:spMk id="14" creationId="{95E04BED-9746-4EFE-BE6F-19440E01284E}"/>
          </ac:spMkLst>
        </pc:spChg>
        <pc:spChg chg="add del">
          <ac:chgData name="Hoàng Thị Kiều Trang" userId="673a4723-86d0-460b-9c89-bbc624c74691" providerId="ADAL" clId="{71870B3F-4153-448A-BF8E-520440F96A5F}" dt="2022-03-24T12:35:16.290" v="923"/>
          <ac:spMkLst>
            <pc:docMk/>
            <pc:sldMk cId="2619162288" sldId="323"/>
            <ac:spMk id="16" creationId="{03BEF67E-0291-46AB-91DE-FA925C7E36FA}"/>
          </ac:spMkLst>
        </pc:spChg>
        <pc:spChg chg="add mod">
          <ac:chgData name="Hoàng Thị Kiều Trang" userId="673a4723-86d0-460b-9c89-bbc624c74691" providerId="ADAL" clId="{71870B3F-4153-448A-BF8E-520440F96A5F}" dt="2022-03-31T01:49:26.915" v="2239" actId="2711"/>
          <ac:spMkLst>
            <pc:docMk/>
            <pc:sldMk cId="2619162288" sldId="323"/>
            <ac:spMk id="17" creationId="{74F9BD66-E1B7-405E-9C49-3B8EC28C3119}"/>
          </ac:spMkLst>
        </pc:spChg>
        <pc:spChg chg="mod">
          <ac:chgData name="Hoàng Thị Kiều Trang" userId="673a4723-86d0-460b-9c89-bbc624c74691" providerId="ADAL" clId="{71870B3F-4153-448A-BF8E-520440F96A5F}" dt="2022-03-24T12:36:11.748" v="928"/>
          <ac:spMkLst>
            <pc:docMk/>
            <pc:sldMk cId="2619162288" sldId="323"/>
            <ac:spMk id="20" creationId="{7D6FEC55-2C19-4321-952B-21EE88734680}"/>
          </ac:spMkLst>
        </pc:spChg>
        <pc:spChg chg="mod">
          <ac:chgData name="Hoàng Thị Kiều Trang" userId="673a4723-86d0-460b-9c89-bbc624c74691" providerId="ADAL" clId="{71870B3F-4153-448A-BF8E-520440F96A5F}" dt="2022-03-24T12:36:11.748" v="928"/>
          <ac:spMkLst>
            <pc:docMk/>
            <pc:sldMk cId="2619162288" sldId="323"/>
            <ac:spMk id="21" creationId="{A5F5C0E7-DF43-4B21-96BA-478BC1C2F9AB}"/>
          </ac:spMkLst>
        </pc:spChg>
        <pc:spChg chg="mod">
          <ac:chgData name="Hoàng Thị Kiều Trang" userId="673a4723-86d0-460b-9c89-bbc624c74691" providerId="ADAL" clId="{71870B3F-4153-448A-BF8E-520440F96A5F}" dt="2022-03-24T12:36:11.748" v="928"/>
          <ac:spMkLst>
            <pc:docMk/>
            <pc:sldMk cId="2619162288" sldId="323"/>
            <ac:spMk id="22" creationId="{518F6DE5-B00E-45E7-B8F1-47FD80335114}"/>
          </ac:spMkLst>
        </pc:spChg>
        <pc:spChg chg="mod">
          <ac:chgData name="Hoàng Thị Kiều Trang" userId="673a4723-86d0-460b-9c89-bbc624c74691" providerId="ADAL" clId="{71870B3F-4153-448A-BF8E-520440F96A5F}" dt="2022-03-24T12:36:11.748" v="928"/>
          <ac:spMkLst>
            <pc:docMk/>
            <pc:sldMk cId="2619162288" sldId="323"/>
            <ac:spMk id="23" creationId="{57C817BB-0211-4966-AACE-08D8CFA3E87E}"/>
          </ac:spMkLst>
        </pc:spChg>
        <pc:spChg chg="del mod">
          <ac:chgData name="Hoàng Thị Kiều Trang" userId="673a4723-86d0-460b-9c89-bbc624c74691" providerId="ADAL" clId="{71870B3F-4153-448A-BF8E-520440F96A5F}" dt="2022-03-24T12:35:06.226" v="915" actId="478"/>
          <ac:spMkLst>
            <pc:docMk/>
            <pc:sldMk cId="2619162288" sldId="323"/>
            <ac:spMk id="97" creationId="{D87ADF89-46F9-4713-9744-A644701231B8}"/>
          </ac:spMkLst>
        </pc:spChg>
        <pc:grpChg chg="del">
          <ac:chgData name="Hoàng Thị Kiều Trang" userId="673a4723-86d0-460b-9c89-bbc624c74691" providerId="ADAL" clId="{71870B3F-4153-448A-BF8E-520440F96A5F}" dt="2022-03-24T12:35:26.707" v="925" actId="478"/>
          <ac:grpSpMkLst>
            <pc:docMk/>
            <pc:sldMk cId="2619162288" sldId="323"/>
            <ac:grpSpMk id="8" creationId="{B504E318-24BB-4CD7-BB8B-7A7FD6EFC9A6}"/>
          </ac:grpSpMkLst>
        </pc:grpChg>
        <pc:grpChg chg="add mod">
          <ac:chgData name="Hoàng Thị Kiều Trang" userId="673a4723-86d0-460b-9c89-bbc624c74691" providerId="ADAL" clId="{71870B3F-4153-448A-BF8E-520440F96A5F}" dt="2022-03-24T12:36:11.748" v="928"/>
          <ac:grpSpMkLst>
            <pc:docMk/>
            <pc:sldMk cId="2619162288" sldId="323"/>
            <ac:grpSpMk id="18" creationId="{DE84E17C-27B3-431C-850F-F57B7D655D26}"/>
          </ac:grpSpMkLst>
        </pc:grpChg>
        <pc:grpChg chg="mod">
          <ac:chgData name="Hoàng Thị Kiều Trang" userId="673a4723-86d0-460b-9c89-bbc624c74691" providerId="ADAL" clId="{71870B3F-4153-448A-BF8E-520440F96A5F}" dt="2022-03-24T12:36:11.748" v="928"/>
          <ac:grpSpMkLst>
            <pc:docMk/>
            <pc:sldMk cId="2619162288" sldId="323"/>
            <ac:grpSpMk id="19" creationId="{AA60C9BE-2282-4378-92C3-800BEEC2385D}"/>
          </ac:grpSpMkLst>
        </pc:grpChg>
        <pc:graphicFrameChg chg="add del mod">
          <ac:chgData name="Hoàng Thị Kiều Trang" userId="673a4723-86d0-460b-9c89-bbc624c74691" providerId="ADAL" clId="{71870B3F-4153-448A-BF8E-520440F96A5F}" dt="2022-03-24T12:26:55.442" v="879"/>
          <ac:graphicFrameMkLst>
            <pc:docMk/>
            <pc:sldMk cId="2619162288" sldId="323"/>
            <ac:graphicFrameMk id="2" creationId="{4C251B19-C656-4523-89CF-C72D3F160AD7}"/>
          </ac:graphicFrameMkLst>
        </pc:graphicFrameChg>
        <pc:graphicFrameChg chg="add del mod">
          <ac:chgData name="Hoàng Thị Kiều Trang" userId="673a4723-86d0-460b-9c89-bbc624c74691" providerId="ADAL" clId="{71870B3F-4153-448A-BF8E-520440F96A5F}" dt="2022-03-24T12:31:28.876" v="889"/>
          <ac:graphicFrameMkLst>
            <pc:docMk/>
            <pc:sldMk cId="2619162288" sldId="323"/>
            <ac:graphicFrameMk id="5" creationId="{524BB1E3-BB78-4646-928C-30EEC32B15EE}"/>
          </ac:graphicFrameMkLst>
        </pc:graphicFrameChg>
        <pc:graphicFrameChg chg="add del mod">
          <ac:chgData name="Hoàng Thị Kiều Trang" userId="673a4723-86d0-460b-9c89-bbc624c74691" providerId="ADAL" clId="{71870B3F-4153-448A-BF8E-520440F96A5F}" dt="2022-03-24T12:35:16.290" v="923"/>
          <ac:graphicFrameMkLst>
            <pc:docMk/>
            <pc:sldMk cId="2619162288" sldId="323"/>
            <ac:graphicFrameMk id="6" creationId="{93F8B6D9-4AF3-46B9-9AF6-68A88794AF16}"/>
          </ac:graphicFrameMkLst>
        </pc:graphicFrameChg>
      </pc:sldChg>
      <pc:sldChg chg="addSp delSp modSp add mod modAnim">
        <pc:chgData name="Hoàng Thị Kiều Trang" userId="673a4723-86d0-460b-9c89-bbc624c74691" providerId="ADAL" clId="{71870B3F-4153-448A-BF8E-520440F96A5F}" dt="2022-03-31T01:50:45.029" v="2250" actId="122"/>
        <pc:sldMkLst>
          <pc:docMk/>
          <pc:sldMk cId="697743453" sldId="324"/>
        </pc:sldMkLst>
        <pc:spChg chg="mod">
          <ac:chgData name="Hoàng Thị Kiều Trang" userId="673a4723-86d0-460b-9c89-bbc624c74691" providerId="ADAL" clId="{71870B3F-4153-448A-BF8E-520440F96A5F}" dt="2022-03-31T01:50:45.029" v="2250" actId="122"/>
          <ac:spMkLst>
            <pc:docMk/>
            <pc:sldMk cId="697743453" sldId="324"/>
            <ac:spMk id="14" creationId="{95E04BED-9746-4EFE-BE6F-19440E01284E}"/>
          </ac:spMkLst>
        </pc:spChg>
        <pc:spChg chg="mod">
          <ac:chgData name="Hoàng Thị Kiều Trang" userId="673a4723-86d0-460b-9c89-bbc624c74691" providerId="ADAL" clId="{71870B3F-4153-448A-BF8E-520440F96A5F}" dt="2022-03-31T01:50:17.804" v="2244" actId="14100"/>
          <ac:spMkLst>
            <pc:docMk/>
            <pc:sldMk cId="697743453" sldId="324"/>
            <ac:spMk id="17" creationId="{74F9BD66-E1B7-405E-9C49-3B8EC28C3119}"/>
          </ac:spMkLst>
        </pc:spChg>
        <pc:graphicFrameChg chg="add del mod">
          <ac:chgData name="Hoàng Thị Kiều Trang" userId="673a4723-86d0-460b-9c89-bbc624c74691" providerId="ADAL" clId="{71870B3F-4153-448A-BF8E-520440F96A5F}" dt="2022-03-24T12:38:25.945" v="978"/>
          <ac:graphicFrameMkLst>
            <pc:docMk/>
            <pc:sldMk cId="697743453" sldId="324"/>
            <ac:graphicFrameMk id="2" creationId="{5817FDFC-3A12-4E99-8A6E-F73F43FA9E74}"/>
          </ac:graphicFrameMkLst>
        </pc:graphicFrameChg>
        <pc:graphicFrameChg chg="add del mod">
          <ac:chgData name="Hoàng Thị Kiều Trang" userId="673a4723-86d0-460b-9c89-bbc624c74691" providerId="ADAL" clId="{71870B3F-4153-448A-BF8E-520440F96A5F}" dt="2022-03-24T12:39:56.957" v="990"/>
          <ac:graphicFrameMkLst>
            <pc:docMk/>
            <pc:sldMk cId="697743453" sldId="324"/>
            <ac:graphicFrameMk id="5" creationId="{AA5B1537-F0C3-4B43-B734-B3BF8E246695}"/>
          </ac:graphicFrameMkLst>
        </pc:graphicFrameChg>
      </pc:sldChg>
      <pc:sldChg chg="modSp add mod modAnim">
        <pc:chgData name="Hoàng Thị Kiều Trang" userId="673a4723-86d0-460b-9c89-bbc624c74691" providerId="ADAL" clId="{71870B3F-4153-448A-BF8E-520440F96A5F}" dt="2022-03-31T01:51:53.401" v="2254" actId="2711"/>
        <pc:sldMkLst>
          <pc:docMk/>
          <pc:sldMk cId="1351792973" sldId="325"/>
        </pc:sldMkLst>
        <pc:spChg chg="mod">
          <ac:chgData name="Hoàng Thị Kiều Trang" userId="673a4723-86d0-460b-9c89-bbc624c74691" providerId="ADAL" clId="{71870B3F-4153-448A-BF8E-520440F96A5F}" dt="2022-03-31T01:51:53.401" v="2254" actId="2711"/>
          <ac:spMkLst>
            <pc:docMk/>
            <pc:sldMk cId="1351792973" sldId="325"/>
            <ac:spMk id="14" creationId="{95E04BED-9746-4EFE-BE6F-19440E01284E}"/>
          </ac:spMkLst>
        </pc:spChg>
        <pc:spChg chg="mod">
          <ac:chgData name="Hoàng Thị Kiều Trang" userId="673a4723-86d0-460b-9c89-bbc624c74691" providerId="ADAL" clId="{71870B3F-4153-448A-BF8E-520440F96A5F}" dt="2022-03-31T01:51:46.225" v="2253" actId="404"/>
          <ac:spMkLst>
            <pc:docMk/>
            <pc:sldMk cId="1351792973" sldId="325"/>
            <ac:spMk id="17" creationId="{74F9BD66-E1B7-405E-9C49-3B8EC28C3119}"/>
          </ac:spMkLst>
        </pc:spChg>
      </pc:sldChg>
      <pc:sldChg chg="addSp delSp modSp add mod modAnim">
        <pc:chgData name="Hoàng Thị Kiều Trang" userId="673a4723-86d0-460b-9c89-bbc624c74691" providerId="ADAL" clId="{71870B3F-4153-448A-BF8E-520440F96A5F}" dt="2022-03-31T02:07:39.109" v="2346" actId="20577"/>
        <pc:sldMkLst>
          <pc:docMk/>
          <pc:sldMk cId="351252879" sldId="326"/>
        </pc:sldMkLst>
        <pc:spChg chg="add mod">
          <ac:chgData name="Hoàng Thị Kiều Trang" userId="673a4723-86d0-460b-9c89-bbc624c74691" providerId="ADAL" clId="{71870B3F-4153-448A-BF8E-520440F96A5F}" dt="2022-03-24T12:52:44.031" v="1087" actId="1076"/>
          <ac:spMkLst>
            <pc:docMk/>
            <pc:sldMk cId="351252879" sldId="326"/>
            <ac:spMk id="3" creationId="{64812978-8C93-4BDD-9910-57D84E3A5A14}"/>
          </ac:spMkLst>
        </pc:spChg>
        <pc:spChg chg="mod">
          <ac:chgData name="Hoàng Thị Kiều Trang" userId="673a4723-86d0-460b-9c89-bbc624c74691" providerId="ADAL" clId="{71870B3F-4153-448A-BF8E-520440F96A5F}" dt="2022-03-31T02:07:39.109" v="2346" actId="20577"/>
          <ac:spMkLst>
            <pc:docMk/>
            <pc:sldMk cId="351252879" sldId="326"/>
            <ac:spMk id="99" creationId="{14822BB7-DB89-4357-87F0-6E511FC44A6A}"/>
          </ac:spMkLst>
        </pc:spChg>
        <pc:graphicFrameChg chg="add del mod">
          <ac:chgData name="Hoàng Thị Kiều Trang" userId="673a4723-86d0-460b-9c89-bbc624c74691" providerId="ADAL" clId="{71870B3F-4153-448A-BF8E-520440F96A5F}" dt="2022-03-24T12:52:37.759" v="1084"/>
          <ac:graphicFrameMkLst>
            <pc:docMk/>
            <pc:sldMk cId="351252879" sldId="326"/>
            <ac:graphicFrameMk id="2" creationId="{C6058E0D-36F6-4E87-B0E4-2BE6984AE32D}"/>
          </ac:graphicFrameMkLst>
        </pc:graphicFrameChg>
        <pc:graphicFrameChg chg="add mod">
          <ac:chgData name="Hoàng Thị Kiều Trang" userId="673a4723-86d0-460b-9c89-bbc624c74691" providerId="ADAL" clId="{71870B3F-4153-448A-BF8E-520440F96A5F}" dt="2022-03-24T12:53:20.746" v="1093" actId="1038"/>
          <ac:graphicFrameMkLst>
            <pc:docMk/>
            <pc:sldMk cId="351252879" sldId="326"/>
            <ac:graphicFrameMk id="4" creationId="{0786A077-B035-446C-9FFE-A65B66199F4B}"/>
          </ac:graphicFrameMkLst>
        </pc:graphicFrameChg>
      </pc:sldChg>
      <pc:sldChg chg="addSp delSp modSp add mod addAnim delAnim modAnim">
        <pc:chgData name="Hoàng Thị Kiều Trang" userId="673a4723-86d0-460b-9c89-bbc624c74691" providerId="ADAL" clId="{71870B3F-4153-448A-BF8E-520440F96A5F}" dt="2022-03-31T01:53:09.710" v="2271" actId="20577"/>
        <pc:sldMkLst>
          <pc:docMk/>
          <pc:sldMk cId="835579703" sldId="327"/>
        </pc:sldMkLst>
        <pc:spChg chg="add mod">
          <ac:chgData name="Hoàng Thị Kiều Trang" userId="673a4723-86d0-460b-9c89-bbc624c74691" providerId="ADAL" clId="{71870B3F-4153-448A-BF8E-520440F96A5F}" dt="2022-03-31T01:52:32.572" v="2259" actId="14100"/>
          <ac:spMkLst>
            <pc:docMk/>
            <pc:sldMk cId="835579703" sldId="327"/>
            <ac:spMk id="13" creationId="{16C84F60-874D-4AE2-957A-87C28FCD0760}"/>
          </ac:spMkLst>
        </pc:spChg>
        <pc:spChg chg="mod">
          <ac:chgData name="Hoàng Thị Kiều Trang" userId="673a4723-86d0-460b-9c89-bbc624c74691" providerId="ADAL" clId="{71870B3F-4153-448A-BF8E-520440F96A5F}" dt="2022-03-31T01:53:09.710" v="2271" actId="20577"/>
          <ac:spMkLst>
            <pc:docMk/>
            <pc:sldMk cId="835579703" sldId="327"/>
            <ac:spMk id="14" creationId="{95E04BED-9746-4EFE-BE6F-19440E01284E}"/>
          </ac:spMkLst>
        </pc:spChg>
        <pc:spChg chg="add del mod">
          <ac:chgData name="Hoàng Thị Kiều Trang" userId="673a4723-86d0-460b-9c89-bbc624c74691" providerId="ADAL" clId="{71870B3F-4153-448A-BF8E-520440F96A5F}" dt="2022-03-31T01:52:20.192" v="2257" actId="14100"/>
          <ac:spMkLst>
            <pc:docMk/>
            <pc:sldMk cId="835579703" sldId="327"/>
            <ac:spMk id="17" creationId="{74F9BD66-E1B7-405E-9C49-3B8EC28C3119}"/>
          </ac:spMkLst>
        </pc:spChg>
        <pc:graphicFrameChg chg="add del mod">
          <ac:chgData name="Hoàng Thị Kiều Trang" userId="673a4723-86d0-460b-9c89-bbc624c74691" providerId="ADAL" clId="{71870B3F-4153-448A-BF8E-520440F96A5F}" dt="2022-03-24T12:56:04.743" v="1102"/>
          <ac:graphicFrameMkLst>
            <pc:docMk/>
            <pc:sldMk cId="835579703" sldId="327"/>
            <ac:graphicFrameMk id="2" creationId="{F7BC9C14-D5E9-45DE-BCE5-61FAA374906C}"/>
          </ac:graphicFrameMkLst>
        </pc:graphicFrameChg>
        <pc:graphicFrameChg chg="add del mod">
          <ac:chgData name="Hoàng Thị Kiều Trang" userId="673a4723-86d0-460b-9c89-bbc624c74691" providerId="ADAL" clId="{71870B3F-4153-448A-BF8E-520440F96A5F}" dt="2022-03-24T12:58:37.944" v="1119"/>
          <ac:graphicFrameMkLst>
            <pc:docMk/>
            <pc:sldMk cId="835579703" sldId="327"/>
            <ac:graphicFrameMk id="5" creationId="{75B266A3-E2D9-4B52-897F-CBCD1706D21E}"/>
          </ac:graphicFrameMkLst>
        </pc:graphicFrameChg>
        <pc:picChg chg="add del mod">
          <ac:chgData name="Hoàng Thị Kiều Trang" userId="673a4723-86d0-460b-9c89-bbc624c74691" providerId="ADAL" clId="{71870B3F-4153-448A-BF8E-520440F96A5F}" dt="2022-03-24T13:04:56.714" v="1171" actId="478"/>
          <ac:picMkLst>
            <pc:docMk/>
            <pc:sldMk cId="835579703" sldId="327"/>
            <ac:picMk id="15" creationId="{E9BF622D-902A-47E4-BC83-7F27699DFD33}"/>
          </ac:picMkLst>
        </pc:picChg>
        <pc:picChg chg="add mod">
          <ac:chgData name="Hoàng Thị Kiều Trang" userId="673a4723-86d0-460b-9c89-bbc624c74691" providerId="ADAL" clId="{71870B3F-4153-448A-BF8E-520440F96A5F}" dt="2022-03-31T01:52:37.943" v="2260" actId="1076"/>
          <ac:picMkLst>
            <pc:docMk/>
            <pc:sldMk cId="835579703" sldId="327"/>
            <ac:picMk id="16" creationId="{BCCED99D-350B-42D3-9C6C-2D400CD8AE09}"/>
          </ac:picMkLst>
        </pc:picChg>
      </pc:sldChg>
      <pc:sldChg chg="addSp delSp modSp add mod modAnim">
        <pc:chgData name="Hoàng Thị Kiều Trang" userId="673a4723-86d0-460b-9c89-bbc624c74691" providerId="ADAL" clId="{71870B3F-4153-448A-BF8E-520440F96A5F}" dt="2022-03-31T01:55:45.071" v="2305" actId="14100"/>
        <pc:sldMkLst>
          <pc:docMk/>
          <pc:sldMk cId="948085996" sldId="328"/>
        </pc:sldMkLst>
        <pc:spChg chg="mod">
          <ac:chgData name="Hoàng Thị Kiều Trang" userId="673a4723-86d0-460b-9c89-bbc624c74691" providerId="ADAL" clId="{71870B3F-4153-448A-BF8E-520440F96A5F}" dt="2022-03-31T01:55:45.071" v="2305" actId="14100"/>
          <ac:spMkLst>
            <pc:docMk/>
            <pc:sldMk cId="948085996" sldId="328"/>
            <ac:spMk id="13" creationId="{16C84F60-874D-4AE2-957A-87C28FCD0760}"/>
          </ac:spMkLst>
        </pc:spChg>
        <pc:spChg chg="mod">
          <ac:chgData name="Hoàng Thị Kiều Trang" userId="673a4723-86d0-460b-9c89-bbc624c74691" providerId="ADAL" clId="{71870B3F-4153-448A-BF8E-520440F96A5F}" dt="2022-03-31T01:55:40.952" v="2304" actId="14100"/>
          <ac:spMkLst>
            <pc:docMk/>
            <pc:sldMk cId="948085996" sldId="328"/>
            <ac:spMk id="14" creationId="{95E04BED-9746-4EFE-BE6F-19440E01284E}"/>
          </ac:spMkLst>
        </pc:spChg>
        <pc:spChg chg="add mod ord">
          <ac:chgData name="Hoàng Thị Kiều Trang" userId="673a4723-86d0-460b-9c89-bbc624c74691" providerId="ADAL" clId="{71870B3F-4153-448A-BF8E-520440F96A5F}" dt="2022-03-31T01:53:58.830" v="2276" actId="14100"/>
          <ac:spMkLst>
            <pc:docMk/>
            <pc:sldMk cId="948085996" sldId="328"/>
            <ac:spMk id="16" creationId="{756B31B8-9EFA-4C29-888D-022923E7104C}"/>
          </ac:spMkLst>
        </pc:spChg>
        <pc:spChg chg="del mod">
          <ac:chgData name="Hoàng Thị Kiều Trang" userId="673a4723-86d0-460b-9c89-bbc624c74691" providerId="ADAL" clId="{71870B3F-4153-448A-BF8E-520440F96A5F}" dt="2022-03-24T13:14:52.669" v="1215" actId="478"/>
          <ac:spMkLst>
            <pc:docMk/>
            <pc:sldMk cId="948085996" sldId="328"/>
            <ac:spMk id="17" creationId="{74F9BD66-E1B7-405E-9C49-3B8EC28C3119}"/>
          </ac:spMkLst>
        </pc:spChg>
        <pc:graphicFrameChg chg="add del mod">
          <ac:chgData name="Hoàng Thị Kiều Trang" userId="673a4723-86d0-460b-9c89-bbc624c74691" providerId="ADAL" clId="{71870B3F-4153-448A-BF8E-520440F96A5F}" dt="2022-03-24T13:01:13.673" v="1142"/>
          <ac:graphicFrameMkLst>
            <pc:docMk/>
            <pc:sldMk cId="948085996" sldId="328"/>
            <ac:graphicFrameMk id="2" creationId="{ED2DAA58-ADC0-49C1-91FE-7D3748484F3B}"/>
          </ac:graphicFrameMkLst>
        </pc:graphicFrameChg>
        <pc:picChg chg="mod">
          <ac:chgData name="Hoàng Thị Kiều Trang" userId="673a4723-86d0-460b-9c89-bbc624c74691" providerId="ADAL" clId="{71870B3F-4153-448A-BF8E-520440F96A5F}" dt="2022-03-31T01:54:13.959" v="2281" actId="1035"/>
          <ac:picMkLst>
            <pc:docMk/>
            <pc:sldMk cId="948085996" sldId="328"/>
            <ac:picMk id="15" creationId="{E9BF622D-902A-47E4-BC83-7F27699DFD33}"/>
          </ac:picMkLst>
        </pc:picChg>
      </pc:sldChg>
      <pc:sldChg chg="addSp delSp modSp add mod delAnim modAnim">
        <pc:chgData name="Hoàng Thị Kiều Trang" userId="673a4723-86d0-460b-9c89-bbc624c74691" providerId="ADAL" clId="{71870B3F-4153-448A-BF8E-520440F96A5F}" dt="2022-03-31T01:57:34.523" v="2325" actId="403"/>
        <pc:sldMkLst>
          <pc:docMk/>
          <pc:sldMk cId="880088355" sldId="329"/>
        </pc:sldMkLst>
        <pc:spChg chg="mod">
          <ac:chgData name="Hoàng Thị Kiều Trang" userId="673a4723-86d0-460b-9c89-bbc624c74691" providerId="ADAL" clId="{71870B3F-4153-448A-BF8E-520440F96A5F}" dt="2022-03-24T13:28:36.620" v="1321" actId="14100"/>
          <ac:spMkLst>
            <pc:docMk/>
            <pc:sldMk cId="880088355" sldId="329"/>
            <ac:spMk id="13" creationId="{16C84F60-874D-4AE2-957A-87C28FCD0760}"/>
          </ac:spMkLst>
        </pc:spChg>
        <pc:spChg chg="mod">
          <ac:chgData name="Hoàng Thị Kiều Trang" userId="673a4723-86d0-460b-9c89-bbc624c74691" providerId="ADAL" clId="{71870B3F-4153-448A-BF8E-520440F96A5F}" dt="2022-03-31T01:57:34.523" v="2325" actId="403"/>
          <ac:spMkLst>
            <pc:docMk/>
            <pc:sldMk cId="880088355" sldId="329"/>
            <ac:spMk id="14" creationId="{95E04BED-9746-4EFE-BE6F-19440E01284E}"/>
          </ac:spMkLst>
        </pc:spChg>
        <pc:spChg chg="mod">
          <ac:chgData name="Hoàng Thị Kiều Trang" userId="673a4723-86d0-460b-9c89-bbc624c74691" providerId="ADAL" clId="{71870B3F-4153-448A-BF8E-520440F96A5F}" dt="2022-03-31T01:56:04.022" v="2306" actId="2711"/>
          <ac:spMkLst>
            <pc:docMk/>
            <pc:sldMk cId="880088355" sldId="329"/>
            <ac:spMk id="17" creationId="{74F9BD66-E1B7-405E-9C49-3B8EC28C3119}"/>
          </ac:spMkLst>
        </pc:spChg>
        <pc:grpChg chg="mod">
          <ac:chgData name="Hoàng Thị Kiều Trang" userId="673a4723-86d0-460b-9c89-bbc624c74691" providerId="ADAL" clId="{71870B3F-4153-448A-BF8E-520440F96A5F}" dt="2022-03-24T13:27:52.803" v="1316" actId="1035"/>
          <ac:grpSpMkLst>
            <pc:docMk/>
            <pc:sldMk cId="880088355" sldId="329"/>
            <ac:grpSpMk id="18" creationId="{DE84E17C-27B3-431C-850F-F57B7D655D26}"/>
          </ac:grpSpMkLst>
        </pc:grpChg>
        <pc:graphicFrameChg chg="add del mod">
          <ac:chgData name="Hoàng Thị Kiều Trang" userId="673a4723-86d0-460b-9c89-bbc624c74691" providerId="ADAL" clId="{71870B3F-4153-448A-BF8E-520440F96A5F}" dt="2022-03-24T13:20:24.154" v="1228"/>
          <ac:graphicFrameMkLst>
            <pc:docMk/>
            <pc:sldMk cId="880088355" sldId="329"/>
            <ac:graphicFrameMk id="2" creationId="{EBBD6715-F5C8-417B-A213-FE417182854A}"/>
          </ac:graphicFrameMkLst>
        </pc:graphicFrameChg>
        <pc:graphicFrameChg chg="add del mod">
          <ac:chgData name="Hoàng Thị Kiều Trang" userId="673a4723-86d0-460b-9c89-bbc624c74691" providerId="ADAL" clId="{71870B3F-4153-448A-BF8E-520440F96A5F}" dt="2022-03-24T13:23:26.155" v="1279"/>
          <ac:graphicFrameMkLst>
            <pc:docMk/>
            <pc:sldMk cId="880088355" sldId="329"/>
            <ac:graphicFrameMk id="5" creationId="{FCA95789-08BD-4123-B087-49BB998E212F}"/>
          </ac:graphicFrameMkLst>
        </pc:graphicFrameChg>
        <pc:picChg chg="add mod">
          <ac:chgData name="Hoàng Thị Kiều Trang" userId="673a4723-86d0-460b-9c89-bbc624c74691" providerId="ADAL" clId="{71870B3F-4153-448A-BF8E-520440F96A5F}" dt="2022-03-24T13:30:48.718" v="1335" actId="1076"/>
          <ac:picMkLst>
            <pc:docMk/>
            <pc:sldMk cId="880088355" sldId="329"/>
            <ac:picMk id="15" creationId="{20477296-CA95-4AC4-AC81-855C80C2E403}"/>
          </ac:picMkLst>
        </pc:picChg>
        <pc:picChg chg="del">
          <ac:chgData name="Hoàng Thị Kiều Trang" userId="673a4723-86d0-460b-9c89-bbc624c74691" providerId="ADAL" clId="{71870B3F-4153-448A-BF8E-520440F96A5F}" dt="2022-03-24T13:20:47.591" v="1230" actId="478"/>
          <ac:picMkLst>
            <pc:docMk/>
            <pc:sldMk cId="880088355" sldId="329"/>
            <ac:picMk id="16" creationId="{BCCED99D-350B-42D3-9C6C-2D400CD8AE09}"/>
          </ac:picMkLst>
        </pc:picChg>
      </pc:sldChg>
      <pc:sldChg chg="addSp delSp modSp add mod addAnim delAnim modAnim">
        <pc:chgData name="Hoàng Thị Kiều Trang" userId="673a4723-86d0-460b-9c89-bbc624c74691" providerId="ADAL" clId="{71870B3F-4153-448A-BF8E-520440F96A5F}" dt="2022-03-31T01:57:53.963" v="2327" actId="404"/>
        <pc:sldMkLst>
          <pc:docMk/>
          <pc:sldMk cId="1427363380" sldId="330"/>
        </pc:sldMkLst>
        <pc:spChg chg="add del">
          <ac:chgData name="Hoàng Thị Kiều Trang" userId="673a4723-86d0-460b-9c89-bbc624c74691" providerId="ADAL" clId="{71870B3F-4153-448A-BF8E-520440F96A5F}" dt="2022-03-24T13:34:21.191" v="1348"/>
          <ac:spMkLst>
            <pc:docMk/>
            <pc:sldMk cId="1427363380" sldId="330"/>
            <ac:spMk id="18" creationId="{A620C921-75B7-4879-A0B9-3BCD4891B39D}"/>
          </ac:spMkLst>
        </pc:spChg>
        <pc:spChg chg="add del">
          <ac:chgData name="Hoàng Thị Kiều Trang" userId="673a4723-86d0-460b-9c89-bbc624c74691" providerId="ADAL" clId="{71870B3F-4153-448A-BF8E-520440F96A5F}" dt="2022-03-24T13:34:21.191" v="1348"/>
          <ac:spMkLst>
            <pc:docMk/>
            <pc:sldMk cId="1427363380" sldId="330"/>
            <ac:spMk id="19" creationId="{45FC35AA-3BEB-42C3-9015-1B412E95D6AA}"/>
          </ac:spMkLst>
        </pc:spChg>
        <pc:spChg chg="add del">
          <ac:chgData name="Hoàng Thị Kiều Trang" userId="673a4723-86d0-460b-9c89-bbc624c74691" providerId="ADAL" clId="{71870B3F-4153-448A-BF8E-520440F96A5F}" dt="2022-03-24T13:34:21.191" v="1348"/>
          <ac:spMkLst>
            <pc:docMk/>
            <pc:sldMk cId="1427363380" sldId="330"/>
            <ac:spMk id="20" creationId="{199CDD6B-CA16-42F8-8436-69E6A8EDDF9A}"/>
          </ac:spMkLst>
        </pc:spChg>
        <pc:spChg chg="add del">
          <ac:chgData name="Hoàng Thị Kiều Trang" userId="673a4723-86d0-460b-9c89-bbc624c74691" providerId="ADAL" clId="{71870B3F-4153-448A-BF8E-520440F96A5F}" dt="2022-03-24T13:34:21.191" v="1348"/>
          <ac:spMkLst>
            <pc:docMk/>
            <pc:sldMk cId="1427363380" sldId="330"/>
            <ac:spMk id="21" creationId="{421E21CA-6141-4281-B9C1-00BF38808D99}"/>
          </ac:spMkLst>
        </pc:spChg>
        <pc:spChg chg="add del">
          <ac:chgData name="Hoàng Thị Kiều Trang" userId="673a4723-86d0-460b-9c89-bbc624c74691" providerId="ADAL" clId="{71870B3F-4153-448A-BF8E-520440F96A5F}" dt="2022-03-24T13:34:21.191" v="1348"/>
          <ac:spMkLst>
            <pc:docMk/>
            <pc:sldMk cId="1427363380" sldId="330"/>
            <ac:spMk id="22" creationId="{84CEB320-D964-4AA5-A1FB-25ACEA642433}"/>
          </ac:spMkLst>
        </pc:spChg>
        <pc:spChg chg="add del">
          <ac:chgData name="Hoàng Thị Kiều Trang" userId="673a4723-86d0-460b-9c89-bbc624c74691" providerId="ADAL" clId="{71870B3F-4153-448A-BF8E-520440F96A5F}" dt="2022-03-24T13:34:21.191" v="1348"/>
          <ac:spMkLst>
            <pc:docMk/>
            <pc:sldMk cId="1427363380" sldId="330"/>
            <ac:spMk id="23" creationId="{DB628664-A27B-46E3-8731-B21BC2677ACB}"/>
          </ac:spMkLst>
        </pc:spChg>
        <pc:spChg chg="add del">
          <ac:chgData name="Hoàng Thị Kiều Trang" userId="673a4723-86d0-460b-9c89-bbc624c74691" providerId="ADAL" clId="{71870B3F-4153-448A-BF8E-520440F96A5F}" dt="2022-03-24T13:34:21.191" v="1348"/>
          <ac:spMkLst>
            <pc:docMk/>
            <pc:sldMk cId="1427363380" sldId="330"/>
            <ac:spMk id="24" creationId="{6DDB3EBA-D475-41F7-9C16-B9355E1A0C84}"/>
          </ac:spMkLst>
        </pc:spChg>
        <pc:spChg chg="add del">
          <ac:chgData name="Hoàng Thị Kiều Trang" userId="673a4723-86d0-460b-9c89-bbc624c74691" providerId="ADAL" clId="{71870B3F-4153-448A-BF8E-520440F96A5F}" dt="2022-03-24T13:34:21.191" v="1348"/>
          <ac:spMkLst>
            <pc:docMk/>
            <pc:sldMk cId="1427363380" sldId="330"/>
            <ac:spMk id="25" creationId="{6B5DE975-8822-4FE9-B61C-71B4DEE279FE}"/>
          </ac:spMkLst>
        </pc:spChg>
        <pc:spChg chg="add del">
          <ac:chgData name="Hoàng Thị Kiều Trang" userId="673a4723-86d0-460b-9c89-bbc624c74691" providerId="ADAL" clId="{71870B3F-4153-448A-BF8E-520440F96A5F}" dt="2022-03-24T13:34:40.080" v="1355"/>
          <ac:spMkLst>
            <pc:docMk/>
            <pc:sldMk cId="1427363380" sldId="330"/>
            <ac:spMk id="34" creationId="{D45FF1EC-6DFA-4C4A-90EC-CE16F1CA42F0}"/>
          </ac:spMkLst>
        </pc:spChg>
        <pc:spChg chg="add del">
          <ac:chgData name="Hoàng Thị Kiều Trang" userId="673a4723-86d0-460b-9c89-bbc624c74691" providerId="ADAL" clId="{71870B3F-4153-448A-BF8E-520440F96A5F}" dt="2022-03-24T13:34:40.080" v="1355"/>
          <ac:spMkLst>
            <pc:docMk/>
            <pc:sldMk cId="1427363380" sldId="330"/>
            <ac:spMk id="35" creationId="{AE1F565C-AEAA-4E54-82EE-03B9B390702B}"/>
          </ac:spMkLst>
        </pc:spChg>
        <pc:spChg chg="add del">
          <ac:chgData name="Hoàng Thị Kiều Trang" userId="673a4723-86d0-460b-9c89-bbc624c74691" providerId="ADAL" clId="{71870B3F-4153-448A-BF8E-520440F96A5F}" dt="2022-03-24T13:34:40.080" v="1355"/>
          <ac:spMkLst>
            <pc:docMk/>
            <pc:sldMk cId="1427363380" sldId="330"/>
            <ac:spMk id="36" creationId="{88C3E253-5C96-47A8-A090-22E48BB5AC86}"/>
          </ac:spMkLst>
        </pc:spChg>
        <pc:spChg chg="add del">
          <ac:chgData name="Hoàng Thị Kiều Trang" userId="673a4723-86d0-460b-9c89-bbc624c74691" providerId="ADAL" clId="{71870B3F-4153-448A-BF8E-520440F96A5F}" dt="2022-03-24T13:34:40.080" v="1355"/>
          <ac:spMkLst>
            <pc:docMk/>
            <pc:sldMk cId="1427363380" sldId="330"/>
            <ac:spMk id="37" creationId="{CC91A516-B691-485C-AC08-BD6212DB5118}"/>
          </ac:spMkLst>
        </pc:spChg>
        <pc:spChg chg="add del">
          <ac:chgData name="Hoàng Thị Kiều Trang" userId="673a4723-86d0-460b-9c89-bbc624c74691" providerId="ADAL" clId="{71870B3F-4153-448A-BF8E-520440F96A5F}" dt="2022-03-24T13:34:40.080" v="1355"/>
          <ac:spMkLst>
            <pc:docMk/>
            <pc:sldMk cId="1427363380" sldId="330"/>
            <ac:spMk id="38" creationId="{5158A9AF-9AEC-4350-B918-D7025A4E3694}"/>
          </ac:spMkLst>
        </pc:spChg>
        <pc:spChg chg="add del">
          <ac:chgData name="Hoàng Thị Kiều Trang" userId="673a4723-86d0-460b-9c89-bbc624c74691" providerId="ADAL" clId="{71870B3F-4153-448A-BF8E-520440F96A5F}" dt="2022-03-24T13:34:40.080" v="1355"/>
          <ac:spMkLst>
            <pc:docMk/>
            <pc:sldMk cId="1427363380" sldId="330"/>
            <ac:spMk id="39" creationId="{2BAF90EB-AD1A-4A67-8141-F63D578CD84B}"/>
          </ac:spMkLst>
        </pc:spChg>
        <pc:spChg chg="add del">
          <ac:chgData name="Hoàng Thị Kiều Trang" userId="673a4723-86d0-460b-9c89-bbc624c74691" providerId="ADAL" clId="{71870B3F-4153-448A-BF8E-520440F96A5F}" dt="2022-03-24T13:34:40.080" v="1355"/>
          <ac:spMkLst>
            <pc:docMk/>
            <pc:sldMk cId="1427363380" sldId="330"/>
            <ac:spMk id="40" creationId="{E18E3723-84A9-4956-B4F4-70454FFAD08B}"/>
          </ac:spMkLst>
        </pc:spChg>
        <pc:spChg chg="add del">
          <ac:chgData name="Hoàng Thị Kiều Trang" userId="673a4723-86d0-460b-9c89-bbc624c74691" providerId="ADAL" clId="{71870B3F-4153-448A-BF8E-520440F96A5F}" dt="2022-03-24T13:34:40.080" v="1355"/>
          <ac:spMkLst>
            <pc:docMk/>
            <pc:sldMk cId="1427363380" sldId="330"/>
            <ac:spMk id="41" creationId="{EDBB382E-A577-4C1F-86EE-0C2385BCA298}"/>
          </ac:spMkLst>
        </pc:spChg>
        <pc:spChg chg="add del mod">
          <ac:chgData name="Hoàng Thị Kiều Trang" userId="673a4723-86d0-460b-9c89-bbc624c74691" providerId="ADAL" clId="{71870B3F-4153-448A-BF8E-520440F96A5F}" dt="2022-03-24T13:35:15.902" v="1382"/>
          <ac:spMkLst>
            <pc:docMk/>
            <pc:sldMk cId="1427363380" sldId="330"/>
            <ac:spMk id="50" creationId="{CDAE0463-1953-44BB-92FC-F242D10B06A5}"/>
          </ac:spMkLst>
        </pc:spChg>
        <pc:spChg chg="add del mod">
          <ac:chgData name="Hoàng Thị Kiều Trang" userId="673a4723-86d0-460b-9c89-bbc624c74691" providerId="ADAL" clId="{71870B3F-4153-448A-BF8E-520440F96A5F}" dt="2022-03-24T13:35:15.902" v="1382"/>
          <ac:spMkLst>
            <pc:docMk/>
            <pc:sldMk cId="1427363380" sldId="330"/>
            <ac:spMk id="51" creationId="{1C75E3A5-A64A-4764-846E-3280BE172EA7}"/>
          </ac:spMkLst>
        </pc:spChg>
        <pc:spChg chg="add del mod">
          <ac:chgData name="Hoàng Thị Kiều Trang" userId="673a4723-86d0-460b-9c89-bbc624c74691" providerId="ADAL" clId="{71870B3F-4153-448A-BF8E-520440F96A5F}" dt="2022-03-24T13:35:15.902" v="1382"/>
          <ac:spMkLst>
            <pc:docMk/>
            <pc:sldMk cId="1427363380" sldId="330"/>
            <ac:spMk id="52" creationId="{9723C50E-CB64-4F56-85AB-6E8F2A6116D6}"/>
          </ac:spMkLst>
        </pc:spChg>
        <pc:spChg chg="add del mod">
          <ac:chgData name="Hoàng Thị Kiều Trang" userId="673a4723-86d0-460b-9c89-bbc624c74691" providerId="ADAL" clId="{71870B3F-4153-448A-BF8E-520440F96A5F}" dt="2022-03-24T13:35:15.902" v="1382"/>
          <ac:spMkLst>
            <pc:docMk/>
            <pc:sldMk cId="1427363380" sldId="330"/>
            <ac:spMk id="53" creationId="{1B30BDEC-85E2-4136-9981-EEA34635D7F1}"/>
          </ac:spMkLst>
        </pc:spChg>
        <pc:spChg chg="add del mod">
          <ac:chgData name="Hoàng Thị Kiều Trang" userId="673a4723-86d0-460b-9c89-bbc624c74691" providerId="ADAL" clId="{71870B3F-4153-448A-BF8E-520440F96A5F}" dt="2022-03-24T13:35:15.902" v="1382"/>
          <ac:spMkLst>
            <pc:docMk/>
            <pc:sldMk cId="1427363380" sldId="330"/>
            <ac:spMk id="54" creationId="{6B08D179-CAB3-49DB-9B5E-C58187430295}"/>
          </ac:spMkLst>
        </pc:spChg>
        <pc:spChg chg="add del mod">
          <ac:chgData name="Hoàng Thị Kiều Trang" userId="673a4723-86d0-460b-9c89-bbc624c74691" providerId="ADAL" clId="{71870B3F-4153-448A-BF8E-520440F96A5F}" dt="2022-03-24T13:35:15.902" v="1382"/>
          <ac:spMkLst>
            <pc:docMk/>
            <pc:sldMk cId="1427363380" sldId="330"/>
            <ac:spMk id="55" creationId="{D5275CFC-3A60-4060-B9B3-85A5AF489614}"/>
          </ac:spMkLst>
        </pc:spChg>
        <pc:spChg chg="add del mod">
          <ac:chgData name="Hoàng Thị Kiều Trang" userId="673a4723-86d0-460b-9c89-bbc624c74691" providerId="ADAL" clId="{71870B3F-4153-448A-BF8E-520440F96A5F}" dt="2022-03-24T13:35:15.902" v="1382"/>
          <ac:spMkLst>
            <pc:docMk/>
            <pc:sldMk cId="1427363380" sldId="330"/>
            <ac:spMk id="56" creationId="{6B1479BC-5C0B-464A-908C-F8F7B1751E50}"/>
          </ac:spMkLst>
        </pc:spChg>
        <pc:spChg chg="add del mod">
          <ac:chgData name="Hoàng Thị Kiều Trang" userId="673a4723-86d0-460b-9c89-bbc624c74691" providerId="ADAL" clId="{71870B3F-4153-448A-BF8E-520440F96A5F}" dt="2022-03-24T13:35:15.902" v="1382"/>
          <ac:spMkLst>
            <pc:docMk/>
            <pc:sldMk cId="1427363380" sldId="330"/>
            <ac:spMk id="57" creationId="{557C747A-33F3-40AA-9642-255972EB2EA5}"/>
          </ac:spMkLst>
        </pc:spChg>
        <pc:spChg chg="add del">
          <ac:chgData name="Hoàng Thị Kiều Trang" userId="673a4723-86d0-460b-9c89-bbc624c74691" providerId="ADAL" clId="{71870B3F-4153-448A-BF8E-520440F96A5F}" dt="2022-03-24T13:35:37.413" v="1388"/>
          <ac:spMkLst>
            <pc:docMk/>
            <pc:sldMk cId="1427363380" sldId="330"/>
            <ac:spMk id="66" creationId="{5249A2B8-4BFA-4D43-930E-ADB799D533AB}"/>
          </ac:spMkLst>
        </pc:spChg>
        <pc:spChg chg="add del">
          <ac:chgData name="Hoàng Thị Kiều Trang" userId="673a4723-86d0-460b-9c89-bbc624c74691" providerId="ADAL" clId="{71870B3F-4153-448A-BF8E-520440F96A5F}" dt="2022-03-24T13:35:37.413" v="1388"/>
          <ac:spMkLst>
            <pc:docMk/>
            <pc:sldMk cId="1427363380" sldId="330"/>
            <ac:spMk id="67" creationId="{7B0FE921-D43A-4498-B052-9C04BFBDE27D}"/>
          </ac:spMkLst>
        </pc:spChg>
        <pc:spChg chg="add del">
          <ac:chgData name="Hoàng Thị Kiều Trang" userId="673a4723-86d0-460b-9c89-bbc624c74691" providerId="ADAL" clId="{71870B3F-4153-448A-BF8E-520440F96A5F}" dt="2022-03-24T13:35:37.413" v="1388"/>
          <ac:spMkLst>
            <pc:docMk/>
            <pc:sldMk cId="1427363380" sldId="330"/>
            <ac:spMk id="68" creationId="{494FCBF7-F29D-4778-88CC-39033439F996}"/>
          </ac:spMkLst>
        </pc:spChg>
        <pc:spChg chg="add del">
          <ac:chgData name="Hoàng Thị Kiều Trang" userId="673a4723-86d0-460b-9c89-bbc624c74691" providerId="ADAL" clId="{71870B3F-4153-448A-BF8E-520440F96A5F}" dt="2022-03-24T13:35:37.413" v="1388"/>
          <ac:spMkLst>
            <pc:docMk/>
            <pc:sldMk cId="1427363380" sldId="330"/>
            <ac:spMk id="69" creationId="{CF6F7D0B-718A-4008-8D68-2A2F3D67E48D}"/>
          </ac:spMkLst>
        </pc:spChg>
        <pc:spChg chg="add del">
          <ac:chgData name="Hoàng Thị Kiều Trang" userId="673a4723-86d0-460b-9c89-bbc624c74691" providerId="ADAL" clId="{71870B3F-4153-448A-BF8E-520440F96A5F}" dt="2022-03-24T13:35:37.413" v="1388"/>
          <ac:spMkLst>
            <pc:docMk/>
            <pc:sldMk cId="1427363380" sldId="330"/>
            <ac:spMk id="70" creationId="{1962D480-7050-423E-973D-96D51027604B}"/>
          </ac:spMkLst>
        </pc:spChg>
        <pc:spChg chg="add del">
          <ac:chgData name="Hoàng Thị Kiều Trang" userId="673a4723-86d0-460b-9c89-bbc624c74691" providerId="ADAL" clId="{71870B3F-4153-448A-BF8E-520440F96A5F}" dt="2022-03-24T13:35:37.413" v="1388"/>
          <ac:spMkLst>
            <pc:docMk/>
            <pc:sldMk cId="1427363380" sldId="330"/>
            <ac:spMk id="71" creationId="{8EB7AB8B-0A51-4B41-9C1E-B2E8D3C64F3A}"/>
          </ac:spMkLst>
        </pc:spChg>
        <pc:spChg chg="add del">
          <ac:chgData name="Hoàng Thị Kiều Trang" userId="673a4723-86d0-460b-9c89-bbc624c74691" providerId="ADAL" clId="{71870B3F-4153-448A-BF8E-520440F96A5F}" dt="2022-03-24T13:35:37.413" v="1388"/>
          <ac:spMkLst>
            <pc:docMk/>
            <pc:sldMk cId="1427363380" sldId="330"/>
            <ac:spMk id="72" creationId="{C6D7FCA8-5821-46E3-80B4-62858D4C326E}"/>
          </ac:spMkLst>
        </pc:spChg>
        <pc:spChg chg="add del">
          <ac:chgData name="Hoàng Thị Kiều Trang" userId="673a4723-86d0-460b-9c89-bbc624c74691" providerId="ADAL" clId="{71870B3F-4153-448A-BF8E-520440F96A5F}" dt="2022-03-24T13:35:37.413" v="1388"/>
          <ac:spMkLst>
            <pc:docMk/>
            <pc:sldMk cId="1427363380" sldId="330"/>
            <ac:spMk id="73" creationId="{FC834300-7A4C-4415-BC31-65B4B6E359F9}"/>
          </ac:spMkLst>
        </pc:spChg>
        <pc:spChg chg="add del mod">
          <ac:chgData name="Hoàng Thị Kiều Trang" userId="673a4723-86d0-460b-9c89-bbc624c74691" providerId="ADAL" clId="{71870B3F-4153-448A-BF8E-520440F96A5F}" dt="2022-03-24T13:36:39.031" v="1403"/>
          <ac:spMkLst>
            <pc:docMk/>
            <pc:sldMk cId="1427363380" sldId="330"/>
            <ac:spMk id="82" creationId="{FD621B5D-EF9B-4B61-A190-B569A77A9181}"/>
          </ac:spMkLst>
        </pc:spChg>
        <pc:spChg chg="add del mod">
          <ac:chgData name="Hoàng Thị Kiều Trang" userId="673a4723-86d0-460b-9c89-bbc624c74691" providerId="ADAL" clId="{71870B3F-4153-448A-BF8E-520440F96A5F}" dt="2022-03-24T13:36:39.031" v="1403"/>
          <ac:spMkLst>
            <pc:docMk/>
            <pc:sldMk cId="1427363380" sldId="330"/>
            <ac:spMk id="83" creationId="{F7FC133D-6237-4A23-804E-BDECC0FBB45F}"/>
          </ac:spMkLst>
        </pc:spChg>
        <pc:spChg chg="add del mod">
          <ac:chgData name="Hoàng Thị Kiều Trang" userId="673a4723-86d0-460b-9c89-bbc624c74691" providerId="ADAL" clId="{71870B3F-4153-448A-BF8E-520440F96A5F}" dt="2022-03-24T13:36:39.031" v="1403"/>
          <ac:spMkLst>
            <pc:docMk/>
            <pc:sldMk cId="1427363380" sldId="330"/>
            <ac:spMk id="84" creationId="{DC936DAA-2A6B-4234-894E-978B9FAABE8C}"/>
          </ac:spMkLst>
        </pc:spChg>
        <pc:spChg chg="add del mod">
          <ac:chgData name="Hoàng Thị Kiều Trang" userId="673a4723-86d0-460b-9c89-bbc624c74691" providerId="ADAL" clId="{71870B3F-4153-448A-BF8E-520440F96A5F}" dt="2022-03-24T13:36:39.031" v="1403"/>
          <ac:spMkLst>
            <pc:docMk/>
            <pc:sldMk cId="1427363380" sldId="330"/>
            <ac:spMk id="85" creationId="{0E3ABE1E-6038-4D62-8048-772236F6BD33}"/>
          </ac:spMkLst>
        </pc:spChg>
        <pc:spChg chg="add del mod">
          <ac:chgData name="Hoàng Thị Kiều Trang" userId="673a4723-86d0-460b-9c89-bbc624c74691" providerId="ADAL" clId="{71870B3F-4153-448A-BF8E-520440F96A5F}" dt="2022-03-24T13:36:39.031" v="1403"/>
          <ac:spMkLst>
            <pc:docMk/>
            <pc:sldMk cId="1427363380" sldId="330"/>
            <ac:spMk id="86" creationId="{4FFE0E38-083B-419E-9629-B3B27B294FAC}"/>
          </ac:spMkLst>
        </pc:spChg>
        <pc:spChg chg="add del mod">
          <ac:chgData name="Hoàng Thị Kiều Trang" userId="673a4723-86d0-460b-9c89-bbc624c74691" providerId="ADAL" clId="{71870B3F-4153-448A-BF8E-520440F96A5F}" dt="2022-03-24T13:36:39.031" v="1403"/>
          <ac:spMkLst>
            <pc:docMk/>
            <pc:sldMk cId="1427363380" sldId="330"/>
            <ac:spMk id="87" creationId="{B1981D72-E34E-40CE-B9D8-7F93D8E5DD98}"/>
          </ac:spMkLst>
        </pc:spChg>
        <pc:spChg chg="add del mod">
          <ac:chgData name="Hoàng Thị Kiều Trang" userId="673a4723-86d0-460b-9c89-bbc624c74691" providerId="ADAL" clId="{71870B3F-4153-448A-BF8E-520440F96A5F}" dt="2022-03-24T13:36:39.031" v="1403"/>
          <ac:spMkLst>
            <pc:docMk/>
            <pc:sldMk cId="1427363380" sldId="330"/>
            <ac:spMk id="88" creationId="{7E17F08A-CA07-4F82-8CEC-46A5477EAF14}"/>
          </ac:spMkLst>
        </pc:spChg>
        <pc:spChg chg="add del mod">
          <ac:chgData name="Hoàng Thị Kiều Trang" userId="673a4723-86d0-460b-9c89-bbc624c74691" providerId="ADAL" clId="{71870B3F-4153-448A-BF8E-520440F96A5F}" dt="2022-03-24T13:36:39.031" v="1403"/>
          <ac:spMkLst>
            <pc:docMk/>
            <pc:sldMk cId="1427363380" sldId="330"/>
            <ac:spMk id="89" creationId="{E266C13B-E923-4C25-867F-E10C003EC5A5}"/>
          </ac:spMkLst>
        </pc:spChg>
        <pc:spChg chg="add del mod">
          <ac:chgData name="Hoàng Thị Kiều Trang" userId="673a4723-86d0-460b-9c89-bbc624c74691" providerId="ADAL" clId="{71870B3F-4153-448A-BF8E-520440F96A5F}" dt="2022-03-24T13:37:26.651" v="1413"/>
          <ac:spMkLst>
            <pc:docMk/>
            <pc:sldMk cId="1427363380" sldId="330"/>
            <ac:spMk id="93" creationId="{C2D79D06-E116-499A-A293-EACDCEE1A243}"/>
          </ac:spMkLst>
        </pc:spChg>
        <pc:spChg chg="add del mod">
          <ac:chgData name="Hoàng Thị Kiều Trang" userId="673a4723-86d0-460b-9c89-bbc624c74691" providerId="ADAL" clId="{71870B3F-4153-448A-BF8E-520440F96A5F}" dt="2022-03-24T13:37:26.651" v="1413"/>
          <ac:spMkLst>
            <pc:docMk/>
            <pc:sldMk cId="1427363380" sldId="330"/>
            <ac:spMk id="94" creationId="{F22DFCCC-5E02-4905-B2F7-E5B15DE99FA0}"/>
          </ac:spMkLst>
        </pc:spChg>
        <pc:spChg chg="add del mod">
          <ac:chgData name="Hoàng Thị Kiều Trang" userId="673a4723-86d0-460b-9c89-bbc624c74691" providerId="ADAL" clId="{71870B3F-4153-448A-BF8E-520440F96A5F}" dt="2022-03-24T13:37:26.651" v="1413"/>
          <ac:spMkLst>
            <pc:docMk/>
            <pc:sldMk cId="1427363380" sldId="330"/>
            <ac:spMk id="95" creationId="{A1C19E27-8FC9-4E35-A8A0-A3619090E5D1}"/>
          </ac:spMkLst>
        </pc:spChg>
        <pc:spChg chg="add del mod">
          <ac:chgData name="Hoàng Thị Kiều Trang" userId="673a4723-86d0-460b-9c89-bbc624c74691" providerId="ADAL" clId="{71870B3F-4153-448A-BF8E-520440F96A5F}" dt="2022-03-31T01:57:53.963" v="2327" actId="404"/>
          <ac:spMkLst>
            <pc:docMk/>
            <pc:sldMk cId="1427363380" sldId="330"/>
            <ac:spMk id="97" creationId="{D87ADF89-46F9-4713-9744-A644701231B8}"/>
          </ac:spMkLst>
        </pc:spChg>
        <pc:spChg chg="add del">
          <ac:chgData name="Hoàng Thị Kiều Trang" userId="673a4723-86d0-460b-9c89-bbc624c74691" providerId="ADAL" clId="{71870B3F-4153-448A-BF8E-520440F96A5F}" dt="2022-03-24T13:41:34.835" v="1489"/>
          <ac:spMkLst>
            <pc:docMk/>
            <pc:sldMk cId="1427363380" sldId="330"/>
            <ac:spMk id="102" creationId="{9070A1F0-803D-4509-864C-C67DE013DFFC}"/>
          </ac:spMkLst>
        </pc:spChg>
        <pc:spChg chg="add del">
          <ac:chgData name="Hoàng Thị Kiều Trang" userId="673a4723-86d0-460b-9c89-bbc624c74691" providerId="ADAL" clId="{71870B3F-4153-448A-BF8E-520440F96A5F}" dt="2022-03-24T13:41:34.835" v="1489"/>
          <ac:spMkLst>
            <pc:docMk/>
            <pc:sldMk cId="1427363380" sldId="330"/>
            <ac:spMk id="104" creationId="{CD81EF87-BAEA-4B30-BAAA-A7C30348C9EC}"/>
          </ac:spMkLst>
        </pc:spChg>
        <pc:grpChg chg="mod">
          <ac:chgData name="Hoàng Thị Kiều Trang" userId="673a4723-86d0-460b-9c89-bbc624c74691" providerId="ADAL" clId="{71870B3F-4153-448A-BF8E-520440F96A5F}" dt="2022-03-24T13:57:49.774" v="1646" actId="1076"/>
          <ac:grpSpMkLst>
            <pc:docMk/>
            <pc:sldMk cId="1427363380" sldId="330"/>
            <ac:grpSpMk id="8" creationId="{B504E318-24BB-4CD7-BB8B-7A7FD6EFC9A6}"/>
          </ac:grpSpMkLst>
        </pc:grpChg>
        <pc:graphicFrameChg chg="add del mod">
          <ac:chgData name="Hoàng Thị Kiều Trang" userId="673a4723-86d0-460b-9c89-bbc624c74691" providerId="ADAL" clId="{71870B3F-4153-448A-BF8E-520440F96A5F}" dt="2022-03-24T13:34:21.191" v="1348"/>
          <ac:graphicFrameMkLst>
            <pc:docMk/>
            <pc:sldMk cId="1427363380" sldId="330"/>
            <ac:graphicFrameMk id="2" creationId="{70197C99-3B47-4739-9EC3-3D0C49A0358C}"/>
          </ac:graphicFrameMkLst>
        </pc:graphicFrameChg>
        <pc:graphicFrameChg chg="add del">
          <ac:chgData name="Hoàng Thị Kiều Trang" userId="673a4723-86d0-460b-9c89-bbc624c74691" providerId="ADAL" clId="{71870B3F-4153-448A-BF8E-520440F96A5F}" dt="2022-03-24T13:34:21.191" v="1348"/>
          <ac:graphicFrameMkLst>
            <pc:docMk/>
            <pc:sldMk cId="1427363380" sldId="330"/>
            <ac:graphicFrameMk id="5" creationId="{AEDB868B-AF73-4A27-AE58-5B986665AE9E}"/>
          </ac:graphicFrameMkLst>
        </pc:graphicFrameChg>
        <pc:graphicFrameChg chg="add del">
          <ac:chgData name="Hoàng Thị Kiều Trang" userId="673a4723-86d0-460b-9c89-bbc624c74691" providerId="ADAL" clId="{71870B3F-4153-448A-BF8E-520440F96A5F}" dt="2022-03-24T13:34:21.191" v="1348"/>
          <ac:graphicFrameMkLst>
            <pc:docMk/>
            <pc:sldMk cId="1427363380" sldId="330"/>
            <ac:graphicFrameMk id="6" creationId="{296008CE-DE3F-4030-A124-A587CC3495CD}"/>
          </ac:graphicFrameMkLst>
        </pc:graphicFrameChg>
        <pc:graphicFrameChg chg="add del">
          <ac:chgData name="Hoàng Thị Kiều Trang" userId="673a4723-86d0-460b-9c89-bbc624c74691" providerId="ADAL" clId="{71870B3F-4153-448A-BF8E-520440F96A5F}" dt="2022-03-24T13:34:21.191" v="1348"/>
          <ac:graphicFrameMkLst>
            <pc:docMk/>
            <pc:sldMk cId="1427363380" sldId="330"/>
            <ac:graphicFrameMk id="7" creationId="{554991AA-F452-4D2C-9D4C-2A3A00028FE4}"/>
          </ac:graphicFrameMkLst>
        </pc:graphicFrameChg>
        <pc:graphicFrameChg chg="add del">
          <ac:chgData name="Hoàng Thị Kiều Trang" userId="673a4723-86d0-460b-9c89-bbc624c74691" providerId="ADAL" clId="{71870B3F-4153-448A-BF8E-520440F96A5F}" dt="2022-03-24T13:34:21.191" v="1348"/>
          <ac:graphicFrameMkLst>
            <pc:docMk/>
            <pc:sldMk cId="1427363380" sldId="330"/>
            <ac:graphicFrameMk id="14" creationId="{20A93595-2FFC-4EC8-A5A6-3CFD4FD1ACB5}"/>
          </ac:graphicFrameMkLst>
        </pc:graphicFrameChg>
        <pc:graphicFrameChg chg="add del">
          <ac:chgData name="Hoàng Thị Kiều Trang" userId="673a4723-86d0-460b-9c89-bbc624c74691" providerId="ADAL" clId="{71870B3F-4153-448A-BF8E-520440F96A5F}" dt="2022-03-24T13:34:21.191" v="1348"/>
          <ac:graphicFrameMkLst>
            <pc:docMk/>
            <pc:sldMk cId="1427363380" sldId="330"/>
            <ac:graphicFrameMk id="15" creationId="{99AFCB9F-E159-40AC-B4B8-8887C47DAF66}"/>
          </ac:graphicFrameMkLst>
        </pc:graphicFrameChg>
        <pc:graphicFrameChg chg="add del">
          <ac:chgData name="Hoàng Thị Kiều Trang" userId="673a4723-86d0-460b-9c89-bbc624c74691" providerId="ADAL" clId="{71870B3F-4153-448A-BF8E-520440F96A5F}" dt="2022-03-24T13:34:21.191" v="1348"/>
          <ac:graphicFrameMkLst>
            <pc:docMk/>
            <pc:sldMk cId="1427363380" sldId="330"/>
            <ac:graphicFrameMk id="16" creationId="{D50A8400-2EF7-4718-8F26-ECCD15277B03}"/>
          </ac:graphicFrameMkLst>
        </pc:graphicFrameChg>
        <pc:graphicFrameChg chg="add del">
          <ac:chgData name="Hoàng Thị Kiều Trang" userId="673a4723-86d0-460b-9c89-bbc624c74691" providerId="ADAL" clId="{71870B3F-4153-448A-BF8E-520440F96A5F}" dt="2022-03-24T13:34:21.191" v="1348"/>
          <ac:graphicFrameMkLst>
            <pc:docMk/>
            <pc:sldMk cId="1427363380" sldId="330"/>
            <ac:graphicFrameMk id="17" creationId="{4DF48011-9E91-40C6-8084-1377D94C411F}"/>
          </ac:graphicFrameMkLst>
        </pc:graphicFrameChg>
        <pc:graphicFrameChg chg="add del mod">
          <ac:chgData name="Hoàng Thị Kiều Trang" userId="673a4723-86d0-460b-9c89-bbc624c74691" providerId="ADAL" clId="{71870B3F-4153-448A-BF8E-520440F96A5F}" dt="2022-03-24T13:34:40.080" v="1355"/>
          <ac:graphicFrameMkLst>
            <pc:docMk/>
            <pc:sldMk cId="1427363380" sldId="330"/>
            <ac:graphicFrameMk id="26" creationId="{F8DF6E7F-033B-43B5-9982-5344AEF9E8B8}"/>
          </ac:graphicFrameMkLst>
        </pc:graphicFrameChg>
        <pc:graphicFrameChg chg="add del">
          <ac:chgData name="Hoàng Thị Kiều Trang" userId="673a4723-86d0-460b-9c89-bbc624c74691" providerId="ADAL" clId="{71870B3F-4153-448A-BF8E-520440F96A5F}" dt="2022-03-24T13:34:40.080" v="1355"/>
          <ac:graphicFrameMkLst>
            <pc:docMk/>
            <pc:sldMk cId="1427363380" sldId="330"/>
            <ac:graphicFrameMk id="27" creationId="{E73B0747-67AF-4940-953D-6504989C7B62}"/>
          </ac:graphicFrameMkLst>
        </pc:graphicFrameChg>
        <pc:graphicFrameChg chg="add del">
          <ac:chgData name="Hoàng Thị Kiều Trang" userId="673a4723-86d0-460b-9c89-bbc624c74691" providerId="ADAL" clId="{71870B3F-4153-448A-BF8E-520440F96A5F}" dt="2022-03-24T13:34:40.080" v="1355"/>
          <ac:graphicFrameMkLst>
            <pc:docMk/>
            <pc:sldMk cId="1427363380" sldId="330"/>
            <ac:graphicFrameMk id="28" creationId="{31B06302-8238-4938-8452-B02BFE7D77E1}"/>
          </ac:graphicFrameMkLst>
        </pc:graphicFrameChg>
        <pc:graphicFrameChg chg="add del">
          <ac:chgData name="Hoàng Thị Kiều Trang" userId="673a4723-86d0-460b-9c89-bbc624c74691" providerId="ADAL" clId="{71870B3F-4153-448A-BF8E-520440F96A5F}" dt="2022-03-24T13:34:40.080" v="1355"/>
          <ac:graphicFrameMkLst>
            <pc:docMk/>
            <pc:sldMk cId="1427363380" sldId="330"/>
            <ac:graphicFrameMk id="29" creationId="{71C763D8-BAD6-40FA-AFF4-97CB7265CB67}"/>
          </ac:graphicFrameMkLst>
        </pc:graphicFrameChg>
        <pc:graphicFrameChg chg="add del">
          <ac:chgData name="Hoàng Thị Kiều Trang" userId="673a4723-86d0-460b-9c89-bbc624c74691" providerId="ADAL" clId="{71870B3F-4153-448A-BF8E-520440F96A5F}" dt="2022-03-24T13:34:40.080" v="1355"/>
          <ac:graphicFrameMkLst>
            <pc:docMk/>
            <pc:sldMk cId="1427363380" sldId="330"/>
            <ac:graphicFrameMk id="30" creationId="{E72A6C1A-BF53-4891-8107-D9A90BD525BF}"/>
          </ac:graphicFrameMkLst>
        </pc:graphicFrameChg>
        <pc:graphicFrameChg chg="add del">
          <ac:chgData name="Hoàng Thị Kiều Trang" userId="673a4723-86d0-460b-9c89-bbc624c74691" providerId="ADAL" clId="{71870B3F-4153-448A-BF8E-520440F96A5F}" dt="2022-03-24T13:34:40.080" v="1355"/>
          <ac:graphicFrameMkLst>
            <pc:docMk/>
            <pc:sldMk cId="1427363380" sldId="330"/>
            <ac:graphicFrameMk id="31" creationId="{55A7FABD-8630-4237-B13E-D3EACA66B2E1}"/>
          </ac:graphicFrameMkLst>
        </pc:graphicFrameChg>
        <pc:graphicFrameChg chg="add del">
          <ac:chgData name="Hoàng Thị Kiều Trang" userId="673a4723-86d0-460b-9c89-bbc624c74691" providerId="ADAL" clId="{71870B3F-4153-448A-BF8E-520440F96A5F}" dt="2022-03-24T13:34:40.080" v="1355"/>
          <ac:graphicFrameMkLst>
            <pc:docMk/>
            <pc:sldMk cId="1427363380" sldId="330"/>
            <ac:graphicFrameMk id="32" creationId="{8895463F-648E-4C4A-B677-F72C7D18B54C}"/>
          </ac:graphicFrameMkLst>
        </pc:graphicFrameChg>
        <pc:graphicFrameChg chg="add del">
          <ac:chgData name="Hoàng Thị Kiều Trang" userId="673a4723-86d0-460b-9c89-bbc624c74691" providerId="ADAL" clId="{71870B3F-4153-448A-BF8E-520440F96A5F}" dt="2022-03-24T13:34:40.080" v="1355"/>
          <ac:graphicFrameMkLst>
            <pc:docMk/>
            <pc:sldMk cId="1427363380" sldId="330"/>
            <ac:graphicFrameMk id="33" creationId="{5946B326-951E-4F6A-8F99-046799FE658B}"/>
          </ac:graphicFrameMkLst>
        </pc:graphicFrameChg>
        <pc:graphicFrameChg chg="add del mod">
          <ac:chgData name="Hoàng Thị Kiều Trang" userId="673a4723-86d0-460b-9c89-bbc624c74691" providerId="ADAL" clId="{71870B3F-4153-448A-BF8E-520440F96A5F}" dt="2022-03-24T13:35:15.902" v="1382"/>
          <ac:graphicFrameMkLst>
            <pc:docMk/>
            <pc:sldMk cId="1427363380" sldId="330"/>
            <ac:graphicFrameMk id="42" creationId="{636F6415-2913-4517-82E8-E7F4FDD248B2}"/>
          </ac:graphicFrameMkLst>
        </pc:graphicFrameChg>
        <pc:graphicFrameChg chg="add del mod">
          <ac:chgData name="Hoàng Thị Kiều Trang" userId="673a4723-86d0-460b-9c89-bbc624c74691" providerId="ADAL" clId="{71870B3F-4153-448A-BF8E-520440F96A5F}" dt="2022-03-24T13:35:15.902" v="1382"/>
          <ac:graphicFrameMkLst>
            <pc:docMk/>
            <pc:sldMk cId="1427363380" sldId="330"/>
            <ac:graphicFrameMk id="43" creationId="{70AE11D0-60DB-4A20-A3CA-A010B522E681}"/>
          </ac:graphicFrameMkLst>
        </pc:graphicFrameChg>
        <pc:graphicFrameChg chg="add del mod">
          <ac:chgData name="Hoàng Thị Kiều Trang" userId="673a4723-86d0-460b-9c89-bbc624c74691" providerId="ADAL" clId="{71870B3F-4153-448A-BF8E-520440F96A5F}" dt="2022-03-24T13:35:15.902" v="1382"/>
          <ac:graphicFrameMkLst>
            <pc:docMk/>
            <pc:sldMk cId="1427363380" sldId="330"/>
            <ac:graphicFrameMk id="44" creationId="{B4DB4F07-571D-4E7B-BDDD-A30B646012D4}"/>
          </ac:graphicFrameMkLst>
        </pc:graphicFrameChg>
        <pc:graphicFrameChg chg="add del mod">
          <ac:chgData name="Hoàng Thị Kiều Trang" userId="673a4723-86d0-460b-9c89-bbc624c74691" providerId="ADAL" clId="{71870B3F-4153-448A-BF8E-520440F96A5F}" dt="2022-03-24T13:35:15.902" v="1382"/>
          <ac:graphicFrameMkLst>
            <pc:docMk/>
            <pc:sldMk cId="1427363380" sldId="330"/>
            <ac:graphicFrameMk id="45" creationId="{4926ABE5-A08D-450A-A63B-8462BE91F0A2}"/>
          </ac:graphicFrameMkLst>
        </pc:graphicFrameChg>
        <pc:graphicFrameChg chg="add del mod">
          <ac:chgData name="Hoàng Thị Kiều Trang" userId="673a4723-86d0-460b-9c89-bbc624c74691" providerId="ADAL" clId="{71870B3F-4153-448A-BF8E-520440F96A5F}" dt="2022-03-24T13:35:15.902" v="1382"/>
          <ac:graphicFrameMkLst>
            <pc:docMk/>
            <pc:sldMk cId="1427363380" sldId="330"/>
            <ac:graphicFrameMk id="46" creationId="{E7E5BFC4-5BB9-45F0-AA9F-3215942B3E37}"/>
          </ac:graphicFrameMkLst>
        </pc:graphicFrameChg>
        <pc:graphicFrameChg chg="add del mod">
          <ac:chgData name="Hoàng Thị Kiều Trang" userId="673a4723-86d0-460b-9c89-bbc624c74691" providerId="ADAL" clId="{71870B3F-4153-448A-BF8E-520440F96A5F}" dt="2022-03-24T13:35:15.902" v="1382"/>
          <ac:graphicFrameMkLst>
            <pc:docMk/>
            <pc:sldMk cId="1427363380" sldId="330"/>
            <ac:graphicFrameMk id="47" creationId="{3483CBF5-5780-4E6A-BC46-3030ACBCC294}"/>
          </ac:graphicFrameMkLst>
        </pc:graphicFrameChg>
        <pc:graphicFrameChg chg="add del mod">
          <ac:chgData name="Hoàng Thị Kiều Trang" userId="673a4723-86d0-460b-9c89-bbc624c74691" providerId="ADAL" clId="{71870B3F-4153-448A-BF8E-520440F96A5F}" dt="2022-03-24T13:35:15.902" v="1382"/>
          <ac:graphicFrameMkLst>
            <pc:docMk/>
            <pc:sldMk cId="1427363380" sldId="330"/>
            <ac:graphicFrameMk id="48" creationId="{DBBA4357-ADDA-491D-AB28-1747345D05CF}"/>
          </ac:graphicFrameMkLst>
        </pc:graphicFrameChg>
        <pc:graphicFrameChg chg="add del mod">
          <ac:chgData name="Hoàng Thị Kiều Trang" userId="673a4723-86d0-460b-9c89-bbc624c74691" providerId="ADAL" clId="{71870B3F-4153-448A-BF8E-520440F96A5F}" dt="2022-03-24T13:35:15.902" v="1382"/>
          <ac:graphicFrameMkLst>
            <pc:docMk/>
            <pc:sldMk cId="1427363380" sldId="330"/>
            <ac:graphicFrameMk id="49" creationId="{CBCBF043-B6AA-4B18-B531-D66D452BF399}"/>
          </ac:graphicFrameMkLst>
        </pc:graphicFrameChg>
        <pc:graphicFrameChg chg="add del mod">
          <ac:chgData name="Hoàng Thị Kiều Trang" userId="673a4723-86d0-460b-9c89-bbc624c74691" providerId="ADAL" clId="{71870B3F-4153-448A-BF8E-520440F96A5F}" dt="2022-03-24T13:35:37.413" v="1388"/>
          <ac:graphicFrameMkLst>
            <pc:docMk/>
            <pc:sldMk cId="1427363380" sldId="330"/>
            <ac:graphicFrameMk id="58" creationId="{D388B402-6DC1-46AC-B869-E761EA5809EF}"/>
          </ac:graphicFrameMkLst>
        </pc:graphicFrameChg>
        <pc:graphicFrameChg chg="add del">
          <ac:chgData name="Hoàng Thị Kiều Trang" userId="673a4723-86d0-460b-9c89-bbc624c74691" providerId="ADAL" clId="{71870B3F-4153-448A-BF8E-520440F96A5F}" dt="2022-03-24T13:35:37.413" v="1388"/>
          <ac:graphicFrameMkLst>
            <pc:docMk/>
            <pc:sldMk cId="1427363380" sldId="330"/>
            <ac:graphicFrameMk id="59" creationId="{2A2E7F38-76D4-441E-99E7-03EACF71CDE3}"/>
          </ac:graphicFrameMkLst>
        </pc:graphicFrameChg>
        <pc:graphicFrameChg chg="add del">
          <ac:chgData name="Hoàng Thị Kiều Trang" userId="673a4723-86d0-460b-9c89-bbc624c74691" providerId="ADAL" clId="{71870B3F-4153-448A-BF8E-520440F96A5F}" dt="2022-03-24T13:35:37.413" v="1388"/>
          <ac:graphicFrameMkLst>
            <pc:docMk/>
            <pc:sldMk cId="1427363380" sldId="330"/>
            <ac:graphicFrameMk id="60" creationId="{16477B72-D477-470C-BABC-173B85F46093}"/>
          </ac:graphicFrameMkLst>
        </pc:graphicFrameChg>
        <pc:graphicFrameChg chg="add del">
          <ac:chgData name="Hoàng Thị Kiều Trang" userId="673a4723-86d0-460b-9c89-bbc624c74691" providerId="ADAL" clId="{71870B3F-4153-448A-BF8E-520440F96A5F}" dt="2022-03-24T13:35:37.413" v="1388"/>
          <ac:graphicFrameMkLst>
            <pc:docMk/>
            <pc:sldMk cId="1427363380" sldId="330"/>
            <ac:graphicFrameMk id="61" creationId="{06BC171D-6E4B-45C7-8F1D-061DBD6C61DD}"/>
          </ac:graphicFrameMkLst>
        </pc:graphicFrameChg>
        <pc:graphicFrameChg chg="add del">
          <ac:chgData name="Hoàng Thị Kiều Trang" userId="673a4723-86d0-460b-9c89-bbc624c74691" providerId="ADAL" clId="{71870B3F-4153-448A-BF8E-520440F96A5F}" dt="2022-03-24T13:35:37.413" v="1388"/>
          <ac:graphicFrameMkLst>
            <pc:docMk/>
            <pc:sldMk cId="1427363380" sldId="330"/>
            <ac:graphicFrameMk id="62" creationId="{08E9FC99-F464-4509-909F-D66B8B3B4E36}"/>
          </ac:graphicFrameMkLst>
        </pc:graphicFrameChg>
        <pc:graphicFrameChg chg="add del">
          <ac:chgData name="Hoàng Thị Kiều Trang" userId="673a4723-86d0-460b-9c89-bbc624c74691" providerId="ADAL" clId="{71870B3F-4153-448A-BF8E-520440F96A5F}" dt="2022-03-24T13:35:37.413" v="1388"/>
          <ac:graphicFrameMkLst>
            <pc:docMk/>
            <pc:sldMk cId="1427363380" sldId="330"/>
            <ac:graphicFrameMk id="63" creationId="{17BF64EF-6B4E-4B05-9FE0-B19FB7DE00B8}"/>
          </ac:graphicFrameMkLst>
        </pc:graphicFrameChg>
        <pc:graphicFrameChg chg="add del">
          <ac:chgData name="Hoàng Thị Kiều Trang" userId="673a4723-86d0-460b-9c89-bbc624c74691" providerId="ADAL" clId="{71870B3F-4153-448A-BF8E-520440F96A5F}" dt="2022-03-24T13:35:37.413" v="1388"/>
          <ac:graphicFrameMkLst>
            <pc:docMk/>
            <pc:sldMk cId="1427363380" sldId="330"/>
            <ac:graphicFrameMk id="64" creationId="{FDBA5BEC-3AB2-45FF-92E6-6275FBA17A88}"/>
          </ac:graphicFrameMkLst>
        </pc:graphicFrameChg>
        <pc:graphicFrameChg chg="add del">
          <ac:chgData name="Hoàng Thị Kiều Trang" userId="673a4723-86d0-460b-9c89-bbc624c74691" providerId="ADAL" clId="{71870B3F-4153-448A-BF8E-520440F96A5F}" dt="2022-03-24T13:35:37.413" v="1388"/>
          <ac:graphicFrameMkLst>
            <pc:docMk/>
            <pc:sldMk cId="1427363380" sldId="330"/>
            <ac:graphicFrameMk id="65" creationId="{25B550A9-546C-4DF7-B61A-A949F4162C97}"/>
          </ac:graphicFrameMkLst>
        </pc:graphicFrameChg>
        <pc:graphicFrameChg chg="add del mod">
          <ac:chgData name="Hoàng Thị Kiều Trang" userId="673a4723-86d0-460b-9c89-bbc624c74691" providerId="ADAL" clId="{71870B3F-4153-448A-BF8E-520440F96A5F}" dt="2022-03-24T13:36:39.031" v="1403"/>
          <ac:graphicFrameMkLst>
            <pc:docMk/>
            <pc:sldMk cId="1427363380" sldId="330"/>
            <ac:graphicFrameMk id="74" creationId="{721E49B7-AF27-42C7-B4C2-8ADC181667B1}"/>
          </ac:graphicFrameMkLst>
        </pc:graphicFrameChg>
        <pc:graphicFrameChg chg="add del mod">
          <ac:chgData name="Hoàng Thị Kiều Trang" userId="673a4723-86d0-460b-9c89-bbc624c74691" providerId="ADAL" clId="{71870B3F-4153-448A-BF8E-520440F96A5F}" dt="2022-03-24T13:36:39.031" v="1403"/>
          <ac:graphicFrameMkLst>
            <pc:docMk/>
            <pc:sldMk cId="1427363380" sldId="330"/>
            <ac:graphicFrameMk id="75" creationId="{42E5A090-C4E3-4DC6-A081-ECA606CF1ED5}"/>
          </ac:graphicFrameMkLst>
        </pc:graphicFrameChg>
        <pc:graphicFrameChg chg="add del mod">
          <ac:chgData name="Hoàng Thị Kiều Trang" userId="673a4723-86d0-460b-9c89-bbc624c74691" providerId="ADAL" clId="{71870B3F-4153-448A-BF8E-520440F96A5F}" dt="2022-03-24T13:36:39.031" v="1403"/>
          <ac:graphicFrameMkLst>
            <pc:docMk/>
            <pc:sldMk cId="1427363380" sldId="330"/>
            <ac:graphicFrameMk id="76" creationId="{C10A1D00-52D1-425B-9E8B-94A21FB857C3}"/>
          </ac:graphicFrameMkLst>
        </pc:graphicFrameChg>
        <pc:graphicFrameChg chg="add del mod">
          <ac:chgData name="Hoàng Thị Kiều Trang" userId="673a4723-86d0-460b-9c89-bbc624c74691" providerId="ADAL" clId="{71870B3F-4153-448A-BF8E-520440F96A5F}" dt="2022-03-24T13:36:39.031" v="1403"/>
          <ac:graphicFrameMkLst>
            <pc:docMk/>
            <pc:sldMk cId="1427363380" sldId="330"/>
            <ac:graphicFrameMk id="77" creationId="{AA09C688-AE2E-46DD-99C9-C169EE6BCAEC}"/>
          </ac:graphicFrameMkLst>
        </pc:graphicFrameChg>
        <pc:graphicFrameChg chg="add del mod">
          <ac:chgData name="Hoàng Thị Kiều Trang" userId="673a4723-86d0-460b-9c89-bbc624c74691" providerId="ADAL" clId="{71870B3F-4153-448A-BF8E-520440F96A5F}" dt="2022-03-24T13:36:39.031" v="1403"/>
          <ac:graphicFrameMkLst>
            <pc:docMk/>
            <pc:sldMk cId="1427363380" sldId="330"/>
            <ac:graphicFrameMk id="78" creationId="{A11622F8-FD87-4E82-BBD3-15468988F732}"/>
          </ac:graphicFrameMkLst>
        </pc:graphicFrameChg>
        <pc:graphicFrameChg chg="add del mod">
          <ac:chgData name="Hoàng Thị Kiều Trang" userId="673a4723-86d0-460b-9c89-bbc624c74691" providerId="ADAL" clId="{71870B3F-4153-448A-BF8E-520440F96A5F}" dt="2022-03-24T13:36:39.031" v="1403"/>
          <ac:graphicFrameMkLst>
            <pc:docMk/>
            <pc:sldMk cId="1427363380" sldId="330"/>
            <ac:graphicFrameMk id="79" creationId="{907B6999-74CA-4DCE-965B-614C3B24275A}"/>
          </ac:graphicFrameMkLst>
        </pc:graphicFrameChg>
        <pc:graphicFrameChg chg="add del mod">
          <ac:chgData name="Hoàng Thị Kiều Trang" userId="673a4723-86d0-460b-9c89-bbc624c74691" providerId="ADAL" clId="{71870B3F-4153-448A-BF8E-520440F96A5F}" dt="2022-03-24T13:36:39.031" v="1403"/>
          <ac:graphicFrameMkLst>
            <pc:docMk/>
            <pc:sldMk cId="1427363380" sldId="330"/>
            <ac:graphicFrameMk id="80" creationId="{7B31A0AE-9996-4D24-9364-16FF2211F616}"/>
          </ac:graphicFrameMkLst>
        </pc:graphicFrameChg>
        <pc:graphicFrameChg chg="add del mod">
          <ac:chgData name="Hoàng Thị Kiều Trang" userId="673a4723-86d0-460b-9c89-bbc624c74691" providerId="ADAL" clId="{71870B3F-4153-448A-BF8E-520440F96A5F}" dt="2022-03-24T13:36:39.031" v="1403"/>
          <ac:graphicFrameMkLst>
            <pc:docMk/>
            <pc:sldMk cId="1427363380" sldId="330"/>
            <ac:graphicFrameMk id="81" creationId="{5492A58F-A79D-4202-B41F-62B0F52EC3BC}"/>
          </ac:graphicFrameMkLst>
        </pc:graphicFrameChg>
        <pc:graphicFrameChg chg="add del mod">
          <ac:chgData name="Hoàng Thị Kiều Trang" userId="673a4723-86d0-460b-9c89-bbc624c74691" providerId="ADAL" clId="{71870B3F-4153-448A-BF8E-520440F96A5F}" dt="2022-03-24T13:37:26.651" v="1413"/>
          <ac:graphicFrameMkLst>
            <pc:docMk/>
            <pc:sldMk cId="1427363380" sldId="330"/>
            <ac:graphicFrameMk id="90" creationId="{A02FAAE5-69FD-46C7-B2B4-3D5FF7D18B2B}"/>
          </ac:graphicFrameMkLst>
        </pc:graphicFrameChg>
        <pc:graphicFrameChg chg="add del mod">
          <ac:chgData name="Hoàng Thị Kiều Trang" userId="673a4723-86d0-460b-9c89-bbc624c74691" providerId="ADAL" clId="{71870B3F-4153-448A-BF8E-520440F96A5F}" dt="2022-03-24T13:37:26.651" v="1413"/>
          <ac:graphicFrameMkLst>
            <pc:docMk/>
            <pc:sldMk cId="1427363380" sldId="330"/>
            <ac:graphicFrameMk id="91" creationId="{ECB9D31D-8EDA-4491-B573-AE4D1BEEC2AE}"/>
          </ac:graphicFrameMkLst>
        </pc:graphicFrameChg>
        <pc:graphicFrameChg chg="add del mod">
          <ac:chgData name="Hoàng Thị Kiều Trang" userId="673a4723-86d0-460b-9c89-bbc624c74691" providerId="ADAL" clId="{71870B3F-4153-448A-BF8E-520440F96A5F}" dt="2022-03-24T13:37:26.651" v="1413"/>
          <ac:graphicFrameMkLst>
            <pc:docMk/>
            <pc:sldMk cId="1427363380" sldId="330"/>
            <ac:graphicFrameMk id="92" creationId="{51CE880B-8004-498A-B48E-306ED36D313C}"/>
          </ac:graphicFrameMkLst>
        </pc:graphicFrameChg>
        <pc:graphicFrameChg chg="add del mod">
          <ac:chgData name="Hoàng Thị Kiều Trang" userId="673a4723-86d0-460b-9c89-bbc624c74691" providerId="ADAL" clId="{71870B3F-4153-448A-BF8E-520440F96A5F}" dt="2022-03-24T13:37:41.159" v="1416"/>
          <ac:graphicFrameMkLst>
            <pc:docMk/>
            <pc:sldMk cId="1427363380" sldId="330"/>
            <ac:graphicFrameMk id="96" creationId="{BA2E6A44-A11D-412B-B7E5-584758B769E8}"/>
          </ac:graphicFrameMkLst>
        </pc:graphicFrameChg>
        <pc:graphicFrameChg chg="add del mod">
          <ac:chgData name="Hoàng Thị Kiều Trang" userId="673a4723-86d0-460b-9c89-bbc624c74691" providerId="ADAL" clId="{71870B3F-4153-448A-BF8E-520440F96A5F}" dt="2022-03-24T13:38:01.608" v="1422"/>
          <ac:graphicFrameMkLst>
            <pc:docMk/>
            <pc:sldMk cId="1427363380" sldId="330"/>
            <ac:graphicFrameMk id="98" creationId="{DB0FA3B2-3FAD-4C3A-B940-2CB483CAD6E2}"/>
          </ac:graphicFrameMkLst>
        </pc:graphicFrameChg>
        <pc:graphicFrameChg chg="add del mod">
          <ac:chgData name="Hoàng Thị Kiều Trang" userId="673a4723-86d0-460b-9c89-bbc624c74691" providerId="ADAL" clId="{71870B3F-4153-448A-BF8E-520440F96A5F}" dt="2022-03-24T13:40:51.029" v="1475"/>
          <ac:graphicFrameMkLst>
            <pc:docMk/>
            <pc:sldMk cId="1427363380" sldId="330"/>
            <ac:graphicFrameMk id="99" creationId="{B0F42498-380F-4326-B2AD-0792AE8D03D0}"/>
          </ac:graphicFrameMkLst>
        </pc:graphicFrameChg>
        <pc:graphicFrameChg chg="add del mod">
          <ac:chgData name="Hoàng Thị Kiều Trang" userId="673a4723-86d0-460b-9c89-bbc624c74691" providerId="ADAL" clId="{71870B3F-4153-448A-BF8E-520440F96A5F}" dt="2022-03-24T13:40:58.164" v="1479"/>
          <ac:graphicFrameMkLst>
            <pc:docMk/>
            <pc:sldMk cId="1427363380" sldId="330"/>
            <ac:graphicFrameMk id="100" creationId="{0B15534A-10D1-4EC7-9D1B-25C4984C6319}"/>
          </ac:graphicFrameMkLst>
        </pc:graphicFrameChg>
        <pc:graphicFrameChg chg="add del mod">
          <ac:chgData name="Hoàng Thị Kiều Trang" userId="673a4723-86d0-460b-9c89-bbc624c74691" providerId="ADAL" clId="{71870B3F-4153-448A-BF8E-520440F96A5F}" dt="2022-03-24T13:41:34.835" v="1489"/>
          <ac:graphicFrameMkLst>
            <pc:docMk/>
            <pc:sldMk cId="1427363380" sldId="330"/>
            <ac:graphicFrameMk id="101" creationId="{A02BAF26-E12A-4A92-85AC-E1EC97054DAB}"/>
          </ac:graphicFrameMkLst>
        </pc:graphicFrameChg>
        <pc:graphicFrameChg chg="add del">
          <ac:chgData name="Hoàng Thị Kiều Trang" userId="673a4723-86d0-460b-9c89-bbc624c74691" providerId="ADAL" clId="{71870B3F-4153-448A-BF8E-520440F96A5F}" dt="2022-03-24T13:41:34.835" v="1489"/>
          <ac:graphicFrameMkLst>
            <pc:docMk/>
            <pc:sldMk cId="1427363380" sldId="330"/>
            <ac:graphicFrameMk id="103" creationId="{FE79BD45-2D9A-4221-A43B-7B16CD016472}"/>
          </ac:graphicFrameMkLst>
        </pc:graphicFrameChg>
        <pc:graphicFrameChg chg="add del mod">
          <ac:chgData name="Hoàng Thị Kiều Trang" userId="673a4723-86d0-460b-9c89-bbc624c74691" providerId="ADAL" clId="{71870B3F-4153-448A-BF8E-520440F96A5F}" dt="2022-03-24T13:41:49.858" v="1492"/>
          <ac:graphicFrameMkLst>
            <pc:docMk/>
            <pc:sldMk cId="1427363380" sldId="330"/>
            <ac:graphicFrameMk id="105" creationId="{6190DBDC-CAC4-489C-8736-F35799DA2D79}"/>
          </ac:graphicFrameMkLst>
        </pc:graphicFrameChg>
        <pc:graphicFrameChg chg="add del mod">
          <ac:chgData name="Hoàng Thị Kiều Trang" userId="673a4723-86d0-460b-9c89-bbc624c74691" providerId="ADAL" clId="{71870B3F-4153-448A-BF8E-520440F96A5F}" dt="2022-03-24T13:56:45.967" v="1636"/>
          <ac:graphicFrameMkLst>
            <pc:docMk/>
            <pc:sldMk cId="1427363380" sldId="330"/>
            <ac:graphicFrameMk id="106" creationId="{05762A3A-6D34-4D78-BAAC-E347C813233D}"/>
          </ac:graphicFrameMkLst>
        </pc:graphicFrameChg>
      </pc:sldChg>
      <pc:sldChg chg="addSp delSp modSp add mod modAnim">
        <pc:chgData name="Hoàng Thị Kiều Trang" userId="673a4723-86d0-460b-9c89-bbc624c74691" providerId="ADAL" clId="{71870B3F-4153-448A-BF8E-520440F96A5F}" dt="2022-03-31T01:58:38.472" v="2329" actId="20577"/>
        <pc:sldMkLst>
          <pc:docMk/>
          <pc:sldMk cId="3309216665" sldId="331"/>
        </pc:sldMkLst>
        <pc:spChg chg="mod">
          <ac:chgData name="Hoàng Thị Kiều Trang" userId="673a4723-86d0-460b-9c89-bbc624c74691" providerId="ADAL" clId="{71870B3F-4153-448A-BF8E-520440F96A5F}" dt="2022-03-31T01:58:38.472" v="2329" actId="20577"/>
          <ac:spMkLst>
            <pc:docMk/>
            <pc:sldMk cId="3309216665" sldId="331"/>
            <ac:spMk id="14" creationId="{95E04BED-9746-4EFE-BE6F-19440E01284E}"/>
          </ac:spMkLst>
        </pc:spChg>
        <pc:spChg chg="mod">
          <ac:chgData name="Hoàng Thị Kiều Trang" userId="673a4723-86d0-460b-9c89-bbc624c74691" providerId="ADAL" clId="{71870B3F-4153-448A-BF8E-520440F96A5F}" dt="2022-03-24T13:50:45.415" v="1588" actId="14100"/>
          <ac:spMkLst>
            <pc:docMk/>
            <pc:sldMk cId="3309216665" sldId="331"/>
            <ac:spMk id="17" creationId="{74F9BD66-E1B7-405E-9C49-3B8EC28C3119}"/>
          </ac:spMkLst>
        </pc:spChg>
        <pc:graphicFrameChg chg="add del mod">
          <ac:chgData name="Hoàng Thị Kiều Trang" userId="673a4723-86d0-460b-9c89-bbc624c74691" providerId="ADAL" clId="{71870B3F-4153-448A-BF8E-520440F96A5F}" dt="2022-03-24T13:47:57.706" v="1553"/>
          <ac:graphicFrameMkLst>
            <pc:docMk/>
            <pc:sldMk cId="3309216665" sldId="331"/>
            <ac:graphicFrameMk id="2" creationId="{D108DAC6-B80F-40FF-8456-9788D86E2288}"/>
          </ac:graphicFrameMkLst>
        </pc:graphicFrameChg>
        <pc:graphicFrameChg chg="add del mod">
          <ac:chgData name="Hoàng Thị Kiều Trang" userId="673a4723-86d0-460b-9c89-bbc624c74691" providerId="ADAL" clId="{71870B3F-4153-448A-BF8E-520440F96A5F}" dt="2022-03-24T13:48:30.930" v="1564"/>
          <ac:graphicFrameMkLst>
            <pc:docMk/>
            <pc:sldMk cId="3309216665" sldId="331"/>
            <ac:graphicFrameMk id="5" creationId="{EA1A0F49-3FA4-4210-BA8C-4E3F5E58E44A}"/>
          </ac:graphicFrameMkLst>
        </pc:graphicFrameChg>
        <pc:graphicFrameChg chg="add del mod">
          <ac:chgData name="Hoàng Thị Kiều Trang" userId="673a4723-86d0-460b-9c89-bbc624c74691" providerId="ADAL" clId="{71870B3F-4153-448A-BF8E-520440F96A5F}" dt="2022-03-24T13:49:25.482" v="1569"/>
          <ac:graphicFrameMkLst>
            <pc:docMk/>
            <pc:sldMk cId="3309216665" sldId="331"/>
            <ac:graphicFrameMk id="6" creationId="{04A32035-8028-43B7-8571-3077A19D8B90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24/05/2022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94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11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79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71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08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61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79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69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9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78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49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4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24/05/2022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24/05/2022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24/05/2022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24/05/2022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0"/>
              <a:ext cx="10807999" cy="2171492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827653" y="5734474"/>
              <a:ext cx="12954000" cy="510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8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§19. </a:t>
              </a:r>
              <a:r>
                <a:rPr lang="en-US" sz="44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đường thẳng</a:t>
              </a:r>
              <a:endPara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4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§20. Đường thẳng trong mặt phẳng tọa độ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4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§21. Đường tròn trong mặt phẳng tọa độ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4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§22. Ba đường conic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4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</a:t>
              </a:r>
              <a:r>
                <a:rPr lang="en-US" sz="48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 cuối chương VII</a:t>
              </a:r>
              <a:endParaRPr lang="en-US" sz="4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12877"/>
              <a:ext cx="103251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>
                  <a:solidFill>
                    <a:schemeClr val="bg1"/>
                  </a:solidFill>
                  <a:latin typeface="+mj-lt"/>
                </a:rPr>
                <a:t>CHƯƠNG </a:t>
              </a:r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</a:t>
              </a:r>
              <a:r>
                <a:rPr lang="vi-VN" sz="4800" b="1">
                  <a:solidFill>
                    <a:schemeClr val="bg1"/>
                  </a:solidFill>
                  <a:latin typeface="+mj-lt"/>
                </a:rPr>
                <a:t>I. </a:t>
              </a:r>
              <a:r>
                <a:rPr lang="vi-VN" sz="5400" b="1">
                  <a:solidFill>
                    <a:schemeClr val="bg1"/>
                  </a:solidFill>
                  <a:latin typeface="+mj-lt"/>
                </a:rPr>
                <a:t>P</a:t>
              </a:r>
              <a:r>
                <a:rPr lang="en-US" sz="5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HƯƠNG PHÁP TỌA ĐỘ TRONG MẶT PHẲNG</a:t>
              </a:r>
              <a:endPara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 descr="A picture containing text, book&#10;&#10;Description automatically generated">
            <a:extLst>
              <a:ext uri="{FF2B5EF4-FFF2-40B4-BE49-F238E27FC236}">
                <a16:creationId xmlns:a16="http://schemas.microsoft.com/office/drawing/2014/main" xmlns="" id="{04038C49-7C17-4766-8B8B-1B8D9D76B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05" y="1827510"/>
            <a:ext cx="7928085" cy="110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xmlns="" id="{331DD36C-2757-4762-8AC6-F5DBBC779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75B83596-23B8-4650-9517-74C0A031E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09613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="" id="{95E04BED-9746-4EFE-BE6F-19440E0128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7887" y="5665787"/>
                <a:ext cx="23145113" cy="591853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Phương trình trục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nhận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=(0;1)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làm vectơ pháp tuyến có phương trình là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Phương trình trục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nhận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=(1;0)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làm vectơ pháp tuyến có phương trình là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95E04BED-9746-4EFE-BE6F-19440E012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887" y="5665787"/>
                <a:ext cx="23145113" cy="5918536"/>
              </a:xfrm>
              <a:prstGeom prst="rect">
                <a:avLst/>
              </a:prstGeom>
              <a:blipFill>
                <a:blip r:embed="rId3"/>
                <a:stretch>
                  <a:fillRect l="-1185" t="-349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itle 1">
            <a:extLst>
              <a:ext uri="{FF2B5EF4-FFF2-40B4-BE49-F238E27FC236}">
                <a16:creationId xmlns:a16="http://schemas.microsoft.com/office/drawing/2014/main" xmlns="" id="{74F9BD66-E1B7-405E-9C49-3B8EC28C3119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353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endParaRPr lang="en-US" b="1"/>
          </a:p>
          <a:p>
            <a:endParaRPr lang="en-US" b="1"/>
          </a:p>
          <a:p>
            <a:pPr>
              <a:lnSpc>
                <a:spcPct val="100000"/>
              </a:lnSpc>
            </a:pPr>
            <a:r>
              <a:rPr lang="en-US" b="1"/>
              <a:t>       7.2. </a:t>
            </a:r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 phương trình tổng quát của các trục tọa độ.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DE84E17C-27B3-431C-850F-F57B7D655D26}"/>
              </a:ext>
            </a:extLst>
          </p:cNvPr>
          <p:cNvGrpSpPr/>
          <p:nvPr/>
        </p:nvGrpSpPr>
        <p:grpSpPr>
          <a:xfrm>
            <a:off x="400878" y="2057400"/>
            <a:ext cx="3989314" cy="1183262"/>
            <a:chOff x="22440" y="44679"/>
            <a:chExt cx="953655" cy="25244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AA60C9BE-2282-4378-92C3-800BEEC2385D}"/>
                </a:ext>
              </a:extLst>
            </p:cNvPr>
            <p:cNvGrpSpPr/>
            <p:nvPr/>
          </p:nvGrpSpPr>
          <p:grpSpPr>
            <a:xfrm>
              <a:off x="22440" y="59287"/>
              <a:ext cx="953655" cy="159667"/>
              <a:chOff x="31572" y="60276"/>
              <a:chExt cx="1341810" cy="197595"/>
            </a:xfrm>
          </p:grpSpPr>
          <p:sp>
            <p:nvSpPr>
              <p:cNvPr id="21" name="Arrow: Pentagon 20">
                <a:extLst>
                  <a:ext uri="{FF2B5EF4-FFF2-40B4-BE49-F238E27FC236}">
                    <a16:creationId xmlns:a16="http://schemas.microsoft.com/office/drawing/2014/main" xmlns="" id="{A5F5C0E7-DF43-4B21-96BA-478BC1C2F9AB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Arrow: Chevron 21">
                <a:extLst>
                  <a:ext uri="{FF2B5EF4-FFF2-40B4-BE49-F238E27FC236}">
                    <a16:creationId xmlns:a16="http://schemas.microsoft.com/office/drawing/2014/main" xmlns="" id="{518F6DE5-B00E-45E7-B8F1-47FD80335114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Arrow: Chevron 22">
                <a:extLst>
                  <a:ext uri="{FF2B5EF4-FFF2-40B4-BE49-F238E27FC236}">
                    <a16:creationId xmlns:a16="http://schemas.microsoft.com/office/drawing/2014/main" xmlns="" id="{57C817BB-0211-4966-AACE-08D8CFA3E87E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TextBox 56">
              <a:extLst>
                <a:ext uri="{FF2B5EF4-FFF2-40B4-BE49-F238E27FC236}">
                  <a16:creationId xmlns:a16="http://schemas.microsoft.com/office/drawing/2014/main" xmlns="" id="{7D6FEC55-2C19-4321-952B-21EE88734680}"/>
                </a:ext>
              </a:extLst>
            </p:cNvPr>
            <p:cNvSpPr txBox="1"/>
            <p:nvPr/>
          </p:nvSpPr>
          <p:spPr>
            <a:xfrm>
              <a:off x="267457" y="44679"/>
              <a:ext cx="580215" cy="2524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r>
                <a:rPr lang="en-US" sz="1200" b="1" kern="120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91622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xmlns="" id="{331DD36C-2757-4762-8AC6-F5DBBC779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75B83596-23B8-4650-9517-74C0A031E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09613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="" id="{95E04BED-9746-4EFE-BE6F-19440E0128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7887" y="7104273"/>
                <a:ext cx="23145113" cy="590211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1;3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;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=(5;−2).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+1=0.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5E04BED-9746-4EFE-BE6F-19440E012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887" y="7104273"/>
                <a:ext cx="23145113" cy="5902114"/>
              </a:xfrm>
              <a:prstGeom prst="rect">
                <a:avLst/>
              </a:prstGeom>
              <a:blipFill rotWithShape="1">
                <a:blip r:embed="rId3"/>
                <a:stretch>
                  <a:fillRect l="-1185" t="-350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xmlns="" id="{74F9BD66-E1B7-405E-9C49-3B8EC28C31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599"/>
                <a:ext cx="23164800" cy="49784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/>
                  <a:t>       7.3.</a:t>
                </a:r>
                <a:r>
                  <a:rPr lang="en-US" dirty="0"/>
                  <a:t> 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=1+2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=3+5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:2</m:t>
                    </m:r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𝑦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5=0.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a)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b)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74F9BD66-E1B7-405E-9C49-3B8EC28C3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599"/>
                <a:ext cx="23164800" cy="49784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DE84E17C-27B3-431C-850F-F57B7D655D26}"/>
              </a:ext>
            </a:extLst>
          </p:cNvPr>
          <p:cNvGrpSpPr/>
          <p:nvPr/>
        </p:nvGrpSpPr>
        <p:grpSpPr>
          <a:xfrm>
            <a:off x="400878" y="2057400"/>
            <a:ext cx="3989314" cy="1183262"/>
            <a:chOff x="22440" y="44679"/>
            <a:chExt cx="953655" cy="25244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AA60C9BE-2282-4378-92C3-800BEEC2385D}"/>
                </a:ext>
              </a:extLst>
            </p:cNvPr>
            <p:cNvGrpSpPr/>
            <p:nvPr/>
          </p:nvGrpSpPr>
          <p:grpSpPr>
            <a:xfrm>
              <a:off x="22440" y="59287"/>
              <a:ext cx="953655" cy="159667"/>
              <a:chOff x="31572" y="60276"/>
              <a:chExt cx="1341810" cy="197595"/>
            </a:xfrm>
          </p:grpSpPr>
          <p:sp>
            <p:nvSpPr>
              <p:cNvPr id="21" name="Arrow: Pentagon 20">
                <a:extLst>
                  <a:ext uri="{FF2B5EF4-FFF2-40B4-BE49-F238E27FC236}">
                    <a16:creationId xmlns:a16="http://schemas.microsoft.com/office/drawing/2014/main" xmlns="" id="{A5F5C0E7-DF43-4B21-96BA-478BC1C2F9AB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Arrow: Chevron 21">
                <a:extLst>
                  <a:ext uri="{FF2B5EF4-FFF2-40B4-BE49-F238E27FC236}">
                    <a16:creationId xmlns:a16="http://schemas.microsoft.com/office/drawing/2014/main" xmlns="" id="{518F6DE5-B00E-45E7-B8F1-47FD80335114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Arrow: Chevron 22">
                <a:extLst>
                  <a:ext uri="{FF2B5EF4-FFF2-40B4-BE49-F238E27FC236}">
                    <a16:creationId xmlns:a16="http://schemas.microsoft.com/office/drawing/2014/main" xmlns="" id="{57C817BB-0211-4966-AACE-08D8CFA3E87E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TextBox 56">
              <a:extLst>
                <a:ext uri="{FF2B5EF4-FFF2-40B4-BE49-F238E27FC236}">
                  <a16:creationId xmlns:a16="http://schemas.microsoft.com/office/drawing/2014/main" xmlns="" id="{7D6FEC55-2C19-4321-952B-21EE88734680}"/>
                </a:ext>
              </a:extLst>
            </p:cNvPr>
            <p:cNvSpPr txBox="1"/>
            <p:nvPr/>
          </p:nvSpPr>
          <p:spPr>
            <a:xfrm>
              <a:off x="267457" y="44679"/>
              <a:ext cx="580215" cy="2524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r>
                <a:rPr lang="en-US" sz="1200" b="1" kern="120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7743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xmlns="" id="{331DD36C-2757-4762-8AC6-F5DBBC779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75B83596-23B8-4650-9517-74C0A031E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09613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="" id="{95E04BED-9746-4EFE-BE6F-19440E0128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7887" y="7162801"/>
                <a:ext cx="23145113" cy="584358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b) Lập phương trình tham số của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	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1;1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có vectơ pháp tuyến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=(2;3)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vectơ chỉ phương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3;−2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Khi đó phương trình tham số của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=1+3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=1−2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95E04BED-9746-4EFE-BE6F-19440E012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887" y="7162801"/>
                <a:ext cx="23145113" cy="5843586"/>
              </a:xfrm>
              <a:prstGeom prst="rect">
                <a:avLst/>
              </a:prstGeom>
              <a:blipFill>
                <a:blip r:embed="rId3"/>
                <a:stretch>
                  <a:fillRect t="-228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xmlns="" id="{74F9BD66-E1B7-405E-9C49-3B8EC28C31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599"/>
                <a:ext cx="23164800" cy="49784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endParaRPr lang="en-US" b="1"/>
              </a:p>
              <a:p>
                <a:endParaRPr lang="en-US" b="1"/>
              </a:p>
              <a:p>
                <a:r>
                  <a:rPr lang="en-US" b="1"/>
                  <a:t>       7.3.</a:t>
                </a:r>
                <a:r>
                  <a:rPr lang="en-US"/>
                  <a:t> </a:t>
                </a:r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hai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=1+2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=3+5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:2</m:t>
                    </m:r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𝑦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5=0.</m:t>
                    </m:r>
                  </m:oMath>
                </a14:m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a) Lập phương trình tổng quát của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b) Lập phương trình tham số của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/>
              </a:p>
            </p:txBody>
          </p:sp>
        </mc:Choice>
        <mc:Fallback xmlns="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74F9BD66-E1B7-405E-9C49-3B8EC28C3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599"/>
                <a:ext cx="23164800" cy="49784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DE84E17C-27B3-431C-850F-F57B7D655D26}"/>
              </a:ext>
            </a:extLst>
          </p:cNvPr>
          <p:cNvGrpSpPr/>
          <p:nvPr/>
        </p:nvGrpSpPr>
        <p:grpSpPr>
          <a:xfrm>
            <a:off x="400878" y="2057400"/>
            <a:ext cx="3989314" cy="1183262"/>
            <a:chOff x="22440" y="44679"/>
            <a:chExt cx="953655" cy="25244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AA60C9BE-2282-4378-92C3-800BEEC2385D}"/>
                </a:ext>
              </a:extLst>
            </p:cNvPr>
            <p:cNvGrpSpPr/>
            <p:nvPr/>
          </p:nvGrpSpPr>
          <p:grpSpPr>
            <a:xfrm>
              <a:off x="22440" y="59287"/>
              <a:ext cx="953655" cy="159667"/>
              <a:chOff x="31572" y="60276"/>
              <a:chExt cx="1341810" cy="197595"/>
            </a:xfrm>
          </p:grpSpPr>
          <p:sp>
            <p:nvSpPr>
              <p:cNvPr id="21" name="Arrow: Pentagon 20">
                <a:extLst>
                  <a:ext uri="{FF2B5EF4-FFF2-40B4-BE49-F238E27FC236}">
                    <a16:creationId xmlns:a16="http://schemas.microsoft.com/office/drawing/2014/main" xmlns="" id="{A5F5C0E7-DF43-4B21-96BA-478BC1C2F9AB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Arrow: Chevron 21">
                <a:extLst>
                  <a:ext uri="{FF2B5EF4-FFF2-40B4-BE49-F238E27FC236}">
                    <a16:creationId xmlns:a16="http://schemas.microsoft.com/office/drawing/2014/main" xmlns="" id="{518F6DE5-B00E-45E7-B8F1-47FD80335114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Arrow: Chevron 22">
                <a:extLst>
                  <a:ext uri="{FF2B5EF4-FFF2-40B4-BE49-F238E27FC236}">
                    <a16:creationId xmlns:a16="http://schemas.microsoft.com/office/drawing/2014/main" xmlns="" id="{57C817BB-0211-4966-AACE-08D8CFA3E87E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TextBox 56">
              <a:extLst>
                <a:ext uri="{FF2B5EF4-FFF2-40B4-BE49-F238E27FC236}">
                  <a16:creationId xmlns:a16="http://schemas.microsoft.com/office/drawing/2014/main" xmlns="" id="{7D6FEC55-2C19-4321-952B-21EE88734680}"/>
                </a:ext>
              </a:extLst>
            </p:cNvPr>
            <p:cNvSpPr txBox="1"/>
            <p:nvPr/>
          </p:nvSpPr>
          <p:spPr>
            <a:xfrm>
              <a:off x="267457" y="44679"/>
              <a:ext cx="580215" cy="2524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r>
                <a:rPr lang="en-US" sz="1200" b="1" kern="120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17929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xmlns="" id="{331DD36C-2757-4762-8AC6-F5DBBC779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75B83596-23B8-4650-9517-74C0A031E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09613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="" id="{95E04BED-9746-4EFE-BE6F-19440E0128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7887" y="6420908"/>
                <a:ext cx="14534513" cy="658548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a) Lập phương trình đường cao kẻ từ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Đường cao kẻ từ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qua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1;2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nhận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5;1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vectơ pháp tuyến có phương trình là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−7=0.</m:t>
                      </m:r>
                    </m:oMath>
                  </m:oMathPara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95E04BED-9746-4EFE-BE6F-19440E012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887" y="6420908"/>
                <a:ext cx="14534513" cy="6585480"/>
              </a:xfrm>
              <a:prstGeom prst="rect">
                <a:avLst/>
              </a:prstGeom>
              <a:blipFill>
                <a:blip r:embed="rId3"/>
                <a:stretch>
                  <a:fillRect t="-203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xmlns="" id="{74F9BD66-E1B7-405E-9C49-3B8EC28C31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742440"/>
                <a:ext cx="23164800" cy="42950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endParaRPr lang="en-US" b="1"/>
              </a:p>
              <a:p>
                <a:endParaRPr lang="en-US" b="1"/>
              </a:p>
              <a:p>
                <a:r>
                  <a:rPr lang="en-US" b="1"/>
                  <a:t>       7.4.</a:t>
                </a:r>
                <a:r>
                  <a:rPr lang="en-US"/>
                  <a:t> </a:t>
                </a:r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tọa độ, cho tam giác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1;2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3;0</m:t>
                        </m:r>
                      </m:e>
                    </m:d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−2;−1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a) Lập phương trình đường cao kẻ từ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b) Lập phương trình đường trung tuyến kẻ từ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/>
              </a:p>
            </p:txBody>
          </p:sp>
        </mc:Choice>
        <mc:Fallback xmlns="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74F9BD66-E1B7-405E-9C49-3B8EC28C3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42440"/>
                <a:ext cx="23164800" cy="42950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DE84E17C-27B3-431C-850F-F57B7D655D26}"/>
              </a:ext>
            </a:extLst>
          </p:cNvPr>
          <p:cNvGrpSpPr/>
          <p:nvPr/>
        </p:nvGrpSpPr>
        <p:grpSpPr>
          <a:xfrm>
            <a:off x="400878" y="2057400"/>
            <a:ext cx="3989314" cy="1183262"/>
            <a:chOff x="22440" y="44679"/>
            <a:chExt cx="953655" cy="25244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AA60C9BE-2282-4378-92C3-800BEEC2385D}"/>
                </a:ext>
              </a:extLst>
            </p:cNvPr>
            <p:cNvGrpSpPr/>
            <p:nvPr/>
          </p:nvGrpSpPr>
          <p:grpSpPr>
            <a:xfrm>
              <a:off x="22440" y="59287"/>
              <a:ext cx="953655" cy="159667"/>
              <a:chOff x="31572" y="60276"/>
              <a:chExt cx="1341810" cy="197595"/>
            </a:xfrm>
          </p:grpSpPr>
          <p:sp>
            <p:nvSpPr>
              <p:cNvPr id="21" name="Arrow: Pentagon 20">
                <a:extLst>
                  <a:ext uri="{FF2B5EF4-FFF2-40B4-BE49-F238E27FC236}">
                    <a16:creationId xmlns:a16="http://schemas.microsoft.com/office/drawing/2014/main" xmlns="" id="{A5F5C0E7-DF43-4B21-96BA-478BC1C2F9AB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Arrow: Chevron 21">
                <a:extLst>
                  <a:ext uri="{FF2B5EF4-FFF2-40B4-BE49-F238E27FC236}">
                    <a16:creationId xmlns:a16="http://schemas.microsoft.com/office/drawing/2014/main" xmlns="" id="{518F6DE5-B00E-45E7-B8F1-47FD80335114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Arrow: Chevron 22">
                <a:extLst>
                  <a:ext uri="{FF2B5EF4-FFF2-40B4-BE49-F238E27FC236}">
                    <a16:creationId xmlns:a16="http://schemas.microsoft.com/office/drawing/2014/main" xmlns="" id="{57C817BB-0211-4966-AACE-08D8CFA3E87E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TextBox 56">
              <a:extLst>
                <a:ext uri="{FF2B5EF4-FFF2-40B4-BE49-F238E27FC236}">
                  <a16:creationId xmlns:a16="http://schemas.microsoft.com/office/drawing/2014/main" xmlns="" id="{7D6FEC55-2C19-4321-952B-21EE88734680}"/>
                </a:ext>
              </a:extLst>
            </p:cNvPr>
            <p:cNvSpPr txBox="1"/>
            <p:nvPr/>
          </p:nvSpPr>
          <p:spPr>
            <a:xfrm>
              <a:off x="267457" y="44679"/>
              <a:ext cx="580215" cy="2524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r>
                <a:rPr lang="en-US" sz="1200" b="1" kern="120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16C84F60-874D-4AE2-957A-87C28FCD0760}"/>
              </a:ext>
            </a:extLst>
          </p:cNvPr>
          <p:cNvSpPr txBox="1">
            <a:spLocks/>
          </p:cNvSpPr>
          <p:nvPr/>
        </p:nvSpPr>
        <p:spPr>
          <a:xfrm>
            <a:off x="15659100" y="6420908"/>
            <a:ext cx="8343900" cy="658548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/>
              <a:t>	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CCED99D-350B-42D3-9C6C-2D400CD8AE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637" y="7206916"/>
            <a:ext cx="6894826" cy="5013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55797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xmlns="" id="{756B31B8-9EFA-4C29-888D-022923E710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742440"/>
                <a:ext cx="23164800" cy="43313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endParaRPr lang="en-US" b="1"/>
              </a:p>
              <a:p>
                <a:endParaRPr lang="en-US" b="1"/>
              </a:p>
              <a:p>
                <a:r>
                  <a:rPr lang="en-US" b="1"/>
                  <a:t>       7.4.</a:t>
                </a:r>
                <a:r>
                  <a:rPr lang="en-US"/>
                  <a:t> </a:t>
                </a:r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tọa độ, cho tam giác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1;2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3;0</m:t>
                        </m:r>
                      </m:e>
                    </m:d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−2;−1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a) Lập phương trình đường cao kẻ từ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b) Lập phương trình đường trung tuyến kẻ từ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/>
              </a:p>
            </p:txBody>
          </p:sp>
        </mc:Choice>
        <mc:Fallback xmlns="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756B31B8-9EFA-4C29-888D-022923E71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42440"/>
                <a:ext cx="23164800" cy="43313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7">
            <a:extLst>
              <a:ext uri="{FF2B5EF4-FFF2-40B4-BE49-F238E27FC236}">
                <a16:creationId xmlns:a16="http://schemas.microsoft.com/office/drawing/2014/main" xmlns="" id="{331DD36C-2757-4762-8AC6-F5DBBC779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75B83596-23B8-4650-9517-74C0A031E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09613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="" id="{95E04BED-9746-4EFE-BE6F-19440E0128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7887" y="6324600"/>
                <a:ext cx="15067913" cy="7010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b) Lập phương trình đường trung tuyến kẻ từ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Gọi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Đường trung tuyến kẻ từ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nhận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vectơ chỉ phương nên có vectơ pháp tuyến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=(1;7)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đi qua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3;0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có phương trình là:</a:t>
                </a:r>
                <a:endParaRPr lang="en-US" i="1"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−3=0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95E04BED-9746-4EFE-BE6F-19440E012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887" y="6324600"/>
                <a:ext cx="15067913" cy="7010400"/>
              </a:xfrm>
              <a:prstGeom prst="rect">
                <a:avLst/>
              </a:prstGeom>
              <a:blipFill>
                <a:blip r:embed="rId4"/>
                <a:stretch>
                  <a:fillRect l="-1819" t="-1910" b="-95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DE84E17C-27B3-431C-850F-F57B7D655D26}"/>
              </a:ext>
            </a:extLst>
          </p:cNvPr>
          <p:cNvGrpSpPr/>
          <p:nvPr/>
        </p:nvGrpSpPr>
        <p:grpSpPr>
          <a:xfrm>
            <a:off x="400878" y="2057400"/>
            <a:ext cx="3989314" cy="1183262"/>
            <a:chOff x="22440" y="44679"/>
            <a:chExt cx="953655" cy="25244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AA60C9BE-2282-4378-92C3-800BEEC2385D}"/>
                </a:ext>
              </a:extLst>
            </p:cNvPr>
            <p:cNvGrpSpPr/>
            <p:nvPr/>
          </p:nvGrpSpPr>
          <p:grpSpPr>
            <a:xfrm>
              <a:off x="22440" y="59287"/>
              <a:ext cx="953655" cy="159667"/>
              <a:chOff x="31572" y="60276"/>
              <a:chExt cx="1341810" cy="197595"/>
            </a:xfrm>
          </p:grpSpPr>
          <p:sp>
            <p:nvSpPr>
              <p:cNvPr id="21" name="Arrow: Pentagon 20">
                <a:extLst>
                  <a:ext uri="{FF2B5EF4-FFF2-40B4-BE49-F238E27FC236}">
                    <a16:creationId xmlns:a16="http://schemas.microsoft.com/office/drawing/2014/main" xmlns="" id="{A5F5C0E7-DF43-4B21-96BA-478BC1C2F9AB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Arrow: Chevron 21">
                <a:extLst>
                  <a:ext uri="{FF2B5EF4-FFF2-40B4-BE49-F238E27FC236}">
                    <a16:creationId xmlns:a16="http://schemas.microsoft.com/office/drawing/2014/main" xmlns="" id="{518F6DE5-B00E-45E7-B8F1-47FD80335114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Arrow: Chevron 22">
                <a:extLst>
                  <a:ext uri="{FF2B5EF4-FFF2-40B4-BE49-F238E27FC236}">
                    <a16:creationId xmlns:a16="http://schemas.microsoft.com/office/drawing/2014/main" xmlns="" id="{57C817BB-0211-4966-AACE-08D8CFA3E87E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TextBox 56">
              <a:extLst>
                <a:ext uri="{FF2B5EF4-FFF2-40B4-BE49-F238E27FC236}">
                  <a16:creationId xmlns:a16="http://schemas.microsoft.com/office/drawing/2014/main" xmlns="" id="{7D6FEC55-2C19-4321-952B-21EE88734680}"/>
                </a:ext>
              </a:extLst>
            </p:cNvPr>
            <p:cNvSpPr txBox="1"/>
            <p:nvPr/>
          </p:nvSpPr>
          <p:spPr>
            <a:xfrm>
              <a:off x="267457" y="44679"/>
              <a:ext cx="580215" cy="2524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r>
                <a:rPr lang="en-US" sz="1200" b="1" kern="120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16C84F60-874D-4AE2-957A-87C28FCD0760}"/>
              </a:ext>
            </a:extLst>
          </p:cNvPr>
          <p:cNvSpPr txBox="1">
            <a:spLocks/>
          </p:cNvSpPr>
          <p:nvPr/>
        </p:nvSpPr>
        <p:spPr>
          <a:xfrm>
            <a:off x="16154400" y="6324600"/>
            <a:ext cx="7848600" cy="70104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/>
              <a:t>	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9BF622D-902A-47E4-BC83-7F27699DFD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1287" y="7239000"/>
            <a:ext cx="6894826" cy="5013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8085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xmlns="" id="{331DD36C-2757-4762-8AC6-F5DBBC779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75B83596-23B8-4650-9517-74C0A031E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09613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="" id="{95E04BED-9746-4EFE-BE6F-19440E0128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5789" y="6553199"/>
                <a:ext cx="15773401" cy="693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thẳng đi qua 2 điểm  </a:t>
                </a:r>
                <a14:m>
                  <m:oMath xmlns:m="http://schemas.openxmlformats.org/officeDocument/2006/math">
                    <m:r>
                      <a:rPr lang="en-US" sz="46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4600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6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  <m:r>
                      <a:rPr lang="en-US" sz="4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6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4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0;</m:t>
                        </m:r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nhận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làm vectơ chỉ phương, có vectơ pháp tuyến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4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46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đó phương trình đường thẳng là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4600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4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600" i="1">
                        <a:latin typeface="Cambria Math" panose="02040503050406030204" pitchFamily="18" charset="0"/>
                      </a:rPr>
                      <m:t>𝑎𝑦</m:t>
                    </m:r>
                    <m:r>
                      <a:rPr lang="en-US" sz="4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600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4600" i="1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r>
                  <a: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600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4600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chia cả hai vế của phương trình cho </a:t>
                </a:r>
                <a14:m>
                  <m:oMath xmlns:m="http://schemas.openxmlformats.org/officeDocument/2006/math">
                    <m:r>
                      <a:rPr lang="en-US" sz="4600" i="1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r>
                  <a: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được phương trình là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95E04BED-9746-4EFE-BE6F-19440E012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789" y="6553199"/>
                <a:ext cx="15773401" cy="6934199"/>
              </a:xfrm>
              <a:prstGeom prst="rect">
                <a:avLst/>
              </a:prstGeom>
              <a:blipFill>
                <a:blip r:embed="rId3"/>
                <a:stretch>
                  <a:fillRect l="-1622" t="-1844" r="-1236" b="-105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xmlns="" id="{74F9BD66-E1B7-405E-9C49-3B8EC28C31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742439"/>
                <a:ext cx="23164800" cy="45059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endParaRPr lang="en-US" b="1"/>
              </a:p>
              <a:p>
                <a:r>
                  <a:rPr lang="en-US" b="1"/>
                  <a:t>       </a:t>
                </a:r>
                <a:r>
                  <a:rPr lang="en-US" sz="4800" b="1"/>
                  <a:t>7.5. </a:t>
                </a:r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(Phương trình đoạn chắn của đường thẳng)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 rằng, đường thẳng đi qua hai điểm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0;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≠0 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phương trình là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4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4800" i="1">
                          <a:latin typeface="Cambria Math" panose="02040503050406030204" pitchFamily="18" charset="0"/>
                        </a:rPr>
                        <m:t>=1.</m:t>
                      </m:r>
                    </m:oMath>
                  </m:oMathPara>
                </a14:m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/>
              </a:p>
            </p:txBody>
          </p:sp>
        </mc:Choice>
        <mc:Fallback xmlns="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74F9BD66-E1B7-405E-9C49-3B8EC28C3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42439"/>
                <a:ext cx="23164800" cy="4505961"/>
              </a:xfrm>
              <a:prstGeom prst="rect">
                <a:avLst/>
              </a:prstGeom>
              <a:blipFill>
                <a:blip r:embed="rId4"/>
                <a:stretch>
                  <a:fillRect l="-1184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DE84E17C-27B3-431C-850F-F57B7D655D26}"/>
              </a:ext>
            </a:extLst>
          </p:cNvPr>
          <p:cNvGrpSpPr/>
          <p:nvPr/>
        </p:nvGrpSpPr>
        <p:grpSpPr>
          <a:xfrm>
            <a:off x="400878" y="1676400"/>
            <a:ext cx="3989314" cy="1183262"/>
            <a:chOff x="22440" y="44679"/>
            <a:chExt cx="953655" cy="25244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AA60C9BE-2282-4378-92C3-800BEEC2385D}"/>
                </a:ext>
              </a:extLst>
            </p:cNvPr>
            <p:cNvGrpSpPr/>
            <p:nvPr/>
          </p:nvGrpSpPr>
          <p:grpSpPr>
            <a:xfrm>
              <a:off x="22440" y="59287"/>
              <a:ext cx="953655" cy="159667"/>
              <a:chOff x="31572" y="60276"/>
              <a:chExt cx="1341810" cy="197595"/>
            </a:xfrm>
          </p:grpSpPr>
          <p:sp>
            <p:nvSpPr>
              <p:cNvPr id="21" name="Arrow: Pentagon 20">
                <a:extLst>
                  <a:ext uri="{FF2B5EF4-FFF2-40B4-BE49-F238E27FC236}">
                    <a16:creationId xmlns:a16="http://schemas.microsoft.com/office/drawing/2014/main" xmlns="" id="{A5F5C0E7-DF43-4B21-96BA-478BC1C2F9AB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Arrow: Chevron 21">
                <a:extLst>
                  <a:ext uri="{FF2B5EF4-FFF2-40B4-BE49-F238E27FC236}">
                    <a16:creationId xmlns:a16="http://schemas.microsoft.com/office/drawing/2014/main" xmlns="" id="{518F6DE5-B00E-45E7-B8F1-47FD80335114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Arrow: Chevron 22">
                <a:extLst>
                  <a:ext uri="{FF2B5EF4-FFF2-40B4-BE49-F238E27FC236}">
                    <a16:creationId xmlns:a16="http://schemas.microsoft.com/office/drawing/2014/main" xmlns="" id="{57C817BB-0211-4966-AACE-08D8CFA3E87E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TextBox 56">
              <a:extLst>
                <a:ext uri="{FF2B5EF4-FFF2-40B4-BE49-F238E27FC236}">
                  <a16:creationId xmlns:a16="http://schemas.microsoft.com/office/drawing/2014/main" xmlns="" id="{7D6FEC55-2C19-4321-952B-21EE88734680}"/>
                </a:ext>
              </a:extLst>
            </p:cNvPr>
            <p:cNvSpPr txBox="1"/>
            <p:nvPr/>
          </p:nvSpPr>
          <p:spPr>
            <a:xfrm>
              <a:off x="267457" y="44679"/>
              <a:ext cx="580215" cy="2524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r>
                <a:rPr lang="en-US" sz="1200" b="1" kern="120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16C84F60-874D-4AE2-957A-87C28FCD0760}"/>
              </a:ext>
            </a:extLst>
          </p:cNvPr>
          <p:cNvSpPr txBox="1">
            <a:spLocks/>
          </p:cNvSpPr>
          <p:nvPr/>
        </p:nvSpPr>
        <p:spPr>
          <a:xfrm>
            <a:off x="815340" y="6553199"/>
            <a:ext cx="7131849" cy="6934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/>
              <a:t>	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0477296-CA95-4AC4-AC81-855C80C2E4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790" y="7666927"/>
            <a:ext cx="6540947" cy="4706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00883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6425" y="1981200"/>
                <a:ext cx="23164800" cy="10591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endParaRPr lang="en-US" b="1"/>
              </a:p>
              <a:p>
                <a:endParaRPr lang="en-US" b="1"/>
              </a:p>
              <a:p>
                <a:pPr>
                  <a:lnSpc>
                    <a:spcPct val="100000"/>
                  </a:lnSpc>
                </a:pPr>
                <a:r>
                  <a:rPr lang="en-US" b="1"/>
                  <a:t>       7.6.</a:t>
                </a:r>
                <a:r>
                  <a:rPr lang="en-US"/>
                  <a:t> 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Google Maps, sân bay Nội Bài có vĩ độ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Bắc, kinh độ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05,8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Đông, sân bay Đà Nẵng có vĩ độ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6,1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Bắc, kinh độ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08,2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Đông. Một máy bay, bay từ Nội Bài đến sân bay Đà Nẵng. Tại thời điểm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giờ, tính từ lúc xuất phát, máy bay ở vị trí có vĩ độ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Bắc, kinh độ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Đông được tính theo công thức</a:t>
                </a:r>
              </a:p>
              <a:p>
                <a:pPr 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=21,2−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153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=105,8+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Hỏi chuyến từ Hà Nội đến Đà Nẵng mất mấy giờ?</a:t>
                </a: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Tại thời điểm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giờ kể từ lúc cất cánh, máy bay đã bay qua vĩ tuyến 17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Bắc) chưa ?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25" y="1981200"/>
                <a:ext cx="23164800" cy="10591800"/>
              </a:xfrm>
              <a:prstGeom prst="rect">
                <a:avLst/>
              </a:prstGeom>
              <a:blipFill>
                <a:blip r:embed="rId3"/>
                <a:stretch>
                  <a:fillRect l="-1394" r="-1420" b="-281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7">
            <a:extLst>
              <a:ext uri="{FF2B5EF4-FFF2-40B4-BE49-F238E27FC236}">
                <a16:creationId xmlns:a16="http://schemas.microsoft.com/office/drawing/2014/main" xmlns="" id="{331DD36C-2757-4762-8AC6-F5DBBC779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504E318-24BB-4CD7-BB8B-7A7FD6EFC9A6}"/>
              </a:ext>
            </a:extLst>
          </p:cNvPr>
          <p:cNvGrpSpPr/>
          <p:nvPr/>
        </p:nvGrpSpPr>
        <p:grpSpPr>
          <a:xfrm>
            <a:off x="304800" y="2362200"/>
            <a:ext cx="3989314" cy="1183262"/>
            <a:chOff x="22440" y="44679"/>
            <a:chExt cx="953655" cy="25244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FDC68754-63F0-4F7E-BF0F-CF4C7FC43BD9}"/>
                </a:ext>
              </a:extLst>
            </p:cNvPr>
            <p:cNvGrpSpPr/>
            <p:nvPr/>
          </p:nvGrpSpPr>
          <p:grpSpPr>
            <a:xfrm>
              <a:off x="22440" y="59287"/>
              <a:ext cx="953655" cy="159667"/>
              <a:chOff x="31572" y="60276"/>
              <a:chExt cx="1341810" cy="197595"/>
            </a:xfrm>
          </p:grpSpPr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xmlns="" id="{D8C14C53-8D9E-417E-B098-34003D0DA14B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xmlns="" id="{FA9FB4E4-6405-44ED-A90D-8702A3961A6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Arrow: Chevron 12">
                <a:extLst>
                  <a:ext uri="{FF2B5EF4-FFF2-40B4-BE49-F238E27FC236}">
                    <a16:creationId xmlns:a16="http://schemas.microsoft.com/office/drawing/2014/main" xmlns="" id="{8A893702-EF7F-408F-9B85-BEC4F3DC83BB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" name="TextBox 56">
              <a:extLst>
                <a:ext uri="{FF2B5EF4-FFF2-40B4-BE49-F238E27FC236}">
                  <a16:creationId xmlns:a16="http://schemas.microsoft.com/office/drawing/2014/main" xmlns="" id="{EECC6C12-623A-4D3F-8074-3772DF5FD55E}"/>
                </a:ext>
              </a:extLst>
            </p:cNvPr>
            <p:cNvSpPr txBox="1"/>
            <p:nvPr/>
          </p:nvSpPr>
          <p:spPr>
            <a:xfrm>
              <a:off x="267457" y="44679"/>
              <a:ext cx="580215" cy="2524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r>
                <a:rPr lang="en-US" sz="1200" b="1" kern="120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75B83596-23B8-4650-9517-74C0A031E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09613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633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xmlns="" id="{331DD36C-2757-4762-8AC6-F5DBBC779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75B83596-23B8-4650-9517-74C0A031E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09613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="" id="{95E04BED-9746-4EFE-BE6F-19440E0128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5025" y="3062862"/>
                <a:ext cx="23145113" cy="1042453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7.6.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chuyến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Nẵng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mất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mấy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6,1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en-US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08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16,1=21,2−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153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108,2=105,8+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chuyến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Nẵng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mất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	b)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kể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lúc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qua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vĩ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17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17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Bắc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kể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lúc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bay </a:t>
                </a:r>
                <a:r>
                  <a:rPr lang="en-US" dirty="0" err="1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mới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bay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,375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Bắc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dirty="0" err="1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chưa</a:t>
                </a:r>
                <a:r>
                  <a:rPr lang="en-US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bay qua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vĩ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17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5E04BED-9746-4EFE-BE6F-19440E012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25" y="3062862"/>
                <a:ext cx="23145113" cy="10424538"/>
              </a:xfrm>
              <a:prstGeom prst="rect">
                <a:avLst/>
              </a:prstGeom>
              <a:blipFill rotWithShape="1">
                <a:blip r:embed="rId3"/>
                <a:stretch>
                  <a:fillRect l="-1158" t="-1985" b="-262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itle 1">
            <a:extLst>
              <a:ext uri="{FF2B5EF4-FFF2-40B4-BE49-F238E27FC236}">
                <a16:creationId xmlns:a16="http://schemas.microsoft.com/office/drawing/2014/main" xmlns="" id="{74F9BD66-E1B7-405E-9C49-3B8EC28C3119}"/>
              </a:ext>
            </a:extLst>
          </p:cNvPr>
          <p:cNvSpPr txBox="1">
            <a:spLocks/>
          </p:cNvSpPr>
          <p:nvPr/>
        </p:nvSpPr>
        <p:spPr>
          <a:xfrm>
            <a:off x="668034" y="1776078"/>
            <a:ext cx="23164800" cy="1183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endParaRPr lang="en-US" b="1"/>
          </a:p>
          <a:p>
            <a:endParaRPr lang="en-US" b="1"/>
          </a:p>
          <a:p>
            <a:r>
              <a:rPr lang="en-US" b="1"/>
              <a:t>       </a:t>
            </a:r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DE84E17C-27B3-431C-850F-F57B7D655D26}"/>
              </a:ext>
            </a:extLst>
          </p:cNvPr>
          <p:cNvGrpSpPr/>
          <p:nvPr/>
        </p:nvGrpSpPr>
        <p:grpSpPr>
          <a:xfrm>
            <a:off x="400878" y="2057400"/>
            <a:ext cx="3989314" cy="1183262"/>
            <a:chOff x="22440" y="44679"/>
            <a:chExt cx="953655" cy="25244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AA60C9BE-2282-4378-92C3-800BEEC2385D}"/>
                </a:ext>
              </a:extLst>
            </p:cNvPr>
            <p:cNvGrpSpPr/>
            <p:nvPr/>
          </p:nvGrpSpPr>
          <p:grpSpPr>
            <a:xfrm>
              <a:off x="22440" y="59287"/>
              <a:ext cx="953655" cy="159667"/>
              <a:chOff x="31572" y="60276"/>
              <a:chExt cx="1341810" cy="197595"/>
            </a:xfrm>
          </p:grpSpPr>
          <p:sp>
            <p:nvSpPr>
              <p:cNvPr id="21" name="Arrow: Pentagon 20">
                <a:extLst>
                  <a:ext uri="{FF2B5EF4-FFF2-40B4-BE49-F238E27FC236}">
                    <a16:creationId xmlns:a16="http://schemas.microsoft.com/office/drawing/2014/main" xmlns="" id="{A5F5C0E7-DF43-4B21-96BA-478BC1C2F9AB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Arrow: Chevron 21">
                <a:extLst>
                  <a:ext uri="{FF2B5EF4-FFF2-40B4-BE49-F238E27FC236}">
                    <a16:creationId xmlns:a16="http://schemas.microsoft.com/office/drawing/2014/main" xmlns="" id="{518F6DE5-B00E-45E7-B8F1-47FD80335114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Arrow: Chevron 22">
                <a:extLst>
                  <a:ext uri="{FF2B5EF4-FFF2-40B4-BE49-F238E27FC236}">
                    <a16:creationId xmlns:a16="http://schemas.microsoft.com/office/drawing/2014/main" xmlns="" id="{57C817BB-0211-4966-AACE-08D8CFA3E87E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TextBox 56">
              <a:extLst>
                <a:ext uri="{FF2B5EF4-FFF2-40B4-BE49-F238E27FC236}">
                  <a16:creationId xmlns:a16="http://schemas.microsoft.com/office/drawing/2014/main" xmlns="" id="{7D6FEC55-2C19-4321-952B-21EE88734680}"/>
                </a:ext>
              </a:extLst>
            </p:cNvPr>
            <p:cNvSpPr txBox="1"/>
            <p:nvPr/>
          </p:nvSpPr>
          <p:spPr>
            <a:xfrm>
              <a:off x="267457" y="44679"/>
              <a:ext cx="580215" cy="2524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r>
                <a:rPr lang="en-US" sz="1200" b="1" kern="120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92166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000" y="1905000"/>
                <a:ext cx="23088600" cy="115824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4400" dirty="0"/>
                  <a:t>	</a:t>
                </a:r>
                <a:r>
                  <a:rPr lang="en-US" sz="4400" b="1" dirty="0" err="1"/>
                  <a:t>Em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biết</a:t>
                </a:r>
                <a:r>
                  <a:rPr lang="en-US" sz="4400" b="1" dirty="0"/>
                  <a:t>?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4400" dirty="0"/>
                  <a:t>	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Hồi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sử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thống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kê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dự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báo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về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mối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quan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dựa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kết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quả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thống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kê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mẫu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Chẳng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hạn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dự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báo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về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mối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quan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phụ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vào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như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thế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),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kết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quả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thống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kê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thể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ở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7.4a,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hồi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đưa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(H.7.4b)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thể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gần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mối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quan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đã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thống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kê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Về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ảnh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xanh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tọa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cặp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kết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quả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thống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kê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),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dọc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dirty="0"/>
                  <a:t>	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905000"/>
                <a:ext cx="23088600" cy="11582400"/>
              </a:xfrm>
              <a:prstGeom prst="rect">
                <a:avLst/>
              </a:prstGeom>
              <a:blipFill rotWithShape="1">
                <a:blip r:embed="rId4"/>
                <a:stretch>
                  <a:fillRect l="-1029" t="-946" r="-100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007766"/>
              </p:ext>
            </p:extLst>
          </p:nvPr>
        </p:nvGraphicFramePr>
        <p:xfrm>
          <a:off x="5105400" y="7924800"/>
          <a:ext cx="16252825" cy="506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Bitmap Image" r:id="rId5" imgW="8104762" imgH="2534004" progId="Paint.Picture">
                  <p:embed/>
                </p:oleObj>
              </mc:Choice>
              <mc:Fallback>
                <p:oleObj name="Bitmap Image" r:id="rId5" imgW="8104762" imgH="2534004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7924800"/>
                        <a:ext cx="16252825" cy="506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82245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012400" cy="1112519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just" defTabSz="2177278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4400" dirty="0"/>
                  <a:t>	</a:t>
                </a:r>
                <a:r>
                  <a:rPr lang="en-US" sz="4400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</a:t>
                </a:r>
              </a:p>
              <a:p>
                <a:pPr marL="0" lvl="0" indent="0" algn="just" defTabSz="2177278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4400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</a:t>
                </a:r>
                <a:r>
                  <a:rPr lang="en-US" sz="4400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400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),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người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thường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dùng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tiêu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chuẩn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bình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nhỏ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như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mỗi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cặp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kết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quả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thống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kê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bình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đến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unc>
                          <m:func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𝑎𝑥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chọn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sao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bình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này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nhỏ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4400" dirty="0" smtClean="0"/>
                  <a:t>       </a:t>
                </a:r>
                <a:r>
                  <a:rPr lang="en-US" sz="4400" dirty="0" err="1" smtClean="0"/>
                  <a:t>Nhờ</a:t>
                </a:r>
                <a:r>
                  <a:rPr lang="en-US" sz="4400" dirty="0" smtClean="0"/>
                  <a:t> </a:t>
                </a:r>
                <a:r>
                  <a:rPr lang="en-US" sz="4400" dirty="0" err="1"/>
                  <a:t>đưa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ra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được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đường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thẳng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biểu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thị</a:t>
                </a:r>
                <a:r>
                  <a:rPr lang="en-US" sz="4400" dirty="0"/>
                  <a:t> (</a:t>
                </a:r>
                <a:r>
                  <a:rPr lang="en-US" sz="4400" dirty="0" err="1"/>
                  <a:t>gần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đúng</a:t>
                </a:r>
                <a:r>
                  <a:rPr lang="en-US" sz="4400" dirty="0"/>
                  <a:t>) </a:t>
                </a:r>
                <a:r>
                  <a:rPr lang="en-US" sz="4400" dirty="0" err="1"/>
                  <a:t>sự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phụ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thuộc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giữa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đại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lượng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theo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đại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lượng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400" dirty="0"/>
                  <a:t>, </a:t>
                </a:r>
                <a:r>
                  <a:rPr lang="en-US" sz="4400" dirty="0" err="1"/>
                  <a:t>người</a:t>
                </a:r>
                <a:r>
                  <a:rPr lang="en-US" sz="4400" dirty="0"/>
                  <a:t> ta </a:t>
                </a:r>
                <a:r>
                  <a:rPr lang="en-US" sz="4400" dirty="0" err="1"/>
                  <a:t>có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thể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đưa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ra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các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dự</a:t>
                </a:r>
                <a:r>
                  <a:rPr lang="en-US" sz="4400" dirty="0"/>
                  <a:t> </a:t>
                </a:r>
                <a:r>
                  <a:rPr lang="en-US" sz="4400" dirty="0" err="1"/>
                  <a:t>báo</a:t>
                </a:r>
                <a:r>
                  <a:rPr lang="en-US" sz="4400" dirty="0"/>
                  <a:t> </a:t>
                </a:r>
                <a:r>
                  <a:rPr lang="en-US" sz="4400" dirty="0" err="1"/>
                  <a:t>nằm</a:t>
                </a:r>
                <a:r>
                  <a:rPr lang="en-US" sz="4400" dirty="0"/>
                  <a:t> </a:t>
                </a:r>
                <a:r>
                  <a:rPr lang="en-US" sz="4400" dirty="0" err="1"/>
                  <a:t>ngoài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kết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quả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thống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kê</a:t>
                </a:r>
                <a:r>
                  <a:rPr lang="en-US" sz="4400" dirty="0"/>
                  <a:t>. </a:t>
                </a:r>
                <a:r>
                  <a:rPr lang="en-US" sz="4400" dirty="0" err="1"/>
                  <a:t>Tất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nhiên</a:t>
                </a:r>
                <a:r>
                  <a:rPr lang="en-US" sz="4400" dirty="0"/>
                  <a:t>, </a:t>
                </a:r>
                <a:r>
                  <a:rPr lang="en-US" sz="4400" dirty="0" err="1"/>
                  <a:t>không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phải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mô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hình</a:t>
                </a:r>
                <a:r>
                  <a:rPr lang="en-US" sz="4400" dirty="0"/>
                  <a:t> </a:t>
                </a:r>
                <a:r>
                  <a:rPr lang="en-US" sz="4400" dirty="0" err="1"/>
                  <a:t>nào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cũng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phù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hợp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với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phương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pháp</a:t>
                </a:r>
                <a:r>
                  <a:rPr lang="en-US" sz="4400" dirty="0"/>
                  <a:t> </a:t>
                </a:r>
                <a:r>
                  <a:rPr lang="en-US" sz="4400" dirty="0" err="1"/>
                  <a:t>này</a:t>
                </a:r>
                <a:r>
                  <a:rPr lang="en-US" sz="4400" dirty="0"/>
                  <a:t> </a:t>
                </a:r>
                <a:r>
                  <a:rPr lang="en-US" sz="4400" dirty="0" err="1"/>
                  <a:t>ngay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cả</a:t>
                </a:r>
                <a:r>
                  <a:rPr lang="en-US" sz="4400" dirty="0"/>
                  <a:t> </a:t>
                </a:r>
                <a:r>
                  <a:rPr lang="en-US" sz="4400" dirty="0" err="1"/>
                  <a:t>khi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kết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quả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thống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kê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tập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trung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dọc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một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đường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thẳng</a:t>
                </a:r>
                <a:r>
                  <a:rPr lang="en-US" sz="4400" dirty="0"/>
                  <a:t>. </a:t>
                </a:r>
                <a:r>
                  <a:rPr lang="en-US" sz="4400" dirty="0" err="1"/>
                  <a:t>Chẳng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hạn</a:t>
                </a:r>
                <a:r>
                  <a:rPr lang="en-US" sz="4400" dirty="0"/>
                  <a:t>, </a:t>
                </a:r>
                <a:r>
                  <a:rPr lang="en-US" sz="4400" dirty="0" err="1"/>
                  <a:t>để</a:t>
                </a:r>
                <a:r>
                  <a:rPr lang="en-US" sz="4400" dirty="0"/>
                  <a:t> </a:t>
                </a:r>
                <a:r>
                  <a:rPr lang="en-US" sz="4400" dirty="0" err="1"/>
                  <a:t>xác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định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đường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của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một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quả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tên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lửa</a:t>
                </a:r>
                <a:r>
                  <a:rPr lang="en-US" sz="4400" dirty="0"/>
                  <a:t>, </a:t>
                </a:r>
                <a:r>
                  <a:rPr lang="en-US" sz="4400" dirty="0" err="1"/>
                  <a:t>nếu</a:t>
                </a:r>
                <a:r>
                  <a:rPr lang="en-US" sz="4400" dirty="0"/>
                  <a:t> </a:t>
                </a:r>
                <a:r>
                  <a:rPr lang="en-US" sz="4400" dirty="0" err="1"/>
                  <a:t>dựa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vào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một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quan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sát</a:t>
                </a:r>
                <a:r>
                  <a:rPr lang="en-US" sz="4400" dirty="0"/>
                  <a:t> ban </a:t>
                </a:r>
                <a:r>
                  <a:rPr lang="en-US" sz="4400" dirty="0" err="1"/>
                  <a:t>đầu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để</a:t>
                </a:r>
                <a:r>
                  <a:rPr lang="en-US" sz="4400" dirty="0"/>
                  <a:t> </a:t>
                </a:r>
                <a:r>
                  <a:rPr lang="en-US" sz="4400" dirty="0" err="1"/>
                  <a:t>dự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đoán</a:t>
                </a:r>
                <a:r>
                  <a:rPr lang="en-US" sz="4400" dirty="0"/>
                  <a:t>, ta </a:t>
                </a:r>
                <a:r>
                  <a:rPr lang="en-US" sz="4400" dirty="0" err="1"/>
                  <a:t>có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thể</a:t>
                </a:r>
                <a:r>
                  <a:rPr lang="en-US" sz="4400" dirty="0"/>
                  <a:t> </a:t>
                </a:r>
                <a:r>
                  <a:rPr lang="en-US" sz="4400" dirty="0" err="1"/>
                  <a:t>nghĩ</a:t>
                </a:r>
                <a:r>
                  <a:rPr lang="en-US" sz="4400" dirty="0"/>
                  <a:t> </a:t>
                </a:r>
                <a:r>
                  <a:rPr lang="en-US" sz="4400" dirty="0" err="1"/>
                  <a:t>rằng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nó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chuyển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động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thẳng</a:t>
                </a:r>
                <a:r>
                  <a:rPr lang="en-US" sz="4400" dirty="0"/>
                  <a:t>, </a:t>
                </a:r>
                <a:r>
                  <a:rPr lang="en-US" sz="4400" dirty="0" err="1"/>
                  <a:t>nhưng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trên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thực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tế</a:t>
                </a:r>
                <a:r>
                  <a:rPr lang="en-US" sz="4400" dirty="0"/>
                  <a:t>, </a:t>
                </a:r>
                <a:r>
                  <a:rPr lang="en-US" sz="4400" dirty="0" err="1"/>
                  <a:t>nhìn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chung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nó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theo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đường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parabol</a:t>
                </a:r>
                <a:r>
                  <a:rPr lang="en-US" sz="4400" dirty="0"/>
                  <a:t>. </a:t>
                </a:r>
                <a:r>
                  <a:rPr lang="en-US" sz="4400" dirty="0" err="1"/>
                  <a:t>Sai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lầm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trong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những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dự</a:t>
                </a:r>
                <a:r>
                  <a:rPr lang="en-US" sz="4400" dirty="0"/>
                  <a:t> </a:t>
                </a:r>
                <a:r>
                  <a:rPr lang="en-US" sz="4400" dirty="0" err="1"/>
                  <a:t>báo</a:t>
                </a:r>
                <a:r>
                  <a:rPr lang="en-US" sz="4400" dirty="0"/>
                  <a:t> </a:t>
                </a:r>
                <a:r>
                  <a:rPr lang="en-US" sz="4400" dirty="0" err="1"/>
                  <a:t>như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vậy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thật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tai </a:t>
                </a:r>
                <a:r>
                  <a:rPr lang="en-US" sz="4400" dirty="0" err="1"/>
                  <a:t>hại</a:t>
                </a:r>
                <a:r>
                  <a:rPr lang="en-US" sz="4400" dirty="0" smtClean="0"/>
                  <a:t>!</a:t>
                </a:r>
                <a:endParaRPr lang="en-US" sz="4400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012400" cy="11125199"/>
              </a:xfrm>
              <a:prstGeom prst="rect">
                <a:avLst/>
              </a:prstGeom>
              <a:blipFill rotWithShape="1">
                <a:blip r:embed="rId3"/>
                <a:stretch>
                  <a:fillRect l="-1059" r="-103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4812978-8C93-4BDD-9910-57D84E3A5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2528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077763" y="1809815"/>
            <a:ext cx="22680054" cy="11674269"/>
            <a:chOff x="-3538955" y="3448230"/>
            <a:chExt cx="22680054" cy="11674269"/>
          </a:xfrm>
        </p:grpSpPr>
        <p:sp>
          <p:nvSpPr>
            <p:cNvPr id="70" name="Right Triangle 6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-3538955" y="3448230"/>
              <a:ext cx="22680054" cy="11674269"/>
              <a:chOff x="-3538955" y="3448230"/>
              <a:chExt cx="22680054" cy="11674269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-3538955" y="3592713"/>
                <a:ext cx="22680054" cy="11529786"/>
              </a:xfrm>
              <a:prstGeom prst="roundRect">
                <a:avLst>
                  <a:gd name="adj" fmla="val 2127"/>
                </a:avLst>
              </a:prstGeom>
              <a:solidFill>
                <a:schemeClr val="bg1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759299" y="3448230"/>
                <a:ext cx="389080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5400" b="1" cap="all" dirty="0">
                    <a:ln w="0"/>
                    <a:solidFill>
                      <a:schemeClr val="bg1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CHƯƠNG I</a:t>
                </a:r>
              </a:p>
            </p:txBody>
          </p:sp>
        </p:grpSp>
      </p:grpSp>
      <p:sp>
        <p:nvSpPr>
          <p:cNvPr id="74" name="Right Triangle 73"/>
          <p:cNvSpPr/>
          <p:nvPr/>
        </p:nvSpPr>
        <p:spPr>
          <a:xfrm flipH="1">
            <a:off x="5805511" y="1809823"/>
            <a:ext cx="193377" cy="212342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 Same Side Corner Rectangle 95"/>
          <p:cNvSpPr/>
          <p:nvPr/>
        </p:nvSpPr>
        <p:spPr>
          <a:xfrm flipV="1">
            <a:off x="5998889" y="1809815"/>
            <a:ext cx="17266438" cy="1181261"/>
          </a:xfrm>
          <a:prstGeom prst="round2SameRect">
            <a:avLst>
              <a:gd name="adj1" fmla="val 6458"/>
              <a:gd name="adj2" fmla="val 18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6347961" y="2017202"/>
            <a:ext cx="16512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>
                <a:solidFill>
                  <a:srgbClr val="C00000"/>
                </a:solidFill>
                <a:latin typeface="+mj-lt"/>
              </a:rPr>
              <a:t>CHƯƠNG </a:t>
            </a:r>
            <a:r>
              <a:rPr lang="en-US" sz="4400" b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</a:t>
            </a:r>
            <a:r>
              <a:rPr lang="vi-VN" sz="4400" b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vi-VN" sz="4400" b="1">
                <a:solidFill>
                  <a:srgbClr val="C00000"/>
                </a:solidFill>
                <a:latin typeface="+mj-lt"/>
              </a:rPr>
              <a:t>. </a:t>
            </a:r>
            <a:r>
              <a:rPr lang="en-US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 TỌA ĐỘ TRONG MẶT PHẲNG</a:t>
            </a:r>
            <a:endParaRPr lang="vi-VN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" name="Picture 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031" y="2991079"/>
            <a:ext cx="1495424" cy="149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010345" y="4130022"/>
            <a:ext cx="13632086" cy="833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Group 60"/>
          <p:cNvGrpSpPr/>
          <p:nvPr/>
        </p:nvGrpSpPr>
        <p:grpSpPr>
          <a:xfrm>
            <a:off x="956930" y="6103213"/>
            <a:ext cx="17066841" cy="907187"/>
            <a:chOff x="7459670" y="7086600"/>
            <a:chExt cx="16865003" cy="907292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90"/>
              <a:ext cx="15232217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TỔNG QUÁT CỦA ĐƯỜNG THẲNG</a:t>
              </a:r>
              <a:endParaRPr lang="en-US" sz="47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8" cy="872848"/>
              <a:chOff x="7459669" y="7543800"/>
              <a:chExt cx="1381121" cy="872848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90" y="7685128"/>
                <a:ext cx="1371600" cy="731520"/>
                <a:chOff x="7469190" y="7685128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30" y="7365088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58807" y="7688759"/>
                  <a:ext cx="507514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990601" y="7391400"/>
            <a:ext cx="16050326" cy="929775"/>
            <a:chOff x="7459670" y="8524495"/>
            <a:chExt cx="16052184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441939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THAM SỐ CỦA ĐƯỜNG THẲNG</a:t>
              </a:r>
              <a:endParaRPr lang="en-US" sz="47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58806" y="7688759"/>
                  <a:ext cx="507513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47" name="Group 67"/>
          <p:cNvGrpSpPr/>
          <p:nvPr/>
        </p:nvGrpSpPr>
        <p:grpSpPr>
          <a:xfrm>
            <a:off x="990598" y="8559567"/>
            <a:ext cx="4121464" cy="956919"/>
            <a:chOff x="7459670" y="8524495"/>
            <a:chExt cx="5328716" cy="957029"/>
          </a:xfrm>
        </p:grpSpPr>
        <p:sp>
          <p:nvSpPr>
            <p:cNvPr id="48" name="Rectangle 47"/>
            <p:cNvSpPr/>
            <p:nvPr/>
          </p:nvSpPr>
          <p:spPr>
            <a:xfrm>
              <a:off x="9529919" y="8665822"/>
              <a:ext cx="3258467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endParaRPr lang="en-US" sz="4700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32"/>
            <p:cNvGrpSpPr/>
            <p:nvPr/>
          </p:nvGrpSpPr>
          <p:grpSpPr>
            <a:xfrm>
              <a:off x="7459670" y="8524495"/>
              <a:ext cx="1800329" cy="929883"/>
              <a:chOff x="7459669" y="7543800"/>
              <a:chExt cx="1785466" cy="929883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1"/>
              <p:cNvGrpSpPr/>
              <p:nvPr/>
            </p:nvGrpSpPr>
            <p:grpSpPr>
              <a:xfrm>
                <a:off x="7469189" y="7685126"/>
                <a:ext cx="1775946" cy="788557"/>
                <a:chOff x="7469189" y="7685126"/>
                <a:chExt cx="1775946" cy="788557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962883" y="7191432"/>
                  <a:ext cx="788557" cy="1775946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8104940" y="7725421"/>
                  <a:ext cx="656097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103" name="Google Shape;122;p14">
            <a:extLst>
              <a:ext uri="{FF2B5EF4-FFF2-40B4-BE49-F238E27FC236}">
                <a16:creationId xmlns:a16="http://schemas.microsoft.com/office/drawing/2014/main" xmlns="" id="{FAF7E6E7-D68E-4774-9801-54F6529B128E}"/>
              </a:ext>
            </a:extLst>
          </p:cNvPr>
          <p:cNvSpPr/>
          <p:nvPr/>
        </p:nvSpPr>
        <p:spPr>
          <a:xfrm>
            <a:off x="2700639" y="3092555"/>
            <a:ext cx="4418523" cy="882637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  <a:scene3d>
              <a:camera prst="orthographicFront"/>
              <a:lightRig rig="threePt" dir="t"/>
            </a:scene3d>
            <a:sp3d prstMaterial="metal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aumans"/>
              </a:rPr>
              <a:t>TOÁN HÌNH HỌC </a:t>
            </a:r>
            <a:endParaRPr sz="3600" b="1" dirty="0">
              <a:solidFill>
                <a:srgbClr val="FF0000"/>
              </a:solidFill>
              <a:effectLst>
                <a:glow rad="76200">
                  <a:srgbClr val="FFFF00">
                    <a:alpha val="47000"/>
                  </a:srgbClr>
                </a:glow>
                <a:outerShdw blurRad="50800" dist="38100" dir="18900000" algn="bl" rotWithShape="0">
                  <a:srgbClr val="0000CC">
                    <a:alpha val="4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xmlns="" id="{7EC462C3-097E-478F-9154-33220765427C}"/>
              </a:ext>
            </a:extLst>
          </p:cNvPr>
          <p:cNvGrpSpPr/>
          <p:nvPr/>
        </p:nvGrpSpPr>
        <p:grpSpPr>
          <a:xfrm>
            <a:off x="3984733" y="3726454"/>
            <a:ext cx="1316269" cy="1344603"/>
            <a:chOff x="4902908" y="2732479"/>
            <a:chExt cx="1316269" cy="1344603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xmlns="" id="{392A2278-170A-49E8-B48D-301797CCDF5E}"/>
                </a:ext>
              </a:extLst>
            </p:cNvPr>
            <p:cNvGrpSpPr/>
            <p:nvPr/>
          </p:nvGrpSpPr>
          <p:grpSpPr>
            <a:xfrm>
              <a:off x="4962924" y="2732479"/>
              <a:ext cx="1175009" cy="1145326"/>
              <a:chOff x="4962924" y="2732478"/>
              <a:chExt cx="1175009" cy="1145327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xmlns="" id="{4E1041DC-D475-450B-91E9-794165D6DE77}"/>
                  </a:ext>
                </a:extLst>
              </p:cNvPr>
              <p:cNvSpPr/>
              <p:nvPr/>
            </p:nvSpPr>
            <p:spPr>
              <a:xfrm>
                <a:off x="4962924" y="2732478"/>
                <a:ext cx="1175009" cy="1143520"/>
              </a:xfrm>
              <a:prstGeom prst="ellipse">
                <a:avLst/>
              </a:prstGeom>
              <a:solidFill>
                <a:srgbClr val="FFFF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xmlns="" id="{1BBB2B80-ECD5-421E-A4F7-BBA59D5C9CDF}"/>
                  </a:ext>
                </a:extLst>
              </p:cNvPr>
              <p:cNvSpPr/>
              <p:nvPr/>
            </p:nvSpPr>
            <p:spPr>
              <a:xfrm>
                <a:off x="4987139" y="2756365"/>
                <a:ext cx="1091111" cy="1121440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7" name="Google Shape;123;p14">
              <a:extLst>
                <a:ext uri="{FF2B5EF4-FFF2-40B4-BE49-F238E27FC236}">
                  <a16:creationId xmlns:a16="http://schemas.microsoft.com/office/drawing/2014/main" xmlns="" id="{F38EB064-8955-4FC1-9AF5-C49985002268}"/>
                </a:ext>
              </a:extLst>
            </p:cNvPr>
            <p:cNvSpPr txBox="1"/>
            <p:nvPr/>
          </p:nvSpPr>
          <p:spPr>
            <a:xfrm>
              <a:off x="4902908" y="2753683"/>
              <a:ext cx="1316269" cy="1323399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>
                  <a:solidFill>
                    <a:schemeClr val="bg1"/>
                  </a:solidFill>
                  <a:latin typeface="Yu Gothic UI Semilight" panose="020B0400000000000000" pitchFamily="34" charset="-128"/>
                  <a:ea typeface="Yu Gothic UI Semilight" panose="020B0400000000000000" pitchFamily="34" charset="-128"/>
                </a:rPr>
                <a:t>➉</a:t>
              </a:r>
              <a:endParaRPr sz="8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xmlns="" id="{1F6311BF-A4CF-4E55-85D0-0A86514BB33B}"/>
              </a:ext>
            </a:extLst>
          </p:cNvPr>
          <p:cNvGrpSpPr/>
          <p:nvPr/>
        </p:nvGrpSpPr>
        <p:grpSpPr>
          <a:xfrm>
            <a:off x="6149995" y="3627198"/>
            <a:ext cx="17190568" cy="1935402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xmlns="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xmlns="" id="{39A246B9-3D0B-4A2B-A2B0-AD412E909BB4}"/>
                </a:ext>
              </a:extLst>
            </p:cNvPr>
            <p:cNvSpPr txBox="1"/>
            <p:nvPr/>
          </p:nvSpPr>
          <p:spPr>
            <a:xfrm>
              <a:off x="939151" y="312219"/>
              <a:ext cx="4733458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200" b="1" kern="1200">
                  <a:solidFill>
                    <a:srgbClr val="FCFFE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ĐƯỜNG THẲNG</a:t>
              </a:r>
              <a:endParaRPr lang="en-US" sz="52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xmlns="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 kern="1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19</a:t>
              </a:r>
              <a:endParaRPr lang="en-US" sz="6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1"/>
          <p:cNvGrpSpPr/>
          <p:nvPr/>
        </p:nvGrpSpPr>
        <p:grpSpPr>
          <a:xfrm>
            <a:off x="16014700" y="2692679"/>
            <a:ext cx="7924800" cy="10364198"/>
            <a:chOff x="16014700" y="2692679"/>
            <a:chExt cx="7924800" cy="10364198"/>
          </a:xfrm>
        </p:grpSpPr>
        <p:sp>
          <p:nvSpPr>
            <p:cNvPr id="101" name="Rectangle 100"/>
            <p:cNvSpPr/>
            <p:nvPr/>
          </p:nvSpPr>
          <p:spPr>
            <a:xfrm>
              <a:off x="16014700" y="2692679"/>
              <a:ext cx="7924800" cy="10364198"/>
            </a:xfrm>
            <a:prstGeom prst="rect">
              <a:avLst/>
            </a:prstGeom>
            <a:solidFill>
              <a:srgbClr val="D6F7FE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6014700" y="3729825"/>
              <a:ext cx="7924800" cy="8678854"/>
              <a:chOff x="16459200" y="3741746"/>
              <a:chExt cx="7924800" cy="8678854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6459200" y="3886200"/>
                <a:ext cx="7620000" cy="8534400"/>
                <a:chOff x="16459200" y="3886200"/>
                <a:chExt cx="7620000" cy="8534400"/>
              </a:xfrm>
            </p:grpSpPr>
            <p:cxnSp>
              <p:nvCxnSpPr>
                <p:cNvPr id="3" name="Straight Arrow Connector 2"/>
                <p:cNvCxnSpPr/>
                <p:nvPr/>
              </p:nvCxnSpPr>
              <p:spPr>
                <a:xfrm>
                  <a:off x="16459200" y="9677400"/>
                  <a:ext cx="7620000" cy="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Straight Arrow Connector 4"/>
                <p:cNvCxnSpPr/>
                <p:nvPr/>
              </p:nvCxnSpPr>
              <p:spPr>
                <a:xfrm flipV="1">
                  <a:off x="18821400" y="3886200"/>
                  <a:ext cx="0" cy="8534400"/>
                </a:xfrm>
                <a:prstGeom prst="straightConnector1">
                  <a:avLst/>
                </a:prstGeom>
                <a:ln w="571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17526000" y="9677399"/>
                    <a:ext cx="1600200" cy="7540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/>
                            </a:rPr>
                            <m:t>𝑶</m:t>
                          </m:r>
                        </m:oMath>
                      </m:oMathPara>
                    </a14:m>
                    <a:endParaRPr lang="vi-VN" b="1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526000" y="9677399"/>
                    <a:ext cx="1600200" cy="754053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22783800" y="9677400"/>
                    <a:ext cx="1600200" cy="7540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dirty="0" smtClean="0">
                              <a:latin typeface="Cambria Math"/>
                            </a:rPr>
                            <m:t> (</m:t>
                          </m:r>
                          <m:r>
                            <a:rPr lang="en-US" b="1" i="1" baseline="30000" dirty="0" smtClean="0">
                              <a:latin typeface="Cambria Math"/>
                            </a:rPr>
                            <m:t>𝟎</m:t>
                          </m:r>
                          <m:r>
                            <a:rPr lang="en-US" b="1" i="1" dirty="0" smtClean="0">
                              <a:latin typeface="Cambria Math"/>
                            </a:rPr>
                            <m:t>𝑪</m:t>
                          </m:r>
                          <m:r>
                            <a:rPr lang="en-US" b="1" i="1" dirty="0" smtClean="0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vi-VN" b="1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83800" y="9677400"/>
                    <a:ext cx="1600200" cy="754053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17602200" y="3741746"/>
                    <a:ext cx="3175000" cy="7540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/>
                            </a:rPr>
                            <m:t>𝒚</m:t>
                          </m:r>
                          <m:r>
                            <a:rPr lang="en-US" b="1" i="1" dirty="0" smtClean="0">
                              <a:latin typeface="Cambria Math"/>
                            </a:rPr>
                            <m:t>    (</m:t>
                          </m:r>
                          <m:r>
                            <a:rPr lang="en-US" b="1" i="1" baseline="30000" dirty="0" smtClean="0">
                              <a:latin typeface="Cambria Math"/>
                            </a:rPr>
                            <m:t>𝟎</m:t>
                          </m:r>
                          <m:r>
                            <a:rPr lang="en-US" b="1" i="1" dirty="0" smtClean="0">
                              <a:latin typeface="Cambria Math"/>
                            </a:rPr>
                            <m:t> </m:t>
                          </m:r>
                          <m:r>
                            <a:rPr lang="en-US" b="1" i="1" dirty="0" smtClean="0">
                              <a:latin typeface="Cambria Math"/>
                            </a:rPr>
                            <m:t>𝑭</m:t>
                          </m:r>
                          <m:r>
                            <a:rPr lang="en-US" b="1" i="1" dirty="0" smtClean="0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vi-VN" b="1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602200" y="3741746"/>
                    <a:ext cx="3175000" cy="754053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30" name="Straight Connector 29"/>
          <p:cNvCxnSpPr/>
          <p:nvPr/>
        </p:nvCxnSpPr>
        <p:spPr>
          <a:xfrm flipH="1">
            <a:off x="18376900" y="5775303"/>
            <a:ext cx="2971800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1348700" y="5775303"/>
            <a:ext cx="0" cy="38901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5122" y="2741211"/>
                <a:ext cx="15486378" cy="1031566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nhiệt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 (Anders Celsius, 1701 - 1744)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F (Daniel Fahrenheit, 1686 – 1736)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Nước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băng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  <m:r>
                      <m:rPr>
                        <m:sty m:val="p"/>
                      </m:rPr>
                      <a:rPr lang="en-US" sz="4400" i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4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Nước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10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  <m:r>
                      <m:rPr>
                        <m:sty m:val="p"/>
                      </m:rPr>
                      <a:rPr lang="en-US" sz="440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  <m:r>
                      <m:rPr>
                        <m:sty m:val="p"/>
                      </m:rPr>
                      <a:rPr lang="en-US" sz="4400" i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  <m:r>
                      <m:rPr>
                        <m:sty m:val="p"/>
                      </m:rPr>
                      <a:rPr lang="en-US" sz="4400" i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𝑂𝑥𝑦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0;32</m:t>
                        </m:r>
                      </m:e>
                    </m:d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100;212</m:t>
                        </m:r>
                      </m:e>
                    </m:d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  <m:r>
                      <m:rPr>
                        <m:sty m:val="p"/>
                      </m:rPr>
                      <a:rPr lang="en-US" sz="4400" i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  <m:r>
                      <m:rPr>
                        <m:sty m:val="p"/>
                      </m:rPr>
                      <a:rPr lang="en-US" sz="4400" i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bao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2" y="2741211"/>
                <a:ext cx="15486378" cy="10315666"/>
              </a:xfrm>
              <a:prstGeom prst="rect">
                <a:avLst/>
              </a:prstGeom>
              <a:blipFill rotWithShape="1">
                <a:blip r:embed="rId6"/>
                <a:stretch>
                  <a:fillRect l="-1534" r="-2045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BFBDF67-047C-43E1-8575-3E6529841CFC}"/>
              </a:ext>
            </a:extLst>
          </p:cNvPr>
          <p:cNvGrpSpPr/>
          <p:nvPr/>
        </p:nvGrpSpPr>
        <p:grpSpPr>
          <a:xfrm>
            <a:off x="325122" y="1879599"/>
            <a:ext cx="4856478" cy="1188722"/>
            <a:chOff x="22440" y="32106"/>
            <a:chExt cx="913236" cy="28135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BD3B95F6-40E3-4005-945B-526B6235016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xmlns="" id="{D4CDDB00-D580-49B0-BF0B-4B608B07418A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xmlns="" id="{077F92C8-3D25-4A1C-B9B4-6F87851BCE75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xmlns="" id="{A8A4BA6D-A137-43A5-94F7-7932FFC1BAFE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" name="TextBox 56">
              <a:extLst>
                <a:ext uri="{FF2B5EF4-FFF2-40B4-BE49-F238E27FC236}">
                  <a16:creationId xmlns:a16="http://schemas.microsoft.com/office/drawing/2014/main" xmlns="" id="{7BFE9291-1269-4904-B0E8-D0AEFD7E2754}"/>
                </a:ext>
              </a:extLst>
            </p:cNvPr>
            <p:cNvSpPr txBox="1"/>
            <p:nvPr/>
          </p:nvSpPr>
          <p:spPr>
            <a:xfrm>
              <a:off x="251079" y="32106"/>
              <a:ext cx="684597" cy="28135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 dụng</a:t>
              </a:r>
              <a:r>
                <a:rPr lang="en-US" sz="1200" b="1" kern="120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8" name="Straight Connector 17"/>
          <p:cNvCxnSpPr/>
          <p:nvPr/>
        </p:nvCxnSpPr>
        <p:spPr>
          <a:xfrm flipV="1">
            <a:off x="16217900" y="5021250"/>
            <a:ext cx="6121400" cy="504665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17500600" y="7497752"/>
            <a:ext cx="1765300" cy="1131080"/>
            <a:chOff x="17945100" y="7509673"/>
            <a:chExt cx="1765300" cy="1131080"/>
          </a:xfrm>
        </p:grpSpPr>
        <p:sp>
          <p:nvSpPr>
            <p:cNvPr id="20" name="TextBox 19"/>
            <p:cNvSpPr txBox="1"/>
            <p:nvPr/>
          </p:nvSpPr>
          <p:spPr>
            <a:xfrm>
              <a:off x="18605500" y="7886700"/>
              <a:ext cx="11049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 smtClean="0">
                  <a:solidFill>
                    <a:srgbClr val="FF0000"/>
                  </a:solidFill>
                  <a:sym typeface="Symbol"/>
                </a:rPr>
                <a:t>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945100" y="7509673"/>
              <a:ext cx="9144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 smtClean="0"/>
                <a:t>A</a:t>
              </a:r>
              <a:endParaRPr lang="vi-VN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0675600" y="5021250"/>
            <a:ext cx="1562100" cy="1131080"/>
            <a:chOff x="21120100" y="5033171"/>
            <a:chExt cx="1562100" cy="1131080"/>
          </a:xfrm>
        </p:grpSpPr>
        <p:sp>
          <p:nvSpPr>
            <p:cNvPr id="23" name="TextBox 22"/>
            <p:cNvSpPr txBox="1"/>
            <p:nvPr/>
          </p:nvSpPr>
          <p:spPr>
            <a:xfrm>
              <a:off x="21577300" y="5410198"/>
              <a:ext cx="11049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 smtClean="0">
                  <a:solidFill>
                    <a:srgbClr val="FF0000"/>
                  </a:solidFill>
                  <a:sym typeface="Symbol"/>
                </a:rPr>
                <a:t>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120100" y="5033171"/>
              <a:ext cx="9144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 smtClean="0"/>
                <a:t>B</a:t>
              </a:r>
              <a:endParaRPr lang="vi-VN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8459450" y="8133530"/>
            <a:ext cx="16383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32</a:t>
            </a:r>
            <a:endParaRPr lang="vi-VN" dirty="0"/>
          </a:p>
        </p:txBody>
      </p:sp>
      <p:sp>
        <p:nvSpPr>
          <p:cNvPr id="35" name="TextBox 34"/>
          <p:cNvSpPr txBox="1"/>
          <p:nvPr/>
        </p:nvSpPr>
        <p:spPr>
          <a:xfrm>
            <a:off x="20770850" y="9690878"/>
            <a:ext cx="16383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100</a:t>
            </a:r>
            <a:endParaRPr lang="vi-VN" dirty="0"/>
          </a:p>
        </p:txBody>
      </p:sp>
      <p:sp>
        <p:nvSpPr>
          <p:cNvPr id="36" name="TextBox 35"/>
          <p:cNvSpPr txBox="1"/>
          <p:nvPr/>
        </p:nvSpPr>
        <p:spPr>
          <a:xfrm>
            <a:off x="17062450" y="5398277"/>
            <a:ext cx="16383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180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298917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6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2666999"/>
                <a:ext cx="14598650" cy="9906001"/>
              </a:xfrm>
              <a:prstGeom prst="rect">
                <a:avLst/>
              </a:prstGeom>
              <a:solidFill>
                <a:srgbClr val="EEF7E9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0;32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100;212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100;180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9;−5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+160=0.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160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340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666999"/>
                <a:ext cx="14598650" cy="9906001"/>
              </a:xfrm>
              <a:prstGeom prst="rect">
                <a:avLst/>
              </a:prstGeom>
              <a:blipFill rotWithShape="1">
                <a:blip r:embed="rId3"/>
                <a:stretch>
                  <a:fillRect l="-1669" t="-2027" r="-66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5176500" y="2667000"/>
            <a:ext cx="8578705" cy="99060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5176500" y="3659446"/>
            <a:ext cx="7924800" cy="8678854"/>
            <a:chOff x="16014700" y="3729825"/>
            <a:chExt cx="7924800" cy="8678854"/>
          </a:xfrm>
        </p:grpSpPr>
        <p:grpSp>
          <p:nvGrpSpPr>
            <p:cNvPr id="21" name="Group 20"/>
            <p:cNvGrpSpPr/>
            <p:nvPr/>
          </p:nvGrpSpPr>
          <p:grpSpPr>
            <a:xfrm>
              <a:off x="16014700" y="3729825"/>
              <a:ext cx="7924800" cy="8678854"/>
              <a:chOff x="16459200" y="3741746"/>
              <a:chExt cx="7924800" cy="8678854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16459200" y="3886200"/>
                <a:ext cx="7620000" cy="8534400"/>
                <a:chOff x="16459200" y="3886200"/>
                <a:chExt cx="7620000" cy="8534400"/>
              </a:xfrm>
            </p:grpSpPr>
            <p:cxnSp>
              <p:nvCxnSpPr>
                <p:cNvPr id="26" name="Straight Arrow Connector 25"/>
                <p:cNvCxnSpPr/>
                <p:nvPr/>
              </p:nvCxnSpPr>
              <p:spPr>
                <a:xfrm>
                  <a:off x="16459200" y="9677400"/>
                  <a:ext cx="7620000" cy="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/>
                <p:nvPr/>
              </p:nvCxnSpPr>
              <p:spPr>
                <a:xfrm flipV="1">
                  <a:off x="18821400" y="3886200"/>
                  <a:ext cx="0" cy="8534400"/>
                </a:xfrm>
                <a:prstGeom prst="straightConnector1">
                  <a:avLst/>
                </a:prstGeom>
                <a:ln w="571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17526000" y="9677399"/>
                    <a:ext cx="1600200" cy="7540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/>
                            </a:rPr>
                            <m:t>𝑶</m:t>
                          </m:r>
                        </m:oMath>
                      </m:oMathPara>
                    </a14:m>
                    <a:endParaRPr lang="vi-VN" b="1" dirty="0"/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526000" y="9677399"/>
                    <a:ext cx="1600200" cy="754053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22783800" y="9677400"/>
                    <a:ext cx="1600200" cy="7540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dirty="0" smtClean="0">
                              <a:latin typeface="Cambria Math"/>
                            </a:rPr>
                            <m:t> (</m:t>
                          </m:r>
                          <m:r>
                            <a:rPr lang="en-US" b="1" i="1" baseline="30000" dirty="0" smtClean="0">
                              <a:latin typeface="Cambria Math"/>
                            </a:rPr>
                            <m:t>𝟎</m:t>
                          </m:r>
                          <m:r>
                            <a:rPr lang="en-US" b="1" i="1" dirty="0" smtClean="0">
                              <a:latin typeface="Cambria Math"/>
                            </a:rPr>
                            <m:t>𝑪</m:t>
                          </m:r>
                          <m:r>
                            <a:rPr lang="en-US" b="1" i="1" dirty="0" smtClean="0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vi-VN" b="1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83800" y="9677400"/>
                    <a:ext cx="1600200" cy="754053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17602200" y="3741746"/>
                    <a:ext cx="3175000" cy="7540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/>
                            </a:rPr>
                            <m:t>𝒚</m:t>
                          </m:r>
                          <m:r>
                            <a:rPr lang="en-US" b="1" i="1" dirty="0" smtClean="0">
                              <a:latin typeface="Cambria Math"/>
                            </a:rPr>
                            <m:t>    (</m:t>
                          </m:r>
                          <m:r>
                            <a:rPr lang="en-US" b="1" i="1" baseline="30000" dirty="0" smtClean="0">
                              <a:latin typeface="Cambria Math"/>
                            </a:rPr>
                            <m:t>𝟎</m:t>
                          </m:r>
                          <m:r>
                            <a:rPr lang="en-US" b="1" i="1" dirty="0" smtClean="0">
                              <a:latin typeface="Cambria Math"/>
                            </a:rPr>
                            <m:t> </m:t>
                          </m:r>
                          <m:r>
                            <a:rPr lang="en-US" b="1" i="1" dirty="0" smtClean="0">
                              <a:latin typeface="Cambria Math"/>
                            </a:rPr>
                            <m:t>𝑭</m:t>
                          </m:r>
                          <m:r>
                            <a:rPr lang="en-US" b="1" i="1" dirty="0" smtClean="0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vi-VN" b="1" dirty="0"/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602200" y="3741746"/>
                    <a:ext cx="3175000" cy="754053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8" name="Straight Connector 7"/>
            <p:cNvCxnSpPr/>
            <p:nvPr/>
          </p:nvCxnSpPr>
          <p:spPr>
            <a:xfrm flipH="1">
              <a:off x="18376900" y="5775303"/>
              <a:ext cx="2971800" cy="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1348700" y="5775303"/>
              <a:ext cx="0" cy="389017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6217900" y="5021250"/>
              <a:ext cx="6121400" cy="5046655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17500600" y="7497752"/>
              <a:ext cx="1765300" cy="1131080"/>
              <a:chOff x="17945100" y="7509673"/>
              <a:chExt cx="1765300" cy="113108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18605500" y="7886700"/>
                <a:ext cx="1104900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dirty="0" smtClean="0">
                    <a:solidFill>
                      <a:srgbClr val="FF0000"/>
                    </a:solidFill>
                    <a:sym typeface="Symbol"/>
                  </a:rPr>
                  <a:t></a:t>
                </a:r>
                <a:endParaRPr lang="vi-VN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7945100" y="7509673"/>
                <a:ext cx="914400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dirty="0" smtClean="0"/>
                  <a:t>A</a:t>
                </a:r>
                <a:endParaRPr lang="vi-VN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0675600" y="5021250"/>
              <a:ext cx="1562100" cy="1131080"/>
              <a:chOff x="21120100" y="5033171"/>
              <a:chExt cx="1562100" cy="1131080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21577300" y="5410198"/>
                <a:ext cx="1104900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dirty="0" smtClean="0">
                    <a:solidFill>
                      <a:srgbClr val="FF0000"/>
                    </a:solidFill>
                    <a:sym typeface="Symbol"/>
                  </a:rPr>
                  <a:t></a:t>
                </a:r>
                <a:endParaRPr lang="vi-VN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1120100" y="5033171"/>
                <a:ext cx="914400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dirty="0" smtClean="0"/>
                  <a:t>B</a:t>
                </a:r>
                <a:endParaRPr lang="vi-VN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8459450" y="8133530"/>
              <a:ext cx="16383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 smtClean="0"/>
                <a:t>32</a:t>
              </a:r>
              <a:endParaRPr lang="vi-VN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770850" y="9690878"/>
              <a:ext cx="16383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 smtClean="0"/>
                <a:t>100</a:t>
              </a:r>
              <a:endParaRPr lang="vi-VN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062450" y="5398277"/>
              <a:ext cx="16383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 smtClean="0"/>
                <a:t>180</a:t>
              </a:r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2666999"/>
                <a:ext cx="14598650" cy="9906001"/>
              </a:xfrm>
              <a:prstGeom prst="rect">
                <a:avLst/>
              </a:prstGeom>
              <a:solidFill>
                <a:srgbClr val="EEF7E9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0;32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100;212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100;180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9;−5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+160=0.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160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340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666999"/>
                <a:ext cx="14598650" cy="9906001"/>
              </a:xfrm>
              <a:prstGeom prst="rect">
                <a:avLst/>
              </a:prstGeom>
              <a:blipFill rotWithShape="1">
                <a:blip r:embed="rId3"/>
                <a:stretch>
                  <a:fillRect l="-1669" t="-2027" r="-66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5176500" y="2667000"/>
            <a:ext cx="8578705" cy="99060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B560DFE3-4109-4C23-BA1A-26ED99B6C1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1154" y="3657600"/>
            <a:ext cx="8069395" cy="76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681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2971800"/>
                <a:ext cx="23164800" cy="711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endParaRPr lang="en-US" b="1"/>
              </a:p>
              <a:p>
                <a:endParaRPr lang="en-US" b="1"/>
              </a:p>
              <a:p>
                <a:pPr>
                  <a:lnSpc>
                    <a:spcPct val="100000"/>
                  </a:lnSpc>
                </a:pPr>
                <a:r>
                  <a:rPr lang="en-US" b="1"/>
                  <a:t>       7.1. </a:t>
                </a:r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tọa độ, cho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2;1</m:t>
                        </m:r>
                      </m:e>
                    </m:d>
                    <m:r>
                      <a:rPr lang="en-US" sz="4800" b="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3;2</m:t>
                        </m:r>
                      </m:e>
                    </m:d>
                    <m:r>
                      <a:rPr lang="en-US" sz="4800" b="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1;3</m:t>
                        </m:r>
                      </m:e>
                    </m:d>
                    <m:r>
                      <a:rPr lang="en-US" sz="4800" b="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−2;1</m:t>
                        </m:r>
                      </m:e>
                    </m:d>
                    <m:r>
                      <a:rPr lang="en-US" sz="4800" b="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	a) Lập phương trình tổng quát của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qua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có vectơ pháp tuyến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	b) Lập phương trình tham số của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qua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có vectơ chỉ phương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	c) Lập phương trình tham số của đường thẳng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971800"/>
                <a:ext cx="23164800" cy="7112000"/>
              </a:xfrm>
              <a:prstGeom prst="rect">
                <a:avLst/>
              </a:prstGeom>
              <a:blipFill>
                <a:blip r:embed="rId3"/>
                <a:stretch>
                  <a:fillRect l="-1157" r="-1473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7">
            <a:extLst>
              <a:ext uri="{FF2B5EF4-FFF2-40B4-BE49-F238E27FC236}">
                <a16:creationId xmlns:a16="http://schemas.microsoft.com/office/drawing/2014/main" xmlns="" id="{331DD36C-2757-4762-8AC6-F5DBBC779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504E318-24BB-4CD7-BB8B-7A7FD6EFC9A6}"/>
              </a:ext>
            </a:extLst>
          </p:cNvPr>
          <p:cNvGrpSpPr/>
          <p:nvPr/>
        </p:nvGrpSpPr>
        <p:grpSpPr>
          <a:xfrm>
            <a:off x="172278" y="3149600"/>
            <a:ext cx="3989314" cy="1183262"/>
            <a:chOff x="22440" y="44679"/>
            <a:chExt cx="953655" cy="25244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FDC68754-63F0-4F7E-BF0F-CF4C7FC43BD9}"/>
                </a:ext>
              </a:extLst>
            </p:cNvPr>
            <p:cNvGrpSpPr/>
            <p:nvPr/>
          </p:nvGrpSpPr>
          <p:grpSpPr>
            <a:xfrm>
              <a:off x="22440" y="59287"/>
              <a:ext cx="953655" cy="159667"/>
              <a:chOff x="31572" y="60276"/>
              <a:chExt cx="1341810" cy="197595"/>
            </a:xfrm>
          </p:grpSpPr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xmlns="" id="{D8C14C53-8D9E-417E-B098-34003D0DA14B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xmlns="" id="{FA9FB4E4-6405-44ED-A90D-8702A3961A6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Arrow: Chevron 12">
                <a:extLst>
                  <a:ext uri="{FF2B5EF4-FFF2-40B4-BE49-F238E27FC236}">
                    <a16:creationId xmlns:a16="http://schemas.microsoft.com/office/drawing/2014/main" xmlns="" id="{8A893702-EF7F-408F-9B85-BEC4F3DC83BB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" name="TextBox 56">
              <a:extLst>
                <a:ext uri="{FF2B5EF4-FFF2-40B4-BE49-F238E27FC236}">
                  <a16:creationId xmlns:a16="http://schemas.microsoft.com/office/drawing/2014/main" xmlns="" id="{EECC6C12-623A-4D3F-8074-3772DF5FD55E}"/>
                </a:ext>
              </a:extLst>
            </p:cNvPr>
            <p:cNvSpPr txBox="1"/>
            <p:nvPr/>
          </p:nvSpPr>
          <p:spPr>
            <a:xfrm>
              <a:off x="267457" y="44679"/>
              <a:ext cx="580215" cy="2524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r>
                <a:rPr lang="en-US" sz="1200" b="1" kern="120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75B83596-23B8-4650-9517-74C0A031E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09613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100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457299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endParaRPr lang="en-US" b="1"/>
              </a:p>
              <a:p>
                <a:endParaRPr lang="en-US" b="1"/>
              </a:p>
              <a:p>
                <a:pPr>
                  <a:lnSpc>
                    <a:spcPct val="100000"/>
                  </a:lnSpc>
                </a:pPr>
                <a:r>
                  <a:rPr lang="en-US" b="1"/>
                  <a:t>       7.1. </a:t>
                </a:r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tọa độ, cho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2;1</m:t>
                        </m:r>
                      </m:e>
                    </m:d>
                    <m:r>
                      <a:rPr lang="en-US" sz="4800" b="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3;2</m:t>
                        </m:r>
                      </m:e>
                    </m:d>
                    <m:r>
                      <a:rPr lang="en-US" sz="4800" b="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1;3</m:t>
                        </m:r>
                      </m:e>
                    </m:d>
                    <m:r>
                      <a:rPr lang="en-US" sz="4800" b="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−2;1</m:t>
                        </m:r>
                      </m:e>
                    </m:d>
                    <m:r>
                      <a:rPr lang="en-US" sz="4800" b="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	a) Lập phương trình tổng quát của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qua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có vectơ pháp tuyến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4572998"/>
              </a:xfrm>
              <a:prstGeom prst="rect">
                <a:avLst/>
              </a:prstGeom>
              <a:blipFill>
                <a:blip r:embed="rId3"/>
                <a:stretch>
                  <a:fillRect l="-1184" r="-1473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7886" y="6858000"/>
                <a:ext cx="23145113" cy="5486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	a) Phương trình tổng quát của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qua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có vectơ pháp tuyến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là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⇔2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−5=0.</m:t>
                      </m:r>
                    </m:oMath>
                  </m:oMathPara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886" y="6858000"/>
                <a:ext cx="23145113" cy="5486400"/>
              </a:xfrm>
              <a:prstGeom prst="rect">
                <a:avLst/>
              </a:prstGeom>
              <a:blipFill>
                <a:blip r:embed="rId4"/>
                <a:stretch>
                  <a:fillRect l="-1185" t="-37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7">
            <a:extLst>
              <a:ext uri="{FF2B5EF4-FFF2-40B4-BE49-F238E27FC236}">
                <a16:creationId xmlns:a16="http://schemas.microsoft.com/office/drawing/2014/main" xmlns="" id="{331DD36C-2757-4762-8AC6-F5DBBC779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504E318-24BB-4CD7-BB8B-7A7FD6EFC9A6}"/>
              </a:ext>
            </a:extLst>
          </p:cNvPr>
          <p:cNvGrpSpPr/>
          <p:nvPr/>
        </p:nvGrpSpPr>
        <p:grpSpPr>
          <a:xfrm>
            <a:off x="400878" y="2057400"/>
            <a:ext cx="3989314" cy="1183262"/>
            <a:chOff x="22440" y="44679"/>
            <a:chExt cx="953655" cy="25244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FDC68754-63F0-4F7E-BF0F-CF4C7FC43BD9}"/>
                </a:ext>
              </a:extLst>
            </p:cNvPr>
            <p:cNvGrpSpPr/>
            <p:nvPr/>
          </p:nvGrpSpPr>
          <p:grpSpPr>
            <a:xfrm>
              <a:off x="22440" y="59287"/>
              <a:ext cx="953655" cy="159667"/>
              <a:chOff x="31572" y="60276"/>
              <a:chExt cx="1341810" cy="197595"/>
            </a:xfrm>
          </p:grpSpPr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xmlns="" id="{D8C14C53-8D9E-417E-B098-34003D0DA14B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xmlns="" id="{FA9FB4E4-6405-44ED-A90D-8702A3961A6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Arrow: Chevron 12">
                <a:extLst>
                  <a:ext uri="{FF2B5EF4-FFF2-40B4-BE49-F238E27FC236}">
                    <a16:creationId xmlns:a16="http://schemas.microsoft.com/office/drawing/2014/main" xmlns="" id="{8A893702-EF7F-408F-9B85-BEC4F3DC83BB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" name="TextBox 56">
              <a:extLst>
                <a:ext uri="{FF2B5EF4-FFF2-40B4-BE49-F238E27FC236}">
                  <a16:creationId xmlns:a16="http://schemas.microsoft.com/office/drawing/2014/main" xmlns="" id="{EECC6C12-623A-4D3F-8074-3772DF5FD55E}"/>
                </a:ext>
              </a:extLst>
            </p:cNvPr>
            <p:cNvSpPr txBox="1"/>
            <p:nvPr/>
          </p:nvSpPr>
          <p:spPr>
            <a:xfrm>
              <a:off x="267457" y="44679"/>
              <a:ext cx="580215" cy="2524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r>
                <a:rPr lang="en-US" sz="1200" b="1" kern="120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75B83596-23B8-4650-9517-74C0A031E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09613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615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579277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endParaRPr lang="en-US" b="1"/>
              </a:p>
              <a:p>
                <a:endParaRPr lang="en-US" b="1"/>
              </a:p>
              <a:p>
                <a:pPr>
                  <a:lnSpc>
                    <a:spcPct val="100000"/>
                  </a:lnSpc>
                </a:pPr>
                <a:r>
                  <a:rPr lang="en-US" b="1"/>
                  <a:t>       7.1. </a:t>
                </a:r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tọa độ, cho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2;1</m:t>
                        </m:r>
                      </m:e>
                    </m:d>
                    <m:r>
                      <a:rPr lang="en-US" sz="4800" b="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3;2</m:t>
                        </m:r>
                      </m:e>
                    </m:d>
                    <m:r>
                      <a:rPr lang="en-US" sz="4800" b="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1;3</m:t>
                        </m:r>
                      </m:e>
                    </m:d>
                    <m:r>
                      <a:rPr lang="en-US" sz="4800" b="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−2;1</m:t>
                        </m:r>
                      </m:e>
                    </m:d>
                    <m:r>
                      <a:rPr lang="en-US" sz="4800" b="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	a) Lập phương trình tổng quát của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qua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có vectơ pháp tuyến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	b) Lập phương trình tham số của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qua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có vectơ chỉ phương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/>
                  <a:t>   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5792771"/>
              </a:xfrm>
              <a:prstGeom prst="rect">
                <a:avLst/>
              </a:prstGeom>
              <a:blipFill>
                <a:blip r:embed="rId3"/>
                <a:stretch>
                  <a:fillRect l="-1184" r="-1473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7">
            <a:extLst>
              <a:ext uri="{FF2B5EF4-FFF2-40B4-BE49-F238E27FC236}">
                <a16:creationId xmlns:a16="http://schemas.microsoft.com/office/drawing/2014/main" xmlns="" id="{331DD36C-2757-4762-8AC6-F5DBBC779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504E318-24BB-4CD7-BB8B-7A7FD6EFC9A6}"/>
              </a:ext>
            </a:extLst>
          </p:cNvPr>
          <p:cNvGrpSpPr/>
          <p:nvPr/>
        </p:nvGrpSpPr>
        <p:grpSpPr>
          <a:xfrm>
            <a:off x="400878" y="2057400"/>
            <a:ext cx="3989314" cy="1183262"/>
            <a:chOff x="22440" y="44679"/>
            <a:chExt cx="953655" cy="25244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FDC68754-63F0-4F7E-BF0F-CF4C7FC43BD9}"/>
                </a:ext>
              </a:extLst>
            </p:cNvPr>
            <p:cNvGrpSpPr/>
            <p:nvPr/>
          </p:nvGrpSpPr>
          <p:grpSpPr>
            <a:xfrm>
              <a:off x="22440" y="59287"/>
              <a:ext cx="953655" cy="159667"/>
              <a:chOff x="31572" y="60276"/>
              <a:chExt cx="1341810" cy="197595"/>
            </a:xfrm>
          </p:grpSpPr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xmlns="" id="{D8C14C53-8D9E-417E-B098-34003D0DA14B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xmlns="" id="{FA9FB4E4-6405-44ED-A90D-8702A3961A6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Arrow: Chevron 12">
                <a:extLst>
                  <a:ext uri="{FF2B5EF4-FFF2-40B4-BE49-F238E27FC236}">
                    <a16:creationId xmlns:a16="http://schemas.microsoft.com/office/drawing/2014/main" xmlns="" id="{8A893702-EF7F-408F-9B85-BEC4F3DC83BB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" name="TextBox 56">
              <a:extLst>
                <a:ext uri="{FF2B5EF4-FFF2-40B4-BE49-F238E27FC236}">
                  <a16:creationId xmlns:a16="http://schemas.microsoft.com/office/drawing/2014/main" xmlns="" id="{EECC6C12-623A-4D3F-8074-3772DF5FD55E}"/>
                </a:ext>
              </a:extLst>
            </p:cNvPr>
            <p:cNvSpPr txBox="1"/>
            <p:nvPr/>
          </p:nvSpPr>
          <p:spPr>
            <a:xfrm>
              <a:off x="267457" y="44679"/>
              <a:ext cx="580215" cy="2524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r>
                <a:rPr lang="en-US" sz="1200" b="1" kern="120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75B83596-23B8-4650-9517-74C0A031E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09613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="" id="{5A220607-30AB-45EF-A7B8-CCDAA13C1C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2647" y="7924800"/>
                <a:ext cx="23145113" cy="48768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	b) Phương trình tham số của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qua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có vectơ chỉ phương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=−2+3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=1+2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5A220607-30AB-45EF-A7B8-CCDAA13C1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647" y="7924800"/>
                <a:ext cx="23145113" cy="4876800"/>
              </a:xfrm>
              <a:prstGeom prst="rect">
                <a:avLst/>
              </a:prstGeom>
              <a:blipFill>
                <a:blip r:embed="rId4"/>
                <a:stretch>
                  <a:fillRect l="-1158" t="-423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2729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6807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endParaRPr lang="en-US" b="1"/>
              </a:p>
              <a:p>
                <a:endParaRPr lang="en-US" b="1"/>
              </a:p>
              <a:p>
                <a:pPr>
                  <a:lnSpc>
                    <a:spcPct val="100000"/>
                  </a:lnSpc>
                </a:pPr>
                <a:r>
                  <a:rPr lang="en-US" b="1"/>
                  <a:t>       7.1. </a:t>
                </a:r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tọa độ, cho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2;1</m:t>
                        </m:r>
                      </m:e>
                    </m:d>
                    <m:r>
                      <a:rPr lang="en-US" sz="4800" b="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3;2</m:t>
                        </m:r>
                      </m:e>
                    </m:d>
                    <m:r>
                      <a:rPr lang="en-US" sz="4800" b="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1;3</m:t>
                        </m:r>
                      </m:e>
                    </m:d>
                    <m:r>
                      <a:rPr lang="en-US" sz="4800" b="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−2;1</m:t>
                        </m:r>
                      </m:e>
                    </m:d>
                    <m:r>
                      <a:rPr lang="en-US" sz="4800" b="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	a) Lập phương trình tổng quát của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qua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có vectơ pháp tuyến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	b) Lập phương trình tham số của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qua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có vectơ chỉ phương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	c) Lập phương trình tham số của đường thẳng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6807200"/>
              </a:xfrm>
              <a:prstGeom prst="rect">
                <a:avLst/>
              </a:prstGeom>
              <a:blipFill>
                <a:blip r:embed="rId3"/>
                <a:stretch>
                  <a:fillRect l="-1184" r="-1473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7">
            <a:extLst>
              <a:ext uri="{FF2B5EF4-FFF2-40B4-BE49-F238E27FC236}">
                <a16:creationId xmlns:a16="http://schemas.microsoft.com/office/drawing/2014/main" xmlns="" id="{331DD36C-2757-4762-8AC6-F5DBBC779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504E318-24BB-4CD7-BB8B-7A7FD6EFC9A6}"/>
              </a:ext>
            </a:extLst>
          </p:cNvPr>
          <p:cNvGrpSpPr/>
          <p:nvPr/>
        </p:nvGrpSpPr>
        <p:grpSpPr>
          <a:xfrm>
            <a:off x="400878" y="2057400"/>
            <a:ext cx="3989314" cy="1183262"/>
            <a:chOff x="22440" y="44679"/>
            <a:chExt cx="953655" cy="25244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FDC68754-63F0-4F7E-BF0F-CF4C7FC43BD9}"/>
                </a:ext>
              </a:extLst>
            </p:cNvPr>
            <p:cNvGrpSpPr/>
            <p:nvPr/>
          </p:nvGrpSpPr>
          <p:grpSpPr>
            <a:xfrm>
              <a:off x="22440" y="59287"/>
              <a:ext cx="953655" cy="159667"/>
              <a:chOff x="31572" y="60276"/>
              <a:chExt cx="1341810" cy="197595"/>
            </a:xfrm>
          </p:grpSpPr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xmlns="" id="{D8C14C53-8D9E-417E-B098-34003D0DA14B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xmlns="" id="{FA9FB4E4-6405-44ED-A90D-8702A3961A6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Arrow: Chevron 12">
                <a:extLst>
                  <a:ext uri="{FF2B5EF4-FFF2-40B4-BE49-F238E27FC236}">
                    <a16:creationId xmlns:a16="http://schemas.microsoft.com/office/drawing/2014/main" xmlns="" id="{8A893702-EF7F-408F-9B85-BEC4F3DC83BB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" name="TextBox 56">
              <a:extLst>
                <a:ext uri="{FF2B5EF4-FFF2-40B4-BE49-F238E27FC236}">
                  <a16:creationId xmlns:a16="http://schemas.microsoft.com/office/drawing/2014/main" xmlns="" id="{EECC6C12-623A-4D3F-8074-3772DF5FD55E}"/>
                </a:ext>
              </a:extLst>
            </p:cNvPr>
            <p:cNvSpPr txBox="1"/>
            <p:nvPr/>
          </p:nvSpPr>
          <p:spPr>
            <a:xfrm>
              <a:off x="267457" y="44679"/>
              <a:ext cx="580215" cy="2524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r>
                <a:rPr lang="en-US" sz="1200" b="1" kern="120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75B83596-23B8-4650-9517-74C0A031E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09613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="" id="{95E04BED-9746-4EFE-BE6F-19440E0128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2647" y="8991600"/>
                <a:ext cx="23145113" cy="426721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	c) Đường thẳng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có vectơ chỉ phương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−3;−2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=1−3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=3−2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95E04BED-9746-4EFE-BE6F-19440E012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647" y="8991600"/>
                <a:ext cx="23145113" cy="4267216"/>
              </a:xfrm>
              <a:prstGeom prst="rect">
                <a:avLst/>
              </a:prstGeom>
              <a:blipFill>
                <a:blip r:embed="rId4"/>
                <a:stretch>
                  <a:fillRect t="-484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806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3522</TotalTime>
  <Words>1070</Words>
  <PresentationFormat>Custom</PresentationFormat>
  <Paragraphs>210</Paragraphs>
  <Slides>19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1_Office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2013-08-31T11:42:51Z</dcterms:created>
  <dcterms:modified xsi:type="dcterms:W3CDTF">2022-05-24T15:45:29Z</dcterms:modified>
</cp:coreProperties>
</file>