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9"/>
  </p:notesMasterIdLst>
  <p:sldIdLst>
    <p:sldId id="301" r:id="rId3"/>
    <p:sldId id="308" r:id="rId4"/>
    <p:sldId id="309" r:id="rId5"/>
    <p:sldId id="307" r:id="rId6"/>
    <p:sldId id="306" r:id="rId7"/>
    <p:sldId id="319" r:id="rId8"/>
    <p:sldId id="258" r:id="rId9"/>
    <p:sldId id="284" r:id="rId10"/>
    <p:sldId id="260" r:id="rId11"/>
    <p:sldId id="320" r:id="rId12"/>
    <p:sldId id="297" r:id="rId13"/>
    <p:sldId id="298" r:id="rId14"/>
    <p:sldId id="299" r:id="rId15"/>
    <p:sldId id="313" r:id="rId16"/>
    <p:sldId id="325" r:id="rId17"/>
    <p:sldId id="324" r:id="rId18"/>
    <p:sldId id="310" r:id="rId19"/>
    <p:sldId id="311" r:id="rId20"/>
    <p:sldId id="295" r:id="rId21"/>
    <p:sldId id="296" r:id="rId22"/>
    <p:sldId id="287" r:id="rId23"/>
    <p:sldId id="289" r:id="rId24"/>
    <p:sldId id="314" r:id="rId25"/>
    <p:sldId id="315" r:id="rId26"/>
    <p:sldId id="316" r:id="rId27"/>
    <p:sldId id="317" r:id="rId28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0072BC"/>
    <a:srgbClr val="270F6B"/>
    <a:srgbClr val="FFF487"/>
    <a:srgbClr val="3333CC"/>
    <a:srgbClr val="3333FF"/>
    <a:srgbClr val="135F82"/>
    <a:srgbClr val="FFA700"/>
    <a:srgbClr val="242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1899" autoAdjust="0"/>
  </p:normalViewPr>
  <p:slideViewPr>
    <p:cSldViewPr>
      <p:cViewPr varScale="1">
        <p:scale>
          <a:sx n="31" d="100"/>
          <a:sy n="31" d="100"/>
        </p:scale>
        <p:origin x="840" y="64"/>
      </p:cViewPr>
      <p:guideLst>
        <p:guide orient="horz" pos="384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1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2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9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1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9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7.png"/><Relationship Id="rId7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18.emf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22.emf"/><Relationship Id="rId10" Type="http://schemas.openxmlformats.org/officeDocument/2006/relationships/image" Target="../media/image21.emf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48109" y="4832108"/>
            <a:ext cx="21226292" cy="8883892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QUAN HỆ VUÔNG GÓC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43656" y="4446051"/>
              <a:ext cx="917745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KHOẢNG CÁCH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706600" y="1618739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4" y="5796146"/>
            <a:ext cx="21266496" cy="907184"/>
            <a:chOff x="7459670" y="7086600"/>
            <a:chExt cx="21268960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5" y="7178187"/>
              <a:ext cx="196361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 ĐƯỜNG THẲNG,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2342008" y="10427457"/>
            <a:ext cx="21545743" cy="1538883"/>
            <a:chOff x="2211100" y="10427457"/>
            <a:chExt cx="21545743" cy="1538883"/>
          </a:xfrm>
        </p:grpSpPr>
        <p:sp>
          <p:nvSpPr>
            <p:cNvPr id="75" name="Rectangle 74"/>
            <p:cNvSpPr/>
            <p:nvPr/>
          </p:nvSpPr>
          <p:spPr>
            <a:xfrm>
              <a:off x="3835585" y="10427457"/>
              <a:ext cx="19921258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ĐƯỜNG THẲNG VÀ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GIỮA HAI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2211100" y="10503708"/>
              <a:ext cx="1423390" cy="1228091"/>
              <a:chOff x="7459669" y="7543800"/>
              <a:chExt cx="1117266" cy="852845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90" y="7685124"/>
                <a:ext cx="1107745" cy="711521"/>
                <a:chOff x="7469190" y="7685124"/>
                <a:chExt cx="1107745" cy="711521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35561" y="7418753"/>
                  <a:ext cx="575003" cy="1107745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654953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55" y="12077661"/>
            <a:ext cx="18185528" cy="942109"/>
            <a:chOff x="7459670" y="9982200"/>
            <a:chExt cx="18187605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65548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HAI ĐƯỜNG THẲNG CHÉO NHAU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4034835" y="7034948"/>
            <a:ext cx="16707889" cy="881609"/>
            <a:chOff x="4034835" y="7034948"/>
            <a:chExt cx="16707889" cy="881609"/>
          </a:xfrm>
        </p:grpSpPr>
        <p:sp>
          <p:nvSpPr>
            <p:cNvPr id="89" name="TextBox 88"/>
            <p:cNvSpPr txBox="1"/>
            <p:nvPr/>
          </p:nvSpPr>
          <p:spPr>
            <a:xfrm>
              <a:off x="5510142" y="7034948"/>
              <a:ext cx="15232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034835" y="7111886"/>
              <a:ext cx="1269206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382496" y="7083837"/>
            <a:ext cx="543740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60373" y="8311854"/>
            <a:ext cx="17040449" cy="861774"/>
            <a:chOff x="4060373" y="8311854"/>
            <a:chExt cx="1704044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5322434" y="8311854"/>
              <a:ext cx="15778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060373" y="836895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408034" y="834090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2089985" y="4704445"/>
            <a:ext cx="891401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05B5795-3CC3-4699-BAD1-7BD62CE33079}"/>
              </a:ext>
            </a:extLst>
          </p:cNvPr>
          <p:cNvGrpSpPr/>
          <p:nvPr/>
        </p:nvGrpSpPr>
        <p:grpSpPr>
          <a:xfrm>
            <a:off x="495497" y="3475848"/>
            <a:ext cx="14819960" cy="8504846"/>
            <a:chOff x="557880" y="9929616"/>
            <a:chExt cx="16484265" cy="10961437"/>
          </a:xfrm>
        </p:grpSpPr>
        <p:sp>
          <p:nvSpPr>
            <p:cNvPr id="69" name="Rounded Rectangle 43">
              <a:extLst>
                <a:ext uri="{FF2B5EF4-FFF2-40B4-BE49-F238E27FC236}">
                  <a16:creationId xmlns:a16="http://schemas.microsoft.com/office/drawing/2014/main" id="{46E7C883-7DAA-475C-9A09-B4D03D5B8D5D}"/>
                </a:ext>
              </a:extLst>
            </p:cNvPr>
            <p:cNvSpPr/>
            <p:nvPr/>
          </p:nvSpPr>
          <p:spPr>
            <a:xfrm>
              <a:off x="658896" y="10502477"/>
              <a:ext cx="16383249" cy="10388576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lvl="0">
                <a:lnSpc>
                  <a:spcPct val="15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0" name="Group 65">
              <a:extLst>
                <a:ext uri="{FF2B5EF4-FFF2-40B4-BE49-F238E27FC236}">
                  <a16:creationId xmlns:a16="http://schemas.microsoft.com/office/drawing/2014/main" id="{7DB4C873-FAEB-40A7-A297-9BE43AA8FC5A}"/>
                </a:ext>
              </a:extLst>
            </p:cNvPr>
            <p:cNvGrpSpPr/>
            <p:nvPr/>
          </p:nvGrpSpPr>
          <p:grpSpPr>
            <a:xfrm>
              <a:off x="557880" y="9929616"/>
              <a:ext cx="4715725" cy="1145721"/>
              <a:chOff x="166396" y="8712046"/>
              <a:chExt cx="4448211" cy="824978"/>
            </a:xfrm>
          </p:grpSpPr>
          <p:sp>
            <p:nvSpPr>
              <p:cNvPr id="71" name="Freeform 20">
                <a:extLst>
                  <a:ext uri="{FF2B5EF4-FFF2-40B4-BE49-F238E27FC236}">
                    <a16:creationId xmlns:a16="http://schemas.microsoft.com/office/drawing/2014/main" id="{2DBBEBC5-5D8C-4365-BC88-CAA8E3F7F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 w="952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0497AD20-F8B3-4E5B-9F92-DFD82F83D9CB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4" name="Freeform 45">
                  <a:extLst>
                    <a:ext uri="{FF2B5EF4-FFF2-40B4-BE49-F238E27FC236}">
                      <a16:creationId xmlns:a16="http://schemas.microsoft.com/office/drawing/2014/main" id="{180764F8-B9AB-4698-A027-C853C14E5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46">
                  <a:extLst>
                    <a:ext uri="{FF2B5EF4-FFF2-40B4-BE49-F238E27FC236}">
                      <a16:creationId xmlns:a16="http://schemas.microsoft.com/office/drawing/2014/main" id="{E08B5F4A-9318-42C7-8EAC-FC3E40E238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47">
                  <a:extLst>
                    <a:ext uri="{FF2B5EF4-FFF2-40B4-BE49-F238E27FC236}">
                      <a16:creationId xmlns:a16="http://schemas.microsoft.com/office/drawing/2014/main" id="{92897B27-BA2E-4F1B-B0ED-CACE58D922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48">
                  <a:extLst>
                    <a:ext uri="{FF2B5EF4-FFF2-40B4-BE49-F238E27FC236}">
                      <a16:creationId xmlns:a16="http://schemas.microsoft.com/office/drawing/2014/main" id="{68E2D42D-2079-44A6-A050-C2D1113822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49">
                  <a:extLst>
                    <a:ext uri="{FF2B5EF4-FFF2-40B4-BE49-F238E27FC236}">
                      <a16:creationId xmlns:a16="http://schemas.microsoft.com/office/drawing/2014/main" id="{863C07E8-A037-454B-8592-22965BBB0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50">
                  <a:extLst>
                    <a:ext uri="{FF2B5EF4-FFF2-40B4-BE49-F238E27FC236}">
                      <a16:creationId xmlns:a16="http://schemas.microsoft.com/office/drawing/2014/main" id="{8218384B-5B6C-4729-97F5-7E59754024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3" name="Freeform 51">
                  <a:extLst>
                    <a:ext uri="{FF2B5EF4-FFF2-40B4-BE49-F238E27FC236}">
                      <a16:creationId xmlns:a16="http://schemas.microsoft.com/office/drawing/2014/main" id="{A745995F-DCD8-4BA1-9902-F3C8E70243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4" name="Freeform 52">
                  <a:extLst>
                    <a:ext uri="{FF2B5EF4-FFF2-40B4-BE49-F238E27FC236}">
                      <a16:creationId xmlns:a16="http://schemas.microsoft.com/office/drawing/2014/main" id="{C1279685-F69B-4446-AED0-42C7AC63AA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5" name="Rectangle 53">
                  <a:extLst>
                    <a:ext uri="{FF2B5EF4-FFF2-40B4-BE49-F238E27FC236}">
                      <a16:creationId xmlns:a16="http://schemas.microsoft.com/office/drawing/2014/main" id="{2704FDCE-2288-4807-A0B6-F289062CA7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6" name="Rectangle 54">
                  <a:extLst>
                    <a:ext uri="{FF2B5EF4-FFF2-40B4-BE49-F238E27FC236}">
                      <a16:creationId xmlns:a16="http://schemas.microsoft.com/office/drawing/2014/main" id="{CF31F2E7-2B54-494D-805A-92B9DEF01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7" name="Freeform 55">
                  <a:extLst>
                    <a:ext uri="{FF2B5EF4-FFF2-40B4-BE49-F238E27FC236}">
                      <a16:creationId xmlns:a16="http://schemas.microsoft.com/office/drawing/2014/main" id="{93DE9722-E2B0-40A3-BF81-4493280F6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Freeform 56">
                  <a:extLst>
                    <a:ext uri="{FF2B5EF4-FFF2-40B4-BE49-F238E27FC236}">
                      <a16:creationId xmlns:a16="http://schemas.microsoft.com/office/drawing/2014/main" id="{A43CE2CB-0A6C-45F1-8B9B-A5EDC33092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8A3AEC0-7C8D-461A-83A6-04BA65A2EA84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A210AC1-11DB-4396-BEEF-A248A6FB94A0}"/>
                  </a:ext>
                </a:extLst>
              </p:cNvPr>
              <p:cNvSpPr/>
              <p:nvPr/>
            </p:nvSpPr>
            <p:spPr>
              <a:xfrm>
                <a:off x="1068308" y="4440512"/>
                <a:ext cx="13765154" cy="7071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chéo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.  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m:rPr>
                        <m:nor/>
                      </m:rP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 smtClean="0">
                        <a:latin typeface="Cambria Math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 smtClean="0">
                        <a:latin typeface="Cambria Math"/>
                        <a:sym typeface="Symbol" panose="05050102010706020507" pitchFamily="18" charset="2"/>
                      </a:rPr>
                      <m:t>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chéo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chéo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b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𝑴𝑵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A210AC1-11DB-4396-BEEF-A248A6FB9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08" y="4440512"/>
                <a:ext cx="13765154" cy="7071679"/>
              </a:xfrm>
              <a:prstGeom prst="rect">
                <a:avLst/>
              </a:prstGeom>
              <a:blipFill>
                <a:blip r:embed="rId6"/>
                <a:stretch>
                  <a:fillRect l="-1771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AEC2F55-82F1-45C5-8E8F-8CAA0165089E}"/>
              </a:ext>
            </a:extLst>
          </p:cNvPr>
          <p:cNvGrpSpPr/>
          <p:nvPr/>
        </p:nvGrpSpPr>
        <p:grpSpPr>
          <a:xfrm>
            <a:off x="-539291" y="1882798"/>
            <a:ext cx="19656043" cy="830901"/>
            <a:chOff x="-288924" y="1892299"/>
            <a:chExt cx="19659599" cy="830900"/>
          </a:xfrm>
        </p:grpSpPr>
        <p:sp>
          <p:nvSpPr>
            <p:cNvPr id="111" name="Rounded Rectangle 2">
              <a:extLst>
                <a:ext uri="{FF2B5EF4-FFF2-40B4-BE49-F238E27FC236}">
                  <a16:creationId xmlns:a16="http://schemas.microsoft.com/office/drawing/2014/main" id="{B742E8B5-CE3E-41A5-86FD-BED667D755F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E3355A-F401-46DB-9475-D1A14F34A85A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DB280BD-5D1C-402C-8564-A6285AB2F1F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GIỮA HAI ĐƯỜNG THẲNG CHÉO NHAU</a:t>
              </a:r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FFABE73-CC06-4DA5-B7A3-FB1D599C8D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4423" y="5551880"/>
            <a:ext cx="8640000" cy="415339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7A90F4-4E8B-47F0-B175-F947EE54A3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9500" y="4060617"/>
            <a:ext cx="1620000" cy="755522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00693BA-48B7-4DEC-8C6E-7BF795E12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8539" y="5435787"/>
            <a:ext cx="1332000" cy="46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087690" y="1634817"/>
            <a:ext cx="208240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>
              <a:xfrm>
                <a:off x="418305" y="4495800"/>
                <a:ext cx="14811473" cy="6351588"/>
              </a:xfrm>
              <a:prstGeom prst="roundRect">
                <a:avLst>
                  <a:gd name="adj" fmla="val 1015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(P)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chứa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/>
                      </a:rPr>
                      <m:t>)//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′</m:t>
                    </m:r>
                  </m:oMath>
                </a14:m>
                <a:r>
                  <a:rPr lang="en-US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(P).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′∩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Trong mp(a’,a) 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𝑵𝑴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MN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chung</a:t>
                </a:r>
                <a:endParaRPr lang="en-US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5" y="4495800"/>
                <a:ext cx="14811473" cy="6351588"/>
              </a:xfrm>
              <a:prstGeom prst="roundRect">
                <a:avLst>
                  <a:gd name="adj" fmla="val 10158"/>
                </a:avLst>
              </a:prstGeom>
              <a:blipFill>
                <a:blip r:embed="rId2"/>
                <a:stretch>
                  <a:fillRect l="-329"/>
                </a:stretch>
              </a:blipFill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460045" y="3114049"/>
            <a:ext cx="14653847" cy="1295400"/>
            <a:chOff x="4800600" y="9220200"/>
            <a:chExt cx="15621000" cy="1295400"/>
          </a:xfrm>
        </p:grpSpPr>
        <p:sp>
          <p:nvSpPr>
            <p:cNvPr id="137" name="Freeform 20"/>
            <p:cNvSpPr>
              <a:spLocks/>
            </p:cNvSpPr>
            <p:nvPr/>
          </p:nvSpPr>
          <p:spPr bwMode="auto">
            <a:xfrm rot="5400000">
              <a:off x="11963400" y="2057400"/>
              <a:ext cx="1295400" cy="156210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9211" y="9490873"/>
              <a:ext cx="14883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XÁC ĐỊNH ĐOẠN VUÔNG GÓC CHUNG</a:t>
              </a:r>
            </a:p>
          </p:txBody>
        </p:sp>
      </p:grpSp>
      <p:sp>
        <p:nvSpPr>
          <p:cNvPr id="44" name="AutoShape 12"/>
          <p:cNvSpPr>
            <a:spLocks noChangeAspect="1" noChangeArrowheads="1" noTextEdit="1"/>
          </p:cNvSpPr>
          <p:nvPr/>
        </p:nvSpPr>
        <p:spPr bwMode="auto">
          <a:xfrm>
            <a:off x="15459682" y="3114048"/>
            <a:ext cx="79406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16054995" y="8814761"/>
            <a:ext cx="598488" cy="895350"/>
            <a:chOff x="9351" y="6567"/>
            <a:chExt cx="377" cy="564"/>
          </a:xfrm>
        </p:grpSpPr>
        <p:sp>
          <p:nvSpPr>
            <p:cNvPr id="6146" name="Freeform 14"/>
            <p:cNvSpPr>
              <a:spLocks/>
            </p:cNvSpPr>
            <p:nvPr/>
          </p:nvSpPr>
          <p:spPr bwMode="auto">
            <a:xfrm>
              <a:off x="9491" y="6567"/>
              <a:ext cx="203" cy="435"/>
            </a:xfrm>
            <a:custGeom>
              <a:avLst/>
              <a:gdLst>
                <a:gd name="T0" fmla="*/ 0 w 203"/>
                <a:gd name="T1" fmla="*/ 0 h 435"/>
                <a:gd name="T2" fmla="*/ 203 w 203"/>
                <a:gd name="T3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435">
                  <a:moveTo>
                    <a:pt x="0" y="0"/>
                  </a:moveTo>
                  <a:cubicBezTo>
                    <a:pt x="129" y="108"/>
                    <a:pt x="203" y="267"/>
                    <a:pt x="203" y="435"/>
                  </a:cubicBezTo>
                </a:path>
              </a:pathLst>
            </a:custGeom>
            <a:noFill/>
            <a:ln w="4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7" name="Rectangle 15"/>
            <p:cNvSpPr>
              <a:spLocks noChangeArrowheads="1"/>
            </p:cNvSpPr>
            <p:nvPr/>
          </p:nvSpPr>
          <p:spPr bwMode="auto">
            <a:xfrm>
              <a:off x="9351" y="6641"/>
              <a:ext cx="37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15697807" y="9505323"/>
            <a:ext cx="5356225" cy="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21054032" y="6990723"/>
            <a:ext cx="2109788" cy="251460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 flipH="1">
            <a:off x="15697807" y="6990723"/>
            <a:ext cx="2109788" cy="251460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16294707" y="4044323"/>
            <a:ext cx="6700838" cy="835025"/>
            <a:chOff x="9502" y="3562"/>
            <a:chExt cx="4221" cy="526"/>
          </a:xfrm>
        </p:grpSpPr>
        <p:sp>
          <p:nvSpPr>
            <p:cNvPr id="6144" name="Line 20"/>
            <p:cNvSpPr>
              <a:spLocks noChangeShapeType="1"/>
            </p:cNvSpPr>
            <p:nvPr/>
          </p:nvSpPr>
          <p:spPr bwMode="auto">
            <a:xfrm flipV="1">
              <a:off x="9502" y="4027"/>
              <a:ext cx="4221" cy="61"/>
            </a:xfrm>
            <a:prstGeom prst="line">
              <a:avLst/>
            </a:prstGeom>
            <a:noFill/>
            <a:ln w="1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5" name="Rectangle 21"/>
            <p:cNvSpPr>
              <a:spLocks noChangeArrowheads="1"/>
            </p:cNvSpPr>
            <p:nvPr/>
          </p:nvSpPr>
          <p:spPr bwMode="auto">
            <a:xfrm>
              <a:off x="13377" y="3562"/>
              <a:ext cx="336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25"/>
          <p:cNvGrpSpPr>
            <a:grpSpLocks/>
          </p:cNvGrpSpPr>
          <p:nvPr/>
        </p:nvGrpSpPr>
        <p:grpSpPr bwMode="auto">
          <a:xfrm>
            <a:off x="17036070" y="8051173"/>
            <a:ext cx="4051300" cy="777875"/>
            <a:chOff x="9969" y="6086"/>
            <a:chExt cx="2552" cy="490"/>
          </a:xfrm>
        </p:grpSpPr>
        <p:sp>
          <p:nvSpPr>
            <p:cNvPr id="84" name="Line 23"/>
            <p:cNvSpPr>
              <a:spLocks noChangeShapeType="1"/>
            </p:cNvSpPr>
            <p:nvPr/>
          </p:nvSpPr>
          <p:spPr bwMode="auto">
            <a:xfrm flipV="1">
              <a:off x="10103" y="6483"/>
              <a:ext cx="2418" cy="35"/>
            </a:xfrm>
            <a:prstGeom prst="line">
              <a:avLst/>
            </a:prstGeom>
            <a:noFill/>
            <a:ln w="1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9969" y="6086"/>
              <a:ext cx="43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Line 26"/>
          <p:cNvSpPr>
            <a:spLocks noChangeShapeType="1"/>
          </p:cNvSpPr>
          <p:nvPr/>
        </p:nvSpPr>
        <p:spPr bwMode="auto">
          <a:xfrm>
            <a:off x="19099820" y="3661736"/>
            <a:ext cx="71438" cy="504825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7"/>
          <p:cNvSpPr>
            <a:spLocks noChangeShapeType="1"/>
          </p:cNvSpPr>
          <p:nvPr/>
        </p:nvSpPr>
        <p:spPr bwMode="auto">
          <a:xfrm flipH="1" flipV="1">
            <a:off x="17598045" y="4860298"/>
            <a:ext cx="55563" cy="3870325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 flipH="1" flipV="1">
            <a:off x="21031807" y="4811086"/>
            <a:ext cx="55563" cy="3870325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9"/>
          <p:cNvSpPr>
            <a:spLocks noEditPoints="1"/>
          </p:cNvSpPr>
          <p:nvPr/>
        </p:nvSpPr>
        <p:spPr bwMode="auto">
          <a:xfrm>
            <a:off x="17639320" y="8105148"/>
            <a:ext cx="1466850" cy="615950"/>
          </a:xfrm>
          <a:custGeom>
            <a:avLst/>
            <a:gdLst>
              <a:gd name="T0" fmla="*/ 6 w 924"/>
              <a:gd name="T1" fmla="*/ 0 h 388"/>
              <a:gd name="T2" fmla="*/ 89 w 924"/>
              <a:gd name="T3" fmla="*/ 34 h 388"/>
              <a:gd name="T4" fmla="*/ 84 w 924"/>
              <a:gd name="T5" fmla="*/ 48 h 388"/>
              <a:gd name="T6" fmla="*/ 0 w 924"/>
              <a:gd name="T7" fmla="*/ 14 h 388"/>
              <a:gd name="T8" fmla="*/ 6 w 924"/>
              <a:gd name="T9" fmla="*/ 0 h 388"/>
              <a:gd name="T10" fmla="*/ 145 w 924"/>
              <a:gd name="T11" fmla="*/ 57 h 388"/>
              <a:gd name="T12" fmla="*/ 228 w 924"/>
              <a:gd name="T13" fmla="*/ 91 h 388"/>
              <a:gd name="T14" fmla="*/ 223 w 924"/>
              <a:gd name="T15" fmla="*/ 105 h 388"/>
              <a:gd name="T16" fmla="*/ 139 w 924"/>
              <a:gd name="T17" fmla="*/ 71 h 388"/>
              <a:gd name="T18" fmla="*/ 145 w 924"/>
              <a:gd name="T19" fmla="*/ 57 h 388"/>
              <a:gd name="T20" fmla="*/ 284 w 924"/>
              <a:gd name="T21" fmla="*/ 113 h 388"/>
              <a:gd name="T22" fmla="*/ 368 w 924"/>
              <a:gd name="T23" fmla="*/ 147 h 388"/>
              <a:gd name="T24" fmla="*/ 362 w 924"/>
              <a:gd name="T25" fmla="*/ 161 h 388"/>
              <a:gd name="T26" fmla="*/ 278 w 924"/>
              <a:gd name="T27" fmla="*/ 127 h 388"/>
              <a:gd name="T28" fmla="*/ 284 w 924"/>
              <a:gd name="T29" fmla="*/ 113 h 388"/>
              <a:gd name="T30" fmla="*/ 423 w 924"/>
              <a:gd name="T31" fmla="*/ 170 h 388"/>
              <a:gd name="T32" fmla="*/ 507 w 924"/>
              <a:gd name="T33" fmla="*/ 204 h 388"/>
              <a:gd name="T34" fmla="*/ 501 w 924"/>
              <a:gd name="T35" fmla="*/ 218 h 388"/>
              <a:gd name="T36" fmla="*/ 418 w 924"/>
              <a:gd name="T37" fmla="*/ 184 h 388"/>
              <a:gd name="T38" fmla="*/ 423 w 924"/>
              <a:gd name="T39" fmla="*/ 170 h 388"/>
              <a:gd name="T40" fmla="*/ 562 w 924"/>
              <a:gd name="T41" fmla="*/ 227 h 388"/>
              <a:gd name="T42" fmla="*/ 646 w 924"/>
              <a:gd name="T43" fmla="*/ 261 h 388"/>
              <a:gd name="T44" fmla="*/ 640 w 924"/>
              <a:gd name="T45" fmla="*/ 275 h 388"/>
              <a:gd name="T46" fmla="*/ 557 w 924"/>
              <a:gd name="T47" fmla="*/ 241 h 388"/>
              <a:gd name="T48" fmla="*/ 562 w 924"/>
              <a:gd name="T49" fmla="*/ 227 h 388"/>
              <a:gd name="T50" fmla="*/ 701 w 924"/>
              <a:gd name="T51" fmla="*/ 283 h 388"/>
              <a:gd name="T52" fmla="*/ 785 w 924"/>
              <a:gd name="T53" fmla="*/ 317 h 388"/>
              <a:gd name="T54" fmla="*/ 779 w 924"/>
              <a:gd name="T55" fmla="*/ 331 h 388"/>
              <a:gd name="T56" fmla="*/ 696 w 924"/>
              <a:gd name="T57" fmla="*/ 297 h 388"/>
              <a:gd name="T58" fmla="*/ 701 w 924"/>
              <a:gd name="T59" fmla="*/ 283 h 388"/>
              <a:gd name="T60" fmla="*/ 841 w 924"/>
              <a:gd name="T61" fmla="*/ 340 h 388"/>
              <a:gd name="T62" fmla="*/ 924 w 924"/>
              <a:gd name="T63" fmla="*/ 374 h 388"/>
              <a:gd name="T64" fmla="*/ 918 w 924"/>
              <a:gd name="T65" fmla="*/ 388 h 388"/>
              <a:gd name="T66" fmla="*/ 835 w 924"/>
              <a:gd name="T67" fmla="*/ 354 h 388"/>
              <a:gd name="T68" fmla="*/ 841 w 924"/>
              <a:gd name="T69" fmla="*/ 34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4" h="388">
                <a:moveTo>
                  <a:pt x="6" y="0"/>
                </a:moveTo>
                <a:lnTo>
                  <a:pt x="89" y="34"/>
                </a:lnTo>
                <a:lnTo>
                  <a:pt x="84" y="48"/>
                </a:lnTo>
                <a:lnTo>
                  <a:pt x="0" y="14"/>
                </a:lnTo>
                <a:lnTo>
                  <a:pt x="6" y="0"/>
                </a:lnTo>
                <a:close/>
                <a:moveTo>
                  <a:pt x="145" y="57"/>
                </a:moveTo>
                <a:lnTo>
                  <a:pt x="228" y="91"/>
                </a:lnTo>
                <a:lnTo>
                  <a:pt x="223" y="105"/>
                </a:lnTo>
                <a:lnTo>
                  <a:pt x="139" y="71"/>
                </a:lnTo>
                <a:lnTo>
                  <a:pt x="145" y="57"/>
                </a:lnTo>
                <a:close/>
                <a:moveTo>
                  <a:pt x="284" y="113"/>
                </a:moveTo>
                <a:lnTo>
                  <a:pt x="368" y="147"/>
                </a:lnTo>
                <a:lnTo>
                  <a:pt x="362" y="161"/>
                </a:lnTo>
                <a:lnTo>
                  <a:pt x="278" y="127"/>
                </a:lnTo>
                <a:lnTo>
                  <a:pt x="284" y="113"/>
                </a:lnTo>
                <a:close/>
                <a:moveTo>
                  <a:pt x="423" y="170"/>
                </a:moveTo>
                <a:lnTo>
                  <a:pt x="507" y="204"/>
                </a:lnTo>
                <a:lnTo>
                  <a:pt x="501" y="218"/>
                </a:lnTo>
                <a:lnTo>
                  <a:pt x="418" y="184"/>
                </a:lnTo>
                <a:lnTo>
                  <a:pt x="423" y="170"/>
                </a:lnTo>
                <a:close/>
                <a:moveTo>
                  <a:pt x="562" y="227"/>
                </a:moveTo>
                <a:lnTo>
                  <a:pt x="646" y="261"/>
                </a:lnTo>
                <a:lnTo>
                  <a:pt x="640" y="275"/>
                </a:lnTo>
                <a:lnTo>
                  <a:pt x="557" y="241"/>
                </a:lnTo>
                <a:lnTo>
                  <a:pt x="562" y="227"/>
                </a:lnTo>
                <a:close/>
                <a:moveTo>
                  <a:pt x="701" y="283"/>
                </a:moveTo>
                <a:lnTo>
                  <a:pt x="785" y="317"/>
                </a:lnTo>
                <a:lnTo>
                  <a:pt x="779" y="331"/>
                </a:lnTo>
                <a:lnTo>
                  <a:pt x="696" y="297"/>
                </a:lnTo>
                <a:lnTo>
                  <a:pt x="701" y="283"/>
                </a:lnTo>
                <a:close/>
                <a:moveTo>
                  <a:pt x="841" y="340"/>
                </a:moveTo>
                <a:lnTo>
                  <a:pt x="924" y="374"/>
                </a:lnTo>
                <a:lnTo>
                  <a:pt x="918" y="388"/>
                </a:lnTo>
                <a:lnTo>
                  <a:pt x="835" y="354"/>
                </a:lnTo>
                <a:lnTo>
                  <a:pt x="841" y="340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32"/>
          <p:cNvGrpSpPr>
            <a:grpSpLocks/>
          </p:cNvGrpSpPr>
          <p:nvPr/>
        </p:nvGrpSpPr>
        <p:grpSpPr bwMode="auto">
          <a:xfrm>
            <a:off x="19101407" y="8709986"/>
            <a:ext cx="2114550" cy="882650"/>
            <a:chOff x="11270" y="6501"/>
            <a:chExt cx="1332" cy="556"/>
          </a:xfrm>
        </p:grpSpPr>
        <p:sp>
          <p:nvSpPr>
            <p:cNvPr id="76" name="Line 30"/>
            <p:cNvSpPr>
              <a:spLocks noChangeShapeType="1"/>
            </p:cNvSpPr>
            <p:nvPr/>
          </p:nvSpPr>
          <p:spPr bwMode="auto">
            <a:xfrm>
              <a:off x="11270" y="6501"/>
              <a:ext cx="894" cy="364"/>
            </a:xfrm>
            <a:prstGeom prst="line">
              <a:avLst/>
            </a:prstGeom>
            <a:noFill/>
            <a:ln w="1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31"/>
            <p:cNvSpPr>
              <a:spLocks noChangeArrowheads="1"/>
            </p:cNvSpPr>
            <p:nvPr/>
          </p:nvSpPr>
          <p:spPr bwMode="auto">
            <a:xfrm>
              <a:off x="12266" y="6567"/>
              <a:ext cx="33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Line 33"/>
          <p:cNvSpPr>
            <a:spLocks noChangeShapeType="1"/>
          </p:cNvSpPr>
          <p:nvPr/>
        </p:nvSpPr>
        <p:spPr bwMode="auto">
          <a:xfrm>
            <a:off x="19095057" y="8440111"/>
            <a:ext cx="269875" cy="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4"/>
          <p:cNvSpPr>
            <a:spLocks noChangeShapeType="1"/>
          </p:cNvSpPr>
          <p:nvPr/>
        </p:nvSpPr>
        <p:spPr bwMode="auto">
          <a:xfrm>
            <a:off x="19434782" y="8440111"/>
            <a:ext cx="7938" cy="269875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 flipV="1">
            <a:off x="18774382" y="8279773"/>
            <a:ext cx="393700" cy="160338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6"/>
          <p:cNvSpPr>
            <a:spLocks noChangeShapeType="1"/>
          </p:cNvSpPr>
          <p:nvPr/>
        </p:nvSpPr>
        <p:spPr bwMode="auto">
          <a:xfrm>
            <a:off x="18774382" y="8279773"/>
            <a:ext cx="3175" cy="269875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21063557" y="6990723"/>
            <a:ext cx="2100263" cy="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38"/>
          <p:cNvSpPr>
            <a:spLocks noEditPoints="1"/>
          </p:cNvSpPr>
          <p:nvPr/>
        </p:nvSpPr>
        <p:spPr bwMode="auto">
          <a:xfrm>
            <a:off x="17807595" y="6978023"/>
            <a:ext cx="3243263" cy="23813"/>
          </a:xfrm>
          <a:custGeom>
            <a:avLst/>
            <a:gdLst>
              <a:gd name="T0" fmla="*/ 90 w 2043"/>
              <a:gd name="T1" fmla="*/ 0 h 15"/>
              <a:gd name="T2" fmla="*/ 0 w 2043"/>
              <a:gd name="T3" fmla="*/ 15 h 15"/>
              <a:gd name="T4" fmla="*/ 151 w 2043"/>
              <a:gd name="T5" fmla="*/ 0 h 15"/>
              <a:gd name="T6" fmla="*/ 241 w 2043"/>
              <a:gd name="T7" fmla="*/ 15 h 15"/>
              <a:gd name="T8" fmla="*/ 151 w 2043"/>
              <a:gd name="T9" fmla="*/ 0 h 15"/>
              <a:gd name="T10" fmla="*/ 391 w 2043"/>
              <a:gd name="T11" fmla="*/ 0 h 15"/>
              <a:gd name="T12" fmla="*/ 301 w 2043"/>
              <a:gd name="T13" fmla="*/ 15 h 15"/>
              <a:gd name="T14" fmla="*/ 451 w 2043"/>
              <a:gd name="T15" fmla="*/ 0 h 15"/>
              <a:gd name="T16" fmla="*/ 541 w 2043"/>
              <a:gd name="T17" fmla="*/ 15 h 15"/>
              <a:gd name="T18" fmla="*/ 451 w 2043"/>
              <a:gd name="T19" fmla="*/ 0 h 15"/>
              <a:gd name="T20" fmla="*/ 691 w 2043"/>
              <a:gd name="T21" fmla="*/ 0 h 15"/>
              <a:gd name="T22" fmla="*/ 601 w 2043"/>
              <a:gd name="T23" fmla="*/ 15 h 15"/>
              <a:gd name="T24" fmla="*/ 751 w 2043"/>
              <a:gd name="T25" fmla="*/ 0 h 15"/>
              <a:gd name="T26" fmla="*/ 842 w 2043"/>
              <a:gd name="T27" fmla="*/ 15 h 15"/>
              <a:gd name="T28" fmla="*/ 751 w 2043"/>
              <a:gd name="T29" fmla="*/ 0 h 15"/>
              <a:gd name="T30" fmla="*/ 992 w 2043"/>
              <a:gd name="T31" fmla="*/ 0 h 15"/>
              <a:gd name="T32" fmla="*/ 902 w 2043"/>
              <a:gd name="T33" fmla="*/ 15 h 15"/>
              <a:gd name="T34" fmla="*/ 1052 w 2043"/>
              <a:gd name="T35" fmla="*/ 0 h 15"/>
              <a:gd name="T36" fmla="*/ 1142 w 2043"/>
              <a:gd name="T37" fmla="*/ 15 h 15"/>
              <a:gd name="T38" fmla="*/ 1052 w 2043"/>
              <a:gd name="T39" fmla="*/ 0 h 15"/>
              <a:gd name="T40" fmla="*/ 1292 w 2043"/>
              <a:gd name="T41" fmla="*/ 0 h 15"/>
              <a:gd name="T42" fmla="*/ 1202 w 2043"/>
              <a:gd name="T43" fmla="*/ 15 h 15"/>
              <a:gd name="T44" fmla="*/ 1352 w 2043"/>
              <a:gd name="T45" fmla="*/ 0 h 15"/>
              <a:gd name="T46" fmla="*/ 1442 w 2043"/>
              <a:gd name="T47" fmla="*/ 15 h 15"/>
              <a:gd name="T48" fmla="*/ 1352 w 2043"/>
              <a:gd name="T49" fmla="*/ 0 h 15"/>
              <a:gd name="T50" fmla="*/ 1593 w 2043"/>
              <a:gd name="T51" fmla="*/ 0 h 15"/>
              <a:gd name="T52" fmla="*/ 1502 w 2043"/>
              <a:gd name="T53" fmla="*/ 15 h 15"/>
              <a:gd name="T54" fmla="*/ 1653 w 2043"/>
              <a:gd name="T55" fmla="*/ 0 h 15"/>
              <a:gd name="T56" fmla="*/ 1743 w 2043"/>
              <a:gd name="T57" fmla="*/ 15 h 15"/>
              <a:gd name="T58" fmla="*/ 1653 w 2043"/>
              <a:gd name="T59" fmla="*/ 0 h 15"/>
              <a:gd name="T60" fmla="*/ 1893 w 2043"/>
              <a:gd name="T61" fmla="*/ 0 h 15"/>
              <a:gd name="T62" fmla="*/ 1803 w 2043"/>
              <a:gd name="T63" fmla="*/ 15 h 15"/>
              <a:gd name="T64" fmla="*/ 1953 w 2043"/>
              <a:gd name="T65" fmla="*/ 0 h 15"/>
              <a:gd name="T66" fmla="*/ 2043 w 2043"/>
              <a:gd name="T67" fmla="*/ 15 h 15"/>
              <a:gd name="T68" fmla="*/ 1953 w 2043"/>
              <a:gd name="T6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43" h="15">
                <a:moveTo>
                  <a:pt x="0" y="0"/>
                </a:moveTo>
                <a:lnTo>
                  <a:pt x="90" y="0"/>
                </a:lnTo>
                <a:lnTo>
                  <a:pt x="90" y="15"/>
                </a:lnTo>
                <a:lnTo>
                  <a:pt x="0" y="15"/>
                </a:lnTo>
                <a:lnTo>
                  <a:pt x="0" y="0"/>
                </a:lnTo>
                <a:close/>
                <a:moveTo>
                  <a:pt x="151" y="0"/>
                </a:moveTo>
                <a:lnTo>
                  <a:pt x="241" y="0"/>
                </a:lnTo>
                <a:lnTo>
                  <a:pt x="241" y="15"/>
                </a:lnTo>
                <a:lnTo>
                  <a:pt x="151" y="15"/>
                </a:lnTo>
                <a:lnTo>
                  <a:pt x="151" y="0"/>
                </a:lnTo>
                <a:close/>
                <a:moveTo>
                  <a:pt x="301" y="0"/>
                </a:moveTo>
                <a:lnTo>
                  <a:pt x="391" y="0"/>
                </a:lnTo>
                <a:lnTo>
                  <a:pt x="391" y="15"/>
                </a:lnTo>
                <a:lnTo>
                  <a:pt x="301" y="15"/>
                </a:lnTo>
                <a:lnTo>
                  <a:pt x="301" y="0"/>
                </a:lnTo>
                <a:close/>
                <a:moveTo>
                  <a:pt x="451" y="0"/>
                </a:moveTo>
                <a:lnTo>
                  <a:pt x="541" y="0"/>
                </a:lnTo>
                <a:lnTo>
                  <a:pt x="541" y="15"/>
                </a:lnTo>
                <a:lnTo>
                  <a:pt x="451" y="15"/>
                </a:lnTo>
                <a:lnTo>
                  <a:pt x="451" y="0"/>
                </a:lnTo>
                <a:close/>
                <a:moveTo>
                  <a:pt x="601" y="0"/>
                </a:moveTo>
                <a:lnTo>
                  <a:pt x="691" y="0"/>
                </a:lnTo>
                <a:lnTo>
                  <a:pt x="691" y="15"/>
                </a:lnTo>
                <a:lnTo>
                  <a:pt x="601" y="15"/>
                </a:lnTo>
                <a:lnTo>
                  <a:pt x="601" y="0"/>
                </a:lnTo>
                <a:close/>
                <a:moveTo>
                  <a:pt x="751" y="0"/>
                </a:moveTo>
                <a:lnTo>
                  <a:pt x="842" y="0"/>
                </a:lnTo>
                <a:lnTo>
                  <a:pt x="842" y="15"/>
                </a:lnTo>
                <a:lnTo>
                  <a:pt x="751" y="15"/>
                </a:lnTo>
                <a:lnTo>
                  <a:pt x="751" y="0"/>
                </a:lnTo>
                <a:close/>
                <a:moveTo>
                  <a:pt x="902" y="0"/>
                </a:moveTo>
                <a:lnTo>
                  <a:pt x="992" y="0"/>
                </a:lnTo>
                <a:lnTo>
                  <a:pt x="992" y="15"/>
                </a:lnTo>
                <a:lnTo>
                  <a:pt x="902" y="15"/>
                </a:lnTo>
                <a:lnTo>
                  <a:pt x="902" y="0"/>
                </a:lnTo>
                <a:close/>
                <a:moveTo>
                  <a:pt x="1052" y="0"/>
                </a:moveTo>
                <a:lnTo>
                  <a:pt x="1142" y="0"/>
                </a:lnTo>
                <a:lnTo>
                  <a:pt x="1142" y="15"/>
                </a:lnTo>
                <a:lnTo>
                  <a:pt x="1052" y="15"/>
                </a:lnTo>
                <a:lnTo>
                  <a:pt x="1052" y="0"/>
                </a:lnTo>
                <a:close/>
                <a:moveTo>
                  <a:pt x="1202" y="0"/>
                </a:moveTo>
                <a:lnTo>
                  <a:pt x="1292" y="0"/>
                </a:lnTo>
                <a:lnTo>
                  <a:pt x="1292" y="15"/>
                </a:lnTo>
                <a:lnTo>
                  <a:pt x="1202" y="15"/>
                </a:lnTo>
                <a:lnTo>
                  <a:pt x="1202" y="0"/>
                </a:lnTo>
                <a:close/>
                <a:moveTo>
                  <a:pt x="1352" y="0"/>
                </a:moveTo>
                <a:lnTo>
                  <a:pt x="1442" y="0"/>
                </a:lnTo>
                <a:lnTo>
                  <a:pt x="1442" y="15"/>
                </a:lnTo>
                <a:lnTo>
                  <a:pt x="1352" y="15"/>
                </a:lnTo>
                <a:lnTo>
                  <a:pt x="1352" y="0"/>
                </a:lnTo>
                <a:close/>
                <a:moveTo>
                  <a:pt x="1502" y="0"/>
                </a:moveTo>
                <a:lnTo>
                  <a:pt x="1593" y="0"/>
                </a:lnTo>
                <a:lnTo>
                  <a:pt x="1593" y="15"/>
                </a:lnTo>
                <a:lnTo>
                  <a:pt x="1502" y="15"/>
                </a:lnTo>
                <a:lnTo>
                  <a:pt x="1502" y="0"/>
                </a:lnTo>
                <a:close/>
                <a:moveTo>
                  <a:pt x="1653" y="0"/>
                </a:moveTo>
                <a:lnTo>
                  <a:pt x="1743" y="0"/>
                </a:lnTo>
                <a:lnTo>
                  <a:pt x="1743" y="15"/>
                </a:lnTo>
                <a:lnTo>
                  <a:pt x="1653" y="15"/>
                </a:lnTo>
                <a:lnTo>
                  <a:pt x="1653" y="0"/>
                </a:lnTo>
                <a:close/>
                <a:moveTo>
                  <a:pt x="1803" y="0"/>
                </a:moveTo>
                <a:lnTo>
                  <a:pt x="1893" y="0"/>
                </a:lnTo>
                <a:lnTo>
                  <a:pt x="1893" y="15"/>
                </a:lnTo>
                <a:lnTo>
                  <a:pt x="1803" y="15"/>
                </a:lnTo>
                <a:lnTo>
                  <a:pt x="1803" y="0"/>
                </a:lnTo>
                <a:close/>
                <a:moveTo>
                  <a:pt x="1953" y="0"/>
                </a:moveTo>
                <a:lnTo>
                  <a:pt x="2043" y="0"/>
                </a:lnTo>
                <a:lnTo>
                  <a:pt x="2043" y="15"/>
                </a:lnTo>
                <a:lnTo>
                  <a:pt x="1953" y="15"/>
                </a:lnTo>
                <a:lnTo>
                  <a:pt x="1953" y="0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9"/>
          <p:cNvSpPr>
            <a:spLocks/>
          </p:cNvSpPr>
          <p:nvPr/>
        </p:nvSpPr>
        <p:spPr bwMode="auto">
          <a:xfrm>
            <a:off x="18398145" y="3469648"/>
            <a:ext cx="304800" cy="304800"/>
          </a:xfrm>
          <a:custGeom>
            <a:avLst/>
            <a:gdLst>
              <a:gd name="T0" fmla="*/ 192 w 192"/>
              <a:gd name="T1" fmla="*/ 192 h 192"/>
              <a:gd name="T2" fmla="*/ 96 w 192"/>
              <a:gd name="T3" fmla="*/ 0 h 192"/>
              <a:gd name="T4" fmla="*/ 0 w 192"/>
              <a:gd name="T5" fmla="*/ 192 h 192"/>
              <a:gd name="T6" fmla="*/ 192 w 192"/>
              <a:gd name="T7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192">
                <a:moveTo>
                  <a:pt x="192" y="192"/>
                </a:moveTo>
                <a:lnTo>
                  <a:pt x="96" y="0"/>
                </a:lnTo>
                <a:lnTo>
                  <a:pt x="0" y="192"/>
                </a:lnTo>
                <a:lnTo>
                  <a:pt x="192" y="192"/>
                </a:lnTo>
                <a:close/>
              </a:path>
            </a:pathLst>
          </a:custGeom>
          <a:noFill/>
          <a:ln w="17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" name="Group 43"/>
          <p:cNvGrpSpPr>
            <a:grpSpLocks/>
          </p:cNvGrpSpPr>
          <p:nvPr/>
        </p:nvGrpSpPr>
        <p:grpSpPr bwMode="auto">
          <a:xfrm>
            <a:off x="19068070" y="4044323"/>
            <a:ext cx="990600" cy="842963"/>
            <a:chOff x="11205" y="3562"/>
            <a:chExt cx="624" cy="531"/>
          </a:xfrm>
        </p:grpSpPr>
        <p:sp>
          <p:nvSpPr>
            <p:cNvPr id="68" name="Oval 40"/>
            <p:cNvSpPr>
              <a:spLocks noChangeArrowheads="1"/>
            </p:cNvSpPr>
            <p:nvPr/>
          </p:nvSpPr>
          <p:spPr bwMode="auto">
            <a:xfrm>
              <a:off x="11206" y="4033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41"/>
            <p:cNvSpPr>
              <a:spLocks noChangeArrowheads="1"/>
            </p:cNvSpPr>
            <p:nvPr/>
          </p:nvSpPr>
          <p:spPr bwMode="auto">
            <a:xfrm>
              <a:off x="11205" y="4033"/>
              <a:ext cx="61" cy="6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42"/>
            <p:cNvSpPr>
              <a:spLocks noChangeArrowheads="1"/>
            </p:cNvSpPr>
            <p:nvPr/>
          </p:nvSpPr>
          <p:spPr bwMode="auto">
            <a:xfrm>
              <a:off x="11351" y="3562"/>
              <a:ext cx="47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47"/>
          <p:cNvGrpSpPr>
            <a:grpSpLocks/>
          </p:cNvGrpSpPr>
          <p:nvPr/>
        </p:nvGrpSpPr>
        <p:grpSpPr bwMode="auto">
          <a:xfrm>
            <a:off x="18725170" y="8662361"/>
            <a:ext cx="663575" cy="930275"/>
            <a:chOff x="11033" y="6471"/>
            <a:chExt cx="418" cy="586"/>
          </a:xfrm>
        </p:grpSpPr>
        <p:sp>
          <p:nvSpPr>
            <p:cNvPr id="65" name="Oval 44"/>
            <p:cNvSpPr>
              <a:spLocks noChangeArrowheads="1"/>
            </p:cNvSpPr>
            <p:nvPr/>
          </p:nvSpPr>
          <p:spPr bwMode="auto">
            <a:xfrm>
              <a:off x="11240" y="6471"/>
              <a:ext cx="60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5"/>
            <p:cNvSpPr>
              <a:spLocks noChangeArrowheads="1"/>
            </p:cNvSpPr>
            <p:nvPr/>
          </p:nvSpPr>
          <p:spPr bwMode="auto">
            <a:xfrm>
              <a:off x="11240" y="6471"/>
              <a:ext cx="60" cy="6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11033" y="6567"/>
              <a:ext cx="41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6839088-8149-4469-92B4-759FF0A1F676}"/>
              </a:ext>
            </a:extLst>
          </p:cNvPr>
          <p:cNvGrpSpPr/>
          <p:nvPr/>
        </p:nvGrpSpPr>
        <p:grpSpPr>
          <a:xfrm>
            <a:off x="-517915" y="1742381"/>
            <a:ext cx="19656043" cy="830901"/>
            <a:chOff x="-288924" y="1892299"/>
            <a:chExt cx="19659599" cy="830900"/>
          </a:xfrm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AE48D252-FBC9-4D57-80AD-97747826F11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BA641AA-4620-4CD2-9691-E18D9C6F426E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FD59BA2-9E2B-4E17-87BC-C55C967845A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GIỮA HAI ĐƯỜNG THẲNG CHÉO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3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8786" y="2801253"/>
            <a:ext cx="23317200" cy="7214199"/>
            <a:chOff x="186241" y="1636594"/>
            <a:chExt cx="30718601" cy="8747367"/>
          </a:xfrm>
        </p:grpSpPr>
        <p:sp>
          <p:nvSpPr>
            <p:cNvPr id="9" name="Rounded Rectangle 8"/>
            <p:cNvSpPr/>
            <p:nvPr/>
          </p:nvSpPr>
          <p:spPr>
            <a:xfrm>
              <a:off x="186241" y="1895100"/>
              <a:ext cx="30718601" cy="8488861"/>
            </a:xfrm>
            <a:prstGeom prst="roundRect">
              <a:avLst>
                <a:gd name="adj" fmla="val 597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6241" y="1636594"/>
              <a:ext cx="4299469" cy="1090416"/>
              <a:chOff x="7258069" y="1958809"/>
              <a:chExt cx="4421382" cy="80467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7258069" y="1958809"/>
                <a:ext cx="4421382" cy="804672"/>
              </a:xfrm>
              <a:prstGeom prst="roundRect">
                <a:avLst/>
              </a:prstGeom>
              <a:solidFill>
                <a:srgbClr val="145F8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602180" y="2009430"/>
                <a:ext cx="3049783" cy="75405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</a:t>
                </a:r>
              </a:p>
            </p:txBody>
          </p:sp>
        </p:grpSp>
      </p:grpSp>
      <p:sp>
        <p:nvSpPr>
          <p:cNvPr id="7182" name="AutoShape 59"/>
          <p:cNvSpPr>
            <a:spLocks noChangeAspect="1" noChangeArrowheads="1" noTextEdit="1"/>
          </p:cNvSpPr>
          <p:nvPr/>
        </p:nvSpPr>
        <p:spPr bwMode="auto">
          <a:xfrm>
            <a:off x="13182600" y="3331059"/>
            <a:ext cx="91344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83" name="Group 63"/>
          <p:cNvGrpSpPr>
            <a:grpSpLocks/>
          </p:cNvGrpSpPr>
          <p:nvPr/>
        </p:nvGrpSpPr>
        <p:grpSpPr bwMode="auto">
          <a:xfrm>
            <a:off x="14644688" y="5370997"/>
            <a:ext cx="663575" cy="841375"/>
            <a:chOff x="8985" y="4309"/>
            <a:chExt cx="418" cy="530"/>
          </a:xfrm>
        </p:grpSpPr>
        <p:sp>
          <p:nvSpPr>
            <p:cNvPr id="7205" name="Freeform 61"/>
            <p:cNvSpPr>
              <a:spLocks/>
            </p:cNvSpPr>
            <p:nvPr/>
          </p:nvSpPr>
          <p:spPr bwMode="auto">
            <a:xfrm>
              <a:off x="9141" y="4309"/>
              <a:ext cx="204" cy="437"/>
            </a:xfrm>
            <a:custGeom>
              <a:avLst/>
              <a:gdLst>
                <a:gd name="T0" fmla="*/ 0 w 204"/>
                <a:gd name="T1" fmla="*/ 0 h 437"/>
                <a:gd name="T2" fmla="*/ 204 w 204"/>
                <a:gd name="T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437">
                  <a:moveTo>
                    <a:pt x="0" y="0"/>
                  </a:moveTo>
                  <a:cubicBezTo>
                    <a:pt x="129" y="108"/>
                    <a:pt x="204" y="268"/>
                    <a:pt x="204" y="437"/>
                  </a:cubicBezTo>
                </a:path>
              </a:pathLst>
            </a:custGeom>
            <a:noFill/>
            <a:ln w="4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6" name="Rectangle 62"/>
            <p:cNvSpPr>
              <a:spLocks noChangeArrowheads="1"/>
            </p:cNvSpPr>
            <p:nvPr/>
          </p:nvSpPr>
          <p:spPr bwMode="auto">
            <a:xfrm>
              <a:off x="8985" y="4353"/>
              <a:ext cx="41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13757275" y="8703159"/>
            <a:ext cx="598488" cy="842963"/>
            <a:chOff x="8426" y="6408"/>
            <a:chExt cx="377" cy="531"/>
          </a:xfrm>
        </p:grpSpPr>
        <p:sp>
          <p:nvSpPr>
            <p:cNvPr id="7203" name="Freeform 64"/>
            <p:cNvSpPr>
              <a:spLocks/>
            </p:cNvSpPr>
            <p:nvPr/>
          </p:nvSpPr>
          <p:spPr bwMode="auto">
            <a:xfrm>
              <a:off x="8582" y="6408"/>
              <a:ext cx="204" cy="437"/>
            </a:xfrm>
            <a:custGeom>
              <a:avLst/>
              <a:gdLst>
                <a:gd name="T0" fmla="*/ 0 w 204"/>
                <a:gd name="T1" fmla="*/ 0 h 437"/>
                <a:gd name="T2" fmla="*/ 204 w 204"/>
                <a:gd name="T3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4" h="437">
                  <a:moveTo>
                    <a:pt x="0" y="0"/>
                  </a:moveTo>
                  <a:cubicBezTo>
                    <a:pt x="129" y="108"/>
                    <a:pt x="204" y="268"/>
                    <a:pt x="204" y="437"/>
                  </a:cubicBezTo>
                </a:path>
              </a:pathLst>
            </a:custGeom>
            <a:noFill/>
            <a:ln w="4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4" name="Rectangle 65"/>
            <p:cNvSpPr>
              <a:spLocks noChangeArrowheads="1"/>
            </p:cNvSpPr>
            <p:nvPr/>
          </p:nvSpPr>
          <p:spPr bwMode="auto">
            <a:xfrm>
              <a:off x="8426" y="6453"/>
              <a:ext cx="377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85" name="Line 67"/>
          <p:cNvSpPr>
            <a:spLocks noChangeShapeType="1"/>
          </p:cNvSpPr>
          <p:nvPr/>
        </p:nvSpPr>
        <p:spPr bwMode="auto">
          <a:xfrm>
            <a:off x="13422313" y="9396897"/>
            <a:ext cx="6156325" cy="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Line 68"/>
          <p:cNvSpPr>
            <a:spLocks noChangeShapeType="1"/>
          </p:cNvSpPr>
          <p:nvPr/>
        </p:nvSpPr>
        <p:spPr bwMode="auto">
          <a:xfrm flipV="1">
            <a:off x="19578638" y="6956909"/>
            <a:ext cx="2046288" cy="2439988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69"/>
          <p:cNvSpPr>
            <a:spLocks noChangeShapeType="1"/>
          </p:cNvSpPr>
          <p:nvPr/>
        </p:nvSpPr>
        <p:spPr bwMode="auto">
          <a:xfrm flipH="1">
            <a:off x="15470188" y="6956909"/>
            <a:ext cx="6154738" cy="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Line 70"/>
          <p:cNvSpPr>
            <a:spLocks noChangeShapeType="1"/>
          </p:cNvSpPr>
          <p:nvPr/>
        </p:nvSpPr>
        <p:spPr bwMode="auto">
          <a:xfrm flipH="1">
            <a:off x="13422313" y="6956909"/>
            <a:ext cx="2047875" cy="2439988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Line 71"/>
          <p:cNvSpPr>
            <a:spLocks noChangeShapeType="1"/>
          </p:cNvSpPr>
          <p:nvPr/>
        </p:nvSpPr>
        <p:spPr bwMode="auto">
          <a:xfrm>
            <a:off x="14309725" y="6064734"/>
            <a:ext cx="5680075" cy="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Line 72"/>
          <p:cNvSpPr>
            <a:spLocks noChangeShapeType="1"/>
          </p:cNvSpPr>
          <p:nvPr/>
        </p:nvSpPr>
        <p:spPr bwMode="auto">
          <a:xfrm flipV="1">
            <a:off x="19989800" y="3573947"/>
            <a:ext cx="2090738" cy="2490788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Line 73"/>
          <p:cNvSpPr>
            <a:spLocks noChangeShapeType="1"/>
          </p:cNvSpPr>
          <p:nvPr/>
        </p:nvSpPr>
        <p:spPr bwMode="auto">
          <a:xfrm flipH="1">
            <a:off x="16400463" y="3573947"/>
            <a:ext cx="5680075" cy="0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Line 74"/>
          <p:cNvSpPr>
            <a:spLocks noChangeShapeType="1"/>
          </p:cNvSpPr>
          <p:nvPr/>
        </p:nvSpPr>
        <p:spPr bwMode="auto">
          <a:xfrm flipH="1">
            <a:off x="14309725" y="3573947"/>
            <a:ext cx="2089150" cy="2490788"/>
          </a:xfrm>
          <a:prstGeom prst="line">
            <a:avLst/>
          </a:prstGeom>
          <a:noFill/>
          <a:ln w="4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94" name="Group 77"/>
          <p:cNvGrpSpPr>
            <a:grpSpLocks/>
          </p:cNvGrpSpPr>
          <p:nvPr/>
        </p:nvGrpSpPr>
        <p:grpSpPr bwMode="auto">
          <a:xfrm>
            <a:off x="16229013" y="3978759"/>
            <a:ext cx="5176838" cy="1201738"/>
            <a:chOff x="9983" y="3432"/>
            <a:chExt cx="3261" cy="757"/>
          </a:xfrm>
        </p:grpSpPr>
        <p:sp>
          <p:nvSpPr>
            <p:cNvPr id="7201" name="Line 75"/>
            <p:cNvSpPr>
              <a:spLocks noChangeShapeType="1"/>
            </p:cNvSpPr>
            <p:nvPr/>
          </p:nvSpPr>
          <p:spPr bwMode="auto">
            <a:xfrm flipV="1">
              <a:off x="10012" y="3432"/>
              <a:ext cx="3232" cy="377"/>
            </a:xfrm>
            <a:prstGeom prst="line">
              <a:avLst/>
            </a:prstGeom>
            <a:noFill/>
            <a:ln w="1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2" name="Rectangle 76"/>
            <p:cNvSpPr>
              <a:spLocks noChangeArrowheads="1"/>
            </p:cNvSpPr>
            <p:nvPr/>
          </p:nvSpPr>
          <p:spPr bwMode="auto">
            <a:xfrm>
              <a:off x="9983" y="3703"/>
              <a:ext cx="33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95" name="Group 80"/>
          <p:cNvGrpSpPr>
            <a:grpSpLocks/>
          </p:cNvGrpSpPr>
          <p:nvPr/>
        </p:nvGrpSpPr>
        <p:grpSpPr bwMode="auto">
          <a:xfrm>
            <a:off x="15292388" y="7764947"/>
            <a:ext cx="4699000" cy="792163"/>
            <a:chOff x="9393" y="5817"/>
            <a:chExt cx="2960" cy="499"/>
          </a:xfrm>
        </p:grpSpPr>
        <p:sp>
          <p:nvSpPr>
            <p:cNvPr id="42" name="Line 78"/>
            <p:cNvSpPr>
              <a:spLocks noChangeShapeType="1"/>
            </p:cNvSpPr>
            <p:nvPr/>
          </p:nvSpPr>
          <p:spPr bwMode="auto">
            <a:xfrm>
              <a:off x="9544" y="5833"/>
              <a:ext cx="2809" cy="483"/>
            </a:xfrm>
            <a:prstGeom prst="line">
              <a:avLst/>
            </a:prstGeom>
            <a:noFill/>
            <a:ln w="1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0" name="Rectangle 79"/>
            <p:cNvSpPr>
              <a:spLocks noChangeArrowheads="1"/>
            </p:cNvSpPr>
            <p:nvPr/>
          </p:nvSpPr>
          <p:spPr bwMode="auto">
            <a:xfrm>
              <a:off x="9393" y="5817"/>
              <a:ext cx="33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96" name="Freeform 81"/>
          <p:cNvSpPr>
            <a:spLocks noEditPoints="1"/>
          </p:cNvSpPr>
          <p:nvPr/>
        </p:nvSpPr>
        <p:spPr bwMode="auto">
          <a:xfrm>
            <a:off x="18029238" y="4354997"/>
            <a:ext cx="157163" cy="1709738"/>
          </a:xfrm>
          <a:custGeom>
            <a:avLst/>
            <a:gdLst>
              <a:gd name="T0" fmla="*/ 0 w 99"/>
              <a:gd name="T1" fmla="*/ 1076 h 1077"/>
              <a:gd name="T2" fmla="*/ 7 w 99"/>
              <a:gd name="T3" fmla="*/ 986 h 1077"/>
              <a:gd name="T4" fmla="*/ 22 w 99"/>
              <a:gd name="T5" fmla="*/ 987 h 1077"/>
              <a:gd name="T6" fmla="*/ 15 w 99"/>
              <a:gd name="T7" fmla="*/ 1077 h 1077"/>
              <a:gd name="T8" fmla="*/ 0 w 99"/>
              <a:gd name="T9" fmla="*/ 1076 h 1077"/>
              <a:gd name="T10" fmla="*/ 12 w 99"/>
              <a:gd name="T11" fmla="*/ 926 h 1077"/>
              <a:gd name="T12" fmla="*/ 19 w 99"/>
              <a:gd name="T13" fmla="*/ 835 h 1077"/>
              <a:gd name="T14" fmla="*/ 34 w 99"/>
              <a:gd name="T15" fmla="*/ 836 h 1077"/>
              <a:gd name="T16" fmla="*/ 27 w 99"/>
              <a:gd name="T17" fmla="*/ 927 h 1077"/>
              <a:gd name="T18" fmla="*/ 12 w 99"/>
              <a:gd name="T19" fmla="*/ 926 h 1077"/>
              <a:gd name="T20" fmla="*/ 23 w 99"/>
              <a:gd name="T21" fmla="*/ 775 h 1077"/>
              <a:gd name="T22" fmla="*/ 31 w 99"/>
              <a:gd name="T23" fmla="*/ 685 h 1077"/>
              <a:gd name="T24" fmla="*/ 46 w 99"/>
              <a:gd name="T25" fmla="*/ 686 h 1077"/>
              <a:gd name="T26" fmla="*/ 39 w 99"/>
              <a:gd name="T27" fmla="*/ 776 h 1077"/>
              <a:gd name="T28" fmla="*/ 23 w 99"/>
              <a:gd name="T29" fmla="*/ 775 h 1077"/>
              <a:gd name="T30" fmla="*/ 35 w 99"/>
              <a:gd name="T31" fmla="*/ 625 h 1077"/>
              <a:gd name="T32" fmla="*/ 42 w 99"/>
              <a:gd name="T33" fmla="*/ 534 h 1077"/>
              <a:gd name="T34" fmla="*/ 57 w 99"/>
              <a:gd name="T35" fmla="*/ 535 h 1077"/>
              <a:gd name="T36" fmla="*/ 50 w 99"/>
              <a:gd name="T37" fmla="*/ 626 h 1077"/>
              <a:gd name="T38" fmla="*/ 35 w 99"/>
              <a:gd name="T39" fmla="*/ 625 h 1077"/>
              <a:gd name="T40" fmla="*/ 47 w 99"/>
              <a:gd name="T41" fmla="*/ 474 h 1077"/>
              <a:gd name="T42" fmla="*/ 54 w 99"/>
              <a:gd name="T43" fmla="*/ 384 h 1077"/>
              <a:gd name="T44" fmla="*/ 69 w 99"/>
              <a:gd name="T45" fmla="*/ 385 h 1077"/>
              <a:gd name="T46" fmla="*/ 62 w 99"/>
              <a:gd name="T47" fmla="*/ 475 h 1077"/>
              <a:gd name="T48" fmla="*/ 47 w 99"/>
              <a:gd name="T49" fmla="*/ 474 h 1077"/>
              <a:gd name="T50" fmla="*/ 59 w 99"/>
              <a:gd name="T51" fmla="*/ 323 h 1077"/>
              <a:gd name="T52" fmla="*/ 66 w 99"/>
              <a:gd name="T53" fmla="*/ 233 h 1077"/>
              <a:gd name="T54" fmla="*/ 81 w 99"/>
              <a:gd name="T55" fmla="*/ 234 h 1077"/>
              <a:gd name="T56" fmla="*/ 74 w 99"/>
              <a:gd name="T57" fmla="*/ 325 h 1077"/>
              <a:gd name="T58" fmla="*/ 59 w 99"/>
              <a:gd name="T59" fmla="*/ 323 h 1077"/>
              <a:gd name="T60" fmla="*/ 71 w 99"/>
              <a:gd name="T61" fmla="*/ 173 h 1077"/>
              <a:gd name="T62" fmla="*/ 78 w 99"/>
              <a:gd name="T63" fmla="*/ 83 h 1077"/>
              <a:gd name="T64" fmla="*/ 93 w 99"/>
              <a:gd name="T65" fmla="*/ 84 h 1077"/>
              <a:gd name="T66" fmla="*/ 86 w 99"/>
              <a:gd name="T67" fmla="*/ 174 h 1077"/>
              <a:gd name="T68" fmla="*/ 71 w 99"/>
              <a:gd name="T69" fmla="*/ 173 h 1077"/>
              <a:gd name="T70" fmla="*/ 82 w 99"/>
              <a:gd name="T71" fmla="*/ 22 h 1077"/>
              <a:gd name="T72" fmla="*/ 84 w 99"/>
              <a:gd name="T73" fmla="*/ 0 h 1077"/>
              <a:gd name="T74" fmla="*/ 99 w 99"/>
              <a:gd name="T75" fmla="*/ 1 h 1077"/>
              <a:gd name="T76" fmla="*/ 97 w 99"/>
              <a:gd name="T77" fmla="*/ 23 h 1077"/>
              <a:gd name="T78" fmla="*/ 82 w 99"/>
              <a:gd name="T79" fmla="*/ 22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9" h="1077">
                <a:moveTo>
                  <a:pt x="0" y="1076"/>
                </a:moveTo>
                <a:lnTo>
                  <a:pt x="7" y="986"/>
                </a:lnTo>
                <a:lnTo>
                  <a:pt x="22" y="987"/>
                </a:lnTo>
                <a:lnTo>
                  <a:pt x="15" y="1077"/>
                </a:lnTo>
                <a:lnTo>
                  <a:pt x="0" y="1076"/>
                </a:lnTo>
                <a:close/>
                <a:moveTo>
                  <a:pt x="12" y="926"/>
                </a:moveTo>
                <a:lnTo>
                  <a:pt x="19" y="835"/>
                </a:lnTo>
                <a:lnTo>
                  <a:pt x="34" y="836"/>
                </a:lnTo>
                <a:lnTo>
                  <a:pt x="27" y="927"/>
                </a:lnTo>
                <a:lnTo>
                  <a:pt x="12" y="926"/>
                </a:lnTo>
                <a:close/>
                <a:moveTo>
                  <a:pt x="23" y="775"/>
                </a:moveTo>
                <a:lnTo>
                  <a:pt x="31" y="685"/>
                </a:lnTo>
                <a:lnTo>
                  <a:pt x="46" y="686"/>
                </a:lnTo>
                <a:lnTo>
                  <a:pt x="39" y="776"/>
                </a:lnTo>
                <a:lnTo>
                  <a:pt x="23" y="775"/>
                </a:lnTo>
                <a:close/>
                <a:moveTo>
                  <a:pt x="35" y="625"/>
                </a:moveTo>
                <a:lnTo>
                  <a:pt x="42" y="534"/>
                </a:lnTo>
                <a:lnTo>
                  <a:pt x="57" y="535"/>
                </a:lnTo>
                <a:lnTo>
                  <a:pt x="50" y="626"/>
                </a:lnTo>
                <a:lnTo>
                  <a:pt x="35" y="625"/>
                </a:lnTo>
                <a:close/>
                <a:moveTo>
                  <a:pt x="47" y="474"/>
                </a:moveTo>
                <a:lnTo>
                  <a:pt x="54" y="384"/>
                </a:lnTo>
                <a:lnTo>
                  <a:pt x="69" y="385"/>
                </a:lnTo>
                <a:lnTo>
                  <a:pt x="62" y="475"/>
                </a:lnTo>
                <a:lnTo>
                  <a:pt x="47" y="474"/>
                </a:lnTo>
                <a:close/>
                <a:moveTo>
                  <a:pt x="59" y="323"/>
                </a:moveTo>
                <a:lnTo>
                  <a:pt x="66" y="233"/>
                </a:lnTo>
                <a:lnTo>
                  <a:pt x="81" y="234"/>
                </a:lnTo>
                <a:lnTo>
                  <a:pt x="74" y="325"/>
                </a:lnTo>
                <a:lnTo>
                  <a:pt x="59" y="323"/>
                </a:lnTo>
                <a:close/>
                <a:moveTo>
                  <a:pt x="71" y="173"/>
                </a:moveTo>
                <a:lnTo>
                  <a:pt x="78" y="83"/>
                </a:lnTo>
                <a:lnTo>
                  <a:pt x="93" y="84"/>
                </a:lnTo>
                <a:lnTo>
                  <a:pt x="86" y="174"/>
                </a:lnTo>
                <a:lnTo>
                  <a:pt x="71" y="173"/>
                </a:lnTo>
                <a:close/>
                <a:moveTo>
                  <a:pt x="82" y="22"/>
                </a:moveTo>
                <a:lnTo>
                  <a:pt x="84" y="0"/>
                </a:lnTo>
                <a:lnTo>
                  <a:pt x="99" y="1"/>
                </a:lnTo>
                <a:lnTo>
                  <a:pt x="97" y="23"/>
                </a:lnTo>
                <a:lnTo>
                  <a:pt x="82" y="22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7" name="Line 82"/>
          <p:cNvSpPr>
            <a:spLocks noChangeShapeType="1"/>
          </p:cNvSpPr>
          <p:nvPr/>
        </p:nvSpPr>
        <p:spPr bwMode="auto">
          <a:xfrm flipH="1">
            <a:off x="17875250" y="6064734"/>
            <a:ext cx="165100" cy="2128838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" name="Line 83"/>
          <p:cNvSpPr>
            <a:spLocks noChangeShapeType="1"/>
          </p:cNvSpPr>
          <p:nvPr/>
        </p:nvSpPr>
        <p:spPr bwMode="auto">
          <a:xfrm>
            <a:off x="17895888" y="7926872"/>
            <a:ext cx="242888" cy="41275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Line 84"/>
          <p:cNvSpPr>
            <a:spLocks noChangeShapeType="1"/>
          </p:cNvSpPr>
          <p:nvPr/>
        </p:nvSpPr>
        <p:spPr bwMode="auto">
          <a:xfrm flipH="1">
            <a:off x="18118138" y="7968147"/>
            <a:ext cx="20638" cy="26670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85"/>
          <p:cNvSpPr>
            <a:spLocks noChangeShapeType="1"/>
          </p:cNvSpPr>
          <p:nvPr/>
        </p:nvSpPr>
        <p:spPr bwMode="auto">
          <a:xfrm flipV="1">
            <a:off x="18146713" y="4689959"/>
            <a:ext cx="249238" cy="30163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86"/>
          <p:cNvSpPr>
            <a:spLocks noChangeShapeType="1"/>
          </p:cNvSpPr>
          <p:nvPr/>
        </p:nvSpPr>
        <p:spPr bwMode="auto">
          <a:xfrm flipH="1">
            <a:off x="18395950" y="4326422"/>
            <a:ext cx="28575" cy="363538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90"/>
          <p:cNvGrpSpPr>
            <a:grpSpLocks/>
          </p:cNvGrpSpPr>
          <p:nvPr/>
        </p:nvGrpSpPr>
        <p:grpSpPr bwMode="auto">
          <a:xfrm>
            <a:off x="17835563" y="3572359"/>
            <a:ext cx="758825" cy="831850"/>
            <a:chOff x="10995" y="3176"/>
            <a:chExt cx="478" cy="524"/>
          </a:xfrm>
        </p:grpSpPr>
        <p:sp>
          <p:nvSpPr>
            <p:cNvPr id="39" name="Oval 87"/>
            <p:cNvSpPr>
              <a:spLocks noChangeArrowheads="1"/>
            </p:cNvSpPr>
            <p:nvPr/>
          </p:nvSpPr>
          <p:spPr bwMode="auto">
            <a:xfrm>
              <a:off x="11178" y="3639"/>
              <a:ext cx="61" cy="6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88"/>
            <p:cNvSpPr>
              <a:spLocks noChangeArrowheads="1"/>
            </p:cNvSpPr>
            <p:nvPr/>
          </p:nvSpPr>
          <p:spPr bwMode="auto">
            <a:xfrm>
              <a:off x="11178" y="3639"/>
              <a:ext cx="61" cy="61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89"/>
            <p:cNvSpPr>
              <a:spLocks noChangeArrowheads="1"/>
            </p:cNvSpPr>
            <p:nvPr/>
          </p:nvSpPr>
          <p:spPr bwMode="auto">
            <a:xfrm>
              <a:off x="10995" y="3176"/>
              <a:ext cx="47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94"/>
          <p:cNvGrpSpPr>
            <a:grpSpLocks/>
          </p:cNvGrpSpPr>
          <p:nvPr/>
        </p:nvGrpSpPr>
        <p:grpSpPr bwMode="auto">
          <a:xfrm>
            <a:off x="17499013" y="8145947"/>
            <a:ext cx="663575" cy="942975"/>
            <a:chOff x="10783" y="6057"/>
            <a:chExt cx="418" cy="594"/>
          </a:xfrm>
        </p:grpSpPr>
        <p:sp>
          <p:nvSpPr>
            <p:cNvPr id="36" name="Oval 91"/>
            <p:cNvSpPr>
              <a:spLocks noChangeArrowheads="1"/>
            </p:cNvSpPr>
            <p:nvPr/>
          </p:nvSpPr>
          <p:spPr bwMode="auto">
            <a:xfrm>
              <a:off x="10989" y="6057"/>
              <a:ext cx="61" cy="6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92"/>
            <p:cNvSpPr>
              <a:spLocks noChangeArrowheads="1"/>
            </p:cNvSpPr>
            <p:nvPr/>
          </p:nvSpPr>
          <p:spPr bwMode="auto">
            <a:xfrm>
              <a:off x="10989" y="6057"/>
              <a:ext cx="61" cy="6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3"/>
            <p:cNvSpPr>
              <a:spLocks noChangeArrowheads="1"/>
            </p:cNvSpPr>
            <p:nvPr/>
          </p:nvSpPr>
          <p:spPr bwMode="auto">
            <a:xfrm>
              <a:off x="10783" y="6165"/>
              <a:ext cx="41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07" name="Rectangle 7206"/>
              <p:cNvSpPr/>
              <p:nvPr/>
            </p:nvSpPr>
            <p:spPr>
              <a:xfrm>
                <a:off x="583863" y="5092333"/>
                <a:ext cx="13441700" cy="3932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𝒄𝒉</m:t>
                    </m:r>
                    <m:r>
                      <a:rPr lang="en-US" sz="4400" b="1" i="1">
                        <a:latin typeface="Cambria Math"/>
                      </a:rPr>
                      <m:t>é</m:t>
                    </m:r>
                    <m:r>
                      <a:rPr lang="en-US" sz="4400" b="1" i="1">
                        <a:latin typeface="Cambria Math"/>
                      </a:rPr>
                      <m:t>𝒐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; 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>
                        <a:latin typeface="Cambria Math"/>
                      </a:rPr>
                      <m:t>)//(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);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⊂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</m:oMath>
                </a14:m>
                <a:b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07" name="Rectangle 72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63" y="5092333"/>
                <a:ext cx="13441700" cy="3932295"/>
              </a:xfrm>
              <a:prstGeom prst="rect">
                <a:avLst/>
              </a:prstGeom>
              <a:blipFill>
                <a:blip r:embed="rId2"/>
                <a:stretch>
                  <a:fillRect l="-1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84240A5-B93D-4019-97C0-77E76643F434}"/>
              </a:ext>
            </a:extLst>
          </p:cNvPr>
          <p:cNvGrpSpPr/>
          <p:nvPr/>
        </p:nvGrpSpPr>
        <p:grpSpPr>
          <a:xfrm>
            <a:off x="-609600" y="1739590"/>
            <a:ext cx="19656043" cy="830901"/>
            <a:chOff x="-288924" y="1892299"/>
            <a:chExt cx="19659599" cy="830900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D262FB61-E2AD-4DE5-9962-27F5CC30766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4DD1651-BC12-428C-9183-AE9B0F677B5B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B99930-30E2-446E-A86C-28FDF7D5754A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GIỮA HAI ĐƯỜNG THẲNG CHÉO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8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6" grpId="0" animBg="1"/>
      <p:bldP spid="7187" grpId="0" animBg="1"/>
      <p:bldP spid="7188" grpId="0" animBg="1"/>
      <p:bldP spid="7189" grpId="0" animBg="1"/>
      <p:bldP spid="7191" grpId="0" animBg="1"/>
      <p:bldP spid="7192" grpId="0" animBg="1"/>
      <p:bldP spid="7193" grpId="0" animBg="1"/>
      <p:bldP spid="7196" grpId="0" animBg="1"/>
      <p:bldP spid="7197" grpId="0" animBg="1"/>
      <p:bldP spid="7199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0">
            <a:extLst>
              <a:ext uri="{FF2B5EF4-FFF2-40B4-BE49-F238E27FC236}">
                <a16:creationId xmlns:a16="http://schemas.microsoft.com/office/drawing/2014/main" id="{2B9618C5-A2D9-419E-AB85-E4693D36C702}"/>
              </a:ext>
            </a:extLst>
          </p:cNvPr>
          <p:cNvGrpSpPr/>
          <p:nvPr/>
        </p:nvGrpSpPr>
        <p:grpSpPr>
          <a:xfrm>
            <a:off x="200040" y="6450076"/>
            <a:ext cx="18028057" cy="7254454"/>
            <a:chOff x="1270511" y="5867400"/>
            <a:chExt cx="16214186" cy="6527712"/>
          </a:xfrm>
        </p:grpSpPr>
        <p:sp>
          <p:nvSpPr>
            <p:cNvPr id="89" name="Rounded Rectangle 52">
              <a:extLst>
                <a:ext uri="{FF2B5EF4-FFF2-40B4-BE49-F238E27FC236}">
                  <a16:creationId xmlns:a16="http://schemas.microsoft.com/office/drawing/2014/main" id="{1BFCE791-DED2-45D9-AE4E-40A16B905335}"/>
                </a:ext>
              </a:extLst>
            </p:cNvPr>
            <p:cNvSpPr/>
            <p:nvPr/>
          </p:nvSpPr>
          <p:spPr>
            <a:xfrm>
              <a:off x="1272209" y="6139009"/>
              <a:ext cx="16212488" cy="625610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60">
              <a:extLst>
                <a:ext uri="{FF2B5EF4-FFF2-40B4-BE49-F238E27FC236}">
                  <a16:creationId xmlns:a16="http://schemas.microsoft.com/office/drawing/2014/main" id="{849A18CD-7F8D-48CE-B084-7512B47924B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8C078239-4460-423C-9DDD-3804D2A85C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127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82CDFB5-5D84-4A32-944F-FDCA8ADDCF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ound Diagonal Corner Rectangle 58">
                <a:extLst>
                  <a:ext uri="{FF2B5EF4-FFF2-40B4-BE49-F238E27FC236}">
                    <a16:creationId xmlns:a16="http://schemas.microsoft.com/office/drawing/2014/main" id="{D828E50D-CB19-476B-ABC7-514313063A5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127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E1DFE54B-814C-4EFC-A932-4CD21A7A28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86743" y="2840235"/>
            <a:ext cx="23627346" cy="3364615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4C6B5D5F-3498-4502-8997-6789AC70FAD8}"/>
              </a:ext>
            </a:extLst>
          </p:cNvPr>
          <p:cNvGrpSpPr/>
          <p:nvPr/>
        </p:nvGrpSpPr>
        <p:grpSpPr>
          <a:xfrm>
            <a:off x="200040" y="2742496"/>
            <a:ext cx="3668868" cy="895419"/>
            <a:chOff x="200040" y="2742496"/>
            <a:chExt cx="3668868" cy="895419"/>
          </a:xfrm>
        </p:grpSpPr>
        <p:sp>
          <p:nvSpPr>
            <p:cNvPr id="74" name="TextBox 73"/>
            <p:cNvSpPr txBox="1"/>
            <p:nvPr/>
          </p:nvSpPr>
          <p:spPr>
            <a:xfrm>
              <a:off x="1076156" y="2837696"/>
              <a:ext cx="2792752" cy="800219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00040" y="2742496"/>
              <a:ext cx="735234" cy="857906"/>
              <a:chOff x="769410" y="3047906"/>
              <a:chExt cx="726000" cy="718619"/>
            </a:xfr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grpSpPr>
          <p:sp>
            <p:nvSpPr>
              <p:cNvPr id="219" name="Rectangle 218"/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13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4"/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"/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6"/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7"/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8"/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"/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0"/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1"/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2"/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3"/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4"/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5"/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6"/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7"/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8"/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9"/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0"/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1"/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2"/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3"/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536192" y="1682604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GIỮA HAI ĐƯỜNG THẲNG CHÉO NHAU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0904" y="2987722"/>
                <a:ext cx="23091083" cy="3141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ABCD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SC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BD.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04" y="2987722"/>
                <a:ext cx="23091083" cy="3141053"/>
              </a:xfrm>
              <a:prstGeom prst="rect">
                <a:avLst/>
              </a:prstGeom>
              <a:blipFill rotWithShape="1">
                <a:blip r:embed="rId3"/>
                <a:stretch>
                  <a:fillRect l="-1082" r="-106" b="-4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1397" y="6732365"/>
                <a:ext cx="23636871" cy="695333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𝑺𝑪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𝑺𝑪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𝑶𝑯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=∠</m:t>
                    </m:r>
                    <m:r>
                      <a:rPr lang="en-US" sz="4400" b="1" i="1">
                        <a:latin typeface="Cambria Math"/>
                      </a:rPr>
                      <m:t>𝑺𝑪𝑨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𝑶𝑯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𝑶𝑪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∠</m:t>
                      </m:r>
                      <m:r>
                        <a:rPr lang="en-US" sz="4400" b="1" i="1">
                          <a:latin typeface="Cambria Math"/>
                        </a:rPr>
                        <m:t>𝑺𝑨𝑪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7" y="6732365"/>
                <a:ext cx="23636871" cy="69533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4"/>
          <p:cNvSpPr>
            <a:spLocks noChangeAspect="1" noChangeArrowheads="1" noTextEdit="1"/>
          </p:cNvSpPr>
          <p:nvPr/>
        </p:nvSpPr>
        <p:spPr bwMode="auto">
          <a:xfrm>
            <a:off x="17862550" y="6713538"/>
            <a:ext cx="675005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18784888" y="10663238"/>
            <a:ext cx="1190625" cy="2035175"/>
          </a:xfrm>
          <a:custGeom>
            <a:avLst/>
            <a:gdLst>
              <a:gd name="T0" fmla="*/ 750 w 750"/>
              <a:gd name="T1" fmla="*/ 8 h 1282"/>
              <a:gd name="T2" fmla="*/ 703 w 750"/>
              <a:gd name="T3" fmla="*/ 89 h 1282"/>
              <a:gd name="T4" fmla="*/ 689 w 750"/>
              <a:gd name="T5" fmla="*/ 81 h 1282"/>
              <a:gd name="T6" fmla="*/ 736 w 750"/>
              <a:gd name="T7" fmla="*/ 0 h 1282"/>
              <a:gd name="T8" fmla="*/ 750 w 750"/>
              <a:gd name="T9" fmla="*/ 8 h 1282"/>
              <a:gd name="T10" fmla="*/ 672 w 750"/>
              <a:gd name="T11" fmla="*/ 143 h 1282"/>
              <a:gd name="T12" fmla="*/ 625 w 750"/>
              <a:gd name="T13" fmla="*/ 224 h 1282"/>
              <a:gd name="T14" fmla="*/ 612 w 750"/>
              <a:gd name="T15" fmla="*/ 216 h 1282"/>
              <a:gd name="T16" fmla="*/ 658 w 750"/>
              <a:gd name="T17" fmla="*/ 135 h 1282"/>
              <a:gd name="T18" fmla="*/ 672 w 750"/>
              <a:gd name="T19" fmla="*/ 143 h 1282"/>
              <a:gd name="T20" fmla="*/ 594 w 750"/>
              <a:gd name="T21" fmla="*/ 278 h 1282"/>
              <a:gd name="T22" fmla="*/ 547 w 750"/>
              <a:gd name="T23" fmla="*/ 359 h 1282"/>
              <a:gd name="T24" fmla="*/ 534 w 750"/>
              <a:gd name="T25" fmla="*/ 351 h 1282"/>
              <a:gd name="T26" fmla="*/ 580 w 750"/>
              <a:gd name="T27" fmla="*/ 270 h 1282"/>
              <a:gd name="T28" fmla="*/ 594 w 750"/>
              <a:gd name="T29" fmla="*/ 278 h 1282"/>
              <a:gd name="T30" fmla="*/ 516 w 750"/>
              <a:gd name="T31" fmla="*/ 413 h 1282"/>
              <a:gd name="T32" fmla="*/ 469 w 750"/>
              <a:gd name="T33" fmla="*/ 493 h 1282"/>
              <a:gd name="T34" fmla="*/ 456 w 750"/>
              <a:gd name="T35" fmla="*/ 486 h 1282"/>
              <a:gd name="T36" fmla="*/ 503 w 750"/>
              <a:gd name="T37" fmla="*/ 405 h 1282"/>
              <a:gd name="T38" fmla="*/ 516 w 750"/>
              <a:gd name="T39" fmla="*/ 413 h 1282"/>
              <a:gd name="T40" fmla="*/ 438 w 750"/>
              <a:gd name="T41" fmla="*/ 547 h 1282"/>
              <a:gd name="T42" fmla="*/ 392 w 750"/>
              <a:gd name="T43" fmla="*/ 628 h 1282"/>
              <a:gd name="T44" fmla="*/ 378 w 750"/>
              <a:gd name="T45" fmla="*/ 620 h 1282"/>
              <a:gd name="T46" fmla="*/ 425 w 750"/>
              <a:gd name="T47" fmla="*/ 540 h 1282"/>
              <a:gd name="T48" fmla="*/ 438 w 750"/>
              <a:gd name="T49" fmla="*/ 547 h 1282"/>
              <a:gd name="T50" fmla="*/ 360 w 750"/>
              <a:gd name="T51" fmla="*/ 682 h 1282"/>
              <a:gd name="T52" fmla="*/ 314 w 750"/>
              <a:gd name="T53" fmla="*/ 763 h 1282"/>
              <a:gd name="T54" fmla="*/ 300 w 750"/>
              <a:gd name="T55" fmla="*/ 755 h 1282"/>
              <a:gd name="T56" fmla="*/ 347 w 750"/>
              <a:gd name="T57" fmla="*/ 675 h 1282"/>
              <a:gd name="T58" fmla="*/ 360 w 750"/>
              <a:gd name="T59" fmla="*/ 682 h 1282"/>
              <a:gd name="T60" fmla="*/ 283 w 750"/>
              <a:gd name="T61" fmla="*/ 817 h 1282"/>
              <a:gd name="T62" fmla="*/ 236 w 750"/>
              <a:gd name="T63" fmla="*/ 898 h 1282"/>
              <a:gd name="T64" fmla="*/ 222 w 750"/>
              <a:gd name="T65" fmla="*/ 890 h 1282"/>
              <a:gd name="T66" fmla="*/ 269 w 750"/>
              <a:gd name="T67" fmla="*/ 809 h 1282"/>
              <a:gd name="T68" fmla="*/ 283 w 750"/>
              <a:gd name="T69" fmla="*/ 817 h 1282"/>
              <a:gd name="T70" fmla="*/ 205 w 750"/>
              <a:gd name="T71" fmla="*/ 952 h 1282"/>
              <a:gd name="T72" fmla="*/ 158 w 750"/>
              <a:gd name="T73" fmla="*/ 1033 h 1282"/>
              <a:gd name="T74" fmla="*/ 144 w 750"/>
              <a:gd name="T75" fmla="*/ 1025 h 1282"/>
              <a:gd name="T76" fmla="*/ 191 w 750"/>
              <a:gd name="T77" fmla="*/ 944 h 1282"/>
              <a:gd name="T78" fmla="*/ 205 w 750"/>
              <a:gd name="T79" fmla="*/ 952 h 1282"/>
              <a:gd name="T80" fmla="*/ 127 w 750"/>
              <a:gd name="T81" fmla="*/ 1087 h 1282"/>
              <a:gd name="T82" fmla="*/ 80 w 750"/>
              <a:gd name="T83" fmla="*/ 1168 h 1282"/>
              <a:gd name="T84" fmla="*/ 66 w 750"/>
              <a:gd name="T85" fmla="*/ 1160 h 1282"/>
              <a:gd name="T86" fmla="*/ 113 w 750"/>
              <a:gd name="T87" fmla="*/ 1079 h 1282"/>
              <a:gd name="T88" fmla="*/ 127 w 750"/>
              <a:gd name="T89" fmla="*/ 1087 h 1282"/>
              <a:gd name="T90" fmla="*/ 49 w 750"/>
              <a:gd name="T91" fmla="*/ 1222 h 1282"/>
              <a:gd name="T92" fmla="*/ 14 w 750"/>
              <a:gd name="T93" fmla="*/ 1282 h 1282"/>
              <a:gd name="T94" fmla="*/ 0 w 750"/>
              <a:gd name="T95" fmla="*/ 1274 h 1282"/>
              <a:gd name="T96" fmla="*/ 35 w 750"/>
              <a:gd name="T97" fmla="*/ 1214 h 1282"/>
              <a:gd name="T98" fmla="*/ 49 w 750"/>
              <a:gd name="T99" fmla="*/ 122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0" h="1282">
                <a:moveTo>
                  <a:pt x="750" y="8"/>
                </a:moveTo>
                <a:lnTo>
                  <a:pt x="703" y="89"/>
                </a:lnTo>
                <a:lnTo>
                  <a:pt x="689" y="81"/>
                </a:lnTo>
                <a:lnTo>
                  <a:pt x="736" y="0"/>
                </a:lnTo>
                <a:lnTo>
                  <a:pt x="750" y="8"/>
                </a:lnTo>
                <a:close/>
                <a:moveTo>
                  <a:pt x="672" y="143"/>
                </a:moveTo>
                <a:lnTo>
                  <a:pt x="625" y="224"/>
                </a:lnTo>
                <a:lnTo>
                  <a:pt x="612" y="216"/>
                </a:lnTo>
                <a:lnTo>
                  <a:pt x="658" y="135"/>
                </a:lnTo>
                <a:lnTo>
                  <a:pt x="672" y="143"/>
                </a:lnTo>
                <a:close/>
                <a:moveTo>
                  <a:pt x="594" y="278"/>
                </a:moveTo>
                <a:lnTo>
                  <a:pt x="547" y="359"/>
                </a:lnTo>
                <a:lnTo>
                  <a:pt x="534" y="351"/>
                </a:lnTo>
                <a:lnTo>
                  <a:pt x="580" y="270"/>
                </a:lnTo>
                <a:lnTo>
                  <a:pt x="594" y="278"/>
                </a:lnTo>
                <a:close/>
                <a:moveTo>
                  <a:pt x="516" y="413"/>
                </a:moveTo>
                <a:lnTo>
                  <a:pt x="469" y="493"/>
                </a:lnTo>
                <a:lnTo>
                  <a:pt x="456" y="486"/>
                </a:lnTo>
                <a:lnTo>
                  <a:pt x="503" y="405"/>
                </a:lnTo>
                <a:lnTo>
                  <a:pt x="516" y="413"/>
                </a:lnTo>
                <a:close/>
                <a:moveTo>
                  <a:pt x="438" y="547"/>
                </a:moveTo>
                <a:lnTo>
                  <a:pt x="392" y="628"/>
                </a:lnTo>
                <a:lnTo>
                  <a:pt x="378" y="620"/>
                </a:lnTo>
                <a:lnTo>
                  <a:pt x="425" y="540"/>
                </a:lnTo>
                <a:lnTo>
                  <a:pt x="438" y="547"/>
                </a:lnTo>
                <a:close/>
                <a:moveTo>
                  <a:pt x="360" y="682"/>
                </a:moveTo>
                <a:lnTo>
                  <a:pt x="314" y="763"/>
                </a:lnTo>
                <a:lnTo>
                  <a:pt x="300" y="755"/>
                </a:lnTo>
                <a:lnTo>
                  <a:pt x="347" y="675"/>
                </a:lnTo>
                <a:lnTo>
                  <a:pt x="360" y="682"/>
                </a:lnTo>
                <a:close/>
                <a:moveTo>
                  <a:pt x="283" y="817"/>
                </a:moveTo>
                <a:lnTo>
                  <a:pt x="236" y="898"/>
                </a:lnTo>
                <a:lnTo>
                  <a:pt x="222" y="890"/>
                </a:lnTo>
                <a:lnTo>
                  <a:pt x="269" y="809"/>
                </a:lnTo>
                <a:lnTo>
                  <a:pt x="283" y="817"/>
                </a:lnTo>
                <a:close/>
                <a:moveTo>
                  <a:pt x="205" y="952"/>
                </a:moveTo>
                <a:lnTo>
                  <a:pt x="158" y="1033"/>
                </a:lnTo>
                <a:lnTo>
                  <a:pt x="144" y="1025"/>
                </a:lnTo>
                <a:lnTo>
                  <a:pt x="191" y="944"/>
                </a:lnTo>
                <a:lnTo>
                  <a:pt x="205" y="952"/>
                </a:lnTo>
                <a:close/>
                <a:moveTo>
                  <a:pt x="127" y="1087"/>
                </a:moveTo>
                <a:lnTo>
                  <a:pt x="80" y="1168"/>
                </a:lnTo>
                <a:lnTo>
                  <a:pt x="66" y="1160"/>
                </a:lnTo>
                <a:lnTo>
                  <a:pt x="113" y="1079"/>
                </a:lnTo>
                <a:lnTo>
                  <a:pt x="127" y="1087"/>
                </a:lnTo>
                <a:close/>
                <a:moveTo>
                  <a:pt x="49" y="1222"/>
                </a:moveTo>
                <a:lnTo>
                  <a:pt x="14" y="1282"/>
                </a:lnTo>
                <a:lnTo>
                  <a:pt x="0" y="1274"/>
                </a:lnTo>
                <a:lnTo>
                  <a:pt x="35" y="1214"/>
                </a:lnTo>
                <a:lnTo>
                  <a:pt x="49" y="1222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8795999" y="12692063"/>
            <a:ext cx="3744000" cy="36000"/>
          </a:xfrm>
          <a:prstGeom prst="line">
            <a:avLst/>
          </a:prstGeom>
          <a:noFill/>
          <a:ln w="16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22534563" y="10669588"/>
            <a:ext cx="1168400" cy="2022475"/>
          </a:xfrm>
          <a:prstGeom prst="line">
            <a:avLst/>
          </a:prstGeom>
          <a:noFill/>
          <a:ln w="16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9964400" y="10656888"/>
            <a:ext cx="3738563" cy="25400"/>
          </a:xfrm>
          <a:custGeom>
            <a:avLst/>
            <a:gdLst>
              <a:gd name="T0" fmla="*/ 2261 w 2355"/>
              <a:gd name="T1" fmla="*/ 16 h 16"/>
              <a:gd name="T2" fmla="*/ 2355 w 2355"/>
              <a:gd name="T3" fmla="*/ 0 h 16"/>
              <a:gd name="T4" fmla="*/ 2199 w 2355"/>
              <a:gd name="T5" fmla="*/ 16 h 16"/>
              <a:gd name="T6" fmla="*/ 2106 w 2355"/>
              <a:gd name="T7" fmla="*/ 0 h 16"/>
              <a:gd name="T8" fmla="*/ 2199 w 2355"/>
              <a:gd name="T9" fmla="*/ 16 h 16"/>
              <a:gd name="T10" fmla="*/ 1950 w 2355"/>
              <a:gd name="T11" fmla="*/ 16 h 16"/>
              <a:gd name="T12" fmla="*/ 2043 w 2355"/>
              <a:gd name="T13" fmla="*/ 0 h 16"/>
              <a:gd name="T14" fmla="*/ 1888 w 2355"/>
              <a:gd name="T15" fmla="*/ 16 h 16"/>
              <a:gd name="T16" fmla="*/ 1794 w 2355"/>
              <a:gd name="T17" fmla="*/ 0 h 16"/>
              <a:gd name="T18" fmla="*/ 1888 w 2355"/>
              <a:gd name="T19" fmla="*/ 16 h 16"/>
              <a:gd name="T20" fmla="*/ 1638 w 2355"/>
              <a:gd name="T21" fmla="*/ 16 h 16"/>
              <a:gd name="T22" fmla="*/ 1732 w 2355"/>
              <a:gd name="T23" fmla="*/ 0 h 16"/>
              <a:gd name="T24" fmla="*/ 1576 w 2355"/>
              <a:gd name="T25" fmla="*/ 16 h 16"/>
              <a:gd name="T26" fmla="*/ 1483 w 2355"/>
              <a:gd name="T27" fmla="*/ 0 h 16"/>
              <a:gd name="T28" fmla="*/ 1576 w 2355"/>
              <a:gd name="T29" fmla="*/ 16 h 16"/>
              <a:gd name="T30" fmla="*/ 1327 w 2355"/>
              <a:gd name="T31" fmla="*/ 16 h 16"/>
              <a:gd name="T32" fmla="*/ 1420 w 2355"/>
              <a:gd name="T33" fmla="*/ 0 h 16"/>
              <a:gd name="T34" fmla="*/ 1264 w 2355"/>
              <a:gd name="T35" fmla="*/ 16 h 16"/>
              <a:gd name="T36" fmla="*/ 1171 w 2355"/>
              <a:gd name="T37" fmla="*/ 0 h 16"/>
              <a:gd name="T38" fmla="*/ 1264 w 2355"/>
              <a:gd name="T39" fmla="*/ 16 h 16"/>
              <a:gd name="T40" fmla="*/ 1015 w 2355"/>
              <a:gd name="T41" fmla="*/ 16 h 16"/>
              <a:gd name="T42" fmla="*/ 1109 w 2355"/>
              <a:gd name="T43" fmla="*/ 0 h 16"/>
              <a:gd name="T44" fmla="*/ 953 w 2355"/>
              <a:gd name="T45" fmla="*/ 16 h 16"/>
              <a:gd name="T46" fmla="*/ 860 w 2355"/>
              <a:gd name="T47" fmla="*/ 0 h 16"/>
              <a:gd name="T48" fmla="*/ 953 w 2355"/>
              <a:gd name="T49" fmla="*/ 16 h 16"/>
              <a:gd name="T50" fmla="*/ 704 w 2355"/>
              <a:gd name="T51" fmla="*/ 16 h 16"/>
              <a:gd name="T52" fmla="*/ 797 w 2355"/>
              <a:gd name="T53" fmla="*/ 0 h 16"/>
              <a:gd name="T54" fmla="*/ 641 w 2355"/>
              <a:gd name="T55" fmla="*/ 16 h 16"/>
              <a:gd name="T56" fmla="*/ 548 w 2355"/>
              <a:gd name="T57" fmla="*/ 0 h 16"/>
              <a:gd name="T58" fmla="*/ 641 w 2355"/>
              <a:gd name="T59" fmla="*/ 16 h 16"/>
              <a:gd name="T60" fmla="*/ 392 w 2355"/>
              <a:gd name="T61" fmla="*/ 16 h 16"/>
              <a:gd name="T62" fmla="*/ 486 w 2355"/>
              <a:gd name="T63" fmla="*/ 0 h 16"/>
              <a:gd name="T64" fmla="*/ 330 w 2355"/>
              <a:gd name="T65" fmla="*/ 16 h 16"/>
              <a:gd name="T66" fmla="*/ 237 w 2355"/>
              <a:gd name="T67" fmla="*/ 0 h 16"/>
              <a:gd name="T68" fmla="*/ 330 w 2355"/>
              <a:gd name="T69" fmla="*/ 16 h 16"/>
              <a:gd name="T70" fmla="*/ 81 w 2355"/>
              <a:gd name="T71" fmla="*/ 16 h 16"/>
              <a:gd name="T72" fmla="*/ 174 w 2355"/>
              <a:gd name="T73" fmla="*/ 0 h 16"/>
              <a:gd name="T74" fmla="*/ 18 w 2355"/>
              <a:gd name="T75" fmla="*/ 16 h 16"/>
              <a:gd name="T76" fmla="*/ 0 w 2355"/>
              <a:gd name="T77" fmla="*/ 0 h 16"/>
              <a:gd name="T78" fmla="*/ 18 w 2355"/>
              <a:gd name="T7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55" h="16">
                <a:moveTo>
                  <a:pt x="2355" y="16"/>
                </a:moveTo>
                <a:lnTo>
                  <a:pt x="2261" y="16"/>
                </a:lnTo>
                <a:lnTo>
                  <a:pt x="2261" y="0"/>
                </a:lnTo>
                <a:lnTo>
                  <a:pt x="2355" y="0"/>
                </a:lnTo>
                <a:lnTo>
                  <a:pt x="2355" y="16"/>
                </a:lnTo>
                <a:close/>
                <a:moveTo>
                  <a:pt x="2199" y="16"/>
                </a:moveTo>
                <a:lnTo>
                  <a:pt x="2106" y="16"/>
                </a:lnTo>
                <a:lnTo>
                  <a:pt x="2106" y="0"/>
                </a:lnTo>
                <a:lnTo>
                  <a:pt x="2199" y="0"/>
                </a:lnTo>
                <a:lnTo>
                  <a:pt x="2199" y="16"/>
                </a:lnTo>
                <a:close/>
                <a:moveTo>
                  <a:pt x="2043" y="16"/>
                </a:moveTo>
                <a:lnTo>
                  <a:pt x="1950" y="16"/>
                </a:lnTo>
                <a:lnTo>
                  <a:pt x="1950" y="0"/>
                </a:lnTo>
                <a:lnTo>
                  <a:pt x="2043" y="0"/>
                </a:lnTo>
                <a:lnTo>
                  <a:pt x="2043" y="16"/>
                </a:lnTo>
                <a:close/>
                <a:moveTo>
                  <a:pt x="1888" y="16"/>
                </a:moveTo>
                <a:lnTo>
                  <a:pt x="1794" y="16"/>
                </a:lnTo>
                <a:lnTo>
                  <a:pt x="1794" y="0"/>
                </a:lnTo>
                <a:lnTo>
                  <a:pt x="1888" y="0"/>
                </a:lnTo>
                <a:lnTo>
                  <a:pt x="1888" y="16"/>
                </a:lnTo>
                <a:close/>
                <a:moveTo>
                  <a:pt x="1732" y="16"/>
                </a:moveTo>
                <a:lnTo>
                  <a:pt x="1638" y="16"/>
                </a:lnTo>
                <a:lnTo>
                  <a:pt x="1638" y="0"/>
                </a:lnTo>
                <a:lnTo>
                  <a:pt x="1732" y="0"/>
                </a:lnTo>
                <a:lnTo>
                  <a:pt x="1732" y="16"/>
                </a:lnTo>
                <a:close/>
                <a:moveTo>
                  <a:pt x="1576" y="16"/>
                </a:moveTo>
                <a:lnTo>
                  <a:pt x="1483" y="16"/>
                </a:lnTo>
                <a:lnTo>
                  <a:pt x="1483" y="0"/>
                </a:lnTo>
                <a:lnTo>
                  <a:pt x="1576" y="0"/>
                </a:lnTo>
                <a:lnTo>
                  <a:pt x="1576" y="16"/>
                </a:lnTo>
                <a:close/>
                <a:moveTo>
                  <a:pt x="1420" y="16"/>
                </a:moveTo>
                <a:lnTo>
                  <a:pt x="1327" y="16"/>
                </a:lnTo>
                <a:lnTo>
                  <a:pt x="1327" y="0"/>
                </a:lnTo>
                <a:lnTo>
                  <a:pt x="1420" y="0"/>
                </a:lnTo>
                <a:lnTo>
                  <a:pt x="1420" y="16"/>
                </a:lnTo>
                <a:close/>
                <a:moveTo>
                  <a:pt x="1264" y="16"/>
                </a:moveTo>
                <a:lnTo>
                  <a:pt x="1171" y="16"/>
                </a:lnTo>
                <a:lnTo>
                  <a:pt x="1171" y="0"/>
                </a:lnTo>
                <a:lnTo>
                  <a:pt x="1264" y="0"/>
                </a:lnTo>
                <a:lnTo>
                  <a:pt x="1264" y="16"/>
                </a:lnTo>
                <a:close/>
                <a:moveTo>
                  <a:pt x="1109" y="16"/>
                </a:moveTo>
                <a:lnTo>
                  <a:pt x="1015" y="16"/>
                </a:lnTo>
                <a:lnTo>
                  <a:pt x="1015" y="0"/>
                </a:lnTo>
                <a:lnTo>
                  <a:pt x="1109" y="0"/>
                </a:lnTo>
                <a:lnTo>
                  <a:pt x="1109" y="16"/>
                </a:lnTo>
                <a:close/>
                <a:moveTo>
                  <a:pt x="953" y="16"/>
                </a:moveTo>
                <a:lnTo>
                  <a:pt x="860" y="16"/>
                </a:lnTo>
                <a:lnTo>
                  <a:pt x="860" y="0"/>
                </a:lnTo>
                <a:lnTo>
                  <a:pt x="953" y="0"/>
                </a:lnTo>
                <a:lnTo>
                  <a:pt x="953" y="16"/>
                </a:lnTo>
                <a:close/>
                <a:moveTo>
                  <a:pt x="797" y="16"/>
                </a:moveTo>
                <a:lnTo>
                  <a:pt x="704" y="16"/>
                </a:lnTo>
                <a:lnTo>
                  <a:pt x="704" y="0"/>
                </a:lnTo>
                <a:lnTo>
                  <a:pt x="797" y="0"/>
                </a:lnTo>
                <a:lnTo>
                  <a:pt x="797" y="16"/>
                </a:lnTo>
                <a:close/>
                <a:moveTo>
                  <a:pt x="641" y="16"/>
                </a:moveTo>
                <a:lnTo>
                  <a:pt x="548" y="16"/>
                </a:lnTo>
                <a:lnTo>
                  <a:pt x="548" y="0"/>
                </a:lnTo>
                <a:lnTo>
                  <a:pt x="641" y="0"/>
                </a:lnTo>
                <a:lnTo>
                  <a:pt x="641" y="16"/>
                </a:lnTo>
                <a:close/>
                <a:moveTo>
                  <a:pt x="486" y="16"/>
                </a:moveTo>
                <a:lnTo>
                  <a:pt x="392" y="16"/>
                </a:lnTo>
                <a:lnTo>
                  <a:pt x="392" y="0"/>
                </a:lnTo>
                <a:lnTo>
                  <a:pt x="486" y="0"/>
                </a:lnTo>
                <a:lnTo>
                  <a:pt x="486" y="16"/>
                </a:lnTo>
                <a:close/>
                <a:moveTo>
                  <a:pt x="330" y="16"/>
                </a:moveTo>
                <a:lnTo>
                  <a:pt x="237" y="16"/>
                </a:lnTo>
                <a:lnTo>
                  <a:pt x="237" y="0"/>
                </a:lnTo>
                <a:lnTo>
                  <a:pt x="330" y="0"/>
                </a:lnTo>
                <a:lnTo>
                  <a:pt x="330" y="16"/>
                </a:lnTo>
                <a:close/>
                <a:moveTo>
                  <a:pt x="174" y="16"/>
                </a:moveTo>
                <a:lnTo>
                  <a:pt x="81" y="16"/>
                </a:lnTo>
                <a:lnTo>
                  <a:pt x="81" y="0"/>
                </a:lnTo>
                <a:lnTo>
                  <a:pt x="174" y="0"/>
                </a:lnTo>
                <a:lnTo>
                  <a:pt x="174" y="16"/>
                </a:lnTo>
                <a:close/>
                <a:moveTo>
                  <a:pt x="18" y="16"/>
                </a:moveTo>
                <a:lnTo>
                  <a:pt x="0" y="16"/>
                </a:lnTo>
                <a:lnTo>
                  <a:pt x="0" y="0"/>
                </a:lnTo>
                <a:lnTo>
                  <a:pt x="18" y="0"/>
                </a:lnTo>
                <a:lnTo>
                  <a:pt x="18" y="1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/>
          <p:cNvSpPr>
            <a:spLocks noEditPoints="1"/>
          </p:cNvSpPr>
          <p:nvPr/>
        </p:nvSpPr>
        <p:spPr bwMode="auto">
          <a:xfrm>
            <a:off x="19953288" y="7751763"/>
            <a:ext cx="73025" cy="2868613"/>
          </a:xfrm>
          <a:custGeom>
            <a:avLst/>
            <a:gdLst>
              <a:gd name="T0" fmla="*/ 46 w 46"/>
              <a:gd name="T1" fmla="*/ 0 h 1807"/>
              <a:gd name="T2" fmla="*/ 44 w 46"/>
              <a:gd name="T3" fmla="*/ 94 h 1807"/>
              <a:gd name="T4" fmla="*/ 29 w 46"/>
              <a:gd name="T5" fmla="*/ 94 h 1807"/>
              <a:gd name="T6" fmla="*/ 30 w 46"/>
              <a:gd name="T7" fmla="*/ 0 h 1807"/>
              <a:gd name="T8" fmla="*/ 46 w 46"/>
              <a:gd name="T9" fmla="*/ 0 h 1807"/>
              <a:gd name="T10" fmla="*/ 43 w 46"/>
              <a:gd name="T11" fmla="*/ 156 h 1807"/>
              <a:gd name="T12" fmla="*/ 42 w 46"/>
              <a:gd name="T13" fmla="*/ 249 h 1807"/>
              <a:gd name="T14" fmla="*/ 26 w 46"/>
              <a:gd name="T15" fmla="*/ 249 h 1807"/>
              <a:gd name="T16" fmla="*/ 28 w 46"/>
              <a:gd name="T17" fmla="*/ 156 h 1807"/>
              <a:gd name="T18" fmla="*/ 43 w 46"/>
              <a:gd name="T19" fmla="*/ 156 h 1807"/>
              <a:gd name="T20" fmla="*/ 41 w 46"/>
              <a:gd name="T21" fmla="*/ 312 h 1807"/>
              <a:gd name="T22" fmla="*/ 39 w 46"/>
              <a:gd name="T23" fmla="*/ 405 h 1807"/>
              <a:gd name="T24" fmla="*/ 23 w 46"/>
              <a:gd name="T25" fmla="*/ 405 h 1807"/>
              <a:gd name="T26" fmla="*/ 25 w 46"/>
              <a:gd name="T27" fmla="*/ 311 h 1807"/>
              <a:gd name="T28" fmla="*/ 41 w 46"/>
              <a:gd name="T29" fmla="*/ 312 h 1807"/>
              <a:gd name="T30" fmla="*/ 38 w 46"/>
              <a:gd name="T31" fmla="*/ 468 h 1807"/>
              <a:gd name="T32" fmla="*/ 36 w 46"/>
              <a:gd name="T33" fmla="*/ 561 h 1807"/>
              <a:gd name="T34" fmla="*/ 21 w 46"/>
              <a:gd name="T35" fmla="*/ 561 h 1807"/>
              <a:gd name="T36" fmla="*/ 22 w 46"/>
              <a:gd name="T37" fmla="*/ 467 h 1807"/>
              <a:gd name="T38" fmla="*/ 38 w 46"/>
              <a:gd name="T39" fmla="*/ 468 h 1807"/>
              <a:gd name="T40" fmla="*/ 35 w 46"/>
              <a:gd name="T41" fmla="*/ 623 h 1807"/>
              <a:gd name="T42" fmla="*/ 34 w 46"/>
              <a:gd name="T43" fmla="*/ 717 h 1807"/>
              <a:gd name="T44" fmla="*/ 18 w 46"/>
              <a:gd name="T45" fmla="*/ 716 h 1807"/>
              <a:gd name="T46" fmla="*/ 20 w 46"/>
              <a:gd name="T47" fmla="*/ 623 h 1807"/>
              <a:gd name="T48" fmla="*/ 35 w 46"/>
              <a:gd name="T49" fmla="*/ 623 h 1807"/>
              <a:gd name="T50" fmla="*/ 33 w 46"/>
              <a:gd name="T51" fmla="*/ 779 h 1807"/>
              <a:gd name="T52" fmla="*/ 31 w 46"/>
              <a:gd name="T53" fmla="*/ 872 h 1807"/>
              <a:gd name="T54" fmla="*/ 16 w 46"/>
              <a:gd name="T55" fmla="*/ 872 h 1807"/>
              <a:gd name="T56" fmla="*/ 17 w 46"/>
              <a:gd name="T57" fmla="*/ 779 h 1807"/>
              <a:gd name="T58" fmla="*/ 33 w 46"/>
              <a:gd name="T59" fmla="*/ 779 h 1807"/>
              <a:gd name="T60" fmla="*/ 30 w 46"/>
              <a:gd name="T61" fmla="*/ 935 h 1807"/>
              <a:gd name="T62" fmla="*/ 29 w 46"/>
              <a:gd name="T63" fmla="*/ 1028 h 1807"/>
              <a:gd name="T64" fmla="*/ 13 w 46"/>
              <a:gd name="T65" fmla="*/ 1028 h 1807"/>
              <a:gd name="T66" fmla="*/ 15 w 46"/>
              <a:gd name="T67" fmla="*/ 934 h 1807"/>
              <a:gd name="T68" fmla="*/ 30 w 46"/>
              <a:gd name="T69" fmla="*/ 935 h 1807"/>
              <a:gd name="T70" fmla="*/ 27 w 46"/>
              <a:gd name="T71" fmla="*/ 1090 h 1807"/>
              <a:gd name="T72" fmla="*/ 26 w 46"/>
              <a:gd name="T73" fmla="*/ 1184 h 1807"/>
              <a:gd name="T74" fmla="*/ 10 w 46"/>
              <a:gd name="T75" fmla="*/ 1184 h 1807"/>
              <a:gd name="T76" fmla="*/ 12 w 46"/>
              <a:gd name="T77" fmla="*/ 1090 h 1807"/>
              <a:gd name="T78" fmla="*/ 27 w 46"/>
              <a:gd name="T79" fmla="*/ 1090 h 1807"/>
              <a:gd name="T80" fmla="*/ 25 w 46"/>
              <a:gd name="T81" fmla="*/ 1246 h 1807"/>
              <a:gd name="T82" fmla="*/ 23 w 46"/>
              <a:gd name="T83" fmla="*/ 1340 h 1807"/>
              <a:gd name="T84" fmla="*/ 8 w 46"/>
              <a:gd name="T85" fmla="*/ 1339 h 1807"/>
              <a:gd name="T86" fmla="*/ 9 w 46"/>
              <a:gd name="T87" fmla="*/ 1246 h 1807"/>
              <a:gd name="T88" fmla="*/ 25 w 46"/>
              <a:gd name="T89" fmla="*/ 1246 h 1807"/>
              <a:gd name="T90" fmla="*/ 22 w 46"/>
              <a:gd name="T91" fmla="*/ 1402 h 1807"/>
              <a:gd name="T92" fmla="*/ 21 w 46"/>
              <a:gd name="T93" fmla="*/ 1495 h 1807"/>
              <a:gd name="T94" fmla="*/ 5 w 46"/>
              <a:gd name="T95" fmla="*/ 1495 h 1807"/>
              <a:gd name="T96" fmla="*/ 7 w 46"/>
              <a:gd name="T97" fmla="*/ 1402 h 1807"/>
              <a:gd name="T98" fmla="*/ 22 w 46"/>
              <a:gd name="T99" fmla="*/ 1402 h 1807"/>
              <a:gd name="T100" fmla="*/ 20 w 46"/>
              <a:gd name="T101" fmla="*/ 1558 h 1807"/>
              <a:gd name="T102" fmla="*/ 18 w 46"/>
              <a:gd name="T103" fmla="*/ 1651 h 1807"/>
              <a:gd name="T104" fmla="*/ 2 w 46"/>
              <a:gd name="T105" fmla="*/ 1651 h 1807"/>
              <a:gd name="T106" fmla="*/ 4 w 46"/>
              <a:gd name="T107" fmla="*/ 1557 h 1807"/>
              <a:gd name="T108" fmla="*/ 20 w 46"/>
              <a:gd name="T109" fmla="*/ 1558 h 1807"/>
              <a:gd name="T110" fmla="*/ 17 w 46"/>
              <a:gd name="T111" fmla="*/ 1713 h 1807"/>
              <a:gd name="T112" fmla="*/ 15 w 46"/>
              <a:gd name="T113" fmla="*/ 1807 h 1807"/>
              <a:gd name="T114" fmla="*/ 0 w 46"/>
              <a:gd name="T115" fmla="*/ 1806 h 1807"/>
              <a:gd name="T116" fmla="*/ 1 w 46"/>
              <a:gd name="T117" fmla="*/ 1713 h 1807"/>
              <a:gd name="T118" fmla="*/ 17 w 46"/>
              <a:gd name="T119" fmla="*/ 17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" h="1807">
                <a:moveTo>
                  <a:pt x="46" y="0"/>
                </a:moveTo>
                <a:lnTo>
                  <a:pt x="44" y="94"/>
                </a:lnTo>
                <a:lnTo>
                  <a:pt x="29" y="94"/>
                </a:lnTo>
                <a:lnTo>
                  <a:pt x="30" y="0"/>
                </a:lnTo>
                <a:lnTo>
                  <a:pt x="46" y="0"/>
                </a:lnTo>
                <a:close/>
                <a:moveTo>
                  <a:pt x="43" y="156"/>
                </a:moveTo>
                <a:lnTo>
                  <a:pt x="42" y="249"/>
                </a:lnTo>
                <a:lnTo>
                  <a:pt x="26" y="249"/>
                </a:lnTo>
                <a:lnTo>
                  <a:pt x="28" y="156"/>
                </a:lnTo>
                <a:lnTo>
                  <a:pt x="43" y="156"/>
                </a:lnTo>
                <a:close/>
                <a:moveTo>
                  <a:pt x="41" y="312"/>
                </a:moveTo>
                <a:lnTo>
                  <a:pt x="39" y="405"/>
                </a:lnTo>
                <a:lnTo>
                  <a:pt x="23" y="405"/>
                </a:lnTo>
                <a:lnTo>
                  <a:pt x="25" y="311"/>
                </a:lnTo>
                <a:lnTo>
                  <a:pt x="41" y="312"/>
                </a:lnTo>
                <a:close/>
                <a:moveTo>
                  <a:pt x="38" y="468"/>
                </a:moveTo>
                <a:lnTo>
                  <a:pt x="36" y="561"/>
                </a:lnTo>
                <a:lnTo>
                  <a:pt x="21" y="561"/>
                </a:lnTo>
                <a:lnTo>
                  <a:pt x="22" y="467"/>
                </a:lnTo>
                <a:lnTo>
                  <a:pt x="38" y="468"/>
                </a:lnTo>
                <a:close/>
                <a:moveTo>
                  <a:pt x="35" y="623"/>
                </a:moveTo>
                <a:lnTo>
                  <a:pt x="34" y="717"/>
                </a:lnTo>
                <a:lnTo>
                  <a:pt x="18" y="716"/>
                </a:lnTo>
                <a:lnTo>
                  <a:pt x="20" y="623"/>
                </a:lnTo>
                <a:lnTo>
                  <a:pt x="35" y="623"/>
                </a:lnTo>
                <a:close/>
                <a:moveTo>
                  <a:pt x="33" y="779"/>
                </a:moveTo>
                <a:lnTo>
                  <a:pt x="31" y="872"/>
                </a:lnTo>
                <a:lnTo>
                  <a:pt x="16" y="872"/>
                </a:lnTo>
                <a:lnTo>
                  <a:pt x="17" y="779"/>
                </a:lnTo>
                <a:lnTo>
                  <a:pt x="33" y="779"/>
                </a:lnTo>
                <a:close/>
                <a:moveTo>
                  <a:pt x="30" y="935"/>
                </a:moveTo>
                <a:lnTo>
                  <a:pt x="29" y="1028"/>
                </a:lnTo>
                <a:lnTo>
                  <a:pt x="13" y="1028"/>
                </a:lnTo>
                <a:lnTo>
                  <a:pt x="15" y="934"/>
                </a:lnTo>
                <a:lnTo>
                  <a:pt x="30" y="935"/>
                </a:lnTo>
                <a:close/>
                <a:moveTo>
                  <a:pt x="27" y="1090"/>
                </a:moveTo>
                <a:lnTo>
                  <a:pt x="26" y="1184"/>
                </a:lnTo>
                <a:lnTo>
                  <a:pt x="10" y="1184"/>
                </a:lnTo>
                <a:lnTo>
                  <a:pt x="12" y="1090"/>
                </a:lnTo>
                <a:lnTo>
                  <a:pt x="27" y="1090"/>
                </a:lnTo>
                <a:close/>
                <a:moveTo>
                  <a:pt x="25" y="1246"/>
                </a:moveTo>
                <a:lnTo>
                  <a:pt x="23" y="1340"/>
                </a:lnTo>
                <a:lnTo>
                  <a:pt x="8" y="1339"/>
                </a:lnTo>
                <a:lnTo>
                  <a:pt x="9" y="1246"/>
                </a:lnTo>
                <a:lnTo>
                  <a:pt x="25" y="1246"/>
                </a:lnTo>
                <a:close/>
                <a:moveTo>
                  <a:pt x="22" y="1402"/>
                </a:moveTo>
                <a:lnTo>
                  <a:pt x="21" y="1495"/>
                </a:lnTo>
                <a:lnTo>
                  <a:pt x="5" y="1495"/>
                </a:lnTo>
                <a:lnTo>
                  <a:pt x="7" y="1402"/>
                </a:lnTo>
                <a:lnTo>
                  <a:pt x="22" y="1402"/>
                </a:lnTo>
                <a:close/>
                <a:moveTo>
                  <a:pt x="20" y="1558"/>
                </a:moveTo>
                <a:lnTo>
                  <a:pt x="18" y="1651"/>
                </a:lnTo>
                <a:lnTo>
                  <a:pt x="2" y="1651"/>
                </a:lnTo>
                <a:lnTo>
                  <a:pt x="4" y="1557"/>
                </a:lnTo>
                <a:lnTo>
                  <a:pt x="20" y="1558"/>
                </a:lnTo>
                <a:close/>
                <a:moveTo>
                  <a:pt x="17" y="1713"/>
                </a:moveTo>
                <a:lnTo>
                  <a:pt x="15" y="1807"/>
                </a:lnTo>
                <a:lnTo>
                  <a:pt x="0" y="1806"/>
                </a:lnTo>
                <a:lnTo>
                  <a:pt x="1" y="1713"/>
                </a:lnTo>
                <a:lnTo>
                  <a:pt x="17" y="1713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0013613" y="7751763"/>
            <a:ext cx="3689350" cy="2917825"/>
          </a:xfrm>
          <a:prstGeom prst="line">
            <a:avLst/>
          </a:prstGeom>
          <a:noFill/>
          <a:ln w="16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0013613" y="7751763"/>
            <a:ext cx="2520950" cy="4940300"/>
          </a:xfrm>
          <a:prstGeom prst="line">
            <a:avLst/>
          </a:prstGeom>
          <a:noFill/>
          <a:ln w="16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18796000" y="7751763"/>
            <a:ext cx="1217613" cy="4940300"/>
          </a:xfrm>
          <a:prstGeom prst="line">
            <a:avLst/>
          </a:prstGeom>
          <a:noFill/>
          <a:ln w="16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/>
          <p:cNvSpPr>
            <a:spLocks noEditPoints="1"/>
          </p:cNvSpPr>
          <p:nvPr/>
        </p:nvSpPr>
        <p:spPr bwMode="auto">
          <a:xfrm>
            <a:off x="19956463" y="10660063"/>
            <a:ext cx="2586038" cy="2043113"/>
          </a:xfrm>
          <a:custGeom>
            <a:avLst/>
            <a:gdLst>
              <a:gd name="T0" fmla="*/ 83 w 1629"/>
              <a:gd name="T1" fmla="*/ 58 h 1287"/>
              <a:gd name="T2" fmla="*/ 0 w 1629"/>
              <a:gd name="T3" fmla="*/ 12 h 1287"/>
              <a:gd name="T4" fmla="*/ 132 w 1629"/>
              <a:gd name="T5" fmla="*/ 96 h 1287"/>
              <a:gd name="T6" fmla="*/ 196 w 1629"/>
              <a:gd name="T7" fmla="*/ 166 h 1287"/>
              <a:gd name="T8" fmla="*/ 132 w 1629"/>
              <a:gd name="T9" fmla="*/ 96 h 1287"/>
              <a:gd name="T10" fmla="*/ 328 w 1629"/>
              <a:gd name="T11" fmla="*/ 250 h 1287"/>
              <a:gd name="T12" fmla="*/ 245 w 1629"/>
              <a:gd name="T13" fmla="*/ 205 h 1287"/>
              <a:gd name="T14" fmla="*/ 377 w 1629"/>
              <a:gd name="T15" fmla="*/ 289 h 1287"/>
              <a:gd name="T16" fmla="*/ 441 w 1629"/>
              <a:gd name="T17" fmla="*/ 359 h 1287"/>
              <a:gd name="T18" fmla="*/ 377 w 1629"/>
              <a:gd name="T19" fmla="*/ 289 h 1287"/>
              <a:gd name="T20" fmla="*/ 573 w 1629"/>
              <a:gd name="T21" fmla="*/ 443 h 1287"/>
              <a:gd name="T22" fmla="*/ 490 w 1629"/>
              <a:gd name="T23" fmla="*/ 397 h 1287"/>
              <a:gd name="T24" fmla="*/ 622 w 1629"/>
              <a:gd name="T25" fmla="*/ 482 h 1287"/>
              <a:gd name="T26" fmla="*/ 686 w 1629"/>
              <a:gd name="T27" fmla="*/ 552 h 1287"/>
              <a:gd name="T28" fmla="*/ 622 w 1629"/>
              <a:gd name="T29" fmla="*/ 482 h 1287"/>
              <a:gd name="T30" fmla="*/ 817 w 1629"/>
              <a:gd name="T31" fmla="*/ 636 h 1287"/>
              <a:gd name="T32" fmla="*/ 734 w 1629"/>
              <a:gd name="T33" fmla="*/ 590 h 1287"/>
              <a:gd name="T34" fmla="*/ 866 w 1629"/>
              <a:gd name="T35" fmla="*/ 674 h 1287"/>
              <a:gd name="T36" fmla="*/ 930 w 1629"/>
              <a:gd name="T37" fmla="*/ 744 h 1287"/>
              <a:gd name="T38" fmla="*/ 866 w 1629"/>
              <a:gd name="T39" fmla="*/ 674 h 1287"/>
              <a:gd name="T40" fmla="*/ 1062 w 1629"/>
              <a:gd name="T41" fmla="*/ 828 h 1287"/>
              <a:gd name="T42" fmla="*/ 979 w 1629"/>
              <a:gd name="T43" fmla="*/ 783 h 1287"/>
              <a:gd name="T44" fmla="*/ 1111 w 1629"/>
              <a:gd name="T45" fmla="*/ 867 h 1287"/>
              <a:gd name="T46" fmla="*/ 1175 w 1629"/>
              <a:gd name="T47" fmla="*/ 937 h 1287"/>
              <a:gd name="T48" fmla="*/ 1111 w 1629"/>
              <a:gd name="T49" fmla="*/ 867 h 1287"/>
              <a:gd name="T50" fmla="*/ 1307 w 1629"/>
              <a:gd name="T51" fmla="*/ 1021 h 1287"/>
              <a:gd name="T52" fmla="*/ 1224 w 1629"/>
              <a:gd name="T53" fmla="*/ 976 h 1287"/>
              <a:gd name="T54" fmla="*/ 1356 w 1629"/>
              <a:gd name="T55" fmla="*/ 1060 h 1287"/>
              <a:gd name="T56" fmla="*/ 1420 w 1629"/>
              <a:gd name="T57" fmla="*/ 1130 h 1287"/>
              <a:gd name="T58" fmla="*/ 1356 w 1629"/>
              <a:gd name="T59" fmla="*/ 1060 h 1287"/>
              <a:gd name="T60" fmla="*/ 1552 w 1629"/>
              <a:gd name="T61" fmla="*/ 1214 h 1287"/>
              <a:gd name="T62" fmla="*/ 1469 w 1629"/>
              <a:gd name="T63" fmla="*/ 1168 h 1287"/>
              <a:gd name="T64" fmla="*/ 1601 w 1629"/>
              <a:gd name="T65" fmla="*/ 1252 h 1287"/>
              <a:gd name="T66" fmla="*/ 1619 w 1629"/>
              <a:gd name="T67" fmla="*/ 1287 h 1287"/>
              <a:gd name="T68" fmla="*/ 1601 w 1629"/>
              <a:gd name="T69" fmla="*/ 1252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29" h="1287">
                <a:moveTo>
                  <a:pt x="10" y="0"/>
                </a:moveTo>
                <a:lnTo>
                  <a:pt x="83" y="58"/>
                </a:lnTo>
                <a:lnTo>
                  <a:pt x="74" y="70"/>
                </a:lnTo>
                <a:lnTo>
                  <a:pt x="0" y="12"/>
                </a:lnTo>
                <a:lnTo>
                  <a:pt x="10" y="0"/>
                </a:lnTo>
                <a:close/>
                <a:moveTo>
                  <a:pt x="132" y="96"/>
                </a:moveTo>
                <a:lnTo>
                  <a:pt x="206" y="154"/>
                </a:lnTo>
                <a:lnTo>
                  <a:pt x="196" y="166"/>
                </a:lnTo>
                <a:lnTo>
                  <a:pt x="123" y="108"/>
                </a:lnTo>
                <a:lnTo>
                  <a:pt x="132" y="96"/>
                </a:lnTo>
                <a:close/>
                <a:moveTo>
                  <a:pt x="255" y="192"/>
                </a:moveTo>
                <a:lnTo>
                  <a:pt x="328" y="250"/>
                </a:lnTo>
                <a:lnTo>
                  <a:pt x="318" y="263"/>
                </a:lnTo>
                <a:lnTo>
                  <a:pt x="245" y="205"/>
                </a:lnTo>
                <a:lnTo>
                  <a:pt x="255" y="192"/>
                </a:lnTo>
                <a:close/>
                <a:moveTo>
                  <a:pt x="377" y="289"/>
                </a:moveTo>
                <a:lnTo>
                  <a:pt x="450" y="347"/>
                </a:lnTo>
                <a:lnTo>
                  <a:pt x="441" y="359"/>
                </a:lnTo>
                <a:lnTo>
                  <a:pt x="367" y="301"/>
                </a:lnTo>
                <a:lnTo>
                  <a:pt x="377" y="289"/>
                </a:lnTo>
                <a:close/>
                <a:moveTo>
                  <a:pt x="499" y="385"/>
                </a:moveTo>
                <a:lnTo>
                  <a:pt x="573" y="443"/>
                </a:lnTo>
                <a:lnTo>
                  <a:pt x="563" y="455"/>
                </a:lnTo>
                <a:lnTo>
                  <a:pt x="490" y="397"/>
                </a:lnTo>
                <a:lnTo>
                  <a:pt x="499" y="385"/>
                </a:lnTo>
                <a:close/>
                <a:moveTo>
                  <a:pt x="622" y="482"/>
                </a:moveTo>
                <a:lnTo>
                  <a:pt x="695" y="539"/>
                </a:lnTo>
                <a:lnTo>
                  <a:pt x="686" y="552"/>
                </a:lnTo>
                <a:lnTo>
                  <a:pt x="612" y="494"/>
                </a:lnTo>
                <a:lnTo>
                  <a:pt x="622" y="482"/>
                </a:lnTo>
                <a:close/>
                <a:moveTo>
                  <a:pt x="744" y="578"/>
                </a:moveTo>
                <a:lnTo>
                  <a:pt x="817" y="636"/>
                </a:lnTo>
                <a:lnTo>
                  <a:pt x="808" y="648"/>
                </a:lnTo>
                <a:lnTo>
                  <a:pt x="734" y="590"/>
                </a:lnTo>
                <a:lnTo>
                  <a:pt x="744" y="578"/>
                </a:lnTo>
                <a:close/>
                <a:moveTo>
                  <a:pt x="866" y="674"/>
                </a:moveTo>
                <a:lnTo>
                  <a:pt x="940" y="732"/>
                </a:lnTo>
                <a:lnTo>
                  <a:pt x="930" y="744"/>
                </a:lnTo>
                <a:lnTo>
                  <a:pt x="857" y="686"/>
                </a:lnTo>
                <a:lnTo>
                  <a:pt x="866" y="674"/>
                </a:lnTo>
                <a:close/>
                <a:moveTo>
                  <a:pt x="989" y="771"/>
                </a:moveTo>
                <a:lnTo>
                  <a:pt x="1062" y="828"/>
                </a:lnTo>
                <a:lnTo>
                  <a:pt x="1053" y="841"/>
                </a:lnTo>
                <a:lnTo>
                  <a:pt x="979" y="783"/>
                </a:lnTo>
                <a:lnTo>
                  <a:pt x="989" y="771"/>
                </a:lnTo>
                <a:close/>
                <a:moveTo>
                  <a:pt x="1111" y="867"/>
                </a:moveTo>
                <a:lnTo>
                  <a:pt x="1185" y="925"/>
                </a:lnTo>
                <a:lnTo>
                  <a:pt x="1175" y="937"/>
                </a:lnTo>
                <a:lnTo>
                  <a:pt x="1102" y="879"/>
                </a:lnTo>
                <a:lnTo>
                  <a:pt x="1111" y="867"/>
                </a:lnTo>
                <a:close/>
                <a:moveTo>
                  <a:pt x="1234" y="963"/>
                </a:moveTo>
                <a:lnTo>
                  <a:pt x="1307" y="1021"/>
                </a:lnTo>
                <a:lnTo>
                  <a:pt x="1297" y="1033"/>
                </a:lnTo>
                <a:lnTo>
                  <a:pt x="1224" y="976"/>
                </a:lnTo>
                <a:lnTo>
                  <a:pt x="1234" y="963"/>
                </a:lnTo>
                <a:close/>
                <a:moveTo>
                  <a:pt x="1356" y="1060"/>
                </a:moveTo>
                <a:lnTo>
                  <a:pt x="1429" y="1117"/>
                </a:lnTo>
                <a:lnTo>
                  <a:pt x="1420" y="1130"/>
                </a:lnTo>
                <a:lnTo>
                  <a:pt x="1346" y="1072"/>
                </a:lnTo>
                <a:lnTo>
                  <a:pt x="1356" y="1060"/>
                </a:lnTo>
                <a:close/>
                <a:moveTo>
                  <a:pt x="1478" y="1156"/>
                </a:moveTo>
                <a:lnTo>
                  <a:pt x="1552" y="1214"/>
                </a:lnTo>
                <a:lnTo>
                  <a:pt x="1542" y="1226"/>
                </a:lnTo>
                <a:lnTo>
                  <a:pt x="1469" y="1168"/>
                </a:lnTo>
                <a:lnTo>
                  <a:pt x="1478" y="1156"/>
                </a:lnTo>
                <a:close/>
                <a:moveTo>
                  <a:pt x="1601" y="1252"/>
                </a:moveTo>
                <a:lnTo>
                  <a:pt x="1629" y="1274"/>
                </a:lnTo>
                <a:lnTo>
                  <a:pt x="1619" y="1287"/>
                </a:lnTo>
                <a:lnTo>
                  <a:pt x="1591" y="1264"/>
                </a:lnTo>
                <a:lnTo>
                  <a:pt x="1601" y="1252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18791238" y="10658476"/>
            <a:ext cx="4916488" cy="2046288"/>
          </a:xfrm>
          <a:custGeom>
            <a:avLst/>
            <a:gdLst>
              <a:gd name="T0" fmla="*/ 87 w 3097"/>
              <a:gd name="T1" fmla="*/ 1239 h 1289"/>
              <a:gd name="T2" fmla="*/ 6 w 3097"/>
              <a:gd name="T3" fmla="*/ 1289 h 1289"/>
              <a:gd name="T4" fmla="*/ 144 w 3097"/>
              <a:gd name="T5" fmla="*/ 1215 h 1289"/>
              <a:gd name="T6" fmla="*/ 236 w 3097"/>
              <a:gd name="T7" fmla="*/ 1194 h 1289"/>
              <a:gd name="T8" fmla="*/ 144 w 3097"/>
              <a:gd name="T9" fmla="*/ 1215 h 1289"/>
              <a:gd name="T10" fmla="*/ 375 w 3097"/>
              <a:gd name="T11" fmla="*/ 1120 h 1289"/>
              <a:gd name="T12" fmla="*/ 294 w 3097"/>
              <a:gd name="T13" fmla="*/ 1170 h 1289"/>
              <a:gd name="T14" fmla="*/ 432 w 3097"/>
              <a:gd name="T15" fmla="*/ 1096 h 1289"/>
              <a:gd name="T16" fmla="*/ 524 w 3097"/>
              <a:gd name="T17" fmla="*/ 1075 h 1289"/>
              <a:gd name="T18" fmla="*/ 432 w 3097"/>
              <a:gd name="T19" fmla="*/ 1096 h 1289"/>
              <a:gd name="T20" fmla="*/ 663 w 3097"/>
              <a:gd name="T21" fmla="*/ 1001 h 1289"/>
              <a:gd name="T22" fmla="*/ 582 w 3097"/>
              <a:gd name="T23" fmla="*/ 1051 h 1289"/>
              <a:gd name="T24" fmla="*/ 720 w 3097"/>
              <a:gd name="T25" fmla="*/ 977 h 1289"/>
              <a:gd name="T26" fmla="*/ 812 w 3097"/>
              <a:gd name="T27" fmla="*/ 956 h 1289"/>
              <a:gd name="T28" fmla="*/ 720 w 3097"/>
              <a:gd name="T29" fmla="*/ 977 h 1289"/>
              <a:gd name="T30" fmla="*/ 951 w 3097"/>
              <a:gd name="T31" fmla="*/ 882 h 1289"/>
              <a:gd name="T32" fmla="*/ 870 w 3097"/>
              <a:gd name="T33" fmla="*/ 932 h 1289"/>
              <a:gd name="T34" fmla="*/ 1008 w 3097"/>
              <a:gd name="T35" fmla="*/ 858 h 1289"/>
              <a:gd name="T36" fmla="*/ 1100 w 3097"/>
              <a:gd name="T37" fmla="*/ 837 h 1289"/>
              <a:gd name="T38" fmla="*/ 1008 w 3097"/>
              <a:gd name="T39" fmla="*/ 858 h 1289"/>
              <a:gd name="T40" fmla="*/ 1238 w 3097"/>
              <a:gd name="T41" fmla="*/ 763 h 1289"/>
              <a:gd name="T42" fmla="*/ 1158 w 3097"/>
              <a:gd name="T43" fmla="*/ 814 h 1289"/>
              <a:gd name="T44" fmla="*/ 1296 w 3097"/>
              <a:gd name="T45" fmla="*/ 740 h 1289"/>
              <a:gd name="T46" fmla="*/ 1388 w 3097"/>
              <a:gd name="T47" fmla="*/ 719 h 1289"/>
              <a:gd name="T48" fmla="*/ 1296 w 3097"/>
              <a:gd name="T49" fmla="*/ 740 h 1289"/>
              <a:gd name="T50" fmla="*/ 1526 w 3097"/>
              <a:gd name="T51" fmla="*/ 645 h 1289"/>
              <a:gd name="T52" fmla="*/ 1446 w 3097"/>
              <a:gd name="T53" fmla="*/ 695 h 1289"/>
              <a:gd name="T54" fmla="*/ 1584 w 3097"/>
              <a:gd name="T55" fmla="*/ 621 h 1289"/>
              <a:gd name="T56" fmla="*/ 1676 w 3097"/>
              <a:gd name="T57" fmla="*/ 600 h 1289"/>
              <a:gd name="T58" fmla="*/ 1584 w 3097"/>
              <a:gd name="T59" fmla="*/ 621 h 1289"/>
              <a:gd name="T60" fmla="*/ 1814 w 3097"/>
              <a:gd name="T61" fmla="*/ 526 h 1289"/>
              <a:gd name="T62" fmla="*/ 1734 w 3097"/>
              <a:gd name="T63" fmla="*/ 576 h 1289"/>
              <a:gd name="T64" fmla="*/ 1872 w 3097"/>
              <a:gd name="T65" fmla="*/ 502 h 1289"/>
              <a:gd name="T66" fmla="*/ 1964 w 3097"/>
              <a:gd name="T67" fmla="*/ 481 h 1289"/>
              <a:gd name="T68" fmla="*/ 1872 w 3097"/>
              <a:gd name="T69" fmla="*/ 502 h 1289"/>
              <a:gd name="T70" fmla="*/ 2102 w 3097"/>
              <a:gd name="T71" fmla="*/ 407 h 1289"/>
              <a:gd name="T72" fmla="*/ 2022 w 3097"/>
              <a:gd name="T73" fmla="*/ 457 h 1289"/>
              <a:gd name="T74" fmla="*/ 2160 w 3097"/>
              <a:gd name="T75" fmla="*/ 383 h 1289"/>
              <a:gd name="T76" fmla="*/ 2252 w 3097"/>
              <a:gd name="T77" fmla="*/ 362 h 1289"/>
              <a:gd name="T78" fmla="*/ 2160 w 3097"/>
              <a:gd name="T79" fmla="*/ 383 h 1289"/>
              <a:gd name="T80" fmla="*/ 2390 w 3097"/>
              <a:gd name="T81" fmla="*/ 288 h 1289"/>
              <a:gd name="T82" fmla="*/ 2310 w 3097"/>
              <a:gd name="T83" fmla="*/ 339 h 1289"/>
              <a:gd name="T84" fmla="*/ 2448 w 3097"/>
              <a:gd name="T85" fmla="*/ 265 h 1289"/>
              <a:gd name="T86" fmla="*/ 2540 w 3097"/>
              <a:gd name="T87" fmla="*/ 244 h 1289"/>
              <a:gd name="T88" fmla="*/ 2448 w 3097"/>
              <a:gd name="T89" fmla="*/ 265 h 1289"/>
              <a:gd name="T90" fmla="*/ 2678 w 3097"/>
              <a:gd name="T91" fmla="*/ 170 h 1289"/>
              <a:gd name="T92" fmla="*/ 2598 w 3097"/>
              <a:gd name="T93" fmla="*/ 220 h 1289"/>
              <a:gd name="T94" fmla="*/ 2736 w 3097"/>
              <a:gd name="T95" fmla="*/ 146 h 1289"/>
              <a:gd name="T96" fmla="*/ 2828 w 3097"/>
              <a:gd name="T97" fmla="*/ 125 h 1289"/>
              <a:gd name="T98" fmla="*/ 2736 w 3097"/>
              <a:gd name="T99" fmla="*/ 146 h 1289"/>
              <a:gd name="T100" fmla="*/ 2966 w 3097"/>
              <a:gd name="T101" fmla="*/ 51 h 1289"/>
              <a:gd name="T102" fmla="*/ 2886 w 3097"/>
              <a:gd name="T103" fmla="*/ 101 h 1289"/>
              <a:gd name="T104" fmla="*/ 3024 w 3097"/>
              <a:gd name="T105" fmla="*/ 27 h 1289"/>
              <a:gd name="T106" fmla="*/ 3097 w 3097"/>
              <a:gd name="T107" fmla="*/ 14 h 1289"/>
              <a:gd name="T108" fmla="*/ 3024 w 3097"/>
              <a:gd name="T109" fmla="*/ 27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97" h="1289">
                <a:moveTo>
                  <a:pt x="0" y="1274"/>
                </a:moveTo>
                <a:lnTo>
                  <a:pt x="87" y="1239"/>
                </a:lnTo>
                <a:lnTo>
                  <a:pt x="93" y="1253"/>
                </a:lnTo>
                <a:lnTo>
                  <a:pt x="6" y="1289"/>
                </a:lnTo>
                <a:lnTo>
                  <a:pt x="0" y="1274"/>
                </a:lnTo>
                <a:close/>
                <a:moveTo>
                  <a:pt x="144" y="1215"/>
                </a:moveTo>
                <a:lnTo>
                  <a:pt x="231" y="1179"/>
                </a:lnTo>
                <a:lnTo>
                  <a:pt x="236" y="1194"/>
                </a:lnTo>
                <a:lnTo>
                  <a:pt x="150" y="1229"/>
                </a:lnTo>
                <a:lnTo>
                  <a:pt x="144" y="1215"/>
                </a:lnTo>
                <a:close/>
                <a:moveTo>
                  <a:pt x="288" y="1155"/>
                </a:moveTo>
                <a:lnTo>
                  <a:pt x="375" y="1120"/>
                </a:lnTo>
                <a:lnTo>
                  <a:pt x="381" y="1134"/>
                </a:lnTo>
                <a:lnTo>
                  <a:pt x="294" y="1170"/>
                </a:lnTo>
                <a:lnTo>
                  <a:pt x="288" y="1155"/>
                </a:lnTo>
                <a:close/>
                <a:moveTo>
                  <a:pt x="432" y="1096"/>
                </a:moveTo>
                <a:lnTo>
                  <a:pt x="519" y="1060"/>
                </a:lnTo>
                <a:lnTo>
                  <a:pt x="524" y="1075"/>
                </a:lnTo>
                <a:lnTo>
                  <a:pt x="438" y="1110"/>
                </a:lnTo>
                <a:lnTo>
                  <a:pt x="432" y="1096"/>
                </a:lnTo>
                <a:close/>
                <a:moveTo>
                  <a:pt x="576" y="1037"/>
                </a:moveTo>
                <a:lnTo>
                  <a:pt x="663" y="1001"/>
                </a:lnTo>
                <a:lnTo>
                  <a:pt x="669" y="1015"/>
                </a:lnTo>
                <a:lnTo>
                  <a:pt x="582" y="1051"/>
                </a:lnTo>
                <a:lnTo>
                  <a:pt x="576" y="1037"/>
                </a:lnTo>
                <a:close/>
                <a:moveTo>
                  <a:pt x="720" y="977"/>
                </a:moveTo>
                <a:lnTo>
                  <a:pt x="807" y="942"/>
                </a:lnTo>
                <a:lnTo>
                  <a:pt x="812" y="956"/>
                </a:lnTo>
                <a:lnTo>
                  <a:pt x="726" y="992"/>
                </a:lnTo>
                <a:lnTo>
                  <a:pt x="720" y="977"/>
                </a:lnTo>
                <a:close/>
                <a:moveTo>
                  <a:pt x="864" y="918"/>
                </a:moveTo>
                <a:lnTo>
                  <a:pt x="951" y="882"/>
                </a:lnTo>
                <a:lnTo>
                  <a:pt x="957" y="897"/>
                </a:lnTo>
                <a:lnTo>
                  <a:pt x="870" y="932"/>
                </a:lnTo>
                <a:lnTo>
                  <a:pt x="864" y="918"/>
                </a:lnTo>
                <a:close/>
                <a:moveTo>
                  <a:pt x="1008" y="858"/>
                </a:moveTo>
                <a:lnTo>
                  <a:pt x="1095" y="823"/>
                </a:lnTo>
                <a:lnTo>
                  <a:pt x="1100" y="837"/>
                </a:lnTo>
                <a:lnTo>
                  <a:pt x="1014" y="873"/>
                </a:lnTo>
                <a:lnTo>
                  <a:pt x="1008" y="858"/>
                </a:lnTo>
                <a:close/>
                <a:moveTo>
                  <a:pt x="1152" y="799"/>
                </a:moveTo>
                <a:lnTo>
                  <a:pt x="1238" y="763"/>
                </a:lnTo>
                <a:lnTo>
                  <a:pt x="1244" y="778"/>
                </a:lnTo>
                <a:lnTo>
                  <a:pt x="1158" y="814"/>
                </a:lnTo>
                <a:lnTo>
                  <a:pt x="1152" y="799"/>
                </a:lnTo>
                <a:close/>
                <a:moveTo>
                  <a:pt x="1296" y="740"/>
                </a:moveTo>
                <a:lnTo>
                  <a:pt x="1382" y="704"/>
                </a:lnTo>
                <a:lnTo>
                  <a:pt x="1388" y="719"/>
                </a:lnTo>
                <a:lnTo>
                  <a:pt x="1302" y="754"/>
                </a:lnTo>
                <a:lnTo>
                  <a:pt x="1296" y="740"/>
                </a:lnTo>
                <a:close/>
                <a:moveTo>
                  <a:pt x="1440" y="680"/>
                </a:moveTo>
                <a:lnTo>
                  <a:pt x="1526" y="645"/>
                </a:lnTo>
                <a:lnTo>
                  <a:pt x="1532" y="659"/>
                </a:lnTo>
                <a:lnTo>
                  <a:pt x="1446" y="695"/>
                </a:lnTo>
                <a:lnTo>
                  <a:pt x="1440" y="680"/>
                </a:lnTo>
                <a:close/>
                <a:moveTo>
                  <a:pt x="1584" y="621"/>
                </a:moveTo>
                <a:lnTo>
                  <a:pt x="1670" y="585"/>
                </a:lnTo>
                <a:lnTo>
                  <a:pt x="1676" y="600"/>
                </a:lnTo>
                <a:lnTo>
                  <a:pt x="1590" y="635"/>
                </a:lnTo>
                <a:lnTo>
                  <a:pt x="1584" y="621"/>
                </a:lnTo>
                <a:close/>
                <a:moveTo>
                  <a:pt x="1728" y="562"/>
                </a:moveTo>
                <a:lnTo>
                  <a:pt x="1814" y="526"/>
                </a:lnTo>
                <a:lnTo>
                  <a:pt x="1820" y="540"/>
                </a:lnTo>
                <a:lnTo>
                  <a:pt x="1734" y="576"/>
                </a:lnTo>
                <a:lnTo>
                  <a:pt x="1728" y="562"/>
                </a:lnTo>
                <a:close/>
                <a:moveTo>
                  <a:pt x="1872" y="502"/>
                </a:moveTo>
                <a:lnTo>
                  <a:pt x="1958" y="467"/>
                </a:lnTo>
                <a:lnTo>
                  <a:pt x="1964" y="481"/>
                </a:lnTo>
                <a:lnTo>
                  <a:pt x="1878" y="517"/>
                </a:lnTo>
                <a:lnTo>
                  <a:pt x="1872" y="502"/>
                </a:lnTo>
                <a:close/>
                <a:moveTo>
                  <a:pt x="2016" y="443"/>
                </a:moveTo>
                <a:lnTo>
                  <a:pt x="2102" y="407"/>
                </a:lnTo>
                <a:lnTo>
                  <a:pt x="2108" y="422"/>
                </a:lnTo>
                <a:lnTo>
                  <a:pt x="2022" y="457"/>
                </a:lnTo>
                <a:lnTo>
                  <a:pt x="2016" y="443"/>
                </a:lnTo>
                <a:close/>
                <a:moveTo>
                  <a:pt x="2160" y="383"/>
                </a:moveTo>
                <a:lnTo>
                  <a:pt x="2246" y="348"/>
                </a:lnTo>
                <a:lnTo>
                  <a:pt x="2252" y="362"/>
                </a:lnTo>
                <a:lnTo>
                  <a:pt x="2166" y="398"/>
                </a:lnTo>
                <a:lnTo>
                  <a:pt x="2160" y="383"/>
                </a:lnTo>
                <a:close/>
                <a:moveTo>
                  <a:pt x="2304" y="324"/>
                </a:moveTo>
                <a:lnTo>
                  <a:pt x="2390" y="288"/>
                </a:lnTo>
                <a:lnTo>
                  <a:pt x="2396" y="303"/>
                </a:lnTo>
                <a:lnTo>
                  <a:pt x="2310" y="339"/>
                </a:lnTo>
                <a:lnTo>
                  <a:pt x="2304" y="324"/>
                </a:lnTo>
                <a:close/>
                <a:moveTo>
                  <a:pt x="2448" y="265"/>
                </a:moveTo>
                <a:lnTo>
                  <a:pt x="2534" y="229"/>
                </a:lnTo>
                <a:lnTo>
                  <a:pt x="2540" y="244"/>
                </a:lnTo>
                <a:lnTo>
                  <a:pt x="2454" y="279"/>
                </a:lnTo>
                <a:lnTo>
                  <a:pt x="2448" y="265"/>
                </a:lnTo>
                <a:close/>
                <a:moveTo>
                  <a:pt x="2592" y="205"/>
                </a:moveTo>
                <a:lnTo>
                  <a:pt x="2678" y="170"/>
                </a:lnTo>
                <a:lnTo>
                  <a:pt x="2684" y="184"/>
                </a:lnTo>
                <a:lnTo>
                  <a:pt x="2598" y="220"/>
                </a:lnTo>
                <a:lnTo>
                  <a:pt x="2592" y="205"/>
                </a:lnTo>
                <a:close/>
                <a:moveTo>
                  <a:pt x="2736" y="146"/>
                </a:moveTo>
                <a:lnTo>
                  <a:pt x="2822" y="110"/>
                </a:lnTo>
                <a:lnTo>
                  <a:pt x="2828" y="125"/>
                </a:lnTo>
                <a:lnTo>
                  <a:pt x="2742" y="160"/>
                </a:lnTo>
                <a:lnTo>
                  <a:pt x="2736" y="146"/>
                </a:lnTo>
                <a:close/>
                <a:moveTo>
                  <a:pt x="2880" y="87"/>
                </a:moveTo>
                <a:lnTo>
                  <a:pt x="2966" y="51"/>
                </a:lnTo>
                <a:lnTo>
                  <a:pt x="2972" y="65"/>
                </a:lnTo>
                <a:lnTo>
                  <a:pt x="2886" y="101"/>
                </a:lnTo>
                <a:lnTo>
                  <a:pt x="2880" y="87"/>
                </a:lnTo>
                <a:close/>
                <a:moveTo>
                  <a:pt x="3024" y="27"/>
                </a:moveTo>
                <a:lnTo>
                  <a:pt x="3091" y="0"/>
                </a:lnTo>
                <a:lnTo>
                  <a:pt x="3097" y="14"/>
                </a:lnTo>
                <a:lnTo>
                  <a:pt x="3030" y="42"/>
                </a:lnTo>
                <a:lnTo>
                  <a:pt x="3024" y="27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21248688" y="11668126"/>
            <a:ext cx="803275" cy="90488"/>
          </a:xfrm>
          <a:custGeom>
            <a:avLst/>
            <a:gdLst>
              <a:gd name="T0" fmla="*/ 1 w 506"/>
              <a:gd name="T1" fmla="*/ 0 h 57"/>
              <a:gd name="T2" fmla="*/ 94 w 506"/>
              <a:gd name="T3" fmla="*/ 8 h 57"/>
              <a:gd name="T4" fmla="*/ 93 w 506"/>
              <a:gd name="T5" fmla="*/ 23 h 57"/>
              <a:gd name="T6" fmla="*/ 0 w 506"/>
              <a:gd name="T7" fmla="*/ 16 h 57"/>
              <a:gd name="T8" fmla="*/ 1 w 506"/>
              <a:gd name="T9" fmla="*/ 0 h 57"/>
              <a:gd name="T10" fmla="*/ 156 w 506"/>
              <a:gd name="T11" fmla="*/ 13 h 57"/>
              <a:gd name="T12" fmla="*/ 249 w 506"/>
              <a:gd name="T13" fmla="*/ 21 h 57"/>
              <a:gd name="T14" fmla="*/ 248 w 506"/>
              <a:gd name="T15" fmla="*/ 36 h 57"/>
              <a:gd name="T16" fmla="*/ 155 w 506"/>
              <a:gd name="T17" fmla="*/ 29 h 57"/>
              <a:gd name="T18" fmla="*/ 156 w 506"/>
              <a:gd name="T19" fmla="*/ 13 h 57"/>
              <a:gd name="T20" fmla="*/ 312 w 506"/>
              <a:gd name="T21" fmla="*/ 26 h 57"/>
              <a:gd name="T22" fmla="*/ 405 w 506"/>
              <a:gd name="T23" fmla="*/ 33 h 57"/>
              <a:gd name="T24" fmla="*/ 403 w 506"/>
              <a:gd name="T25" fmla="*/ 49 h 57"/>
              <a:gd name="T26" fmla="*/ 310 w 506"/>
              <a:gd name="T27" fmla="*/ 41 h 57"/>
              <a:gd name="T28" fmla="*/ 312 w 506"/>
              <a:gd name="T29" fmla="*/ 26 h 57"/>
              <a:gd name="T30" fmla="*/ 467 w 506"/>
              <a:gd name="T31" fmla="*/ 38 h 57"/>
              <a:gd name="T32" fmla="*/ 506 w 506"/>
              <a:gd name="T33" fmla="*/ 42 h 57"/>
              <a:gd name="T34" fmla="*/ 505 w 506"/>
              <a:gd name="T35" fmla="*/ 57 h 57"/>
              <a:gd name="T36" fmla="*/ 465 w 506"/>
              <a:gd name="T37" fmla="*/ 54 h 57"/>
              <a:gd name="T38" fmla="*/ 467 w 506"/>
              <a:gd name="T39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6" h="57">
                <a:moveTo>
                  <a:pt x="1" y="0"/>
                </a:moveTo>
                <a:lnTo>
                  <a:pt x="94" y="8"/>
                </a:lnTo>
                <a:lnTo>
                  <a:pt x="93" y="23"/>
                </a:lnTo>
                <a:lnTo>
                  <a:pt x="0" y="16"/>
                </a:lnTo>
                <a:lnTo>
                  <a:pt x="1" y="0"/>
                </a:lnTo>
                <a:close/>
                <a:moveTo>
                  <a:pt x="156" y="13"/>
                </a:moveTo>
                <a:lnTo>
                  <a:pt x="249" y="21"/>
                </a:lnTo>
                <a:lnTo>
                  <a:pt x="248" y="36"/>
                </a:lnTo>
                <a:lnTo>
                  <a:pt x="155" y="29"/>
                </a:lnTo>
                <a:lnTo>
                  <a:pt x="156" y="13"/>
                </a:lnTo>
                <a:close/>
                <a:moveTo>
                  <a:pt x="312" y="26"/>
                </a:moveTo>
                <a:lnTo>
                  <a:pt x="405" y="33"/>
                </a:lnTo>
                <a:lnTo>
                  <a:pt x="403" y="49"/>
                </a:lnTo>
                <a:lnTo>
                  <a:pt x="310" y="41"/>
                </a:lnTo>
                <a:lnTo>
                  <a:pt x="312" y="26"/>
                </a:lnTo>
                <a:close/>
                <a:moveTo>
                  <a:pt x="467" y="38"/>
                </a:moveTo>
                <a:lnTo>
                  <a:pt x="506" y="42"/>
                </a:lnTo>
                <a:lnTo>
                  <a:pt x="505" y="57"/>
                </a:lnTo>
                <a:lnTo>
                  <a:pt x="465" y="54"/>
                </a:lnTo>
                <a:lnTo>
                  <a:pt x="467" y="38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20880388" y="11631613"/>
            <a:ext cx="676275" cy="968375"/>
            <a:chOff x="12634" y="7327"/>
            <a:chExt cx="426" cy="610"/>
          </a:xfrm>
        </p:grpSpPr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12835" y="7327"/>
              <a:ext cx="63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18"/>
            <p:cNvSpPr>
              <a:spLocks noChangeArrowheads="1"/>
            </p:cNvSpPr>
            <p:nvPr/>
          </p:nvSpPr>
          <p:spPr bwMode="auto">
            <a:xfrm>
              <a:off x="12835" y="7327"/>
              <a:ext cx="63" cy="62"/>
            </a:xfrm>
            <a:prstGeom prst="ellipse">
              <a:avLst/>
            </a:prstGeom>
            <a:noFill/>
            <a:ln w="16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9"/>
            <p:cNvSpPr>
              <a:spLocks noChangeArrowheads="1"/>
            </p:cNvSpPr>
            <p:nvPr/>
          </p:nvSpPr>
          <p:spPr bwMode="auto">
            <a:xfrm>
              <a:off x="12634" y="7439"/>
              <a:ext cx="426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4"/>
          <p:cNvGrpSpPr>
            <a:grpSpLocks/>
          </p:cNvGrpSpPr>
          <p:nvPr/>
        </p:nvGrpSpPr>
        <p:grpSpPr bwMode="auto">
          <a:xfrm>
            <a:off x="22436138" y="12642851"/>
            <a:ext cx="644525" cy="893763"/>
            <a:chOff x="13614" y="7964"/>
            <a:chExt cx="406" cy="563"/>
          </a:xfrm>
        </p:grpSpPr>
        <p:sp>
          <p:nvSpPr>
            <p:cNvPr id="82" name="Oval 21"/>
            <p:cNvSpPr>
              <a:spLocks noChangeArrowheads="1"/>
            </p:cNvSpPr>
            <p:nvPr/>
          </p:nvSpPr>
          <p:spPr bwMode="auto">
            <a:xfrm>
              <a:off x="13645" y="7964"/>
              <a:ext cx="62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2"/>
            <p:cNvSpPr>
              <a:spLocks noChangeArrowheads="1"/>
            </p:cNvSpPr>
            <p:nvPr/>
          </p:nvSpPr>
          <p:spPr bwMode="auto">
            <a:xfrm>
              <a:off x="13645" y="7964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13614" y="8029"/>
              <a:ext cx="40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8111788" y="12642851"/>
            <a:ext cx="733425" cy="795338"/>
            <a:chOff x="10890" y="7964"/>
            <a:chExt cx="462" cy="501"/>
          </a:xfrm>
        </p:grpSpPr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11290" y="7964"/>
              <a:ext cx="62" cy="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6"/>
            <p:cNvSpPr>
              <a:spLocks noChangeArrowheads="1"/>
            </p:cNvSpPr>
            <p:nvPr/>
          </p:nvSpPr>
          <p:spPr bwMode="auto">
            <a:xfrm>
              <a:off x="11290" y="7964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7"/>
            <p:cNvSpPr>
              <a:spLocks noChangeArrowheads="1"/>
            </p:cNvSpPr>
            <p:nvPr/>
          </p:nvSpPr>
          <p:spPr bwMode="auto">
            <a:xfrm>
              <a:off x="10890" y="7967"/>
              <a:ext cx="42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23653750" y="10250488"/>
            <a:ext cx="885825" cy="790575"/>
            <a:chOff x="14381" y="6457"/>
            <a:chExt cx="558" cy="498"/>
          </a:xfrm>
        </p:grpSpPr>
        <p:sp>
          <p:nvSpPr>
            <p:cNvPr id="76" name="Oval 29"/>
            <p:cNvSpPr>
              <a:spLocks noChangeArrowheads="1"/>
            </p:cNvSpPr>
            <p:nvPr/>
          </p:nvSpPr>
          <p:spPr bwMode="auto">
            <a:xfrm>
              <a:off x="14381" y="6690"/>
              <a:ext cx="62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30"/>
            <p:cNvSpPr>
              <a:spLocks noChangeArrowheads="1"/>
            </p:cNvSpPr>
            <p:nvPr/>
          </p:nvSpPr>
          <p:spPr bwMode="auto">
            <a:xfrm>
              <a:off x="14381" y="6690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14533" y="6457"/>
              <a:ext cx="40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19299238" y="10198101"/>
            <a:ext cx="714375" cy="790575"/>
            <a:chOff x="11638" y="6424"/>
            <a:chExt cx="450" cy="498"/>
          </a:xfrm>
        </p:grpSpPr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12026" y="6690"/>
              <a:ext cx="62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12026" y="6690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5"/>
            <p:cNvSpPr>
              <a:spLocks noChangeArrowheads="1"/>
            </p:cNvSpPr>
            <p:nvPr/>
          </p:nvSpPr>
          <p:spPr bwMode="auto">
            <a:xfrm>
              <a:off x="11638" y="6424"/>
              <a:ext cx="40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19567525" y="6962776"/>
            <a:ext cx="577850" cy="838200"/>
            <a:chOff x="11807" y="4386"/>
            <a:chExt cx="364" cy="528"/>
          </a:xfrm>
        </p:grpSpPr>
        <p:sp>
          <p:nvSpPr>
            <p:cNvPr id="68" name="Oval 37"/>
            <p:cNvSpPr>
              <a:spLocks noChangeArrowheads="1"/>
            </p:cNvSpPr>
            <p:nvPr/>
          </p:nvSpPr>
          <p:spPr bwMode="auto">
            <a:xfrm>
              <a:off x="12057" y="4852"/>
              <a:ext cx="62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38"/>
            <p:cNvSpPr>
              <a:spLocks noChangeArrowheads="1"/>
            </p:cNvSpPr>
            <p:nvPr/>
          </p:nvSpPr>
          <p:spPr bwMode="auto">
            <a:xfrm>
              <a:off x="12057" y="4852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807" y="4386"/>
              <a:ext cx="36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22002750" y="11187113"/>
            <a:ext cx="895350" cy="790575"/>
            <a:chOff x="13341" y="7047"/>
            <a:chExt cx="564" cy="498"/>
          </a:xfrm>
        </p:grpSpPr>
        <p:sp>
          <p:nvSpPr>
            <p:cNvPr id="65" name="Oval 41"/>
            <p:cNvSpPr>
              <a:spLocks noChangeArrowheads="1"/>
            </p:cNvSpPr>
            <p:nvPr/>
          </p:nvSpPr>
          <p:spPr bwMode="auto">
            <a:xfrm>
              <a:off x="13341" y="7368"/>
              <a:ext cx="62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13341" y="7368"/>
              <a:ext cx="62" cy="62"/>
            </a:xfrm>
            <a:prstGeom prst="ellipse">
              <a:avLst/>
            </a:prstGeom>
            <a:noFill/>
            <a:ln w="16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13459" y="7047"/>
              <a:ext cx="446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753" y="2866580"/>
            <a:ext cx="24115342" cy="3364615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64768" y="172099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 CÁCH GIỮA HAI ĐƯỜNG THẲNG CHÉO NHAU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3232" y="3097690"/>
                <a:ext cx="21826606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lăng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ACC’A’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M, N, P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𝑪𝑪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BC.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MP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HN.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32" y="3097690"/>
                <a:ext cx="21826606" cy="2800767"/>
              </a:xfrm>
              <a:prstGeom prst="rect">
                <a:avLst/>
              </a:prstGeom>
              <a:blipFill rotWithShape="1">
                <a:blip r:embed="rId4"/>
                <a:stretch>
                  <a:fillRect l="-1145" t="-4565" r="-251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AutoShape 4"/>
          <p:cNvSpPr>
            <a:spLocks noChangeAspect="1" noChangeArrowheads="1" noTextEdit="1"/>
          </p:cNvSpPr>
          <p:nvPr/>
        </p:nvSpPr>
        <p:spPr bwMode="auto">
          <a:xfrm>
            <a:off x="16957675" y="5972175"/>
            <a:ext cx="6796088" cy="793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6"/>
          <p:cNvSpPr>
            <a:spLocks noEditPoints="1"/>
          </p:cNvSpPr>
          <p:nvPr/>
        </p:nvSpPr>
        <p:spPr bwMode="auto">
          <a:xfrm>
            <a:off x="18167350" y="11204575"/>
            <a:ext cx="4354513" cy="22225"/>
          </a:xfrm>
          <a:custGeom>
            <a:avLst/>
            <a:gdLst>
              <a:gd name="T0" fmla="*/ 109 w 2743"/>
              <a:gd name="T1" fmla="*/ 0 h 14"/>
              <a:gd name="T2" fmla="*/ 0 w 2743"/>
              <a:gd name="T3" fmla="*/ 14 h 14"/>
              <a:gd name="T4" fmla="*/ 181 w 2743"/>
              <a:gd name="T5" fmla="*/ 0 h 14"/>
              <a:gd name="T6" fmla="*/ 290 w 2743"/>
              <a:gd name="T7" fmla="*/ 14 h 14"/>
              <a:gd name="T8" fmla="*/ 181 w 2743"/>
              <a:gd name="T9" fmla="*/ 0 h 14"/>
              <a:gd name="T10" fmla="*/ 472 w 2743"/>
              <a:gd name="T11" fmla="*/ 0 h 14"/>
              <a:gd name="T12" fmla="*/ 363 w 2743"/>
              <a:gd name="T13" fmla="*/ 14 h 14"/>
              <a:gd name="T14" fmla="*/ 544 w 2743"/>
              <a:gd name="T15" fmla="*/ 0 h 14"/>
              <a:gd name="T16" fmla="*/ 653 w 2743"/>
              <a:gd name="T17" fmla="*/ 14 h 14"/>
              <a:gd name="T18" fmla="*/ 544 w 2743"/>
              <a:gd name="T19" fmla="*/ 0 h 14"/>
              <a:gd name="T20" fmla="*/ 834 w 2743"/>
              <a:gd name="T21" fmla="*/ 0 h 14"/>
              <a:gd name="T22" fmla="*/ 726 w 2743"/>
              <a:gd name="T23" fmla="*/ 14 h 14"/>
              <a:gd name="T24" fmla="*/ 907 w 2743"/>
              <a:gd name="T25" fmla="*/ 0 h 14"/>
              <a:gd name="T26" fmla="*/ 1016 w 2743"/>
              <a:gd name="T27" fmla="*/ 14 h 14"/>
              <a:gd name="T28" fmla="*/ 907 w 2743"/>
              <a:gd name="T29" fmla="*/ 0 h 14"/>
              <a:gd name="T30" fmla="*/ 1197 w 2743"/>
              <a:gd name="T31" fmla="*/ 0 h 14"/>
              <a:gd name="T32" fmla="*/ 1088 w 2743"/>
              <a:gd name="T33" fmla="*/ 14 h 14"/>
              <a:gd name="T34" fmla="*/ 1270 w 2743"/>
              <a:gd name="T35" fmla="*/ 0 h 14"/>
              <a:gd name="T36" fmla="*/ 1379 w 2743"/>
              <a:gd name="T37" fmla="*/ 14 h 14"/>
              <a:gd name="T38" fmla="*/ 1270 w 2743"/>
              <a:gd name="T39" fmla="*/ 0 h 14"/>
              <a:gd name="T40" fmla="*/ 1560 w 2743"/>
              <a:gd name="T41" fmla="*/ 0 h 14"/>
              <a:gd name="T42" fmla="*/ 1451 w 2743"/>
              <a:gd name="T43" fmla="*/ 14 h 14"/>
              <a:gd name="T44" fmla="*/ 1633 w 2743"/>
              <a:gd name="T45" fmla="*/ 0 h 14"/>
              <a:gd name="T46" fmla="*/ 1741 w 2743"/>
              <a:gd name="T47" fmla="*/ 14 h 14"/>
              <a:gd name="T48" fmla="*/ 1633 w 2743"/>
              <a:gd name="T49" fmla="*/ 0 h 14"/>
              <a:gd name="T50" fmla="*/ 1923 w 2743"/>
              <a:gd name="T51" fmla="*/ 0 h 14"/>
              <a:gd name="T52" fmla="*/ 1814 w 2743"/>
              <a:gd name="T53" fmla="*/ 14 h 14"/>
              <a:gd name="T54" fmla="*/ 1995 w 2743"/>
              <a:gd name="T55" fmla="*/ 0 h 14"/>
              <a:gd name="T56" fmla="*/ 2104 w 2743"/>
              <a:gd name="T57" fmla="*/ 14 h 14"/>
              <a:gd name="T58" fmla="*/ 1995 w 2743"/>
              <a:gd name="T59" fmla="*/ 0 h 14"/>
              <a:gd name="T60" fmla="*/ 2286 w 2743"/>
              <a:gd name="T61" fmla="*/ 0 h 14"/>
              <a:gd name="T62" fmla="*/ 2177 w 2743"/>
              <a:gd name="T63" fmla="*/ 14 h 14"/>
              <a:gd name="T64" fmla="*/ 2358 w 2743"/>
              <a:gd name="T65" fmla="*/ 0 h 14"/>
              <a:gd name="T66" fmla="*/ 2467 w 2743"/>
              <a:gd name="T67" fmla="*/ 14 h 14"/>
              <a:gd name="T68" fmla="*/ 2358 w 2743"/>
              <a:gd name="T69" fmla="*/ 0 h 14"/>
              <a:gd name="T70" fmla="*/ 2648 w 2743"/>
              <a:gd name="T71" fmla="*/ 0 h 14"/>
              <a:gd name="T72" fmla="*/ 2540 w 2743"/>
              <a:gd name="T73" fmla="*/ 14 h 14"/>
              <a:gd name="T74" fmla="*/ 2721 w 2743"/>
              <a:gd name="T75" fmla="*/ 0 h 14"/>
              <a:gd name="T76" fmla="*/ 2743 w 2743"/>
              <a:gd name="T77" fmla="*/ 14 h 14"/>
              <a:gd name="T78" fmla="*/ 2721 w 2743"/>
              <a:gd name="T7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43" h="14">
                <a:moveTo>
                  <a:pt x="0" y="0"/>
                </a:moveTo>
                <a:lnTo>
                  <a:pt x="109" y="0"/>
                </a:lnTo>
                <a:lnTo>
                  <a:pt x="109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181" y="0"/>
                </a:moveTo>
                <a:lnTo>
                  <a:pt x="290" y="0"/>
                </a:lnTo>
                <a:lnTo>
                  <a:pt x="290" y="14"/>
                </a:lnTo>
                <a:lnTo>
                  <a:pt x="181" y="14"/>
                </a:lnTo>
                <a:lnTo>
                  <a:pt x="181" y="0"/>
                </a:lnTo>
                <a:close/>
                <a:moveTo>
                  <a:pt x="363" y="0"/>
                </a:moveTo>
                <a:lnTo>
                  <a:pt x="472" y="0"/>
                </a:lnTo>
                <a:lnTo>
                  <a:pt x="472" y="14"/>
                </a:lnTo>
                <a:lnTo>
                  <a:pt x="363" y="14"/>
                </a:lnTo>
                <a:lnTo>
                  <a:pt x="363" y="0"/>
                </a:lnTo>
                <a:close/>
                <a:moveTo>
                  <a:pt x="544" y="0"/>
                </a:moveTo>
                <a:lnTo>
                  <a:pt x="653" y="0"/>
                </a:lnTo>
                <a:lnTo>
                  <a:pt x="653" y="14"/>
                </a:lnTo>
                <a:lnTo>
                  <a:pt x="544" y="14"/>
                </a:lnTo>
                <a:lnTo>
                  <a:pt x="544" y="0"/>
                </a:lnTo>
                <a:close/>
                <a:moveTo>
                  <a:pt x="726" y="0"/>
                </a:moveTo>
                <a:lnTo>
                  <a:pt x="834" y="0"/>
                </a:lnTo>
                <a:lnTo>
                  <a:pt x="834" y="14"/>
                </a:lnTo>
                <a:lnTo>
                  <a:pt x="726" y="14"/>
                </a:lnTo>
                <a:lnTo>
                  <a:pt x="726" y="0"/>
                </a:lnTo>
                <a:close/>
                <a:moveTo>
                  <a:pt x="907" y="0"/>
                </a:moveTo>
                <a:lnTo>
                  <a:pt x="1016" y="0"/>
                </a:lnTo>
                <a:lnTo>
                  <a:pt x="1016" y="14"/>
                </a:lnTo>
                <a:lnTo>
                  <a:pt x="907" y="14"/>
                </a:lnTo>
                <a:lnTo>
                  <a:pt x="907" y="0"/>
                </a:lnTo>
                <a:close/>
                <a:moveTo>
                  <a:pt x="1088" y="0"/>
                </a:moveTo>
                <a:lnTo>
                  <a:pt x="1197" y="0"/>
                </a:lnTo>
                <a:lnTo>
                  <a:pt x="1197" y="14"/>
                </a:lnTo>
                <a:lnTo>
                  <a:pt x="1088" y="14"/>
                </a:lnTo>
                <a:lnTo>
                  <a:pt x="1088" y="0"/>
                </a:lnTo>
                <a:close/>
                <a:moveTo>
                  <a:pt x="1270" y="0"/>
                </a:moveTo>
                <a:lnTo>
                  <a:pt x="1379" y="0"/>
                </a:lnTo>
                <a:lnTo>
                  <a:pt x="1379" y="14"/>
                </a:lnTo>
                <a:lnTo>
                  <a:pt x="1270" y="14"/>
                </a:lnTo>
                <a:lnTo>
                  <a:pt x="1270" y="0"/>
                </a:lnTo>
                <a:close/>
                <a:moveTo>
                  <a:pt x="1451" y="0"/>
                </a:moveTo>
                <a:lnTo>
                  <a:pt x="1560" y="0"/>
                </a:lnTo>
                <a:lnTo>
                  <a:pt x="1560" y="14"/>
                </a:lnTo>
                <a:lnTo>
                  <a:pt x="1451" y="14"/>
                </a:lnTo>
                <a:lnTo>
                  <a:pt x="1451" y="0"/>
                </a:lnTo>
                <a:close/>
                <a:moveTo>
                  <a:pt x="1633" y="0"/>
                </a:moveTo>
                <a:lnTo>
                  <a:pt x="1741" y="0"/>
                </a:lnTo>
                <a:lnTo>
                  <a:pt x="1741" y="14"/>
                </a:lnTo>
                <a:lnTo>
                  <a:pt x="1633" y="14"/>
                </a:lnTo>
                <a:lnTo>
                  <a:pt x="1633" y="0"/>
                </a:lnTo>
                <a:close/>
                <a:moveTo>
                  <a:pt x="1814" y="0"/>
                </a:moveTo>
                <a:lnTo>
                  <a:pt x="1923" y="0"/>
                </a:lnTo>
                <a:lnTo>
                  <a:pt x="1923" y="14"/>
                </a:lnTo>
                <a:lnTo>
                  <a:pt x="1814" y="14"/>
                </a:lnTo>
                <a:lnTo>
                  <a:pt x="1814" y="0"/>
                </a:lnTo>
                <a:close/>
                <a:moveTo>
                  <a:pt x="1995" y="0"/>
                </a:moveTo>
                <a:lnTo>
                  <a:pt x="2104" y="0"/>
                </a:lnTo>
                <a:lnTo>
                  <a:pt x="2104" y="14"/>
                </a:lnTo>
                <a:lnTo>
                  <a:pt x="1995" y="14"/>
                </a:lnTo>
                <a:lnTo>
                  <a:pt x="1995" y="0"/>
                </a:lnTo>
                <a:close/>
                <a:moveTo>
                  <a:pt x="2177" y="0"/>
                </a:moveTo>
                <a:lnTo>
                  <a:pt x="2286" y="0"/>
                </a:lnTo>
                <a:lnTo>
                  <a:pt x="2286" y="14"/>
                </a:lnTo>
                <a:lnTo>
                  <a:pt x="2177" y="14"/>
                </a:lnTo>
                <a:lnTo>
                  <a:pt x="2177" y="0"/>
                </a:lnTo>
                <a:close/>
                <a:moveTo>
                  <a:pt x="2358" y="0"/>
                </a:moveTo>
                <a:lnTo>
                  <a:pt x="2467" y="0"/>
                </a:lnTo>
                <a:lnTo>
                  <a:pt x="2467" y="14"/>
                </a:lnTo>
                <a:lnTo>
                  <a:pt x="2358" y="14"/>
                </a:lnTo>
                <a:lnTo>
                  <a:pt x="2358" y="0"/>
                </a:lnTo>
                <a:close/>
                <a:moveTo>
                  <a:pt x="2540" y="0"/>
                </a:moveTo>
                <a:lnTo>
                  <a:pt x="2648" y="0"/>
                </a:lnTo>
                <a:lnTo>
                  <a:pt x="2648" y="14"/>
                </a:lnTo>
                <a:lnTo>
                  <a:pt x="2540" y="14"/>
                </a:lnTo>
                <a:lnTo>
                  <a:pt x="2540" y="0"/>
                </a:lnTo>
                <a:close/>
                <a:moveTo>
                  <a:pt x="2721" y="0"/>
                </a:moveTo>
                <a:lnTo>
                  <a:pt x="2743" y="0"/>
                </a:lnTo>
                <a:lnTo>
                  <a:pt x="2743" y="14"/>
                </a:lnTo>
                <a:lnTo>
                  <a:pt x="2721" y="14"/>
                </a:lnTo>
                <a:lnTo>
                  <a:pt x="2721" y="0"/>
                </a:lnTo>
                <a:close/>
              </a:path>
            </a:pathLst>
          </a:custGeom>
          <a:solidFill>
            <a:srgbClr val="008000"/>
          </a:solidFill>
          <a:ln w="38100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7"/>
          <p:cNvSpPr>
            <a:spLocks noChangeShapeType="1"/>
          </p:cNvSpPr>
          <p:nvPr/>
        </p:nvSpPr>
        <p:spPr bwMode="auto">
          <a:xfrm flipH="1">
            <a:off x="20669250" y="11215688"/>
            <a:ext cx="1852613" cy="16716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8"/>
          <p:cNvSpPr>
            <a:spLocks noChangeShapeType="1"/>
          </p:cNvSpPr>
          <p:nvPr/>
        </p:nvSpPr>
        <p:spPr bwMode="auto">
          <a:xfrm flipH="1" flipV="1">
            <a:off x="18167350" y="11215688"/>
            <a:ext cx="2501900" cy="16716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18022888" y="6861175"/>
            <a:ext cx="435451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10"/>
          <p:cNvSpPr>
            <a:spLocks noChangeShapeType="1"/>
          </p:cNvSpPr>
          <p:nvPr/>
        </p:nvSpPr>
        <p:spPr bwMode="auto">
          <a:xfrm flipH="1" flipV="1">
            <a:off x="18022888" y="6861175"/>
            <a:ext cx="2501900" cy="167005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11"/>
          <p:cNvSpPr>
            <a:spLocks noChangeShapeType="1"/>
          </p:cNvSpPr>
          <p:nvPr/>
        </p:nvSpPr>
        <p:spPr bwMode="auto">
          <a:xfrm flipH="1">
            <a:off x="20524788" y="6861175"/>
            <a:ext cx="1852613" cy="167005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12"/>
          <p:cNvSpPr>
            <a:spLocks noChangeShapeType="1"/>
          </p:cNvSpPr>
          <p:nvPr/>
        </p:nvSpPr>
        <p:spPr bwMode="auto">
          <a:xfrm>
            <a:off x="18022888" y="6861175"/>
            <a:ext cx="144463" cy="43545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13"/>
          <p:cNvSpPr>
            <a:spLocks noChangeShapeType="1"/>
          </p:cNvSpPr>
          <p:nvPr/>
        </p:nvSpPr>
        <p:spPr bwMode="auto">
          <a:xfrm>
            <a:off x="20524788" y="8531225"/>
            <a:ext cx="144463" cy="43561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14"/>
          <p:cNvSpPr>
            <a:spLocks noChangeShapeType="1"/>
          </p:cNvSpPr>
          <p:nvPr/>
        </p:nvSpPr>
        <p:spPr bwMode="auto">
          <a:xfrm>
            <a:off x="22377400" y="6832600"/>
            <a:ext cx="144463" cy="43545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5"/>
          <p:cNvSpPr>
            <a:spLocks noChangeShapeType="1"/>
          </p:cNvSpPr>
          <p:nvPr/>
        </p:nvSpPr>
        <p:spPr bwMode="auto">
          <a:xfrm flipH="1" flipV="1">
            <a:off x="18022888" y="6861175"/>
            <a:ext cx="3433763" cy="8286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16"/>
          <p:cNvSpPr>
            <a:spLocks noEditPoints="1"/>
          </p:cNvSpPr>
          <p:nvPr/>
        </p:nvSpPr>
        <p:spPr bwMode="auto">
          <a:xfrm>
            <a:off x="19259550" y="7693025"/>
            <a:ext cx="1080000" cy="3456000"/>
          </a:xfrm>
          <a:custGeom>
            <a:avLst/>
            <a:gdLst>
              <a:gd name="T0" fmla="*/ 44 w 684"/>
              <a:gd name="T1" fmla="*/ 84 h 2193"/>
              <a:gd name="T2" fmla="*/ 0 w 684"/>
              <a:gd name="T3" fmla="*/ 3 h 2193"/>
              <a:gd name="T4" fmla="*/ 61 w 684"/>
              <a:gd name="T5" fmla="*/ 141 h 2193"/>
              <a:gd name="T6" fmla="*/ 69 w 684"/>
              <a:gd name="T7" fmla="*/ 228 h 2193"/>
              <a:gd name="T8" fmla="*/ 61 w 684"/>
              <a:gd name="T9" fmla="*/ 141 h 2193"/>
              <a:gd name="T10" fmla="*/ 129 w 684"/>
              <a:gd name="T11" fmla="*/ 365 h 2193"/>
              <a:gd name="T12" fmla="*/ 86 w 684"/>
              <a:gd name="T13" fmla="*/ 284 h 2193"/>
              <a:gd name="T14" fmla="*/ 146 w 684"/>
              <a:gd name="T15" fmla="*/ 421 h 2193"/>
              <a:gd name="T16" fmla="*/ 154 w 684"/>
              <a:gd name="T17" fmla="*/ 509 h 2193"/>
              <a:gd name="T18" fmla="*/ 146 w 684"/>
              <a:gd name="T19" fmla="*/ 421 h 2193"/>
              <a:gd name="T20" fmla="*/ 214 w 684"/>
              <a:gd name="T21" fmla="*/ 646 h 2193"/>
              <a:gd name="T22" fmla="*/ 171 w 684"/>
              <a:gd name="T23" fmla="*/ 565 h 2193"/>
              <a:gd name="T24" fmla="*/ 231 w 684"/>
              <a:gd name="T25" fmla="*/ 702 h 2193"/>
              <a:gd name="T26" fmla="*/ 239 w 684"/>
              <a:gd name="T27" fmla="*/ 789 h 2193"/>
              <a:gd name="T28" fmla="*/ 231 w 684"/>
              <a:gd name="T29" fmla="*/ 702 h 2193"/>
              <a:gd name="T30" fmla="*/ 299 w 684"/>
              <a:gd name="T31" fmla="*/ 926 h 2193"/>
              <a:gd name="T32" fmla="*/ 256 w 684"/>
              <a:gd name="T33" fmla="*/ 846 h 2193"/>
              <a:gd name="T34" fmla="*/ 317 w 684"/>
              <a:gd name="T35" fmla="*/ 982 h 2193"/>
              <a:gd name="T36" fmla="*/ 325 w 684"/>
              <a:gd name="T37" fmla="*/ 1070 h 2193"/>
              <a:gd name="T38" fmla="*/ 317 w 684"/>
              <a:gd name="T39" fmla="*/ 982 h 2193"/>
              <a:gd name="T40" fmla="*/ 385 w 684"/>
              <a:gd name="T41" fmla="*/ 1207 h 2193"/>
              <a:gd name="T42" fmla="*/ 342 w 684"/>
              <a:gd name="T43" fmla="*/ 1126 h 2193"/>
              <a:gd name="T44" fmla="*/ 402 w 684"/>
              <a:gd name="T45" fmla="*/ 1263 h 2193"/>
              <a:gd name="T46" fmla="*/ 410 w 684"/>
              <a:gd name="T47" fmla="*/ 1351 h 2193"/>
              <a:gd name="T48" fmla="*/ 402 w 684"/>
              <a:gd name="T49" fmla="*/ 1263 h 2193"/>
              <a:gd name="T50" fmla="*/ 470 w 684"/>
              <a:gd name="T51" fmla="*/ 1488 h 2193"/>
              <a:gd name="T52" fmla="*/ 427 w 684"/>
              <a:gd name="T53" fmla="*/ 1407 h 2193"/>
              <a:gd name="T54" fmla="*/ 487 w 684"/>
              <a:gd name="T55" fmla="*/ 1544 h 2193"/>
              <a:gd name="T56" fmla="*/ 495 w 684"/>
              <a:gd name="T57" fmla="*/ 1632 h 2193"/>
              <a:gd name="T58" fmla="*/ 487 w 684"/>
              <a:gd name="T59" fmla="*/ 1544 h 2193"/>
              <a:gd name="T60" fmla="*/ 556 w 684"/>
              <a:gd name="T61" fmla="*/ 1768 h 2193"/>
              <a:gd name="T62" fmla="*/ 512 w 684"/>
              <a:gd name="T63" fmla="*/ 1688 h 2193"/>
              <a:gd name="T64" fmla="*/ 573 w 684"/>
              <a:gd name="T65" fmla="*/ 1825 h 2193"/>
              <a:gd name="T66" fmla="*/ 581 w 684"/>
              <a:gd name="T67" fmla="*/ 1912 h 2193"/>
              <a:gd name="T68" fmla="*/ 573 w 684"/>
              <a:gd name="T69" fmla="*/ 1825 h 2193"/>
              <a:gd name="T70" fmla="*/ 641 w 684"/>
              <a:gd name="T71" fmla="*/ 2049 h 2193"/>
              <a:gd name="T72" fmla="*/ 598 w 684"/>
              <a:gd name="T73" fmla="*/ 1968 h 2193"/>
              <a:gd name="T74" fmla="*/ 658 w 684"/>
              <a:gd name="T75" fmla="*/ 2105 h 2193"/>
              <a:gd name="T76" fmla="*/ 666 w 684"/>
              <a:gd name="T77" fmla="*/ 2193 h 2193"/>
              <a:gd name="T78" fmla="*/ 658 w 684"/>
              <a:gd name="T79" fmla="*/ 2105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84" h="2193">
                <a:moveTo>
                  <a:pt x="18" y="0"/>
                </a:moveTo>
                <a:lnTo>
                  <a:pt x="44" y="84"/>
                </a:lnTo>
                <a:lnTo>
                  <a:pt x="26" y="88"/>
                </a:lnTo>
                <a:lnTo>
                  <a:pt x="0" y="3"/>
                </a:lnTo>
                <a:lnTo>
                  <a:pt x="18" y="0"/>
                </a:lnTo>
                <a:close/>
                <a:moveTo>
                  <a:pt x="61" y="141"/>
                </a:moveTo>
                <a:lnTo>
                  <a:pt x="86" y="225"/>
                </a:lnTo>
                <a:lnTo>
                  <a:pt x="69" y="228"/>
                </a:lnTo>
                <a:lnTo>
                  <a:pt x="43" y="144"/>
                </a:lnTo>
                <a:lnTo>
                  <a:pt x="61" y="141"/>
                </a:lnTo>
                <a:close/>
                <a:moveTo>
                  <a:pt x="103" y="281"/>
                </a:moveTo>
                <a:lnTo>
                  <a:pt x="129" y="365"/>
                </a:lnTo>
                <a:lnTo>
                  <a:pt x="111" y="368"/>
                </a:lnTo>
                <a:lnTo>
                  <a:pt x="86" y="284"/>
                </a:lnTo>
                <a:lnTo>
                  <a:pt x="103" y="281"/>
                </a:lnTo>
                <a:close/>
                <a:moveTo>
                  <a:pt x="146" y="421"/>
                </a:moveTo>
                <a:lnTo>
                  <a:pt x="172" y="505"/>
                </a:lnTo>
                <a:lnTo>
                  <a:pt x="154" y="509"/>
                </a:lnTo>
                <a:lnTo>
                  <a:pt x="128" y="425"/>
                </a:lnTo>
                <a:lnTo>
                  <a:pt x="146" y="421"/>
                </a:lnTo>
                <a:close/>
                <a:moveTo>
                  <a:pt x="189" y="562"/>
                </a:moveTo>
                <a:lnTo>
                  <a:pt x="214" y="646"/>
                </a:lnTo>
                <a:lnTo>
                  <a:pt x="197" y="649"/>
                </a:lnTo>
                <a:lnTo>
                  <a:pt x="171" y="565"/>
                </a:lnTo>
                <a:lnTo>
                  <a:pt x="189" y="562"/>
                </a:lnTo>
                <a:close/>
                <a:moveTo>
                  <a:pt x="231" y="702"/>
                </a:moveTo>
                <a:lnTo>
                  <a:pt x="257" y="786"/>
                </a:lnTo>
                <a:lnTo>
                  <a:pt x="239" y="789"/>
                </a:lnTo>
                <a:lnTo>
                  <a:pt x="214" y="705"/>
                </a:lnTo>
                <a:lnTo>
                  <a:pt x="231" y="702"/>
                </a:lnTo>
                <a:close/>
                <a:moveTo>
                  <a:pt x="274" y="842"/>
                </a:moveTo>
                <a:lnTo>
                  <a:pt x="299" y="926"/>
                </a:lnTo>
                <a:lnTo>
                  <a:pt x="282" y="930"/>
                </a:lnTo>
                <a:lnTo>
                  <a:pt x="256" y="846"/>
                </a:lnTo>
                <a:lnTo>
                  <a:pt x="274" y="842"/>
                </a:lnTo>
                <a:close/>
                <a:moveTo>
                  <a:pt x="317" y="982"/>
                </a:moveTo>
                <a:lnTo>
                  <a:pt x="342" y="1067"/>
                </a:lnTo>
                <a:lnTo>
                  <a:pt x="325" y="1070"/>
                </a:lnTo>
                <a:lnTo>
                  <a:pt x="299" y="986"/>
                </a:lnTo>
                <a:lnTo>
                  <a:pt x="317" y="982"/>
                </a:lnTo>
                <a:close/>
                <a:moveTo>
                  <a:pt x="359" y="1123"/>
                </a:moveTo>
                <a:lnTo>
                  <a:pt x="385" y="1207"/>
                </a:lnTo>
                <a:lnTo>
                  <a:pt x="367" y="1210"/>
                </a:lnTo>
                <a:lnTo>
                  <a:pt x="342" y="1126"/>
                </a:lnTo>
                <a:lnTo>
                  <a:pt x="359" y="1123"/>
                </a:lnTo>
                <a:close/>
                <a:moveTo>
                  <a:pt x="402" y="1263"/>
                </a:moveTo>
                <a:lnTo>
                  <a:pt x="428" y="1348"/>
                </a:lnTo>
                <a:lnTo>
                  <a:pt x="410" y="1351"/>
                </a:lnTo>
                <a:lnTo>
                  <a:pt x="384" y="1267"/>
                </a:lnTo>
                <a:lnTo>
                  <a:pt x="402" y="1263"/>
                </a:lnTo>
                <a:close/>
                <a:moveTo>
                  <a:pt x="445" y="1404"/>
                </a:moveTo>
                <a:lnTo>
                  <a:pt x="470" y="1488"/>
                </a:lnTo>
                <a:lnTo>
                  <a:pt x="453" y="1491"/>
                </a:lnTo>
                <a:lnTo>
                  <a:pt x="427" y="1407"/>
                </a:lnTo>
                <a:lnTo>
                  <a:pt x="445" y="1404"/>
                </a:lnTo>
                <a:close/>
                <a:moveTo>
                  <a:pt x="487" y="1544"/>
                </a:moveTo>
                <a:lnTo>
                  <a:pt x="513" y="1628"/>
                </a:lnTo>
                <a:lnTo>
                  <a:pt x="495" y="1632"/>
                </a:lnTo>
                <a:lnTo>
                  <a:pt x="470" y="1547"/>
                </a:lnTo>
                <a:lnTo>
                  <a:pt x="487" y="1544"/>
                </a:lnTo>
                <a:close/>
                <a:moveTo>
                  <a:pt x="530" y="1684"/>
                </a:moveTo>
                <a:lnTo>
                  <a:pt x="556" y="1768"/>
                </a:lnTo>
                <a:lnTo>
                  <a:pt x="538" y="1772"/>
                </a:lnTo>
                <a:lnTo>
                  <a:pt x="512" y="1688"/>
                </a:lnTo>
                <a:lnTo>
                  <a:pt x="530" y="1684"/>
                </a:lnTo>
                <a:close/>
                <a:moveTo>
                  <a:pt x="573" y="1825"/>
                </a:moveTo>
                <a:lnTo>
                  <a:pt x="598" y="1909"/>
                </a:lnTo>
                <a:lnTo>
                  <a:pt x="581" y="1912"/>
                </a:lnTo>
                <a:lnTo>
                  <a:pt x="555" y="1828"/>
                </a:lnTo>
                <a:lnTo>
                  <a:pt x="573" y="1825"/>
                </a:lnTo>
                <a:close/>
                <a:moveTo>
                  <a:pt x="615" y="1965"/>
                </a:moveTo>
                <a:lnTo>
                  <a:pt x="641" y="2049"/>
                </a:lnTo>
                <a:lnTo>
                  <a:pt x="623" y="2053"/>
                </a:lnTo>
                <a:lnTo>
                  <a:pt x="598" y="1968"/>
                </a:lnTo>
                <a:lnTo>
                  <a:pt x="615" y="1965"/>
                </a:lnTo>
                <a:close/>
                <a:moveTo>
                  <a:pt x="658" y="2105"/>
                </a:moveTo>
                <a:lnTo>
                  <a:pt x="684" y="2189"/>
                </a:lnTo>
                <a:lnTo>
                  <a:pt x="666" y="2193"/>
                </a:lnTo>
                <a:lnTo>
                  <a:pt x="640" y="2109"/>
                </a:lnTo>
                <a:lnTo>
                  <a:pt x="658" y="2105"/>
                </a:lnTo>
                <a:close/>
              </a:path>
            </a:pathLst>
          </a:custGeom>
          <a:solidFill>
            <a:srgbClr val="0000FF"/>
          </a:solidFill>
          <a:ln w="3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7"/>
          <p:cNvSpPr>
            <a:spLocks noChangeShapeType="1"/>
          </p:cNvSpPr>
          <p:nvPr/>
        </p:nvSpPr>
        <p:spPr bwMode="auto">
          <a:xfrm flipH="1">
            <a:off x="20596225" y="7689850"/>
            <a:ext cx="860425" cy="30194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Line 18"/>
          <p:cNvSpPr>
            <a:spLocks noChangeShapeType="1"/>
          </p:cNvSpPr>
          <p:nvPr/>
        </p:nvSpPr>
        <p:spPr bwMode="auto">
          <a:xfrm flipV="1">
            <a:off x="19273838" y="6861175"/>
            <a:ext cx="881063" cy="8350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19"/>
          <p:cNvSpPr>
            <a:spLocks noChangeShapeType="1"/>
          </p:cNvSpPr>
          <p:nvPr/>
        </p:nvSpPr>
        <p:spPr bwMode="auto">
          <a:xfrm>
            <a:off x="19273838" y="7696200"/>
            <a:ext cx="179388" cy="43783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0"/>
          <p:cNvSpPr>
            <a:spLocks noEditPoints="1"/>
          </p:cNvSpPr>
          <p:nvPr/>
        </p:nvSpPr>
        <p:spPr bwMode="auto">
          <a:xfrm>
            <a:off x="20140613" y="6859588"/>
            <a:ext cx="217488" cy="4356100"/>
          </a:xfrm>
          <a:custGeom>
            <a:avLst/>
            <a:gdLst>
              <a:gd name="T0" fmla="*/ 21 w 137"/>
              <a:gd name="T1" fmla="*/ 87 h 2744"/>
              <a:gd name="T2" fmla="*/ 0 w 137"/>
              <a:gd name="T3" fmla="*/ 1 h 2744"/>
              <a:gd name="T4" fmla="*/ 24 w 137"/>
              <a:gd name="T5" fmla="*/ 145 h 2744"/>
              <a:gd name="T6" fmla="*/ 10 w 137"/>
              <a:gd name="T7" fmla="*/ 232 h 2744"/>
              <a:gd name="T8" fmla="*/ 24 w 137"/>
              <a:gd name="T9" fmla="*/ 145 h 2744"/>
              <a:gd name="T10" fmla="*/ 34 w 137"/>
              <a:gd name="T11" fmla="*/ 376 h 2744"/>
              <a:gd name="T12" fmla="*/ 12 w 137"/>
              <a:gd name="T13" fmla="*/ 290 h 2744"/>
              <a:gd name="T14" fmla="*/ 37 w 137"/>
              <a:gd name="T15" fmla="*/ 433 h 2744"/>
              <a:gd name="T16" fmla="*/ 22 w 137"/>
              <a:gd name="T17" fmla="*/ 520 h 2744"/>
              <a:gd name="T18" fmla="*/ 37 w 137"/>
              <a:gd name="T19" fmla="*/ 433 h 2744"/>
              <a:gd name="T20" fmla="*/ 47 w 137"/>
              <a:gd name="T21" fmla="*/ 664 h 2744"/>
              <a:gd name="T22" fmla="*/ 25 w 137"/>
              <a:gd name="T23" fmla="*/ 578 h 2744"/>
              <a:gd name="T24" fmla="*/ 49 w 137"/>
              <a:gd name="T25" fmla="*/ 722 h 2744"/>
              <a:gd name="T26" fmla="*/ 35 w 137"/>
              <a:gd name="T27" fmla="*/ 809 h 2744"/>
              <a:gd name="T28" fmla="*/ 49 w 137"/>
              <a:gd name="T29" fmla="*/ 722 h 2744"/>
              <a:gd name="T30" fmla="*/ 59 w 137"/>
              <a:gd name="T31" fmla="*/ 953 h 2744"/>
              <a:gd name="T32" fmla="*/ 37 w 137"/>
              <a:gd name="T33" fmla="*/ 867 h 2744"/>
              <a:gd name="T34" fmla="*/ 62 w 137"/>
              <a:gd name="T35" fmla="*/ 1011 h 2744"/>
              <a:gd name="T36" fmla="*/ 47 w 137"/>
              <a:gd name="T37" fmla="*/ 1098 h 2744"/>
              <a:gd name="T38" fmla="*/ 62 w 137"/>
              <a:gd name="T39" fmla="*/ 1011 h 2744"/>
              <a:gd name="T40" fmla="*/ 72 w 137"/>
              <a:gd name="T41" fmla="*/ 1241 h 2744"/>
              <a:gd name="T42" fmla="*/ 50 w 137"/>
              <a:gd name="T43" fmla="*/ 1155 h 2744"/>
              <a:gd name="T44" fmla="*/ 74 w 137"/>
              <a:gd name="T45" fmla="*/ 1299 h 2744"/>
              <a:gd name="T46" fmla="*/ 60 w 137"/>
              <a:gd name="T47" fmla="*/ 1386 h 2744"/>
              <a:gd name="T48" fmla="*/ 74 w 137"/>
              <a:gd name="T49" fmla="*/ 1299 h 2744"/>
              <a:gd name="T50" fmla="*/ 84 w 137"/>
              <a:gd name="T51" fmla="*/ 1530 h 2744"/>
              <a:gd name="T52" fmla="*/ 62 w 137"/>
              <a:gd name="T53" fmla="*/ 1444 h 2744"/>
              <a:gd name="T54" fmla="*/ 87 w 137"/>
              <a:gd name="T55" fmla="*/ 1588 h 2744"/>
              <a:gd name="T56" fmla="*/ 73 w 137"/>
              <a:gd name="T57" fmla="*/ 1675 h 2744"/>
              <a:gd name="T58" fmla="*/ 87 w 137"/>
              <a:gd name="T59" fmla="*/ 1588 h 2744"/>
              <a:gd name="T60" fmla="*/ 97 w 137"/>
              <a:gd name="T61" fmla="*/ 1819 h 2744"/>
              <a:gd name="T62" fmla="*/ 75 w 137"/>
              <a:gd name="T63" fmla="*/ 1733 h 2744"/>
              <a:gd name="T64" fmla="*/ 99 w 137"/>
              <a:gd name="T65" fmla="*/ 1876 h 2744"/>
              <a:gd name="T66" fmla="*/ 85 w 137"/>
              <a:gd name="T67" fmla="*/ 1963 h 2744"/>
              <a:gd name="T68" fmla="*/ 99 w 137"/>
              <a:gd name="T69" fmla="*/ 1876 h 2744"/>
              <a:gd name="T70" fmla="*/ 110 w 137"/>
              <a:gd name="T71" fmla="*/ 2107 h 2744"/>
              <a:gd name="T72" fmla="*/ 88 w 137"/>
              <a:gd name="T73" fmla="*/ 2021 h 2744"/>
              <a:gd name="T74" fmla="*/ 112 w 137"/>
              <a:gd name="T75" fmla="*/ 2165 h 2744"/>
              <a:gd name="T76" fmla="*/ 98 w 137"/>
              <a:gd name="T77" fmla="*/ 2252 h 2744"/>
              <a:gd name="T78" fmla="*/ 112 w 137"/>
              <a:gd name="T79" fmla="*/ 2165 h 2744"/>
              <a:gd name="T80" fmla="*/ 122 w 137"/>
              <a:gd name="T81" fmla="*/ 2396 h 2744"/>
              <a:gd name="T82" fmla="*/ 100 w 137"/>
              <a:gd name="T83" fmla="*/ 2310 h 2744"/>
              <a:gd name="T84" fmla="*/ 125 w 137"/>
              <a:gd name="T85" fmla="*/ 2454 h 2744"/>
              <a:gd name="T86" fmla="*/ 110 w 137"/>
              <a:gd name="T87" fmla="*/ 2541 h 2744"/>
              <a:gd name="T88" fmla="*/ 125 w 137"/>
              <a:gd name="T89" fmla="*/ 2454 h 2744"/>
              <a:gd name="T90" fmla="*/ 135 w 137"/>
              <a:gd name="T91" fmla="*/ 2685 h 2744"/>
              <a:gd name="T92" fmla="*/ 113 w 137"/>
              <a:gd name="T93" fmla="*/ 2598 h 2744"/>
              <a:gd name="T94" fmla="*/ 137 w 137"/>
              <a:gd name="T95" fmla="*/ 2742 h 2744"/>
              <a:gd name="T96" fmla="*/ 119 w 137"/>
              <a:gd name="T97" fmla="*/ 2744 h 2744"/>
              <a:gd name="T98" fmla="*/ 137 w 137"/>
              <a:gd name="T99" fmla="*/ 2742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7" h="2744">
                <a:moveTo>
                  <a:pt x="18" y="0"/>
                </a:moveTo>
                <a:lnTo>
                  <a:pt x="21" y="87"/>
                </a:lnTo>
                <a:lnTo>
                  <a:pt x="3" y="88"/>
                </a:lnTo>
                <a:lnTo>
                  <a:pt x="0" y="1"/>
                </a:lnTo>
                <a:lnTo>
                  <a:pt x="18" y="0"/>
                </a:lnTo>
                <a:close/>
                <a:moveTo>
                  <a:pt x="24" y="145"/>
                </a:moveTo>
                <a:lnTo>
                  <a:pt x="28" y="231"/>
                </a:lnTo>
                <a:lnTo>
                  <a:pt x="10" y="232"/>
                </a:lnTo>
                <a:lnTo>
                  <a:pt x="6" y="145"/>
                </a:lnTo>
                <a:lnTo>
                  <a:pt x="24" y="145"/>
                </a:lnTo>
                <a:close/>
                <a:moveTo>
                  <a:pt x="30" y="289"/>
                </a:moveTo>
                <a:lnTo>
                  <a:pt x="34" y="376"/>
                </a:lnTo>
                <a:lnTo>
                  <a:pt x="16" y="376"/>
                </a:lnTo>
                <a:lnTo>
                  <a:pt x="12" y="290"/>
                </a:lnTo>
                <a:lnTo>
                  <a:pt x="30" y="289"/>
                </a:lnTo>
                <a:close/>
                <a:moveTo>
                  <a:pt x="37" y="433"/>
                </a:moveTo>
                <a:lnTo>
                  <a:pt x="40" y="520"/>
                </a:lnTo>
                <a:lnTo>
                  <a:pt x="22" y="520"/>
                </a:lnTo>
                <a:lnTo>
                  <a:pt x="18" y="434"/>
                </a:lnTo>
                <a:lnTo>
                  <a:pt x="37" y="433"/>
                </a:lnTo>
                <a:close/>
                <a:moveTo>
                  <a:pt x="43" y="578"/>
                </a:moveTo>
                <a:lnTo>
                  <a:pt x="47" y="664"/>
                </a:lnTo>
                <a:lnTo>
                  <a:pt x="29" y="665"/>
                </a:lnTo>
                <a:lnTo>
                  <a:pt x="25" y="578"/>
                </a:lnTo>
                <a:lnTo>
                  <a:pt x="43" y="578"/>
                </a:lnTo>
                <a:close/>
                <a:moveTo>
                  <a:pt x="49" y="722"/>
                </a:moveTo>
                <a:lnTo>
                  <a:pt x="53" y="808"/>
                </a:lnTo>
                <a:lnTo>
                  <a:pt x="35" y="809"/>
                </a:lnTo>
                <a:lnTo>
                  <a:pt x="31" y="722"/>
                </a:lnTo>
                <a:lnTo>
                  <a:pt x="49" y="722"/>
                </a:lnTo>
                <a:close/>
                <a:moveTo>
                  <a:pt x="55" y="866"/>
                </a:moveTo>
                <a:lnTo>
                  <a:pt x="59" y="953"/>
                </a:lnTo>
                <a:lnTo>
                  <a:pt x="41" y="953"/>
                </a:lnTo>
                <a:lnTo>
                  <a:pt x="37" y="867"/>
                </a:lnTo>
                <a:lnTo>
                  <a:pt x="55" y="866"/>
                </a:lnTo>
                <a:close/>
                <a:moveTo>
                  <a:pt x="62" y="1011"/>
                </a:moveTo>
                <a:lnTo>
                  <a:pt x="66" y="1097"/>
                </a:lnTo>
                <a:lnTo>
                  <a:pt x="47" y="1098"/>
                </a:lnTo>
                <a:lnTo>
                  <a:pt x="44" y="1011"/>
                </a:lnTo>
                <a:lnTo>
                  <a:pt x="62" y="1011"/>
                </a:lnTo>
                <a:close/>
                <a:moveTo>
                  <a:pt x="68" y="1155"/>
                </a:moveTo>
                <a:lnTo>
                  <a:pt x="72" y="1241"/>
                </a:lnTo>
                <a:lnTo>
                  <a:pt x="54" y="1242"/>
                </a:lnTo>
                <a:lnTo>
                  <a:pt x="50" y="1155"/>
                </a:lnTo>
                <a:lnTo>
                  <a:pt x="68" y="1155"/>
                </a:lnTo>
                <a:close/>
                <a:moveTo>
                  <a:pt x="74" y="1299"/>
                </a:moveTo>
                <a:lnTo>
                  <a:pt x="78" y="1386"/>
                </a:lnTo>
                <a:lnTo>
                  <a:pt x="60" y="1386"/>
                </a:lnTo>
                <a:lnTo>
                  <a:pt x="56" y="1300"/>
                </a:lnTo>
                <a:lnTo>
                  <a:pt x="74" y="1299"/>
                </a:lnTo>
                <a:close/>
                <a:moveTo>
                  <a:pt x="81" y="1444"/>
                </a:moveTo>
                <a:lnTo>
                  <a:pt x="84" y="1530"/>
                </a:lnTo>
                <a:lnTo>
                  <a:pt x="66" y="1531"/>
                </a:lnTo>
                <a:lnTo>
                  <a:pt x="62" y="1444"/>
                </a:lnTo>
                <a:lnTo>
                  <a:pt x="81" y="1444"/>
                </a:lnTo>
                <a:close/>
                <a:moveTo>
                  <a:pt x="87" y="1588"/>
                </a:moveTo>
                <a:lnTo>
                  <a:pt x="91" y="1674"/>
                </a:lnTo>
                <a:lnTo>
                  <a:pt x="73" y="1675"/>
                </a:lnTo>
                <a:lnTo>
                  <a:pt x="69" y="1588"/>
                </a:lnTo>
                <a:lnTo>
                  <a:pt x="87" y="1588"/>
                </a:lnTo>
                <a:close/>
                <a:moveTo>
                  <a:pt x="93" y="1732"/>
                </a:moveTo>
                <a:lnTo>
                  <a:pt x="97" y="1819"/>
                </a:lnTo>
                <a:lnTo>
                  <a:pt x="79" y="1819"/>
                </a:lnTo>
                <a:lnTo>
                  <a:pt x="75" y="1733"/>
                </a:lnTo>
                <a:lnTo>
                  <a:pt x="93" y="1732"/>
                </a:lnTo>
                <a:close/>
                <a:moveTo>
                  <a:pt x="99" y="1876"/>
                </a:moveTo>
                <a:lnTo>
                  <a:pt x="103" y="1963"/>
                </a:lnTo>
                <a:lnTo>
                  <a:pt x="85" y="1963"/>
                </a:lnTo>
                <a:lnTo>
                  <a:pt x="81" y="1877"/>
                </a:lnTo>
                <a:lnTo>
                  <a:pt x="99" y="1876"/>
                </a:lnTo>
                <a:close/>
                <a:moveTo>
                  <a:pt x="106" y="2021"/>
                </a:moveTo>
                <a:lnTo>
                  <a:pt x="110" y="2107"/>
                </a:lnTo>
                <a:lnTo>
                  <a:pt x="92" y="2108"/>
                </a:lnTo>
                <a:lnTo>
                  <a:pt x="88" y="2021"/>
                </a:lnTo>
                <a:lnTo>
                  <a:pt x="106" y="2021"/>
                </a:lnTo>
                <a:close/>
                <a:moveTo>
                  <a:pt x="112" y="2165"/>
                </a:moveTo>
                <a:lnTo>
                  <a:pt x="116" y="2252"/>
                </a:lnTo>
                <a:lnTo>
                  <a:pt x="98" y="2252"/>
                </a:lnTo>
                <a:lnTo>
                  <a:pt x="94" y="2165"/>
                </a:lnTo>
                <a:lnTo>
                  <a:pt x="112" y="2165"/>
                </a:lnTo>
                <a:close/>
                <a:moveTo>
                  <a:pt x="118" y="2309"/>
                </a:moveTo>
                <a:lnTo>
                  <a:pt x="122" y="2396"/>
                </a:lnTo>
                <a:lnTo>
                  <a:pt x="104" y="2396"/>
                </a:lnTo>
                <a:lnTo>
                  <a:pt x="100" y="2310"/>
                </a:lnTo>
                <a:lnTo>
                  <a:pt x="118" y="2309"/>
                </a:lnTo>
                <a:close/>
                <a:moveTo>
                  <a:pt x="125" y="2454"/>
                </a:moveTo>
                <a:lnTo>
                  <a:pt x="129" y="2540"/>
                </a:lnTo>
                <a:lnTo>
                  <a:pt x="110" y="2541"/>
                </a:lnTo>
                <a:lnTo>
                  <a:pt x="107" y="2454"/>
                </a:lnTo>
                <a:lnTo>
                  <a:pt x="125" y="2454"/>
                </a:lnTo>
                <a:close/>
                <a:moveTo>
                  <a:pt x="131" y="2598"/>
                </a:moveTo>
                <a:lnTo>
                  <a:pt x="135" y="2685"/>
                </a:lnTo>
                <a:lnTo>
                  <a:pt x="117" y="2685"/>
                </a:lnTo>
                <a:lnTo>
                  <a:pt x="113" y="2598"/>
                </a:lnTo>
                <a:lnTo>
                  <a:pt x="131" y="2598"/>
                </a:lnTo>
                <a:close/>
                <a:moveTo>
                  <a:pt x="137" y="2742"/>
                </a:moveTo>
                <a:lnTo>
                  <a:pt x="137" y="2744"/>
                </a:lnTo>
                <a:lnTo>
                  <a:pt x="119" y="2744"/>
                </a:lnTo>
                <a:lnTo>
                  <a:pt x="119" y="2743"/>
                </a:lnTo>
                <a:lnTo>
                  <a:pt x="137" y="2742"/>
                </a:lnTo>
                <a:close/>
              </a:path>
            </a:pathLst>
          </a:custGeom>
          <a:solidFill>
            <a:srgbClr val="0000FF"/>
          </a:solidFill>
          <a:ln w="3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21"/>
          <p:cNvSpPr>
            <a:spLocks noEditPoints="1"/>
          </p:cNvSpPr>
          <p:nvPr/>
        </p:nvSpPr>
        <p:spPr bwMode="auto">
          <a:xfrm>
            <a:off x="19489738" y="11209338"/>
            <a:ext cx="865188" cy="827088"/>
          </a:xfrm>
          <a:custGeom>
            <a:avLst/>
            <a:gdLst>
              <a:gd name="T0" fmla="*/ 545 w 545"/>
              <a:gd name="T1" fmla="*/ 9 h 521"/>
              <a:gd name="T2" fmla="*/ 476 w 545"/>
              <a:gd name="T3" fmla="*/ 76 h 521"/>
              <a:gd name="T4" fmla="*/ 462 w 545"/>
              <a:gd name="T5" fmla="*/ 66 h 521"/>
              <a:gd name="T6" fmla="*/ 531 w 545"/>
              <a:gd name="T7" fmla="*/ 0 h 521"/>
              <a:gd name="T8" fmla="*/ 545 w 545"/>
              <a:gd name="T9" fmla="*/ 9 h 521"/>
              <a:gd name="T10" fmla="*/ 430 w 545"/>
              <a:gd name="T11" fmla="*/ 120 h 521"/>
              <a:gd name="T12" fmla="*/ 360 w 545"/>
              <a:gd name="T13" fmla="*/ 187 h 521"/>
              <a:gd name="T14" fmla="*/ 346 w 545"/>
              <a:gd name="T15" fmla="*/ 178 h 521"/>
              <a:gd name="T16" fmla="*/ 416 w 545"/>
              <a:gd name="T17" fmla="*/ 111 h 521"/>
              <a:gd name="T18" fmla="*/ 430 w 545"/>
              <a:gd name="T19" fmla="*/ 120 h 521"/>
              <a:gd name="T20" fmla="*/ 314 w 545"/>
              <a:gd name="T21" fmla="*/ 231 h 521"/>
              <a:gd name="T22" fmla="*/ 245 w 545"/>
              <a:gd name="T23" fmla="*/ 298 h 521"/>
              <a:gd name="T24" fmla="*/ 231 w 545"/>
              <a:gd name="T25" fmla="*/ 289 h 521"/>
              <a:gd name="T26" fmla="*/ 300 w 545"/>
              <a:gd name="T27" fmla="*/ 222 h 521"/>
              <a:gd name="T28" fmla="*/ 314 w 545"/>
              <a:gd name="T29" fmla="*/ 231 h 521"/>
              <a:gd name="T30" fmla="*/ 198 w 545"/>
              <a:gd name="T31" fmla="*/ 343 h 521"/>
              <a:gd name="T32" fmla="*/ 129 w 545"/>
              <a:gd name="T33" fmla="*/ 409 h 521"/>
              <a:gd name="T34" fmla="*/ 115 w 545"/>
              <a:gd name="T35" fmla="*/ 400 h 521"/>
              <a:gd name="T36" fmla="*/ 184 w 545"/>
              <a:gd name="T37" fmla="*/ 333 h 521"/>
              <a:gd name="T38" fmla="*/ 198 w 545"/>
              <a:gd name="T39" fmla="*/ 343 h 521"/>
              <a:gd name="T40" fmla="*/ 83 w 545"/>
              <a:gd name="T41" fmla="*/ 454 h 521"/>
              <a:gd name="T42" fmla="*/ 14 w 545"/>
              <a:gd name="T43" fmla="*/ 521 h 521"/>
              <a:gd name="T44" fmla="*/ 0 w 545"/>
              <a:gd name="T45" fmla="*/ 511 h 521"/>
              <a:gd name="T46" fmla="*/ 69 w 545"/>
              <a:gd name="T47" fmla="*/ 445 h 521"/>
              <a:gd name="T48" fmla="*/ 83 w 545"/>
              <a:gd name="T49" fmla="*/ 45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45" h="521">
                <a:moveTo>
                  <a:pt x="545" y="9"/>
                </a:moveTo>
                <a:lnTo>
                  <a:pt x="476" y="76"/>
                </a:lnTo>
                <a:lnTo>
                  <a:pt x="462" y="66"/>
                </a:lnTo>
                <a:lnTo>
                  <a:pt x="531" y="0"/>
                </a:lnTo>
                <a:lnTo>
                  <a:pt x="545" y="9"/>
                </a:lnTo>
                <a:close/>
                <a:moveTo>
                  <a:pt x="430" y="120"/>
                </a:moveTo>
                <a:lnTo>
                  <a:pt x="360" y="187"/>
                </a:lnTo>
                <a:lnTo>
                  <a:pt x="346" y="178"/>
                </a:lnTo>
                <a:lnTo>
                  <a:pt x="416" y="111"/>
                </a:lnTo>
                <a:lnTo>
                  <a:pt x="430" y="120"/>
                </a:lnTo>
                <a:close/>
                <a:moveTo>
                  <a:pt x="314" y="231"/>
                </a:moveTo>
                <a:lnTo>
                  <a:pt x="245" y="298"/>
                </a:lnTo>
                <a:lnTo>
                  <a:pt x="231" y="289"/>
                </a:lnTo>
                <a:lnTo>
                  <a:pt x="300" y="222"/>
                </a:lnTo>
                <a:lnTo>
                  <a:pt x="314" y="231"/>
                </a:lnTo>
                <a:close/>
                <a:moveTo>
                  <a:pt x="198" y="343"/>
                </a:moveTo>
                <a:lnTo>
                  <a:pt x="129" y="409"/>
                </a:lnTo>
                <a:lnTo>
                  <a:pt x="115" y="400"/>
                </a:lnTo>
                <a:lnTo>
                  <a:pt x="184" y="333"/>
                </a:lnTo>
                <a:lnTo>
                  <a:pt x="198" y="343"/>
                </a:lnTo>
                <a:close/>
                <a:moveTo>
                  <a:pt x="83" y="454"/>
                </a:moveTo>
                <a:lnTo>
                  <a:pt x="14" y="521"/>
                </a:lnTo>
                <a:lnTo>
                  <a:pt x="0" y="511"/>
                </a:lnTo>
                <a:lnTo>
                  <a:pt x="69" y="445"/>
                </a:lnTo>
                <a:lnTo>
                  <a:pt x="83" y="454"/>
                </a:lnTo>
                <a:close/>
              </a:path>
            </a:pathLst>
          </a:custGeom>
          <a:solidFill>
            <a:srgbClr val="0000FF"/>
          </a:solidFill>
          <a:ln w="3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2" name="Group 25"/>
          <p:cNvGrpSpPr>
            <a:grpSpLocks/>
          </p:cNvGrpSpPr>
          <p:nvPr/>
        </p:nvGrpSpPr>
        <p:grpSpPr bwMode="auto">
          <a:xfrm>
            <a:off x="19404013" y="6515100"/>
            <a:ext cx="561975" cy="801688"/>
            <a:chOff x="12223" y="4488"/>
            <a:chExt cx="354" cy="505"/>
          </a:xfrm>
        </p:grpSpPr>
        <p:sp>
          <p:nvSpPr>
            <p:cNvPr id="143" name="Oval 22"/>
            <p:cNvSpPr>
              <a:spLocks noChangeArrowheads="1"/>
            </p:cNvSpPr>
            <p:nvPr/>
          </p:nvSpPr>
          <p:spPr bwMode="auto">
            <a:xfrm>
              <a:off x="12387" y="4935"/>
              <a:ext cx="72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23"/>
            <p:cNvSpPr>
              <a:spLocks noChangeArrowheads="1"/>
            </p:cNvSpPr>
            <p:nvPr/>
          </p:nvSpPr>
          <p:spPr bwMode="auto">
            <a:xfrm>
              <a:off x="12387" y="4935"/>
              <a:ext cx="72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24"/>
            <p:cNvSpPr>
              <a:spLocks noChangeArrowheads="1"/>
            </p:cNvSpPr>
            <p:nvPr/>
          </p:nvSpPr>
          <p:spPr bwMode="auto">
            <a:xfrm>
              <a:off x="12223" y="4488"/>
              <a:ext cx="35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3" name="Group 29"/>
          <p:cNvGrpSpPr>
            <a:grpSpLocks/>
          </p:cNvGrpSpPr>
          <p:nvPr/>
        </p:nvGrpSpPr>
        <p:grpSpPr bwMode="auto">
          <a:xfrm>
            <a:off x="19607213" y="10802938"/>
            <a:ext cx="795338" cy="736600"/>
            <a:chOff x="12351" y="7189"/>
            <a:chExt cx="501" cy="464"/>
          </a:xfrm>
        </p:grpSpPr>
        <p:sp>
          <p:nvSpPr>
            <p:cNvPr id="140" name="Oval 26"/>
            <p:cNvSpPr>
              <a:spLocks noChangeArrowheads="1"/>
            </p:cNvSpPr>
            <p:nvPr/>
          </p:nvSpPr>
          <p:spPr bwMode="auto">
            <a:xfrm>
              <a:off x="12779" y="7420"/>
              <a:ext cx="73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27"/>
            <p:cNvSpPr>
              <a:spLocks noChangeArrowheads="1"/>
            </p:cNvSpPr>
            <p:nvPr/>
          </p:nvSpPr>
          <p:spPr bwMode="auto">
            <a:xfrm>
              <a:off x="12779" y="7420"/>
              <a:ext cx="73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28"/>
            <p:cNvSpPr>
              <a:spLocks noChangeArrowheads="1"/>
            </p:cNvSpPr>
            <p:nvPr/>
          </p:nvSpPr>
          <p:spPr bwMode="auto">
            <a:xfrm>
              <a:off x="12351" y="7189"/>
              <a:ext cx="453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4" name="Group 33"/>
          <p:cNvGrpSpPr>
            <a:grpSpLocks/>
          </p:cNvGrpSpPr>
          <p:nvPr/>
        </p:nvGrpSpPr>
        <p:grpSpPr bwMode="auto">
          <a:xfrm>
            <a:off x="20539075" y="10366375"/>
            <a:ext cx="1076325" cy="736600"/>
            <a:chOff x="12938" y="6914"/>
            <a:chExt cx="678" cy="464"/>
          </a:xfrm>
        </p:grpSpPr>
        <p:sp>
          <p:nvSpPr>
            <p:cNvPr id="136" name="Oval 30"/>
            <p:cNvSpPr>
              <a:spLocks noChangeArrowheads="1"/>
            </p:cNvSpPr>
            <p:nvPr/>
          </p:nvSpPr>
          <p:spPr bwMode="auto">
            <a:xfrm>
              <a:off x="12938" y="7101"/>
              <a:ext cx="73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31"/>
            <p:cNvSpPr>
              <a:spLocks noChangeArrowheads="1"/>
            </p:cNvSpPr>
            <p:nvPr/>
          </p:nvSpPr>
          <p:spPr bwMode="auto">
            <a:xfrm>
              <a:off x="12938" y="7101"/>
              <a:ext cx="73" cy="58"/>
            </a:xfrm>
            <a:prstGeom prst="ellipse">
              <a:avLst/>
            </a:prstGeom>
            <a:noFill/>
            <a:ln w="1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2"/>
            <p:cNvSpPr>
              <a:spLocks noChangeArrowheads="1"/>
            </p:cNvSpPr>
            <p:nvPr/>
          </p:nvSpPr>
          <p:spPr bwMode="auto">
            <a:xfrm>
              <a:off x="13114" y="6914"/>
              <a:ext cx="50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5" name="Group 37"/>
          <p:cNvGrpSpPr>
            <a:grpSpLocks/>
          </p:cNvGrpSpPr>
          <p:nvPr/>
        </p:nvGrpSpPr>
        <p:grpSpPr bwMode="auto">
          <a:xfrm>
            <a:off x="18340388" y="7480300"/>
            <a:ext cx="990600" cy="736600"/>
            <a:chOff x="11553" y="5096"/>
            <a:chExt cx="624" cy="464"/>
          </a:xfrm>
        </p:grpSpPr>
        <p:sp>
          <p:nvSpPr>
            <p:cNvPr id="133" name="Oval 34"/>
            <p:cNvSpPr>
              <a:spLocks noChangeArrowheads="1"/>
            </p:cNvSpPr>
            <p:nvPr/>
          </p:nvSpPr>
          <p:spPr bwMode="auto">
            <a:xfrm>
              <a:off x="12105" y="5203"/>
              <a:ext cx="72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35"/>
            <p:cNvSpPr>
              <a:spLocks noChangeArrowheads="1"/>
            </p:cNvSpPr>
            <p:nvPr/>
          </p:nvSpPr>
          <p:spPr bwMode="auto">
            <a:xfrm>
              <a:off x="12105" y="5203"/>
              <a:ext cx="72" cy="58"/>
            </a:xfrm>
            <a:prstGeom prst="ellipse">
              <a:avLst/>
            </a:prstGeom>
            <a:noFill/>
            <a:ln w="1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6"/>
            <p:cNvSpPr>
              <a:spLocks noChangeArrowheads="1"/>
            </p:cNvSpPr>
            <p:nvPr/>
          </p:nvSpPr>
          <p:spPr bwMode="auto">
            <a:xfrm>
              <a:off x="11553" y="5096"/>
              <a:ext cx="57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6" name="Group 41"/>
          <p:cNvGrpSpPr>
            <a:grpSpLocks/>
          </p:cNvGrpSpPr>
          <p:nvPr/>
        </p:nvGrpSpPr>
        <p:grpSpPr bwMode="auto">
          <a:xfrm>
            <a:off x="22320250" y="6265863"/>
            <a:ext cx="982663" cy="736600"/>
            <a:chOff x="14060" y="4331"/>
            <a:chExt cx="619" cy="464"/>
          </a:xfrm>
        </p:grpSpPr>
        <p:sp>
          <p:nvSpPr>
            <p:cNvPr id="130" name="Oval 38"/>
            <p:cNvSpPr>
              <a:spLocks noChangeArrowheads="1"/>
            </p:cNvSpPr>
            <p:nvPr/>
          </p:nvSpPr>
          <p:spPr bwMode="auto">
            <a:xfrm>
              <a:off x="14060" y="4677"/>
              <a:ext cx="72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39"/>
            <p:cNvSpPr>
              <a:spLocks noChangeArrowheads="1"/>
            </p:cNvSpPr>
            <p:nvPr/>
          </p:nvSpPr>
          <p:spPr bwMode="auto">
            <a:xfrm>
              <a:off x="14060" y="4677"/>
              <a:ext cx="72" cy="57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14203" y="4331"/>
              <a:ext cx="4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7" name="Group 45"/>
          <p:cNvGrpSpPr>
            <a:grpSpLocks/>
          </p:cNvGrpSpPr>
          <p:nvPr/>
        </p:nvGrpSpPr>
        <p:grpSpPr bwMode="auto">
          <a:xfrm>
            <a:off x="20270788" y="7799388"/>
            <a:ext cx="755650" cy="777875"/>
            <a:chOff x="12769" y="5297"/>
            <a:chExt cx="476" cy="490"/>
          </a:xfrm>
        </p:grpSpPr>
        <p:sp>
          <p:nvSpPr>
            <p:cNvPr id="95" name="Oval 42"/>
            <p:cNvSpPr>
              <a:spLocks noChangeArrowheads="1"/>
            </p:cNvSpPr>
            <p:nvPr/>
          </p:nvSpPr>
          <p:spPr bwMode="auto">
            <a:xfrm>
              <a:off x="12893" y="5729"/>
              <a:ext cx="72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43"/>
            <p:cNvSpPr>
              <a:spLocks noChangeArrowheads="1"/>
            </p:cNvSpPr>
            <p:nvPr/>
          </p:nvSpPr>
          <p:spPr bwMode="auto">
            <a:xfrm>
              <a:off x="12893" y="5729"/>
              <a:ext cx="72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12769" y="5297"/>
              <a:ext cx="4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8" name="Group 49"/>
          <p:cNvGrpSpPr>
            <a:grpSpLocks/>
          </p:cNvGrpSpPr>
          <p:nvPr/>
        </p:nvGrpSpPr>
        <p:grpSpPr bwMode="auto">
          <a:xfrm>
            <a:off x="20242213" y="12841288"/>
            <a:ext cx="954088" cy="898525"/>
            <a:chOff x="12751" y="8473"/>
            <a:chExt cx="601" cy="566"/>
          </a:xfrm>
        </p:grpSpPr>
        <p:sp>
          <p:nvSpPr>
            <p:cNvPr id="92" name="Oval 46"/>
            <p:cNvSpPr>
              <a:spLocks noChangeArrowheads="1"/>
            </p:cNvSpPr>
            <p:nvPr/>
          </p:nvSpPr>
          <p:spPr bwMode="auto">
            <a:xfrm>
              <a:off x="12983" y="8473"/>
              <a:ext cx="73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47"/>
            <p:cNvSpPr>
              <a:spLocks noChangeArrowheads="1"/>
            </p:cNvSpPr>
            <p:nvPr/>
          </p:nvSpPr>
          <p:spPr bwMode="auto">
            <a:xfrm>
              <a:off x="12983" y="8473"/>
              <a:ext cx="73" cy="57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48"/>
            <p:cNvSpPr>
              <a:spLocks noChangeArrowheads="1"/>
            </p:cNvSpPr>
            <p:nvPr/>
          </p:nvSpPr>
          <p:spPr bwMode="auto">
            <a:xfrm>
              <a:off x="12751" y="8575"/>
              <a:ext cx="60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9" name="Group 53"/>
          <p:cNvGrpSpPr>
            <a:grpSpLocks/>
          </p:cNvGrpSpPr>
          <p:nvPr/>
        </p:nvGrpSpPr>
        <p:grpSpPr bwMode="auto">
          <a:xfrm>
            <a:off x="22463125" y="11034713"/>
            <a:ext cx="1208088" cy="736600"/>
            <a:chOff x="14150" y="7335"/>
            <a:chExt cx="761" cy="464"/>
          </a:xfrm>
        </p:grpSpPr>
        <p:sp>
          <p:nvSpPr>
            <p:cNvPr id="89" name="Oval 50"/>
            <p:cNvSpPr>
              <a:spLocks noChangeArrowheads="1"/>
            </p:cNvSpPr>
            <p:nvPr/>
          </p:nvSpPr>
          <p:spPr bwMode="auto">
            <a:xfrm>
              <a:off x="14150" y="7420"/>
              <a:ext cx="73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51"/>
            <p:cNvSpPr>
              <a:spLocks noChangeArrowheads="1"/>
            </p:cNvSpPr>
            <p:nvPr/>
          </p:nvSpPr>
          <p:spPr bwMode="auto">
            <a:xfrm>
              <a:off x="14150" y="7420"/>
              <a:ext cx="73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52"/>
            <p:cNvSpPr>
              <a:spLocks noChangeArrowheads="1"/>
            </p:cNvSpPr>
            <p:nvPr/>
          </p:nvSpPr>
          <p:spPr bwMode="auto">
            <a:xfrm>
              <a:off x="14310" y="7335"/>
              <a:ext cx="60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0" name="Group 57"/>
          <p:cNvGrpSpPr>
            <a:grpSpLocks/>
          </p:cNvGrpSpPr>
          <p:nvPr/>
        </p:nvGrpSpPr>
        <p:grpSpPr bwMode="auto">
          <a:xfrm>
            <a:off x="17330738" y="10710863"/>
            <a:ext cx="954088" cy="736600"/>
            <a:chOff x="10917" y="7131"/>
            <a:chExt cx="601" cy="464"/>
          </a:xfrm>
        </p:grpSpPr>
        <p:sp>
          <p:nvSpPr>
            <p:cNvPr id="287" name="Oval 54"/>
            <p:cNvSpPr>
              <a:spLocks noChangeArrowheads="1"/>
            </p:cNvSpPr>
            <p:nvPr/>
          </p:nvSpPr>
          <p:spPr bwMode="auto">
            <a:xfrm>
              <a:off x="11408" y="7420"/>
              <a:ext cx="72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11408" y="7420"/>
              <a:ext cx="72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10917" y="7131"/>
              <a:ext cx="601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1" name="Group 61"/>
          <p:cNvGrpSpPr>
            <a:grpSpLocks/>
          </p:cNvGrpSpPr>
          <p:nvPr/>
        </p:nvGrpSpPr>
        <p:grpSpPr bwMode="auto">
          <a:xfrm>
            <a:off x="17248188" y="6240463"/>
            <a:ext cx="833438" cy="736600"/>
            <a:chOff x="10865" y="4315"/>
            <a:chExt cx="525" cy="464"/>
          </a:xfrm>
        </p:grpSpPr>
        <p:sp>
          <p:nvSpPr>
            <p:cNvPr id="284" name="Oval 58"/>
            <p:cNvSpPr>
              <a:spLocks noChangeArrowheads="1"/>
            </p:cNvSpPr>
            <p:nvPr/>
          </p:nvSpPr>
          <p:spPr bwMode="auto">
            <a:xfrm>
              <a:off x="11317" y="4677"/>
              <a:ext cx="73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59"/>
            <p:cNvSpPr>
              <a:spLocks noChangeArrowheads="1"/>
            </p:cNvSpPr>
            <p:nvPr/>
          </p:nvSpPr>
          <p:spPr bwMode="auto">
            <a:xfrm>
              <a:off x="11317" y="4677"/>
              <a:ext cx="72" cy="57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60"/>
            <p:cNvSpPr>
              <a:spLocks noChangeArrowheads="1"/>
            </p:cNvSpPr>
            <p:nvPr/>
          </p:nvSpPr>
          <p:spPr bwMode="auto">
            <a:xfrm>
              <a:off x="10865" y="4315"/>
              <a:ext cx="4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2" name="Group 65"/>
          <p:cNvGrpSpPr>
            <a:grpSpLocks/>
          </p:cNvGrpSpPr>
          <p:nvPr/>
        </p:nvGrpSpPr>
        <p:grpSpPr bwMode="auto">
          <a:xfrm>
            <a:off x="21399500" y="7645400"/>
            <a:ext cx="944563" cy="755650"/>
            <a:chOff x="13480" y="5200"/>
            <a:chExt cx="595" cy="476"/>
          </a:xfrm>
        </p:grpSpPr>
        <p:sp>
          <p:nvSpPr>
            <p:cNvPr id="281" name="Oval 62"/>
            <p:cNvSpPr>
              <a:spLocks noChangeArrowheads="1"/>
            </p:cNvSpPr>
            <p:nvPr/>
          </p:nvSpPr>
          <p:spPr bwMode="auto">
            <a:xfrm>
              <a:off x="13480" y="5200"/>
              <a:ext cx="72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63"/>
            <p:cNvSpPr>
              <a:spLocks noChangeArrowheads="1"/>
            </p:cNvSpPr>
            <p:nvPr/>
          </p:nvSpPr>
          <p:spPr bwMode="auto">
            <a:xfrm>
              <a:off x="13480" y="5200"/>
              <a:ext cx="72" cy="57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64"/>
            <p:cNvSpPr>
              <a:spLocks noChangeArrowheads="1"/>
            </p:cNvSpPr>
            <p:nvPr/>
          </p:nvSpPr>
          <p:spPr bwMode="auto">
            <a:xfrm>
              <a:off x="13550" y="5212"/>
              <a:ext cx="525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3" name="Group 69"/>
          <p:cNvGrpSpPr>
            <a:grpSpLocks/>
          </p:cNvGrpSpPr>
          <p:nvPr/>
        </p:nvGrpSpPr>
        <p:grpSpPr bwMode="auto">
          <a:xfrm>
            <a:off x="18713450" y="12028488"/>
            <a:ext cx="796925" cy="795338"/>
            <a:chOff x="11788" y="7961"/>
            <a:chExt cx="502" cy="501"/>
          </a:xfrm>
        </p:grpSpPr>
        <p:sp>
          <p:nvSpPr>
            <p:cNvPr id="278" name="Oval 66"/>
            <p:cNvSpPr>
              <a:spLocks noChangeArrowheads="1"/>
            </p:cNvSpPr>
            <p:nvPr/>
          </p:nvSpPr>
          <p:spPr bwMode="auto">
            <a:xfrm>
              <a:off x="12217" y="7961"/>
              <a:ext cx="73" cy="5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67"/>
            <p:cNvSpPr>
              <a:spLocks noChangeArrowheads="1"/>
            </p:cNvSpPr>
            <p:nvPr/>
          </p:nvSpPr>
          <p:spPr bwMode="auto">
            <a:xfrm>
              <a:off x="12217" y="7961"/>
              <a:ext cx="73" cy="58"/>
            </a:xfrm>
            <a:prstGeom prst="ellipse">
              <a:avLst/>
            </a:prstGeom>
            <a:noFill/>
            <a:ln w="1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Rectangle 68"/>
            <p:cNvSpPr>
              <a:spLocks noChangeArrowheads="1"/>
            </p:cNvSpPr>
            <p:nvPr/>
          </p:nvSpPr>
          <p:spPr bwMode="auto">
            <a:xfrm>
              <a:off x="11788" y="7998"/>
              <a:ext cx="4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4" name="Group 73"/>
          <p:cNvGrpSpPr>
            <a:grpSpLocks/>
          </p:cNvGrpSpPr>
          <p:nvPr/>
        </p:nvGrpSpPr>
        <p:grpSpPr bwMode="auto">
          <a:xfrm>
            <a:off x="20096163" y="6175375"/>
            <a:ext cx="1077912" cy="736600"/>
            <a:chOff x="12659" y="4274"/>
            <a:chExt cx="647" cy="464"/>
          </a:xfrm>
        </p:grpSpPr>
        <p:sp>
          <p:nvSpPr>
            <p:cNvPr id="275" name="Oval 70"/>
            <p:cNvSpPr>
              <a:spLocks noChangeArrowheads="1"/>
            </p:cNvSpPr>
            <p:nvPr/>
          </p:nvSpPr>
          <p:spPr bwMode="auto">
            <a:xfrm>
              <a:off x="12659" y="4677"/>
              <a:ext cx="73" cy="5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71"/>
            <p:cNvSpPr>
              <a:spLocks noChangeArrowheads="1"/>
            </p:cNvSpPr>
            <p:nvPr/>
          </p:nvSpPr>
          <p:spPr bwMode="auto">
            <a:xfrm>
              <a:off x="12659" y="4677"/>
              <a:ext cx="73" cy="57"/>
            </a:xfrm>
            <a:prstGeom prst="ellipse">
              <a:avLst/>
            </a:prstGeom>
            <a:noFill/>
            <a:ln w="1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Rectangle 72"/>
            <p:cNvSpPr>
              <a:spLocks noChangeArrowheads="1"/>
            </p:cNvSpPr>
            <p:nvPr/>
          </p:nvSpPr>
          <p:spPr bwMode="auto">
            <a:xfrm>
              <a:off x="12804" y="4274"/>
              <a:ext cx="502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3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Q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30919D-6C50-48AB-AEB9-A161B76B96EA}"/>
              </a:ext>
            </a:extLst>
          </p:cNvPr>
          <p:cNvGrpSpPr/>
          <p:nvPr/>
        </p:nvGrpSpPr>
        <p:grpSpPr>
          <a:xfrm>
            <a:off x="192408" y="6515101"/>
            <a:ext cx="16650968" cy="6789358"/>
            <a:chOff x="174946" y="6661530"/>
            <a:chExt cx="16650968" cy="6789358"/>
          </a:xfrm>
        </p:grpSpPr>
        <p:sp>
          <p:nvSpPr>
            <p:cNvPr id="12" name="Rounded Rectangle 11"/>
            <p:cNvSpPr/>
            <p:nvPr/>
          </p:nvSpPr>
          <p:spPr>
            <a:xfrm>
              <a:off x="208283" y="6784975"/>
              <a:ext cx="16617631" cy="6665913"/>
            </a:xfrm>
            <a:prstGeom prst="roundRect">
              <a:avLst>
                <a:gd name="adj" fmla="val 513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grpSp>
          <p:nvGrpSpPr>
            <p:cNvPr id="110" name="Group 60">
              <a:extLst>
                <a:ext uri="{FF2B5EF4-FFF2-40B4-BE49-F238E27FC236}">
                  <a16:creationId xmlns:a16="http://schemas.microsoft.com/office/drawing/2014/main" id="{411546D4-0047-4DEC-B3F2-155CAEFE63FF}"/>
                </a:ext>
              </a:extLst>
            </p:cNvPr>
            <p:cNvGrpSpPr/>
            <p:nvPr/>
          </p:nvGrpSpPr>
          <p:grpSpPr>
            <a:xfrm>
              <a:off x="174946" y="6661530"/>
              <a:ext cx="3967282" cy="939589"/>
              <a:chOff x="1224541" y="6305967"/>
              <a:chExt cx="3568119" cy="845462"/>
            </a:xfrm>
          </p:grpSpPr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B3FAB577-656A-4A77-A225-7AF9FA7A58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2ABEF7-6F42-4C15-BD63-E40D7BF04B6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 Diagonal Corner Rectangle 58">
                <a:extLst>
                  <a:ext uri="{FF2B5EF4-FFF2-40B4-BE49-F238E27FC236}">
                    <a16:creationId xmlns:a16="http://schemas.microsoft.com/office/drawing/2014/main" id="{7263EA9C-2836-4D09-AB6C-755050181A8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BF152B42-3503-4876-B159-8DAA254D4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/>
              <p:nvPr/>
            </p:nvSpPr>
            <p:spPr>
              <a:xfrm>
                <a:off x="1268438" y="7157565"/>
                <a:ext cx="14863764" cy="5872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𝐊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A’C’.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𝐌𝐐</m:t>
                    </m:r>
                    <m:r>
                      <a:rPr lang="en-US" sz="4400" b="1" i="0">
                        <a:latin typeface="Cambria Math"/>
                      </a:rPr>
                      <m:t>//</m:t>
                    </m:r>
                    <m:r>
                      <a:rPr lang="en-US" sz="4400" b="1" i="0">
                        <a:latin typeface="Cambria Math"/>
                      </a:rPr>
                      <m:t>𝐂𝐁</m:t>
                    </m:r>
                    <m:r>
                      <a:rPr lang="en-US" sz="4400" b="1" i="0">
                        <a:latin typeface="Cambria Math"/>
                      </a:rPr>
                      <m:t>;</m:t>
                    </m:r>
                    <m:r>
                      <a:rPr lang="en-US" sz="4400" b="1" i="0">
                        <a:latin typeface="Cambria Math"/>
                      </a:rPr>
                      <m:t>𝐌𝐊</m:t>
                    </m:r>
                    <m:r>
                      <a:rPr lang="en-US" sz="4400" b="1" i="0">
                        <a:latin typeface="Cambria Math"/>
                      </a:rPr>
                      <m:t>//</m:t>
                    </m:r>
                    <m:r>
                      <a:rPr lang="en-US" sz="4400" b="1" i="0">
                        <a:latin typeface="Cambria Math"/>
                      </a:rPr>
                      <m:t>𝐂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latin typeface="Cambria Math"/>
                          </a:rPr>
                          <m:t>𝐂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latin typeface="Cambria Math"/>
                      </a:rPr>
                      <m:t>→(</m:t>
                    </m:r>
                    <m:r>
                      <a:rPr lang="en-US" sz="4400" b="1" i="0">
                        <a:latin typeface="Cambria Math"/>
                      </a:rPr>
                      <m:t>𝐌𝐐𝐍𝐊</m:t>
                    </m:r>
                    <m:r>
                      <a:rPr lang="en-US" sz="4400" b="1" i="0">
                        <a:latin typeface="Cambria Math"/>
                      </a:rPr>
                      <m:t>)//(</m:t>
                    </m:r>
                    <m:r>
                      <a:rPr lang="en-US" sz="4400" b="1" i="0">
                        <a:latin typeface="Cambria Math"/>
                      </a:rPr>
                      <m:t>𝐁𝐂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𝐝</m:t>
                    </m:r>
                    <m:r>
                      <a:rPr lang="en-US" sz="4400" b="1" i="0">
                        <a:latin typeface="Cambria Math"/>
                      </a:rPr>
                      <m:t>(</m:t>
                    </m:r>
                    <m:r>
                      <a:rPr lang="en-US" sz="4400" b="1" i="0">
                        <a:latin typeface="Cambria Math"/>
                      </a:rPr>
                      <m:t>𝐇𝐍</m:t>
                    </m:r>
                    <m:r>
                      <a:rPr lang="en-US" sz="4400" b="1" i="0">
                        <a:latin typeface="Cambria Math"/>
                      </a:rPr>
                      <m:t>;</m:t>
                    </m:r>
                    <m:r>
                      <a:rPr lang="en-US" sz="4400" b="1" i="0">
                        <a:latin typeface="Cambria Math"/>
                      </a:rPr>
                      <m:t>𝐌𝐏</m:t>
                    </m:r>
                    <m:r>
                      <a:rPr lang="en-US" sz="4400" b="1" i="0">
                        <a:latin typeface="Cambria Math"/>
                      </a:rPr>
                      <m:t>)=</m:t>
                    </m:r>
                    <m:r>
                      <a:rPr lang="en-US" sz="4400" b="1" i="0">
                        <a:latin typeface="Cambria Math"/>
                      </a:rPr>
                      <m:t>𝐝</m:t>
                    </m:r>
                    <m:r>
                      <a:rPr lang="en-US" sz="4400" b="1" i="0">
                        <a:latin typeface="Cambria Math"/>
                      </a:rPr>
                      <m:t>(</m:t>
                    </m:r>
                    <m:r>
                      <a:rPr lang="en-US" sz="4400" b="1" i="0">
                        <a:latin typeface="Cambria Math"/>
                      </a:rPr>
                      <m:t>𝐇</m:t>
                    </m:r>
                    <m:r>
                      <a:rPr lang="en-US" sz="4400" b="1" i="0">
                        <a:latin typeface="Cambria Math"/>
                      </a:rPr>
                      <m:t>;(</m:t>
                    </m:r>
                    <m:r>
                      <a:rPr lang="en-US" sz="4400" b="1" i="0">
                        <a:latin typeface="Cambria Math"/>
                      </a:rPr>
                      <m:t>𝐌𝐐𝐍𝐊</m:t>
                    </m:r>
                    <m:r>
                      <a:rPr lang="en-US" sz="4400" b="1" i="0">
                        <a:latin typeface="Cambria Math"/>
                      </a:rPr>
                      <m:t>))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𝐀𝐇</m:t>
                    </m:r>
                    <m:r>
                      <a:rPr lang="en-US" sz="4400" b="1" i="0">
                        <a:latin typeface="Cambria Math"/>
                      </a:rPr>
                      <m:t>∩</m:t>
                    </m:r>
                    <m:r>
                      <a:rPr lang="en-US" sz="4400" b="1" i="0">
                        <a:latin typeface="Cambria Math"/>
                      </a:rPr>
                      <m:t>𝐌𝐐</m:t>
                    </m:r>
                    <m:r>
                      <a:rPr lang="en-US" sz="4400" b="1" i="0">
                        <a:latin typeface="Cambria Math"/>
                      </a:rPr>
                      <m:t>≡</m:t>
                    </m:r>
                    <m:r>
                      <a:rPr lang="en-US" sz="4400" b="1" i="0">
                        <a:latin typeface="Cambria Math"/>
                      </a:rPr>
                      <m:t>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→</m:t>
                    </m:r>
                    <m:r>
                      <a:rPr lang="en-US" sz="4400" b="1" i="0">
                        <a:latin typeface="Cambria Math"/>
                      </a:rPr>
                      <m:t>𝐇𝐈</m:t>
                    </m:r>
                    <m:r>
                      <a:rPr lang="en-US" sz="4400" b="1" i="0">
                        <a:latin typeface="Cambria Math"/>
                      </a:rPr>
                      <m:t>⊥</m:t>
                    </m:r>
                    <m:r>
                      <a:rPr lang="en-US" sz="4400" b="1" i="0">
                        <a:latin typeface="Cambria Math"/>
                      </a:rPr>
                      <m:t>𝐌𝐐</m:t>
                    </m:r>
                    <m:r>
                      <a:rPr lang="en-US" sz="4400" b="1" i="0">
                        <a:latin typeface="Cambria Math"/>
                      </a:rPr>
                      <m:t>→</m:t>
                    </m:r>
                    <m:r>
                      <a:rPr lang="en-US" sz="4400" b="1" i="0">
                        <a:latin typeface="Cambria Math"/>
                      </a:rPr>
                      <m:t>𝐇𝐈</m:t>
                    </m:r>
                    <m:r>
                      <a:rPr lang="en-US" sz="4400" b="1" i="0">
                        <a:latin typeface="Cambria Math"/>
                      </a:rPr>
                      <m:t>⊥(</m:t>
                    </m:r>
                    <m:r>
                      <a:rPr lang="en-US" sz="4400" b="1" i="0">
                        <a:latin typeface="Cambria Math"/>
                      </a:rPr>
                      <m:t>𝐌𝐐𝐍𝐊</m:t>
                    </m:r>
                    <m:r>
                      <a:rPr lang="en-US" sz="4400" b="1" i="0">
                        <a:latin typeface="Cambria Math"/>
                      </a:rPr>
                      <m:t>)≡</m:t>
                    </m:r>
                    <m:r>
                      <a:rPr lang="en-US" sz="4400" b="1" i="0">
                        <a:latin typeface="Cambria Math"/>
                      </a:rPr>
                      <m:t>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/>
                      </a:rPr>
                      <m:t>𝐝</m:t>
                    </m:r>
                    <m:r>
                      <a:rPr lang="en-US" sz="4400" b="1" i="0">
                        <a:latin typeface="Cambria Math"/>
                      </a:rPr>
                      <m:t>(</m:t>
                    </m:r>
                    <m:r>
                      <a:rPr lang="en-US" sz="4400" b="1" i="0">
                        <a:latin typeface="Cambria Math"/>
                      </a:rPr>
                      <m:t>𝐇</m:t>
                    </m:r>
                    <m:r>
                      <a:rPr lang="en-US" sz="4400" b="1" i="0">
                        <a:latin typeface="Cambria Math"/>
                      </a:rPr>
                      <m:t>;(</m:t>
                    </m:r>
                    <m:r>
                      <a:rPr lang="en-US" sz="4400" b="1" i="0">
                        <a:latin typeface="Cambria Math"/>
                      </a:rPr>
                      <m:t>𝐌𝐐𝐍𝐊</m:t>
                    </m:r>
                    <m:r>
                      <a:rPr lang="en-US" sz="4400" b="1" i="0">
                        <a:latin typeface="Cambria Math"/>
                      </a:rPr>
                      <m:t>))=</m:t>
                    </m:r>
                    <m:r>
                      <a:rPr lang="en-US" sz="4400" b="1" i="0">
                        <a:latin typeface="Cambria Math"/>
                      </a:rPr>
                      <m:t>𝐇𝐈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𝐀𝐂</m:t>
                      </m:r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/>
                            </a:rPr>
                            <m:t>𝐁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𝐀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𝐚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/>
                        </a:rPr>
                        <m:t>𝟐𝐇𝐈</m:t>
                      </m:r>
                      <m:r>
                        <a:rPr lang="en-US" sz="4400" b="1" i="0">
                          <a:latin typeface="Cambria Math"/>
                        </a:rPr>
                        <m:t>.</m:t>
                      </m:r>
                      <m:r>
                        <a:rPr lang="en-US" sz="4400" b="1" i="0">
                          <a:latin typeface="Cambria Math"/>
                        </a:rPr>
                        <m:t>𝐁𝐂</m:t>
                      </m:r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𝐀𝐁</m:t>
                      </m:r>
                      <m:r>
                        <a:rPr lang="en-US" sz="4400" b="1" i="0">
                          <a:latin typeface="Cambria Math"/>
                        </a:rPr>
                        <m:t>.</m:t>
                      </m:r>
                      <m:r>
                        <a:rPr lang="en-US" sz="4400" b="1" i="0">
                          <a:latin typeface="Cambria Math"/>
                        </a:rPr>
                        <m:t>𝐀𝐂</m:t>
                      </m:r>
                      <m:r>
                        <a:rPr lang="en-US" sz="4400" b="1" i="0">
                          <a:latin typeface="Cambria Math"/>
                        </a:rPr>
                        <m:t>→</m:t>
                      </m:r>
                      <m:r>
                        <a:rPr lang="en-US" sz="4400" b="1" i="0">
                          <a:latin typeface="Cambria Math"/>
                        </a:rPr>
                        <m:t>𝐇𝐈</m:t>
                      </m:r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𝐀𝐁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𝐀𝐂</m:t>
                          </m:r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𝟐𝐁𝐂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𝐚</m:t>
                          </m:r>
                          <m:r>
                            <a:rPr lang="en-US" sz="4400" b="1" i="0">
                              <a:latin typeface="Cambria Math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𝐚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0">
                              <a:latin typeface="Cambria Math"/>
                            </a:rPr>
                            <m:t>.</m:t>
                          </m:r>
                          <m:r>
                            <a:rPr lang="en-US" sz="4400" b="1" i="0">
                              <a:latin typeface="Cambria Math"/>
                            </a:rPr>
                            <m:t>𝟐𝐚</m:t>
                          </m:r>
                        </m:den>
                      </m:f>
                      <m:r>
                        <a:rPr lang="en-US" sz="4400" b="1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latin typeface="Cambria Math"/>
                            </a:rPr>
                            <m:t>𝐚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38" y="7157565"/>
                <a:ext cx="14863764" cy="5872762"/>
              </a:xfrm>
              <a:prstGeom prst="rect">
                <a:avLst/>
              </a:prstGeom>
              <a:blipFill>
                <a:blip r:embed="rId5"/>
                <a:stretch>
                  <a:fillRect l="-1641" t="-2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Nhóm 114">
            <a:extLst>
              <a:ext uri="{FF2B5EF4-FFF2-40B4-BE49-F238E27FC236}">
                <a16:creationId xmlns:a16="http://schemas.microsoft.com/office/drawing/2014/main" id="{5556FA0B-3877-4509-869D-9F0391C145DF}"/>
              </a:ext>
            </a:extLst>
          </p:cNvPr>
          <p:cNvGrpSpPr/>
          <p:nvPr/>
        </p:nvGrpSpPr>
        <p:grpSpPr>
          <a:xfrm>
            <a:off x="192408" y="2807544"/>
            <a:ext cx="3668868" cy="895419"/>
            <a:chOff x="200040" y="2742496"/>
            <a:chExt cx="3668868" cy="895419"/>
          </a:xfrm>
        </p:grpSpPr>
        <p:sp>
          <p:nvSpPr>
            <p:cNvPr id="116" name="TextBox 73">
              <a:extLst>
                <a:ext uri="{FF2B5EF4-FFF2-40B4-BE49-F238E27FC236}">
                  <a16:creationId xmlns:a16="http://schemas.microsoft.com/office/drawing/2014/main" id="{FE88BB2E-1366-483C-9407-A9CE71D03EAF}"/>
                </a:ext>
              </a:extLst>
            </p:cNvPr>
            <p:cNvSpPr txBox="1"/>
            <p:nvPr/>
          </p:nvSpPr>
          <p:spPr>
            <a:xfrm>
              <a:off x="1076156" y="2837696"/>
              <a:ext cx="2792752" cy="800219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7" name="Group 10">
              <a:extLst>
                <a:ext uri="{FF2B5EF4-FFF2-40B4-BE49-F238E27FC236}">
                  <a16:creationId xmlns:a16="http://schemas.microsoft.com/office/drawing/2014/main" id="{17F4C1C5-119D-4EE8-B973-1BFC5FE9F55D}"/>
                </a:ext>
              </a:extLst>
            </p:cNvPr>
            <p:cNvGrpSpPr/>
            <p:nvPr/>
          </p:nvGrpSpPr>
          <p:grpSpPr>
            <a:xfrm>
              <a:off x="200040" y="2742496"/>
              <a:ext cx="735234" cy="857906"/>
              <a:chOff x="769410" y="3047906"/>
              <a:chExt cx="726000" cy="718619"/>
            </a:xfr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grpSpPr>
          <p:sp>
            <p:nvSpPr>
              <p:cNvPr id="118" name="Rectangle 218">
                <a:extLst>
                  <a:ext uri="{FF2B5EF4-FFF2-40B4-BE49-F238E27FC236}">
                    <a16:creationId xmlns:a16="http://schemas.microsoft.com/office/drawing/2014/main" id="{2E94242E-DEB9-4F62-A13A-E790986F3831}"/>
                  </a:ext>
                </a:extLst>
              </p:cNvPr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57BAD6C6-B8FA-4EBC-B15F-99F07E370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CBBE774D-AD39-495E-894F-6D15D40B1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FEC02E2E-80E3-40BB-8C0A-D5FB39249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A9568A44-4C25-4AD0-973C-AF9061726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7">
                <a:extLst>
                  <a:ext uri="{FF2B5EF4-FFF2-40B4-BE49-F238E27FC236}">
                    <a16:creationId xmlns:a16="http://schemas.microsoft.com/office/drawing/2014/main" id="{9FDF79C1-4C04-461D-A5B3-11445D3C5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A1AB76C4-4249-48B6-B2CD-7EF9A1D5E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9">
                <a:extLst>
                  <a:ext uri="{FF2B5EF4-FFF2-40B4-BE49-F238E27FC236}">
                    <a16:creationId xmlns:a16="http://schemas.microsoft.com/office/drawing/2014/main" id="{4752D31B-E3C8-48B8-9744-0906AD13F9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0">
                <a:extLst>
                  <a:ext uri="{FF2B5EF4-FFF2-40B4-BE49-F238E27FC236}">
                    <a16:creationId xmlns:a16="http://schemas.microsoft.com/office/drawing/2014/main" id="{4EFB810A-AC3A-4D95-9998-2382C58E37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1">
                <a:extLst>
                  <a:ext uri="{FF2B5EF4-FFF2-40B4-BE49-F238E27FC236}">
                    <a16:creationId xmlns:a16="http://schemas.microsoft.com/office/drawing/2014/main" id="{079B6C4D-80B8-4365-BC2C-5FDA3BE10B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8E12F6C7-821A-47BC-853F-D0C0C27137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A1EA5B35-7E73-4F58-AFC4-2E44F00D0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242A0C4B-3413-4302-9EC0-38A5648B6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9BDAB344-6892-497C-A62A-68613E15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405DB8F3-B4FC-422C-A071-347CCEE5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196CEEDF-5F41-4310-92E7-1F6B18EED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0E797B00-EF0A-4E5A-92B4-1B5573EC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2D744482-45FD-403B-A70A-165AD454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584323D2-3531-40C6-87F3-F79003DD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565228B3-8418-42B6-A69D-5FD755AEC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11F7723B-46C3-4BCB-817A-9D720730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7D86FE53-B010-4168-BD1B-AEFD9FE63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D24B0C3-C656-4057-9DD0-1F94E56B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9C7FF8D8-3040-405B-BCF0-39677BE03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41744B87-4493-472C-9F9A-B6C6202A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868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1" grpId="0" animBg="1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753" y="2866580"/>
            <a:ext cx="24115342" cy="2640459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3231" y="3097690"/>
                <a:ext cx="2326571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31" y="3097690"/>
                <a:ext cx="23265711" cy="2800767"/>
              </a:xfrm>
              <a:prstGeom prst="rect">
                <a:avLst/>
              </a:prstGeom>
              <a:blipFill>
                <a:blip r:embed="rId4"/>
                <a:stretch>
                  <a:fillRect l="-1074" t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C30919D-6C50-48AB-AEB9-A161B76B96EA}"/>
              </a:ext>
            </a:extLst>
          </p:cNvPr>
          <p:cNvGrpSpPr/>
          <p:nvPr/>
        </p:nvGrpSpPr>
        <p:grpSpPr>
          <a:xfrm>
            <a:off x="192408" y="5648326"/>
            <a:ext cx="16650968" cy="8043201"/>
            <a:chOff x="174946" y="6661530"/>
            <a:chExt cx="16650968" cy="8861116"/>
          </a:xfrm>
        </p:grpSpPr>
        <p:sp>
          <p:nvSpPr>
            <p:cNvPr id="12" name="Rounded Rectangle 11"/>
            <p:cNvSpPr/>
            <p:nvPr/>
          </p:nvSpPr>
          <p:spPr>
            <a:xfrm>
              <a:off x="208283" y="6784975"/>
              <a:ext cx="16617631" cy="8737671"/>
            </a:xfrm>
            <a:prstGeom prst="roundRect">
              <a:avLst>
                <a:gd name="adj" fmla="val 513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grpSp>
          <p:nvGrpSpPr>
            <p:cNvPr id="110" name="Group 60">
              <a:extLst>
                <a:ext uri="{FF2B5EF4-FFF2-40B4-BE49-F238E27FC236}">
                  <a16:creationId xmlns:a16="http://schemas.microsoft.com/office/drawing/2014/main" id="{411546D4-0047-4DEC-B3F2-155CAEFE63FF}"/>
                </a:ext>
              </a:extLst>
            </p:cNvPr>
            <p:cNvGrpSpPr/>
            <p:nvPr/>
          </p:nvGrpSpPr>
          <p:grpSpPr>
            <a:xfrm>
              <a:off x="174946" y="6661530"/>
              <a:ext cx="3967282" cy="939589"/>
              <a:chOff x="1224541" y="6305967"/>
              <a:chExt cx="3568119" cy="845462"/>
            </a:xfrm>
          </p:grpSpPr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B3FAB577-656A-4A77-A225-7AF9FA7A58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2ABEF7-6F42-4C15-BD63-E40D7BF04B6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 Diagonal Corner Rectangle 58">
                <a:extLst>
                  <a:ext uri="{FF2B5EF4-FFF2-40B4-BE49-F238E27FC236}">
                    <a16:creationId xmlns:a16="http://schemas.microsoft.com/office/drawing/2014/main" id="{7263EA9C-2836-4D09-AB6C-755050181A8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BF152B42-3503-4876-B159-8DAA254D4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/>
              <p:nvPr/>
            </p:nvSpPr>
            <p:spPr>
              <a:xfrm>
                <a:off x="1008967" y="5676900"/>
                <a:ext cx="16309950" cy="613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kẻ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67" y="5676900"/>
                <a:ext cx="16309950" cy="6135590"/>
              </a:xfrm>
              <a:prstGeom prst="rect">
                <a:avLst/>
              </a:prstGeom>
              <a:blipFill>
                <a:blip r:embed="rId5"/>
                <a:stretch>
                  <a:fillRect l="-1533" t="-2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Nhóm 114">
            <a:extLst>
              <a:ext uri="{FF2B5EF4-FFF2-40B4-BE49-F238E27FC236}">
                <a16:creationId xmlns:a16="http://schemas.microsoft.com/office/drawing/2014/main" id="{5556FA0B-3877-4509-869D-9F0391C145DF}"/>
              </a:ext>
            </a:extLst>
          </p:cNvPr>
          <p:cNvGrpSpPr/>
          <p:nvPr/>
        </p:nvGrpSpPr>
        <p:grpSpPr>
          <a:xfrm>
            <a:off x="127905" y="2692435"/>
            <a:ext cx="4612594" cy="857906"/>
            <a:chOff x="200040" y="2742496"/>
            <a:chExt cx="4612594" cy="857906"/>
          </a:xfrm>
        </p:grpSpPr>
        <p:sp>
          <p:nvSpPr>
            <p:cNvPr id="116" name="TextBox 73">
              <a:extLst>
                <a:ext uri="{FF2B5EF4-FFF2-40B4-BE49-F238E27FC236}">
                  <a16:creationId xmlns:a16="http://schemas.microsoft.com/office/drawing/2014/main" id="{FE88BB2E-1366-483C-9407-A9CE71D03EAF}"/>
                </a:ext>
              </a:extLst>
            </p:cNvPr>
            <p:cNvSpPr txBox="1"/>
            <p:nvPr/>
          </p:nvSpPr>
          <p:spPr>
            <a:xfrm>
              <a:off x="758319" y="2779656"/>
              <a:ext cx="4054315" cy="800219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4/T119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7" name="Group 10">
              <a:extLst>
                <a:ext uri="{FF2B5EF4-FFF2-40B4-BE49-F238E27FC236}">
                  <a16:creationId xmlns:a16="http://schemas.microsoft.com/office/drawing/2014/main" id="{17F4C1C5-119D-4EE8-B973-1BFC5FE9F55D}"/>
                </a:ext>
              </a:extLst>
            </p:cNvPr>
            <p:cNvGrpSpPr/>
            <p:nvPr/>
          </p:nvGrpSpPr>
          <p:grpSpPr>
            <a:xfrm>
              <a:off x="200040" y="2742496"/>
              <a:ext cx="735234" cy="857906"/>
              <a:chOff x="769410" y="3047906"/>
              <a:chExt cx="726000" cy="718619"/>
            </a:xfr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grpSpPr>
          <p:sp>
            <p:nvSpPr>
              <p:cNvPr id="118" name="Rectangle 218">
                <a:extLst>
                  <a:ext uri="{FF2B5EF4-FFF2-40B4-BE49-F238E27FC236}">
                    <a16:creationId xmlns:a16="http://schemas.microsoft.com/office/drawing/2014/main" id="{2E94242E-DEB9-4F62-A13A-E790986F3831}"/>
                  </a:ext>
                </a:extLst>
              </p:cNvPr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57BAD6C6-B8FA-4EBC-B15F-99F07E370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CBBE774D-AD39-495E-894F-6D15D40B1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FEC02E2E-80E3-40BB-8C0A-D5FB39249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A9568A44-4C25-4AD0-973C-AF9061726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7">
                <a:extLst>
                  <a:ext uri="{FF2B5EF4-FFF2-40B4-BE49-F238E27FC236}">
                    <a16:creationId xmlns:a16="http://schemas.microsoft.com/office/drawing/2014/main" id="{9FDF79C1-4C04-461D-A5B3-11445D3C5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A1AB76C4-4249-48B6-B2CD-7EF9A1D5E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9">
                <a:extLst>
                  <a:ext uri="{FF2B5EF4-FFF2-40B4-BE49-F238E27FC236}">
                    <a16:creationId xmlns:a16="http://schemas.microsoft.com/office/drawing/2014/main" id="{4752D31B-E3C8-48B8-9744-0906AD13F9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0">
                <a:extLst>
                  <a:ext uri="{FF2B5EF4-FFF2-40B4-BE49-F238E27FC236}">
                    <a16:creationId xmlns:a16="http://schemas.microsoft.com/office/drawing/2014/main" id="{4EFB810A-AC3A-4D95-9998-2382C58E37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1">
                <a:extLst>
                  <a:ext uri="{FF2B5EF4-FFF2-40B4-BE49-F238E27FC236}">
                    <a16:creationId xmlns:a16="http://schemas.microsoft.com/office/drawing/2014/main" id="{079B6C4D-80B8-4365-BC2C-5FDA3BE10B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8E12F6C7-821A-47BC-853F-D0C0C27137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A1EA5B35-7E73-4F58-AFC4-2E44F00D0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242A0C4B-3413-4302-9EC0-38A5648B6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9BDAB344-6892-497C-A62A-68613E15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405DB8F3-B4FC-422C-A071-347CCEE5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196CEEDF-5F41-4310-92E7-1F6B18EED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0E797B00-EF0A-4E5A-92B4-1B5573EC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2D744482-45FD-403B-A70A-165AD454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584323D2-3531-40C6-87F3-F79003DD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565228B3-8418-42B6-A69D-5FD755AEC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11F7723B-46C3-4BCB-817A-9D720730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7D86FE53-B010-4168-BD1B-AEFD9FE63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D24B0C3-C656-4057-9DD0-1F94E56B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9C7FF8D8-3040-405B-BCF0-39677BE03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41744B87-4493-472C-9F9A-B6C6202A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8E565D2-0E96-4E74-B1E0-9092A7E55B52}"/>
              </a:ext>
            </a:extLst>
          </p:cNvPr>
          <p:cNvGrpSpPr/>
          <p:nvPr/>
        </p:nvGrpSpPr>
        <p:grpSpPr>
          <a:xfrm>
            <a:off x="363830" y="1828632"/>
            <a:ext cx="19656043" cy="830901"/>
            <a:chOff x="-288924" y="1892299"/>
            <a:chExt cx="19659599" cy="830900"/>
          </a:xfrm>
        </p:grpSpPr>
        <p:sp>
          <p:nvSpPr>
            <p:cNvPr id="162" name="Rounded Rectangle 2">
              <a:extLst>
                <a:ext uri="{FF2B5EF4-FFF2-40B4-BE49-F238E27FC236}">
                  <a16:creationId xmlns:a16="http://schemas.microsoft.com/office/drawing/2014/main" id="{7D7B9B92-C05A-4B44-811D-55ED56EE1BD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228DCB3-57ED-4D4E-AC32-B6CDA29051B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p:sp>
        <p:nvSpPr>
          <p:cNvPr id="334" name="Freeform 180">
            <a:extLst>
              <a:ext uri="{FF2B5EF4-FFF2-40B4-BE49-F238E27FC236}">
                <a16:creationId xmlns:a16="http://schemas.microsoft.com/office/drawing/2014/main" id="{1273564C-0D7A-489C-89EF-03B3EFD092F4}"/>
              </a:ext>
            </a:extLst>
          </p:cNvPr>
          <p:cNvSpPr>
            <a:spLocks/>
          </p:cNvSpPr>
          <p:nvPr/>
        </p:nvSpPr>
        <p:spPr bwMode="auto">
          <a:xfrm>
            <a:off x="17751426" y="6991354"/>
            <a:ext cx="5695950" cy="4440238"/>
          </a:xfrm>
          <a:custGeom>
            <a:avLst/>
            <a:gdLst>
              <a:gd name="T0" fmla="*/ 0 w 3588"/>
              <a:gd name="T1" fmla="*/ 930 h 2797"/>
              <a:gd name="T2" fmla="*/ 3519 w 3588"/>
              <a:gd name="T3" fmla="*/ 0 h 2797"/>
              <a:gd name="T4" fmla="*/ 3588 w 3588"/>
              <a:gd name="T5" fmla="*/ 1867 h 2797"/>
              <a:gd name="T6" fmla="*/ 69 w 3588"/>
              <a:gd name="T7" fmla="*/ 2797 h 2797"/>
              <a:gd name="T8" fmla="*/ 0 w 3588"/>
              <a:gd name="T9" fmla="*/ 930 h 2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8" h="2797">
                <a:moveTo>
                  <a:pt x="0" y="930"/>
                </a:moveTo>
                <a:lnTo>
                  <a:pt x="3519" y="0"/>
                </a:lnTo>
                <a:lnTo>
                  <a:pt x="3588" y="1867"/>
                </a:lnTo>
                <a:lnTo>
                  <a:pt x="69" y="2797"/>
                </a:lnTo>
                <a:lnTo>
                  <a:pt x="0" y="9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Line 183">
            <a:extLst>
              <a:ext uri="{FF2B5EF4-FFF2-40B4-BE49-F238E27FC236}">
                <a16:creationId xmlns:a16="http://schemas.microsoft.com/office/drawing/2014/main" id="{BBB5499B-0A67-44BA-A6B7-D990FA4EF0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48251" y="6962777"/>
            <a:ext cx="1397000" cy="1543050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Line 184">
            <a:extLst>
              <a:ext uri="{FF2B5EF4-FFF2-40B4-BE49-F238E27FC236}">
                <a16:creationId xmlns:a16="http://schemas.microsoft.com/office/drawing/2014/main" id="{04805E04-0D93-4D58-805F-AE700CCB0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1" y="8505827"/>
            <a:ext cx="4191000" cy="65088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Line 185">
            <a:extLst>
              <a:ext uri="{FF2B5EF4-FFF2-40B4-BE49-F238E27FC236}">
                <a16:creationId xmlns:a16="http://schemas.microsoft.com/office/drawing/2014/main" id="{FD5F5E15-39A4-469D-8859-29C31EFF4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1" y="8505827"/>
            <a:ext cx="109538" cy="2963863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Line 186">
            <a:extLst>
              <a:ext uri="{FF2B5EF4-FFF2-40B4-BE49-F238E27FC236}">
                <a16:creationId xmlns:a16="http://schemas.microsoft.com/office/drawing/2014/main" id="{871FDBBD-847F-4D1A-B945-9F33815C8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45251" y="6962777"/>
            <a:ext cx="4189413" cy="66675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Line 187">
            <a:extLst>
              <a:ext uri="{FF2B5EF4-FFF2-40B4-BE49-F238E27FC236}">
                <a16:creationId xmlns:a16="http://schemas.microsoft.com/office/drawing/2014/main" id="{4D5298FE-1EA0-4130-913A-6C2D6DC3D2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939251" y="7029452"/>
            <a:ext cx="1395413" cy="1541463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Freeform 188">
            <a:extLst>
              <a:ext uri="{FF2B5EF4-FFF2-40B4-BE49-F238E27FC236}">
                <a16:creationId xmlns:a16="http://schemas.microsoft.com/office/drawing/2014/main" id="{55545AD0-C5B8-4B87-83E8-993C919B86CF}"/>
              </a:ext>
            </a:extLst>
          </p:cNvPr>
          <p:cNvSpPr>
            <a:spLocks noEditPoints="1"/>
          </p:cNvSpPr>
          <p:nvPr/>
        </p:nvSpPr>
        <p:spPr bwMode="auto">
          <a:xfrm>
            <a:off x="17846676" y="9917115"/>
            <a:ext cx="1420813" cy="1565275"/>
          </a:xfrm>
          <a:custGeom>
            <a:avLst/>
            <a:gdLst>
              <a:gd name="T0" fmla="*/ 895 w 895"/>
              <a:gd name="T1" fmla="*/ 14 h 986"/>
              <a:gd name="T2" fmla="*/ 811 w 895"/>
              <a:gd name="T3" fmla="*/ 106 h 986"/>
              <a:gd name="T4" fmla="*/ 796 w 895"/>
              <a:gd name="T5" fmla="*/ 92 h 986"/>
              <a:gd name="T6" fmla="*/ 879 w 895"/>
              <a:gd name="T7" fmla="*/ 0 h 986"/>
              <a:gd name="T8" fmla="*/ 895 w 895"/>
              <a:gd name="T9" fmla="*/ 14 h 986"/>
              <a:gd name="T10" fmla="*/ 756 w 895"/>
              <a:gd name="T11" fmla="*/ 167 h 986"/>
              <a:gd name="T12" fmla="*/ 673 w 895"/>
              <a:gd name="T13" fmla="*/ 259 h 986"/>
              <a:gd name="T14" fmla="*/ 658 w 895"/>
              <a:gd name="T15" fmla="*/ 245 h 986"/>
              <a:gd name="T16" fmla="*/ 741 w 895"/>
              <a:gd name="T17" fmla="*/ 153 h 986"/>
              <a:gd name="T18" fmla="*/ 756 w 895"/>
              <a:gd name="T19" fmla="*/ 167 h 986"/>
              <a:gd name="T20" fmla="*/ 617 w 895"/>
              <a:gd name="T21" fmla="*/ 320 h 986"/>
              <a:gd name="T22" fmla="*/ 534 w 895"/>
              <a:gd name="T23" fmla="*/ 412 h 986"/>
              <a:gd name="T24" fmla="*/ 519 w 895"/>
              <a:gd name="T25" fmla="*/ 398 h 986"/>
              <a:gd name="T26" fmla="*/ 602 w 895"/>
              <a:gd name="T27" fmla="*/ 306 h 986"/>
              <a:gd name="T28" fmla="*/ 617 w 895"/>
              <a:gd name="T29" fmla="*/ 320 h 986"/>
              <a:gd name="T30" fmla="*/ 479 w 895"/>
              <a:gd name="T31" fmla="*/ 473 h 986"/>
              <a:gd name="T32" fmla="*/ 396 w 895"/>
              <a:gd name="T33" fmla="*/ 565 h 986"/>
              <a:gd name="T34" fmla="*/ 380 w 895"/>
              <a:gd name="T35" fmla="*/ 551 h 986"/>
              <a:gd name="T36" fmla="*/ 464 w 895"/>
              <a:gd name="T37" fmla="*/ 459 h 986"/>
              <a:gd name="T38" fmla="*/ 479 w 895"/>
              <a:gd name="T39" fmla="*/ 473 h 986"/>
              <a:gd name="T40" fmla="*/ 340 w 895"/>
              <a:gd name="T41" fmla="*/ 626 h 986"/>
              <a:gd name="T42" fmla="*/ 257 w 895"/>
              <a:gd name="T43" fmla="*/ 718 h 986"/>
              <a:gd name="T44" fmla="*/ 242 w 895"/>
              <a:gd name="T45" fmla="*/ 704 h 986"/>
              <a:gd name="T46" fmla="*/ 325 w 895"/>
              <a:gd name="T47" fmla="*/ 612 h 986"/>
              <a:gd name="T48" fmla="*/ 340 w 895"/>
              <a:gd name="T49" fmla="*/ 626 h 986"/>
              <a:gd name="T50" fmla="*/ 202 w 895"/>
              <a:gd name="T51" fmla="*/ 779 h 986"/>
              <a:gd name="T52" fmla="*/ 118 w 895"/>
              <a:gd name="T53" fmla="*/ 871 h 986"/>
              <a:gd name="T54" fmla="*/ 103 w 895"/>
              <a:gd name="T55" fmla="*/ 857 h 986"/>
              <a:gd name="T56" fmla="*/ 186 w 895"/>
              <a:gd name="T57" fmla="*/ 765 h 986"/>
              <a:gd name="T58" fmla="*/ 202 w 895"/>
              <a:gd name="T59" fmla="*/ 779 h 986"/>
              <a:gd name="T60" fmla="*/ 63 w 895"/>
              <a:gd name="T61" fmla="*/ 932 h 986"/>
              <a:gd name="T62" fmla="*/ 15 w 895"/>
              <a:gd name="T63" fmla="*/ 986 h 986"/>
              <a:gd name="T64" fmla="*/ 0 w 895"/>
              <a:gd name="T65" fmla="*/ 972 h 986"/>
              <a:gd name="T66" fmla="*/ 48 w 895"/>
              <a:gd name="T67" fmla="*/ 918 h 986"/>
              <a:gd name="T68" fmla="*/ 63 w 895"/>
              <a:gd name="T69" fmla="*/ 932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95" h="986">
                <a:moveTo>
                  <a:pt x="895" y="14"/>
                </a:moveTo>
                <a:lnTo>
                  <a:pt x="811" y="106"/>
                </a:lnTo>
                <a:lnTo>
                  <a:pt x="796" y="92"/>
                </a:lnTo>
                <a:lnTo>
                  <a:pt x="879" y="0"/>
                </a:lnTo>
                <a:lnTo>
                  <a:pt x="895" y="14"/>
                </a:lnTo>
                <a:close/>
                <a:moveTo>
                  <a:pt x="756" y="167"/>
                </a:moveTo>
                <a:lnTo>
                  <a:pt x="673" y="259"/>
                </a:lnTo>
                <a:lnTo>
                  <a:pt x="658" y="245"/>
                </a:lnTo>
                <a:lnTo>
                  <a:pt x="741" y="153"/>
                </a:lnTo>
                <a:lnTo>
                  <a:pt x="756" y="167"/>
                </a:lnTo>
                <a:close/>
                <a:moveTo>
                  <a:pt x="617" y="320"/>
                </a:moveTo>
                <a:lnTo>
                  <a:pt x="534" y="412"/>
                </a:lnTo>
                <a:lnTo>
                  <a:pt x="519" y="398"/>
                </a:lnTo>
                <a:lnTo>
                  <a:pt x="602" y="306"/>
                </a:lnTo>
                <a:lnTo>
                  <a:pt x="617" y="320"/>
                </a:lnTo>
                <a:close/>
                <a:moveTo>
                  <a:pt x="479" y="473"/>
                </a:moveTo>
                <a:lnTo>
                  <a:pt x="396" y="565"/>
                </a:lnTo>
                <a:lnTo>
                  <a:pt x="380" y="551"/>
                </a:lnTo>
                <a:lnTo>
                  <a:pt x="464" y="459"/>
                </a:lnTo>
                <a:lnTo>
                  <a:pt x="479" y="473"/>
                </a:lnTo>
                <a:close/>
                <a:moveTo>
                  <a:pt x="340" y="626"/>
                </a:moveTo>
                <a:lnTo>
                  <a:pt x="257" y="718"/>
                </a:lnTo>
                <a:lnTo>
                  <a:pt x="242" y="704"/>
                </a:lnTo>
                <a:lnTo>
                  <a:pt x="325" y="612"/>
                </a:lnTo>
                <a:lnTo>
                  <a:pt x="340" y="626"/>
                </a:lnTo>
                <a:close/>
                <a:moveTo>
                  <a:pt x="202" y="779"/>
                </a:moveTo>
                <a:lnTo>
                  <a:pt x="118" y="871"/>
                </a:lnTo>
                <a:lnTo>
                  <a:pt x="103" y="857"/>
                </a:lnTo>
                <a:lnTo>
                  <a:pt x="186" y="765"/>
                </a:lnTo>
                <a:lnTo>
                  <a:pt x="202" y="779"/>
                </a:lnTo>
                <a:close/>
                <a:moveTo>
                  <a:pt x="63" y="932"/>
                </a:moveTo>
                <a:lnTo>
                  <a:pt x="15" y="986"/>
                </a:lnTo>
                <a:lnTo>
                  <a:pt x="0" y="972"/>
                </a:lnTo>
                <a:lnTo>
                  <a:pt x="48" y="918"/>
                </a:lnTo>
                <a:lnTo>
                  <a:pt x="63" y="932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Line 189">
            <a:extLst>
              <a:ext uri="{FF2B5EF4-FFF2-40B4-BE49-F238E27FC236}">
                <a16:creationId xmlns:a16="http://schemas.microsoft.com/office/drawing/2014/main" id="{F3EA8306-33F7-4A9E-9604-173DA08F4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57789" y="11469690"/>
            <a:ext cx="4189413" cy="66675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Freeform 190">
            <a:extLst>
              <a:ext uri="{FF2B5EF4-FFF2-40B4-BE49-F238E27FC236}">
                <a16:creationId xmlns:a16="http://schemas.microsoft.com/office/drawing/2014/main" id="{B1FB3796-93D1-43CD-A6C4-718567BFEBB9}"/>
              </a:ext>
            </a:extLst>
          </p:cNvPr>
          <p:cNvSpPr>
            <a:spLocks noEditPoints="1"/>
          </p:cNvSpPr>
          <p:nvPr/>
        </p:nvSpPr>
        <p:spPr bwMode="auto">
          <a:xfrm>
            <a:off x="19254789" y="9912352"/>
            <a:ext cx="4124325" cy="96838"/>
          </a:xfrm>
          <a:custGeom>
            <a:avLst/>
            <a:gdLst>
              <a:gd name="T0" fmla="*/ 124 w 2598"/>
              <a:gd name="T1" fmla="*/ 2 h 61"/>
              <a:gd name="T2" fmla="*/ 0 w 2598"/>
              <a:gd name="T3" fmla="*/ 20 h 61"/>
              <a:gd name="T4" fmla="*/ 206 w 2598"/>
              <a:gd name="T5" fmla="*/ 3 h 61"/>
              <a:gd name="T6" fmla="*/ 330 w 2598"/>
              <a:gd name="T7" fmla="*/ 25 h 61"/>
              <a:gd name="T8" fmla="*/ 206 w 2598"/>
              <a:gd name="T9" fmla="*/ 3 h 61"/>
              <a:gd name="T10" fmla="*/ 536 w 2598"/>
              <a:gd name="T11" fmla="*/ 8 h 61"/>
              <a:gd name="T12" fmla="*/ 412 w 2598"/>
              <a:gd name="T13" fmla="*/ 27 h 61"/>
              <a:gd name="T14" fmla="*/ 619 w 2598"/>
              <a:gd name="T15" fmla="*/ 9 h 61"/>
              <a:gd name="T16" fmla="*/ 742 w 2598"/>
              <a:gd name="T17" fmla="*/ 32 h 61"/>
              <a:gd name="T18" fmla="*/ 619 w 2598"/>
              <a:gd name="T19" fmla="*/ 9 h 61"/>
              <a:gd name="T20" fmla="*/ 949 w 2598"/>
              <a:gd name="T21" fmla="*/ 14 h 61"/>
              <a:gd name="T22" fmla="*/ 825 w 2598"/>
              <a:gd name="T23" fmla="*/ 33 h 61"/>
              <a:gd name="T24" fmla="*/ 1031 w 2598"/>
              <a:gd name="T25" fmla="*/ 16 h 61"/>
              <a:gd name="T26" fmla="*/ 1154 w 2598"/>
              <a:gd name="T27" fmla="*/ 38 h 61"/>
              <a:gd name="T28" fmla="*/ 1031 w 2598"/>
              <a:gd name="T29" fmla="*/ 16 h 61"/>
              <a:gd name="T30" fmla="*/ 1361 w 2598"/>
              <a:gd name="T31" fmla="*/ 21 h 61"/>
              <a:gd name="T32" fmla="*/ 1237 w 2598"/>
              <a:gd name="T33" fmla="*/ 40 h 61"/>
              <a:gd name="T34" fmla="*/ 1443 w 2598"/>
              <a:gd name="T35" fmla="*/ 22 h 61"/>
              <a:gd name="T36" fmla="*/ 1567 w 2598"/>
              <a:gd name="T37" fmla="*/ 45 h 61"/>
              <a:gd name="T38" fmla="*/ 1443 w 2598"/>
              <a:gd name="T39" fmla="*/ 22 h 61"/>
              <a:gd name="T40" fmla="*/ 1773 w 2598"/>
              <a:gd name="T41" fmla="*/ 27 h 61"/>
              <a:gd name="T42" fmla="*/ 1649 w 2598"/>
              <a:gd name="T43" fmla="*/ 46 h 61"/>
              <a:gd name="T44" fmla="*/ 1856 w 2598"/>
              <a:gd name="T45" fmla="*/ 29 h 61"/>
              <a:gd name="T46" fmla="*/ 1979 w 2598"/>
              <a:gd name="T47" fmla="*/ 51 h 61"/>
              <a:gd name="T48" fmla="*/ 1856 w 2598"/>
              <a:gd name="T49" fmla="*/ 29 h 61"/>
              <a:gd name="T50" fmla="*/ 2185 w 2598"/>
              <a:gd name="T51" fmla="*/ 34 h 61"/>
              <a:gd name="T52" fmla="*/ 2061 w 2598"/>
              <a:gd name="T53" fmla="*/ 53 h 61"/>
              <a:gd name="T54" fmla="*/ 2268 w 2598"/>
              <a:gd name="T55" fmla="*/ 35 h 61"/>
              <a:gd name="T56" fmla="*/ 2391 w 2598"/>
              <a:gd name="T57" fmla="*/ 58 h 61"/>
              <a:gd name="T58" fmla="*/ 2268 w 2598"/>
              <a:gd name="T59" fmla="*/ 35 h 61"/>
              <a:gd name="T60" fmla="*/ 2598 w 2598"/>
              <a:gd name="T61" fmla="*/ 40 h 61"/>
              <a:gd name="T62" fmla="*/ 2474 w 2598"/>
              <a:gd name="T63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98" h="61">
                <a:moveTo>
                  <a:pt x="0" y="0"/>
                </a:moveTo>
                <a:lnTo>
                  <a:pt x="124" y="2"/>
                </a:lnTo>
                <a:lnTo>
                  <a:pt x="123" y="22"/>
                </a:lnTo>
                <a:lnTo>
                  <a:pt x="0" y="20"/>
                </a:lnTo>
                <a:lnTo>
                  <a:pt x="0" y="0"/>
                </a:lnTo>
                <a:close/>
                <a:moveTo>
                  <a:pt x="206" y="3"/>
                </a:moveTo>
                <a:lnTo>
                  <a:pt x="330" y="5"/>
                </a:lnTo>
                <a:lnTo>
                  <a:pt x="330" y="25"/>
                </a:lnTo>
                <a:lnTo>
                  <a:pt x="206" y="23"/>
                </a:lnTo>
                <a:lnTo>
                  <a:pt x="206" y="3"/>
                </a:lnTo>
                <a:close/>
                <a:moveTo>
                  <a:pt x="412" y="6"/>
                </a:moveTo>
                <a:lnTo>
                  <a:pt x="536" y="8"/>
                </a:lnTo>
                <a:lnTo>
                  <a:pt x="536" y="29"/>
                </a:lnTo>
                <a:lnTo>
                  <a:pt x="412" y="27"/>
                </a:lnTo>
                <a:lnTo>
                  <a:pt x="412" y="6"/>
                </a:lnTo>
                <a:close/>
                <a:moveTo>
                  <a:pt x="619" y="9"/>
                </a:moveTo>
                <a:lnTo>
                  <a:pt x="742" y="11"/>
                </a:lnTo>
                <a:lnTo>
                  <a:pt x="742" y="32"/>
                </a:lnTo>
                <a:lnTo>
                  <a:pt x="618" y="30"/>
                </a:lnTo>
                <a:lnTo>
                  <a:pt x="619" y="9"/>
                </a:lnTo>
                <a:close/>
                <a:moveTo>
                  <a:pt x="825" y="12"/>
                </a:moveTo>
                <a:lnTo>
                  <a:pt x="949" y="14"/>
                </a:lnTo>
                <a:lnTo>
                  <a:pt x="948" y="35"/>
                </a:lnTo>
                <a:lnTo>
                  <a:pt x="825" y="33"/>
                </a:lnTo>
                <a:lnTo>
                  <a:pt x="825" y="12"/>
                </a:lnTo>
                <a:close/>
                <a:moveTo>
                  <a:pt x="1031" y="16"/>
                </a:moveTo>
                <a:lnTo>
                  <a:pt x="1155" y="18"/>
                </a:lnTo>
                <a:lnTo>
                  <a:pt x="1154" y="38"/>
                </a:lnTo>
                <a:lnTo>
                  <a:pt x="1031" y="36"/>
                </a:lnTo>
                <a:lnTo>
                  <a:pt x="1031" y="16"/>
                </a:lnTo>
                <a:close/>
                <a:moveTo>
                  <a:pt x="1237" y="19"/>
                </a:moveTo>
                <a:lnTo>
                  <a:pt x="1361" y="21"/>
                </a:lnTo>
                <a:lnTo>
                  <a:pt x="1360" y="42"/>
                </a:lnTo>
                <a:lnTo>
                  <a:pt x="1237" y="40"/>
                </a:lnTo>
                <a:lnTo>
                  <a:pt x="1237" y="19"/>
                </a:lnTo>
                <a:close/>
                <a:moveTo>
                  <a:pt x="1443" y="22"/>
                </a:moveTo>
                <a:lnTo>
                  <a:pt x="1567" y="24"/>
                </a:lnTo>
                <a:lnTo>
                  <a:pt x="1567" y="45"/>
                </a:lnTo>
                <a:lnTo>
                  <a:pt x="1443" y="43"/>
                </a:lnTo>
                <a:lnTo>
                  <a:pt x="1443" y="22"/>
                </a:lnTo>
                <a:close/>
                <a:moveTo>
                  <a:pt x="1649" y="25"/>
                </a:moveTo>
                <a:lnTo>
                  <a:pt x="1773" y="27"/>
                </a:lnTo>
                <a:lnTo>
                  <a:pt x="1773" y="48"/>
                </a:lnTo>
                <a:lnTo>
                  <a:pt x="1649" y="46"/>
                </a:lnTo>
                <a:lnTo>
                  <a:pt x="1649" y="25"/>
                </a:lnTo>
                <a:close/>
                <a:moveTo>
                  <a:pt x="1856" y="29"/>
                </a:moveTo>
                <a:lnTo>
                  <a:pt x="1979" y="31"/>
                </a:lnTo>
                <a:lnTo>
                  <a:pt x="1979" y="51"/>
                </a:lnTo>
                <a:lnTo>
                  <a:pt x="1855" y="49"/>
                </a:lnTo>
                <a:lnTo>
                  <a:pt x="1856" y="29"/>
                </a:lnTo>
                <a:close/>
                <a:moveTo>
                  <a:pt x="2062" y="32"/>
                </a:moveTo>
                <a:lnTo>
                  <a:pt x="2185" y="34"/>
                </a:lnTo>
                <a:lnTo>
                  <a:pt x="2185" y="55"/>
                </a:lnTo>
                <a:lnTo>
                  <a:pt x="2061" y="53"/>
                </a:lnTo>
                <a:lnTo>
                  <a:pt x="2062" y="32"/>
                </a:lnTo>
                <a:close/>
                <a:moveTo>
                  <a:pt x="2268" y="35"/>
                </a:moveTo>
                <a:lnTo>
                  <a:pt x="2392" y="37"/>
                </a:lnTo>
                <a:lnTo>
                  <a:pt x="2391" y="58"/>
                </a:lnTo>
                <a:lnTo>
                  <a:pt x="2268" y="56"/>
                </a:lnTo>
                <a:lnTo>
                  <a:pt x="2268" y="35"/>
                </a:lnTo>
                <a:close/>
                <a:moveTo>
                  <a:pt x="2474" y="38"/>
                </a:moveTo>
                <a:lnTo>
                  <a:pt x="2598" y="40"/>
                </a:lnTo>
                <a:lnTo>
                  <a:pt x="2597" y="61"/>
                </a:lnTo>
                <a:lnTo>
                  <a:pt x="2474" y="59"/>
                </a:lnTo>
                <a:lnTo>
                  <a:pt x="2474" y="38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Line 191">
            <a:extLst>
              <a:ext uri="{FF2B5EF4-FFF2-40B4-BE49-F238E27FC236}">
                <a16:creationId xmlns:a16="http://schemas.microsoft.com/office/drawing/2014/main" id="{F80EDE74-9680-4CDD-9BB6-B00120FBF3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47201" y="9993315"/>
            <a:ext cx="1397000" cy="1543050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Line 192">
            <a:extLst>
              <a:ext uri="{FF2B5EF4-FFF2-40B4-BE49-F238E27FC236}">
                <a16:creationId xmlns:a16="http://schemas.microsoft.com/office/drawing/2014/main" id="{F75C161C-916D-4A52-A19B-7C288F751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39251" y="8570915"/>
            <a:ext cx="107950" cy="2965450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Line 193">
            <a:extLst>
              <a:ext uri="{FF2B5EF4-FFF2-40B4-BE49-F238E27FC236}">
                <a16:creationId xmlns:a16="http://schemas.microsoft.com/office/drawing/2014/main" id="{2C6ED495-B5B2-4668-A9AE-4713D4A70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4664" y="7029452"/>
            <a:ext cx="109538" cy="2963863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Freeform 194">
            <a:extLst>
              <a:ext uri="{FF2B5EF4-FFF2-40B4-BE49-F238E27FC236}">
                <a16:creationId xmlns:a16="http://schemas.microsoft.com/office/drawing/2014/main" id="{DEF6E517-CF00-4CFA-BD62-72511CD41698}"/>
              </a:ext>
            </a:extLst>
          </p:cNvPr>
          <p:cNvSpPr>
            <a:spLocks noEditPoints="1"/>
          </p:cNvSpPr>
          <p:nvPr/>
        </p:nvSpPr>
        <p:spPr bwMode="auto">
          <a:xfrm>
            <a:off x="19129376" y="6962777"/>
            <a:ext cx="141288" cy="2965450"/>
          </a:xfrm>
          <a:custGeom>
            <a:avLst/>
            <a:gdLst>
              <a:gd name="T0" fmla="*/ 20 w 89"/>
              <a:gd name="T1" fmla="*/ 0 h 1868"/>
              <a:gd name="T2" fmla="*/ 25 w 89"/>
              <a:gd name="T3" fmla="*/ 124 h 1868"/>
              <a:gd name="T4" fmla="*/ 4 w 89"/>
              <a:gd name="T5" fmla="*/ 125 h 1868"/>
              <a:gd name="T6" fmla="*/ 0 w 89"/>
              <a:gd name="T7" fmla="*/ 1 h 1868"/>
              <a:gd name="T8" fmla="*/ 20 w 89"/>
              <a:gd name="T9" fmla="*/ 0 h 1868"/>
              <a:gd name="T10" fmla="*/ 28 w 89"/>
              <a:gd name="T11" fmla="*/ 207 h 1868"/>
              <a:gd name="T12" fmla="*/ 33 w 89"/>
              <a:gd name="T13" fmla="*/ 331 h 1868"/>
              <a:gd name="T14" fmla="*/ 12 w 89"/>
              <a:gd name="T15" fmla="*/ 331 h 1868"/>
              <a:gd name="T16" fmla="*/ 7 w 89"/>
              <a:gd name="T17" fmla="*/ 207 h 1868"/>
              <a:gd name="T18" fmla="*/ 28 w 89"/>
              <a:gd name="T19" fmla="*/ 207 h 1868"/>
              <a:gd name="T20" fmla="*/ 36 w 89"/>
              <a:gd name="T21" fmla="*/ 413 h 1868"/>
              <a:gd name="T22" fmla="*/ 40 w 89"/>
              <a:gd name="T23" fmla="*/ 537 h 1868"/>
              <a:gd name="T24" fmla="*/ 20 w 89"/>
              <a:gd name="T25" fmla="*/ 538 h 1868"/>
              <a:gd name="T26" fmla="*/ 15 w 89"/>
              <a:gd name="T27" fmla="*/ 414 h 1868"/>
              <a:gd name="T28" fmla="*/ 36 w 89"/>
              <a:gd name="T29" fmla="*/ 413 h 1868"/>
              <a:gd name="T30" fmla="*/ 43 w 89"/>
              <a:gd name="T31" fmla="*/ 620 h 1868"/>
              <a:gd name="T32" fmla="*/ 48 w 89"/>
              <a:gd name="T33" fmla="*/ 744 h 1868"/>
              <a:gd name="T34" fmla="*/ 27 w 89"/>
              <a:gd name="T35" fmla="*/ 745 h 1868"/>
              <a:gd name="T36" fmla="*/ 23 w 89"/>
              <a:gd name="T37" fmla="*/ 621 h 1868"/>
              <a:gd name="T38" fmla="*/ 43 w 89"/>
              <a:gd name="T39" fmla="*/ 620 h 1868"/>
              <a:gd name="T40" fmla="*/ 51 w 89"/>
              <a:gd name="T41" fmla="*/ 826 h 1868"/>
              <a:gd name="T42" fmla="*/ 55 w 89"/>
              <a:gd name="T43" fmla="*/ 950 h 1868"/>
              <a:gd name="T44" fmla="*/ 35 w 89"/>
              <a:gd name="T45" fmla="*/ 951 h 1868"/>
              <a:gd name="T46" fmla="*/ 30 w 89"/>
              <a:gd name="T47" fmla="*/ 827 h 1868"/>
              <a:gd name="T48" fmla="*/ 51 w 89"/>
              <a:gd name="T49" fmla="*/ 826 h 1868"/>
              <a:gd name="T50" fmla="*/ 58 w 89"/>
              <a:gd name="T51" fmla="*/ 1033 h 1868"/>
              <a:gd name="T52" fmla="*/ 63 w 89"/>
              <a:gd name="T53" fmla="*/ 1157 h 1868"/>
              <a:gd name="T54" fmla="*/ 42 w 89"/>
              <a:gd name="T55" fmla="*/ 1158 h 1868"/>
              <a:gd name="T56" fmla="*/ 38 w 89"/>
              <a:gd name="T57" fmla="*/ 1034 h 1868"/>
              <a:gd name="T58" fmla="*/ 58 w 89"/>
              <a:gd name="T59" fmla="*/ 1033 h 1868"/>
              <a:gd name="T60" fmla="*/ 66 w 89"/>
              <a:gd name="T61" fmla="*/ 1240 h 1868"/>
              <a:gd name="T62" fmla="*/ 71 w 89"/>
              <a:gd name="T63" fmla="*/ 1364 h 1868"/>
              <a:gd name="T64" fmla="*/ 50 w 89"/>
              <a:gd name="T65" fmla="*/ 1364 h 1868"/>
              <a:gd name="T66" fmla="*/ 45 w 89"/>
              <a:gd name="T67" fmla="*/ 1240 h 1868"/>
              <a:gd name="T68" fmla="*/ 66 w 89"/>
              <a:gd name="T69" fmla="*/ 1240 h 1868"/>
              <a:gd name="T70" fmla="*/ 74 w 89"/>
              <a:gd name="T71" fmla="*/ 1446 h 1868"/>
              <a:gd name="T72" fmla="*/ 78 w 89"/>
              <a:gd name="T73" fmla="*/ 1570 h 1868"/>
              <a:gd name="T74" fmla="*/ 58 w 89"/>
              <a:gd name="T75" fmla="*/ 1571 h 1868"/>
              <a:gd name="T76" fmla="*/ 53 w 89"/>
              <a:gd name="T77" fmla="*/ 1447 h 1868"/>
              <a:gd name="T78" fmla="*/ 74 w 89"/>
              <a:gd name="T79" fmla="*/ 1446 h 1868"/>
              <a:gd name="T80" fmla="*/ 81 w 89"/>
              <a:gd name="T81" fmla="*/ 1653 h 1868"/>
              <a:gd name="T82" fmla="*/ 86 w 89"/>
              <a:gd name="T83" fmla="*/ 1777 h 1868"/>
              <a:gd name="T84" fmla="*/ 65 w 89"/>
              <a:gd name="T85" fmla="*/ 1777 h 1868"/>
              <a:gd name="T86" fmla="*/ 61 w 89"/>
              <a:gd name="T87" fmla="*/ 1654 h 1868"/>
              <a:gd name="T88" fmla="*/ 81 w 89"/>
              <a:gd name="T89" fmla="*/ 1653 h 1868"/>
              <a:gd name="T90" fmla="*/ 89 w 89"/>
              <a:gd name="T91" fmla="*/ 1859 h 1868"/>
              <a:gd name="T92" fmla="*/ 89 w 89"/>
              <a:gd name="T93" fmla="*/ 1868 h 1868"/>
              <a:gd name="T94" fmla="*/ 69 w 89"/>
              <a:gd name="T95" fmla="*/ 1868 h 1868"/>
              <a:gd name="T96" fmla="*/ 68 w 89"/>
              <a:gd name="T97" fmla="*/ 1860 h 1868"/>
              <a:gd name="T98" fmla="*/ 89 w 89"/>
              <a:gd name="T99" fmla="*/ 1859 h 1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" h="1868">
                <a:moveTo>
                  <a:pt x="20" y="0"/>
                </a:moveTo>
                <a:lnTo>
                  <a:pt x="25" y="124"/>
                </a:lnTo>
                <a:lnTo>
                  <a:pt x="4" y="125"/>
                </a:lnTo>
                <a:lnTo>
                  <a:pt x="0" y="1"/>
                </a:lnTo>
                <a:lnTo>
                  <a:pt x="20" y="0"/>
                </a:lnTo>
                <a:close/>
                <a:moveTo>
                  <a:pt x="28" y="207"/>
                </a:moveTo>
                <a:lnTo>
                  <a:pt x="33" y="331"/>
                </a:lnTo>
                <a:lnTo>
                  <a:pt x="12" y="331"/>
                </a:lnTo>
                <a:lnTo>
                  <a:pt x="7" y="207"/>
                </a:lnTo>
                <a:lnTo>
                  <a:pt x="28" y="207"/>
                </a:lnTo>
                <a:close/>
                <a:moveTo>
                  <a:pt x="36" y="413"/>
                </a:moveTo>
                <a:lnTo>
                  <a:pt x="40" y="537"/>
                </a:lnTo>
                <a:lnTo>
                  <a:pt x="20" y="538"/>
                </a:lnTo>
                <a:lnTo>
                  <a:pt x="15" y="414"/>
                </a:lnTo>
                <a:lnTo>
                  <a:pt x="36" y="413"/>
                </a:lnTo>
                <a:close/>
                <a:moveTo>
                  <a:pt x="43" y="620"/>
                </a:moveTo>
                <a:lnTo>
                  <a:pt x="48" y="744"/>
                </a:lnTo>
                <a:lnTo>
                  <a:pt x="27" y="745"/>
                </a:lnTo>
                <a:lnTo>
                  <a:pt x="23" y="621"/>
                </a:lnTo>
                <a:lnTo>
                  <a:pt x="43" y="620"/>
                </a:lnTo>
                <a:close/>
                <a:moveTo>
                  <a:pt x="51" y="826"/>
                </a:moveTo>
                <a:lnTo>
                  <a:pt x="55" y="950"/>
                </a:lnTo>
                <a:lnTo>
                  <a:pt x="35" y="951"/>
                </a:lnTo>
                <a:lnTo>
                  <a:pt x="30" y="827"/>
                </a:lnTo>
                <a:lnTo>
                  <a:pt x="51" y="826"/>
                </a:lnTo>
                <a:close/>
                <a:moveTo>
                  <a:pt x="58" y="1033"/>
                </a:moveTo>
                <a:lnTo>
                  <a:pt x="63" y="1157"/>
                </a:lnTo>
                <a:lnTo>
                  <a:pt x="42" y="1158"/>
                </a:lnTo>
                <a:lnTo>
                  <a:pt x="38" y="1034"/>
                </a:lnTo>
                <a:lnTo>
                  <a:pt x="58" y="1033"/>
                </a:lnTo>
                <a:close/>
                <a:moveTo>
                  <a:pt x="66" y="1240"/>
                </a:moveTo>
                <a:lnTo>
                  <a:pt x="71" y="1364"/>
                </a:lnTo>
                <a:lnTo>
                  <a:pt x="50" y="1364"/>
                </a:lnTo>
                <a:lnTo>
                  <a:pt x="45" y="1240"/>
                </a:lnTo>
                <a:lnTo>
                  <a:pt x="66" y="1240"/>
                </a:lnTo>
                <a:close/>
                <a:moveTo>
                  <a:pt x="74" y="1446"/>
                </a:moveTo>
                <a:lnTo>
                  <a:pt x="78" y="1570"/>
                </a:lnTo>
                <a:lnTo>
                  <a:pt x="58" y="1571"/>
                </a:lnTo>
                <a:lnTo>
                  <a:pt x="53" y="1447"/>
                </a:lnTo>
                <a:lnTo>
                  <a:pt x="74" y="1446"/>
                </a:lnTo>
                <a:close/>
                <a:moveTo>
                  <a:pt x="81" y="1653"/>
                </a:moveTo>
                <a:lnTo>
                  <a:pt x="86" y="1777"/>
                </a:lnTo>
                <a:lnTo>
                  <a:pt x="65" y="1777"/>
                </a:lnTo>
                <a:lnTo>
                  <a:pt x="61" y="1654"/>
                </a:lnTo>
                <a:lnTo>
                  <a:pt x="81" y="1653"/>
                </a:lnTo>
                <a:close/>
                <a:moveTo>
                  <a:pt x="89" y="1859"/>
                </a:moveTo>
                <a:lnTo>
                  <a:pt x="89" y="1868"/>
                </a:lnTo>
                <a:lnTo>
                  <a:pt x="69" y="1868"/>
                </a:lnTo>
                <a:lnTo>
                  <a:pt x="68" y="1860"/>
                </a:lnTo>
                <a:lnTo>
                  <a:pt x="89" y="1859"/>
                </a:lnTo>
                <a:close/>
              </a:path>
            </a:pathLst>
          </a:custGeom>
          <a:solidFill>
            <a:srgbClr val="000080"/>
          </a:solidFill>
          <a:ln w="1588" cap="flat">
            <a:solidFill>
              <a:srgbClr val="00008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Line 195">
            <a:extLst>
              <a:ext uri="{FF2B5EF4-FFF2-40B4-BE49-F238E27FC236}">
                <a16:creationId xmlns:a16="http://schemas.microsoft.com/office/drawing/2014/main" id="{99A9485B-BB34-4BD9-A691-F78648DACD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48251" y="7029452"/>
            <a:ext cx="5586413" cy="1476375"/>
          </a:xfrm>
          <a:prstGeom prst="line">
            <a:avLst/>
          </a:prstGeom>
          <a:noFill/>
          <a:ln w="333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Line 196">
            <a:extLst>
              <a:ext uri="{FF2B5EF4-FFF2-40B4-BE49-F238E27FC236}">
                <a16:creationId xmlns:a16="http://schemas.microsoft.com/office/drawing/2014/main" id="{88099527-1F22-43E2-A4B8-24A33EB407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12176" y="7589840"/>
            <a:ext cx="727075" cy="981075"/>
          </a:xfrm>
          <a:prstGeom prst="line">
            <a:avLst/>
          </a:prstGeom>
          <a:noFill/>
          <a:ln w="33338" cap="flat">
            <a:solidFill>
              <a:srgbClr val="0000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Freeform 197">
            <a:extLst>
              <a:ext uri="{FF2B5EF4-FFF2-40B4-BE49-F238E27FC236}">
                <a16:creationId xmlns:a16="http://schemas.microsoft.com/office/drawing/2014/main" id="{BDDF9FBD-832A-453B-8979-B39362BF25BE}"/>
              </a:ext>
            </a:extLst>
          </p:cNvPr>
          <p:cNvSpPr>
            <a:spLocks noEditPoints="1"/>
          </p:cNvSpPr>
          <p:nvPr/>
        </p:nvSpPr>
        <p:spPr bwMode="auto">
          <a:xfrm>
            <a:off x="17741901" y="8478840"/>
            <a:ext cx="5635625" cy="1519238"/>
          </a:xfrm>
          <a:custGeom>
            <a:avLst/>
            <a:gdLst>
              <a:gd name="T0" fmla="*/ 63 w 25827"/>
              <a:gd name="T1" fmla="*/ 0 h 6944"/>
              <a:gd name="T2" fmla="*/ 395 w 25827"/>
              <a:gd name="T3" fmla="*/ 216 h 6944"/>
              <a:gd name="T4" fmla="*/ 968 w 25827"/>
              <a:gd name="T5" fmla="*/ 495 h 6944"/>
              <a:gd name="T6" fmla="*/ 1453 w 25827"/>
              <a:gd name="T7" fmla="*/ 621 h 6944"/>
              <a:gd name="T8" fmla="*/ 2089 w 25827"/>
              <a:gd name="T9" fmla="*/ 657 h 6944"/>
              <a:gd name="T10" fmla="*/ 2483 w 25827"/>
              <a:gd name="T11" fmla="*/ 631 h 6944"/>
              <a:gd name="T12" fmla="*/ 2967 w 25827"/>
              <a:gd name="T13" fmla="*/ 757 h 6944"/>
              <a:gd name="T14" fmla="*/ 2967 w 25827"/>
              <a:gd name="T15" fmla="*/ 757 h 6944"/>
              <a:gd name="T16" fmla="*/ 3299 w 25827"/>
              <a:gd name="T17" fmla="*/ 973 h 6944"/>
              <a:gd name="T18" fmla="*/ 3873 w 25827"/>
              <a:gd name="T19" fmla="*/ 1251 h 6944"/>
              <a:gd name="T20" fmla="*/ 4357 w 25827"/>
              <a:gd name="T21" fmla="*/ 1378 h 6944"/>
              <a:gd name="T22" fmla="*/ 4994 w 25827"/>
              <a:gd name="T23" fmla="*/ 1414 h 6944"/>
              <a:gd name="T24" fmla="*/ 5388 w 25827"/>
              <a:gd name="T25" fmla="*/ 1388 h 6944"/>
              <a:gd name="T26" fmla="*/ 5872 w 25827"/>
              <a:gd name="T27" fmla="*/ 1514 h 6944"/>
              <a:gd name="T28" fmla="*/ 5872 w 25827"/>
              <a:gd name="T29" fmla="*/ 1514 h 6944"/>
              <a:gd name="T30" fmla="*/ 6204 w 25827"/>
              <a:gd name="T31" fmla="*/ 1730 h 6944"/>
              <a:gd name="T32" fmla="*/ 6777 w 25827"/>
              <a:gd name="T33" fmla="*/ 2008 h 6944"/>
              <a:gd name="T34" fmla="*/ 7262 w 25827"/>
              <a:gd name="T35" fmla="*/ 2134 h 6944"/>
              <a:gd name="T36" fmla="*/ 7898 w 25827"/>
              <a:gd name="T37" fmla="*/ 2171 h 6944"/>
              <a:gd name="T38" fmla="*/ 8293 w 25827"/>
              <a:gd name="T39" fmla="*/ 2145 h 6944"/>
              <a:gd name="T40" fmla="*/ 8776 w 25827"/>
              <a:gd name="T41" fmla="*/ 2271 h 6944"/>
              <a:gd name="T42" fmla="*/ 8776 w 25827"/>
              <a:gd name="T43" fmla="*/ 2271 h 6944"/>
              <a:gd name="T44" fmla="*/ 9108 w 25827"/>
              <a:gd name="T45" fmla="*/ 2486 h 6944"/>
              <a:gd name="T46" fmla="*/ 9682 w 25827"/>
              <a:gd name="T47" fmla="*/ 2765 h 6944"/>
              <a:gd name="T48" fmla="*/ 10166 w 25827"/>
              <a:gd name="T49" fmla="*/ 2891 h 6944"/>
              <a:gd name="T50" fmla="*/ 10803 w 25827"/>
              <a:gd name="T51" fmla="*/ 2928 h 6944"/>
              <a:gd name="T52" fmla="*/ 11197 w 25827"/>
              <a:gd name="T53" fmla="*/ 2901 h 6944"/>
              <a:gd name="T54" fmla="*/ 11681 w 25827"/>
              <a:gd name="T55" fmla="*/ 3027 h 6944"/>
              <a:gd name="T56" fmla="*/ 11681 w 25827"/>
              <a:gd name="T57" fmla="*/ 3027 h 6944"/>
              <a:gd name="T58" fmla="*/ 12013 w 25827"/>
              <a:gd name="T59" fmla="*/ 3243 h 6944"/>
              <a:gd name="T60" fmla="*/ 12586 w 25827"/>
              <a:gd name="T61" fmla="*/ 3522 h 6944"/>
              <a:gd name="T62" fmla="*/ 13071 w 25827"/>
              <a:gd name="T63" fmla="*/ 3648 h 6944"/>
              <a:gd name="T64" fmla="*/ 13707 w 25827"/>
              <a:gd name="T65" fmla="*/ 3684 h 6944"/>
              <a:gd name="T66" fmla="*/ 14102 w 25827"/>
              <a:gd name="T67" fmla="*/ 3658 h 6944"/>
              <a:gd name="T68" fmla="*/ 14586 w 25827"/>
              <a:gd name="T69" fmla="*/ 3784 h 6944"/>
              <a:gd name="T70" fmla="*/ 14586 w 25827"/>
              <a:gd name="T71" fmla="*/ 3784 h 6944"/>
              <a:gd name="T72" fmla="*/ 14917 w 25827"/>
              <a:gd name="T73" fmla="*/ 4000 h 6944"/>
              <a:gd name="T74" fmla="*/ 15491 w 25827"/>
              <a:gd name="T75" fmla="*/ 4278 h 6944"/>
              <a:gd name="T76" fmla="*/ 15975 w 25827"/>
              <a:gd name="T77" fmla="*/ 4405 h 6944"/>
              <a:gd name="T78" fmla="*/ 16612 w 25827"/>
              <a:gd name="T79" fmla="*/ 4441 h 6944"/>
              <a:gd name="T80" fmla="*/ 17006 w 25827"/>
              <a:gd name="T81" fmla="*/ 4415 h 6944"/>
              <a:gd name="T82" fmla="*/ 17490 w 25827"/>
              <a:gd name="T83" fmla="*/ 4541 h 6944"/>
              <a:gd name="T84" fmla="*/ 17490 w 25827"/>
              <a:gd name="T85" fmla="*/ 4541 h 6944"/>
              <a:gd name="T86" fmla="*/ 17822 w 25827"/>
              <a:gd name="T87" fmla="*/ 4757 h 6944"/>
              <a:gd name="T88" fmla="*/ 18395 w 25827"/>
              <a:gd name="T89" fmla="*/ 5035 h 6944"/>
              <a:gd name="T90" fmla="*/ 18880 w 25827"/>
              <a:gd name="T91" fmla="*/ 5161 h 6944"/>
              <a:gd name="T92" fmla="*/ 19516 w 25827"/>
              <a:gd name="T93" fmla="*/ 5198 h 6944"/>
              <a:gd name="T94" fmla="*/ 19911 w 25827"/>
              <a:gd name="T95" fmla="*/ 5172 h 6944"/>
              <a:gd name="T96" fmla="*/ 20395 w 25827"/>
              <a:gd name="T97" fmla="*/ 5298 h 6944"/>
              <a:gd name="T98" fmla="*/ 20395 w 25827"/>
              <a:gd name="T99" fmla="*/ 5298 h 6944"/>
              <a:gd name="T100" fmla="*/ 20726 w 25827"/>
              <a:gd name="T101" fmla="*/ 5513 h 6944"/>
              <a:gd name="T102" fmla="*/ 21300 w 25827"/>
              <a:gd name="T103" fmla="*/ 5792 h 6944"/>
              <a:gd name="T104" fmla="*/ 21784 w 25827"/>
              <a:gd name="T105" fmla="*/ 5918 h 6944"/>
              <a:gd name="T106" fmla="*/ 22421 w 25827"/>
              <a:gd name="T107" fmla="*/ 5955 h 6944"/>
              <a:gd name="T108" fmla="*/ 22815 w 25827"/>
              <a:gd name="T109" fmla="*/ 5928 h 6944"/>
              <a:gd name="T110" fmla="*/ 23299 w 25827"/>
              <a:gd name="T111" fmla="*/ 6054 h 6944"/>
              <a:gd name="T112" fmla="*/ 23299 w 25827"/>
              <a:gd name="T113" fmla="*/ 6054 h 6944"/>
              <a:gd name="T114" fmla="*/ 23631 w 25827"/>
              <a:gd name="T115" fmla="*/ 6270 h 6944"/>
              <a:gd name="T116" fmla="*/ 24204 w 25827"/>
              <a:gd name="T117" fmla="*/ 6549 h 6944"/>
              <a:gd name="T118" fmla="*/ 24689 w 25827"/>
              <a:gd name="T119" fmla="*/ 6675 h 6944"/>
              <a:gd name="T120" fmla="*/ 25325 w 25827"/>
              <a:gd name="T121" fmla="*/ 6711 h 6944"/>
              <a:gd name="T122" fmla="*/ 25720 w 25827"/>
              <a:gd name="T123" fmla="*/ 6685 h 6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827" h="6944">
                <a:moveTo>
                  <a:pt x="63" y="0"/>
                </a:moveTo>
                <a:lnTo>
                  <a:pt x="63" y="1"/>
                </a:lnTo>
                <a:cubicBezTo>
                  <a:pt x="130" y="18"/>
                  <a:pt x="170" y="86"/>
                  <a:pt x="153" y="153"/>
                </a:cubicBezTo>
                <a:cubicBezTo>
                  <a:pt x="135" y="220"/>
                  <a:pt x="67" y="260"/>
                  <a:pt x="0" y="243"/>
                </a:cubicBezTo>
                <a:lnTo>
                  <a:pt x="0" y="242"/>
                </a:lnTo>
                <a:lnTo>
                  <a:pt x="63" y="0"/>
                </a:lnTo>
                <a:close/>
                <a:moveTo>
                  <a:pt x="547" y="127"/>
                </a:moveTo>
                <a:lnTo>
                  <a:pt x="547" y="127"/>
                </a:lnTo>
                <a:cubicBezTo>
                  <a:pt x="614" y="144"/>
                  <a:pt x="654" y="212"/>
                  <a:pt x="637" y="279"/>
                </a:cubicBezTo>
                <a:cubicBezTo>
                  <a:pt x="620" y="346"/>
                  <a:pt x="551" y="386"/>
                  <a:pt x="485" y="369"/>
                </a:cubicBezTo>
                <a:lnTo>
                  <a:pt x="484" y="369"/>
                </a:lnTo>
                <a:cubicBezTo>
                  <a:pt x="417" y="351"/>
                  <a:pt x="377" y="283"/>
                  <a:pt x="395" y="216"/>
                </a:cubicBezTo>
                <a:cubicBezTo>
                  <a:pt x="412" y="149"/>
                  <a:pt x="480" y="109"/>
                  <a:pt x="547" y="127"/>
                </a:cubicBezTo>
                <a:close/>
                <a:moveTo>
                  <a:pt x="1031" y="253"/>
                </a:moveTo>
                <a:lnTo>
                  <a:pt x="1031" y="253"/>
                </a:lnTo>
                <a:cubicBezTo>
                  <a:pt x="1098" y="270"/>
                  <a:pt x="1138" y="338"/>
                  <a:pt x="1121" y="405"/>
                </a:cubicBezTo>
                <a:cubicBezTo>
                  <a:pt x="1104" y="472"/>
                  <a:pt x="1035" y="512"/>
                  <a:pt x="969" y="495"/>
                </a:cubicBezTo>
                <a:lnTo>
                  <a:pt x="968" y="495"/>
                </a:lnTo>
                <a:cubicBezTo>
                  <a:pt x="902" y="477"/>
                  <a:pt x="861" y="409"/>
                  <a:pt x="879" y="342"/>
                </a:cubicBezTo>
                <a:cubicBezTo>
                  <a:pt x="896" y="276"/>
                  <a:pt x="964" y="235"/>
                  <a:pt x="1031" y="253"/>
                </a:cubicBezTo>
                <a:close/>
                <a:moveTo>
                  <a:pt x="1515" y="379"/>
                </a:moveTo>
                <a:lnTo>
                  <a:pt x="1515" y="379"/>
                </a:lnTo>
                <a:cubicBezTo>
                  <a:pt x="1582" y="396"/>
                  <a:pt x="1622" y="464"/>
                  <a:pt x="1605" y="531"/>
                </a:cubicBezTo>
                <a:cubicBezTo>
                  <a:pt x="1588" y="598"/>
                  <a:pt x="1520" y="638"/>
                  <a:pt x="1453" y="621"/>
                </a:cubicBezTo>
                <a:lnTo>
                  <a:pt x="1452" y="621"/>
                </a:lnTo>
                <a:cubicBezTo>
                  <a:pt x="1386" y="604"/>
                  <a:pt x="1345" y="535"/>
                  <a:pt x="1363" y="469"/>
                </a:cubicBezTo>
                <a:cubicBezTo>
                  <a:pt x="1380" y="402"/>
                  <a:pt x="1448" y="362"/>
                  <a:pt x="1515" y="379"/>
                </a:cubicBezTo>
                <a:close/>
                <a:moveTo>
                  <a:pt x="1999" y="505"/>
                </a:moveTo>
                <a:lnTo>
                  <a:pt x="1999" y="505"/>
                </a:lnTo>
                <a:cubicBezTo>
                  <a:pt x="2066" y="522"/>
                  <a:pt x="2106" y="590"/>
                  <a:pt x="2089" y="657"/>
                </a:cubicBezTo>
                <a:cubicBezTo>
                  <a:pt x="2072" y="724"/>
                  <a:pt x="2004" y="764"/>
                  <a:pt x="1937" y="747"/>
                </a:cubicBezTo>
                <a:lnTo>
                  <a:pt x="1937" y="747"/>
                </a:lnTo>
                <a:cubicBezTo>
                  <a:pt x="1870" y="730"/>
                  <a:pt x="1830" y="662"/>
                  <a:pt x="1847" y="595"/>
                </a:cubicBezTo>
                <a:cubicBezTo>
                  <a:pt x="1864" y="528"/>
                  <a:pt x="1932" y="488"/>
                  <a:pt x="1999" y="505"/>
                </a:cubicBezTo>
                <a:close/>
                <a:moveTo>
                  <a:pt x="2483" y="631"/>
                </a:moveTo>
                <a:lnTo>
                  <a:pt x="2483" y="631"/>
                </a:lnTo>
                <a:cubicBezTo>
                  <a:pt x="2550" y="648"/>
                  <a:pt x="2590" y="717"/>
                  <a:pt x="2573" y="783"/>
                </a:cubicBezTo>
                <a:cubicBezTo>
                  <a:pt x="2556" y="850"/>
                  <a:pt x="2488" y="890"/>
                  <a:pt x="2421" y="873"/>
                </a:cubicBezTo>
                <a:lnTo>
                  <a:pt x="2421" y="873"/>
                </a:lnTo>
                <a:cubicBezTo>
                  <a:pt x="2354" y="856"/>
                  <a:pt x="2314" y="788"/>
                  <a:pt x="2331" y="721"/>
                </a:cubicBezTo>
                <a:cubicBezTo>
                  <a:pt x="2348" y="654"/>
                  <a:pt x="2416" y="614"/>
                  <a:pt x="2483" y="631"/>
                </a:cubicBezTo>
                <a:close/>
                <a:moveTo>
                  <a:pt x="2967" y="757"/>
                </a:moveTo>
                <a:lnTo>
                  <a:pt x="2968" y="757"/>
                </a:lnTo>
                <a:cubicBezTo>
                  <a:pt x="3034" y="775"/>
                  <a:pt x="3075" y="843"/>
                  <a:pt x="3057" y="910"/>
                </a:cubicBezTo>
                <a:cubicBezTo>
                  <a:pt x="3040" y="976"/>
                  <a:pt x="2972" y="1017"/>
                  <a:pt x="2905" y="999"/>
                </a:cubicBezTo>
                <a:lnTo>
                  <a:pt x="2905" y="999"/>
                </a:lnTo>
                <a:cubicBezTo>
                  <a:pt x="2838" y="982"/>
                  <a:pt x="2798" y="914"/>
                  <a:pt x="2815" y="847"/>
                </a:cubicBezTo>
                <a:cubicBezTo>
                  <a:pt x="2832" y="780"/>
                  <a:pt x="2900" y="740"/>
                  <a:pt x="2967" y="757"/>
                </a:cubicBezTo>
                <a:close/>
                <a:moveTo>
                  <a:pt x="3451" y="883"/>
                </a:moveTo>
                <a:lnTo>
                  <a:pt x="3452" y="883"/>
                </a:lnTo>
                <a:cubicBezTo>
                  <a:pt x="3518" y="901"/>
                  <a:pt x="3559" y="969"/>
                  <a:pt x="3541" y="1036"/>
                </a:cubicBezTo>
                <a:cubicBezTo>
                  <a:pt x="3524" y="1103"/>
                  <a:pt x="3456" y="1143"/>
                  <a:pt x="3389" y="1125"/>
                </a:cubicBezTo>
                <a:lnTo>
                  <a:pt x="3389" y="1125"/>
                </a:lnTo>
                <a:cubicBezTo>
                  <a:pt x="3322" y="1108"/>
                  <a:pt x="3282" y="1040"/>
                  <a:pt x="3299" y="973"/>
                </a:cubicBezTo>
                <a:cubicBezTo>
                  <a:pt x="3316" y="906"/>
                  <a:pt x="3385" y="866"/>
                  <a:pt x="3451" y="883"/>
                </a:cubicBezTo>
                <a:close/>
                <a:moveTo>
                  <a:pt x="3935" y="1009"/>
                </a:moveTo>
                <a:lnTo>
                  <a:pt x="3936" y="1009"/>
                </a:lnTo>
                <a:cubicBezTo>
                  <a:pt x="4003" y="1027"/>
                  <a:pt x="4043" y="1095"/>
                  <a:pt x="4025" y="1162"/>
                </a:cubicBezTo>
                <a:cubicBezTo>
                  <a:pt x="4008" y="1229"/>
                  <a:pt x="3940" y="1269"/>
                  <a:pt x="3873" y="1252"/>
                </a:cubicBezTo>
                <a:lnTo>
                  <a:pt x="3873" y="1251"/>
                </a:lnTo>
                <a:cubicBezTo>
                  <a:pt x="3806" y="1234"/>
                  <a:pt x="3766" y="1166"/>
                  <a:pt x="3783" y="1099"/>
                </a:cubicBezTo>
                <a:cubicBezTo>
                  <a:pt x="3800" y="1032"/>
                  <a:pt x="3869" y="992"/>
                  <a:pt x="3935" y="1009"/>
                </a:cubicBezTo>
                <a:close/>
                <a:moveTo>
                  <a:pt x="4420" y="1136"/>
                </a:moveTo>
                <a:lnTo>
                  <a:pt x="4420" y="1136"/>
                </a:lnTo>
                <a:cubicBezTo>
                  <a:pt x="4487" y="1153"/>
                  <a:pt x="4527" y="1221"/>
                  <a:pt x="4510" y="1288"/>
                </a:cubicBezTo>
                <a:cubicBezTo>
                  <a:pt x="4492" y="1355"/>
                  <a:pt x="4424" y="1395"/>
                  <a:pt x="4357" y="1378"/>
                </a:cubicBezTo>
                <a:lnTo>
                  <a:pt x="4357" y="1378"/>
                </a:lnTo>
                <a:cubicBezTo>
                  <a:pt x="4290" y="1360"/>
                  <a:pt x="4250" y="1292"/>
                  <a:pt x="4267" y="1225"/>
                </a:cubicBezTo>
                <a:cubicBezTo>
                  <a:pt x="4285" y="1158"/>
                  <a:pt x="4353" y="1118"/>
                  <a:pt x="4420" y="1136"/>
                </a:cubicBezTo>
                <a:close/>
                <a:moveTo>
                  <a:pt x="4904" y="1262"/>
                </a:moveTo>
                <a:lnTo>
                  <a:pt x="4904" y="1262"/>
                </a:lnTo>
                <a:cubicBezTo>
                  <a:pt x="4971" y="1279"/>
                  <a:pt x="5011" y="1347"/>
                  <a:pt x="4994" y="1414"/>
                </a:cubicBezTo>
                <a:cubicBezTo>
                  <a:pt x="4976" y="1481"/>
                  <a:pt x="4908" y="1521"/>
                  <a:pt x="4841" y="1504"/>
                </a:cubicBezTo>
                <a:lnTo>
                  <a:pt x="4841" y="1504"/>
                </a:lnTo>
                <a:cubicBezTo>
                  <a:pt x="4774" y="1486"/>
                  <a:pt x="4734" y="1418"/>
                  <a:pt x="4751" y="1351"/>
                </a:cubicBezTo>
                <a:cubicBezTo>
                  <a:pt x="4769" y="1285"/>
                  <a:pt x="4837" y="1244"/>
                  <a:pt x="4904" y="1262"/>
                </a:cubicBezTo>
                <a:close/>
                <a:moveTo>
                  <a:pt x="5388" y="1388"/>
                </a:moveTo>
                <a:lnTo>
                  <a:pt x="5388" y="1388"/>
                </a:lnTo>
                <a:cubicBezTo>
                  <a:pt x="5455" y="1405"/>
                  <a:pt x="5495" y="1473"/>
                  <a:pt x="5478" y="1540"/>
                </a:cubicBezTo>
                <a:cubicBezTo>
                  <a:pt x="5460" y="1607"/>
                  <a:pt x="5392" y="1647"/>
                  <a:pt x="5325" y="1630"/>
                </a:cubicBezTo>
                <a:lnTo>
                  <a:pt x="5325" y="1630"/>
                </a:lnTo>
                <a:cubicBezTo>
                  <a:pt x="5258" y="1613"/>
                  <a:pt x="5218" y="1544"/>
                  <a:pt x="5235" y="1478"/>
                </a:cubicBezTo>
                <a:cubicBezTo>
                  <a:pt x="5253" y="1411"/>
                  <a:pt x="5321" y="1371"/>
                  <a:pt x="5388" y="1388"/>
                </a:cubicBezTo>
                <a:close/>
                <a:moveTo>
                  <a:pt x="5872" y="1514"/>
                </a:moveTo>
                <a:lnTo>
                  <a:pt x="5872" y="1514"/>
                </a:lnTo>
                <a:cubicBezTo>
                  <a:pt x="5939" y="1531"/>
                  <a:pt x="5979" y="1599"/>
                  <a:pt x="5962" y="1666"/>
                </a:cubicBezTo>
                <a:cubicBezTo>
                  <a:pt x="5945" y="1733"/>
                  <a:pt x="5876" y="1773"/>
                  <a:pt x="5809" y="1756"/>
                </a:cubicBezTo>
                <a:lnTo>
                  <a:pt x="5809" y="1756"/>
                </a:lnTo>
                <a:cubicBezTo>
                  <a:pt x="5742" y="1739"/>
                  <a:pt x="5702" y="1670"/>
                  <a:pt x="5720" y="1604"/>
                </a:cubicBezTo>
                <a:cubicBezTo>
                  <a:pt x="5737" y="1537"/>
                  <a:pt x="5805" y="1497"/>
                  <a:pt x="5872" y="1514"/>
                </a:cubicBezTo>
                <a:close/>
                <a:moveTo>
                  <a:pt x="6356" y="1640"/>
                </a:moveTo>
                <a:lnTo>
                  <a:pt x="6356" y="1640"/>
                </a:lnTo>
                <a:cubicBezTo>
                  <a:pt x="6423" y="1657"/>
                  <a:pt x="6463" y="1726"/>
                  <a:pt x="6446" y="1792"/>
                </a:cubicBezTo>
                <a:cubicBezTo>
                  <a:pt x="6429" y="1859"/>
                  <a:pt x="6360" y="1899"/>
                  <a:pt x="6294" y="1882"/>
                </a:cubicBezTo>
                <a:lnTo>
                  <a:pt x="6293" y="1882"/>
                </a:lnTo>
                <a:cubicBezTo>
                  <a:pt x="6227" y="1865"/>
                  <a:pt x="6186" y="1797"/>
                  <a:pt x="6204" y="1730"/>
                </a:cubicBezTo>
                <a:cubicBezTo>
                  <a:pt x="6221" y="1663"/>
                  <a:pt x="6289" y="1623"/>
                  <a:pt x="6356" y="1640"/>
                </a:cubicBezTo>
                <a:close/>
                <a:moveTo>
                  <a:pt x="6840" y="1766"/>
                </a:moveTo>
                <a:lnTo>
                  <a:pt x="6840" y="1766"/>
                </a:lnTo>
                <a:cubicBezTo>
                  <a:pt x="6907" y="1784"/>
                  <a:pt x="6947" y="1852"/>
                  <a:pt x="6930" y="1919"/>
                </a:cubicBezTo>
                <a:cubicBezTo>
                  <a:pt x="6913" y="1985"/>
                  <a:pt x="6844" y="2026"/>
                  <a:pt x="6778" y="2008"/>
                </a:cubicBezTo>
                <a:lnTo>
                  <a:pt x="6777" y="2008"/>
                </a:lnTo>
                <a:cubicBezTo>
                  <a:pt x="6711" y="1991"/>
                  <a:pt x="6670" y="1923"/>
                  <a:pt x="6688" y="1856"/>
                </a:cubicBezTo>
                <a:cubicBezTo>
                  <a:pt x="6705" y="1789"/>
                  <a:pt x="6773" y="1749"/>
                  <a:pt x="6840" y="1766"/>
                </a:cubicBezTo>
                <a:close/>
                <a:moveTo>
                  <a:pt x="7324" y="1892"/>
                </a:moveTo>
                <a:lnTo>
                  <a:pt x="7324" y="1892"/>
                </a:lnTo>
                <a:cubicBezTo>
                  <a:pt x="7391" y="1910"/>
                  <a:pt x="7431" y="1978"/>
                  <a:pt x="7414" y="2045"/>
                </a:cubicBezTo>
                <a:cubicBezTo>
                  <a:pt x="7397" y="2112"/>
                  <a:pt x="7329" y="2152"/>
                  <a:pt x="7262" y="2134"/>
                </a:cubicBezTo>
                <a:lnTo>
                  <a:pt x="7261" y="2134"/>
                </a:lnTo>
                <a:cubicBezTo>
                  <a:pt x="7195" y="2117"/>
                  <a:pt x="7154" y="2049"/>
                  <a:pt x="7172" y="1982"/>
                </a:cubicBezTo>
                <a:cubicBezTo>
                  <a:pt x="7189" y="1915"/>
                  <a:pt x="7257" y="1875"/>
                  <a:pt x="7324" y="1892"/>
                </a:cubicBezTo>
                <a:close/>
                <a:moveTo>
                  <a:pt x="7808" y="2018"/>
                </a:moveTo>
                <a:lnTo>
                  <a:pt x="7808" y="2018"/>
                </a:lnTo>
                <a:cubicBezTo>
                  <a:pt x="7875" y="2036"/>
                  <a:pt x="7915" y="2104"/>
                  <a:pt x="7898" y="2171"/>
                </a:cubicBezTo>
                <a:cubicBezTo>
                  <a:pt x="7881" y="2238"/>
                  <a:pt x="7813" y="2278"/>
                  <a:pt x="7746" y="2260"/>
                </a:cubicBezTo>
                <a:lnTo>
                  <a:pt x="7746" y="2260"/>
                </a:lnTo>
                <a:cubicBezTo>
                  <a:pt x="7679" y="2243"/>
                  <a:pt x="7639" y="2175"/>
                  <a:pt x="7656" y="2108"/>
                </a:cubicBezTo>
                <a:cubicBezTo>
                  <a:pt x="7673" y="2041"/>
                  <a:pt x="7741" y="2001"/>
                  <a:pt x="7808" y="2018"/>
                </a:cubicBezTo>
                <a:close/>
                <a:moveTo>
                  <a:pt x="8292" y="2145"/>
                </a:moveTo>
                <a:lnTo>
                  <a:pt x="8293" y="2145"/>
                </a:lnTo>
                <a:cubicBezTo>
                  <a:pt x="8359" y="2162"/>
                  <a:pt x="8400" y="2230"/>
                  <a:pt x="8382" y="2297"/>
                </a:cubicBezTo>
                <a:cubicBezTo>
                  <a:pt x="8365" y="2364"/>
                  <a:pt x="8297" y="2404"/>
                  <a:pt x="8230" y="2387"/>
                </a:cubicBezTo>
                <a:lnTo>
                  <a:pt x="8230" y="2387"/>
                </a:lnTo>
                <a:cubicBezTo>
                  <a:pt x="8163" y="2369"/>
                  <a:pt x="8123" y="2301"/>
                  <a:pt x="8140" y="2234"/>
                </a:cubicBezTo>
                <a:cubicBezTo>
                  <a:pt x="8157" y="2167"/>
                  <a:pt x="8226" y="2127"/>
                  <a:pt x="8292" y="2145"/>
                </a:cubicBezTo>
                <a:close/>
                <a:moveTo>
                  <a:pt x="8776" y="2271"/>
                </a:moveTo>
                <a:lnTo>
                  <a:pt x="8777" y="2271"/>
                </a:lnTo>
                <a:cubicBezTo>
                  <a:pt x="8843" y="2288"/>
                  <a:pt x="8884" y="2356"/>
                  <a:pt x="8866" y="2423"/>
                </a:cubicBezTo>
                <a:cubicBezTo>
                  <a:pt x="8849" y="2490"/>
                  <a:pt x="8781" y="2530"/>
                  <a:pt x="8714" y="2513"/>
                </a:cubicBezTo>
                <a:lnTo>
                  <a:pt x="8714" y="2513"/>
                </a:lnTo>
                <a:cubicBezTo>
                  <a:pt x="8647" y="2495"/>
                  <a:pt x="8607" y="2427"/>
                  <a:pt x="8624" y="2360"/>
                </a:cubicBezTo>
                <a:cubicBezTo>
                  <a:pt x="8641" y="2293"/>
                  <a:pt x="8710" y="2253"/>
                  <a:pt x="8776" y="2271"/>
                </a:cubicBezTo>
                <a:close/>
                <a:moveTo>
                  <a:pt x="9261" y="2397"/>
                </a:moveTo>
                <a:lnTo>
                  <a:pt x="9261" y="2397"/>
                </a:lnTo>
                <a:cubicBezTo>
                  <a:pt x="9328" y="2414"/>
                  <a:pt x="9368" y="2482"/>
                  <a:pt x="9350" y="2549"/>
                </a:cubicBezTo>
                <a:cubicBezTo>
                  <a:pt x="9333" y="2616"/>
                  <a:pt x="9265" y="2656"/>
                  <a:pt x="9198" y="2639"/>
                </a:cubicBezTo>
                <a:lnTo>
                  <a:pt x="9198" y="2639"/>
                </a:lnTo>
                <a:cubicBezTo>
                  <a:pt x="9131" y="2621"/>
                  <a:pt x="9091" y="2553"/>
                  <a:pt x="9108" y="2486"/>
                </a:cubicBezTo>
                <a:cubicBezTo>
                  <a:pt x="9125" y="2420"/>
                  <a:pt x="9194" y="2379"/>
                  <a:pt x="9261" y="2397"/>
                </a:cubicBezTo>
                <a:close/>
                <a:moveTo>
                  <a:pt x="9745" y="2523"/>
                </a:moveTo>
                <a:lnTo>
                  <a:pt x="9745" y="2523"/>
                </a:lnTo>
                <a:cubicBezTo>
                  <a:pt x="9812" y="2540"/>
                  <a:pt x="9852" y="2608"/>
                  <a:pt x="9834" y="2675"/>
                </a:cubicBezTo>
                <a:cubicBezTo>
                  <a:pt x="9817" y="2742"/>
                  <a:pt x="9749" y="2782"/>
                  <a:pt x="9682" y="2765"/>
                </a:cubicBezTo>
                <a:lnTo>
                  <a:pt x="9682" y="2765"/>
                </a:lnTo>
                <a:cubicBezTo>
                  <a:pt x="9615" y="2748"/>
                  <a:pt x="9575" y="2679"/>
                  <a:pt x="9592" y="2613"/>
                </a:cubicBezTo>
                <a:cubicBezTo>
                  <a:pt x="9610" y="2546"/>
                  <a:pt x="9678" y="2506"/>
                  <a:pt x="9745" y="2523"/>
                </a:cubicBezTo>
                <a:close/>
                <a:moveTo>
                  <a:pt x="10229" y="2649"/>
                </a:moveTo>
                <a:lnTo>
                  <a:pt x="10229" y="2649"/>
                </a:lnTo>
                <a:cubicBezTo>
                  <a:pt x="10296" y="2666"/>
                  <a:pt x="10336" y="2735"/>
                  <a:pt x="10319" y="2801"/>
                </a:cubicBezTo>
                <a:cubicBezTo>
                  <a:pt x="10301" y="2868"/>
                  <a:pt x="10233" y="2908"/>
                  <a:pt x="10166" y="2891"/>
                </a:cubicBezTo>
                <a:lnTo>
                  <a:pt x="10166" y="2891"/>
                </a:lnTo>
                <a:cubicBezTo>
                  <a:pt x="10099" y="2874"/>
                  <a:pt x="10059" y="2806"/>
                  <a:pt x="10076" y="2739"/>
                </a:cubicBezTo>
                <a:cubicBezTo>
                  <a:pt x="10094" y="2672"/>
                  <a:pt x="10162" y="2632"/>
                  <a:pt x="10229" y="2649"/>
                </a:cubicBezTo>
                <a:close/>
                <a:moveTo>
                  <a:pt x="10713" y="2775"/>
                </a:moveTo>
                <a:lnTo>
                  <a:pt x="10713" y="2775"/>
                </a:lnTo>
                <a:cubicBezTo>
                  <a:pt x="10780" y="2793"/>
                  <a:pt x="10820" y="2861"/>
                  <a:pt x="10803" y="2928"/>
                </a:cubicBezTo>
                <a:cubicBezTo>
                  <a:pt x="10785" y="2994"/>
                  <a:pt x="10717" y="3035"/>
                  <a:pt x="10650" y="3017"/>
                </a:cubicBezTo>
                <a:lnTo>
                  <a:pt x="10650" y="3017"/>
                </a:lnTo>
                <a:cubicBezTo>
                  <a:pt x="10583" y="3000"/>
                  <a:pt x="10543" y="2932"/>
                  <a:pt x="10560" y="2865"/>
                </a:cubicBezTo>
                <a:cubicBezTo>
                  <a:pt x="10578" y="2798"/>
                  <a:pt x="10646" y="2758"/>
                  <a:pt x="10713" y="2775"/>
                </a:cubicBezTo>
                <a:close/>
                <a:moveTo>
                  <a:pt x="11197" y="2901"/>
                </a:moveTo>
                <a:lnTo>
                  <a:pt x="11197" y="2901"/>
                </a:lnTo>
                <a:cubicBezTo>
                  <a:pt x="11264" y="2919"/>
                  <a:pt x="11304" y="2987"/>
                  <a:pt x="11287" y="3054"/>
                </a:cubicBezTo>
                <a:cubicBezTo>
                  <a:pt x="11269" y="3121"/>
                  <a:pt x="11201" y="3161"/>
                  <a:pt x="11134" y="3143"/>
                </a:cubicBezTo>
                <a:lnTo>
                  <a:pt x="11134" y="3143"/>
                </a:lnTo>
                <a:cubicBezTo>
                  <a:pt x="11067" y="3126"/>
                  <a:pt x="11027" y="3058"/>
                  <a:pt x="11045" y="2991"/>
                </a:cubicBezTo>
                <a:cubicBezTo>
                  <a:pt x="11062" y="2924"/>
                  <a:pt x="11130" y="2884"/>
                  <a:pt x="11197" y="2901"/>
                </a:cubicBezTo>
                <a:close/>
                <a:moveTo>
                  <a:pt x="11681" y="3027"/>
                </a:moveTo>
                <a:lnTo>
                  <a:pt x="11681" y="3027"/>
                </a:lnTo>
                <a:cubicBezTo>
                  <a:pt x="11748" y="3045"/>
                  <a:pt x="11788" y="3113"/>
                  <a:pt x="11771" y="3180"/>
                </a:cubicBezTo>
                <a:cubicBezTo>
                  <a:pt x="11754" y="3247"/>
                  <a:pt x="11685" y="3287"/>
                  <a:pt x="11618" y="3269"/>
                </a:cubicBezTo>
                <a:lnTo>
                  <a:pt x="11618" y="3269"/>
                </a:lnTo>
                <a:cubicBezTo>
                  <a:pt x="11551" y="3252"/>
                  <a:pt x="11511" y="3184"/>
                  <a:pt x="11529" y="3117"/>
                </a:cubicBezTo>
                <a:cubicBezTo>
                  <a:pt x="11546" y="3050"/>
                  <a:pt x="11614" y="3010"/>
                  <a:pt x="11681" y="3027"/>
                </a:cubicBezTo>
                <a:close/>
                <a:moveTo>
                  <a:pt x="12165" y="3154"/>
                </a:moveTo>
                <a:lnTo>
                  <a:pt x="12165" y="3154"/>
                </a:lnTo>
                <a:cubicBezTo>
                  <a:pt x="12232" y="3171"/>
                  <a:pt x="12272" y="3239"/>
                  <a:pt x="12255" y="3306"/>
                </a:cubicBezTo>
                <a:cubicBezTo>
                  <a:pt x="12238" y="3373"/>
                  <a:pt x="12169" y="3413"/>
                  <a:pt x="12103" y="3396"/>
                </a:cubicBezTo>
                <a:lnTo>
                  <a:pt x="12102" y="3396"/>
                </a:lnTo>
                <a:cubicBezTo>
                  <a:pt x="12036" y="3378"/>
                  <a:pt x="11995" y="3310"/>
                  <a:pt x="12013" y="3243"/>
                </a:cubicBezTo>
                <a:cubicBezTo>
                  <a:pt x="12030" y="3176"/>
                  <a:pt x="12098" y="3136"/>
                  <a:pt x="12165" y="3154"/>
                </a:cubicBezTo>
                <a:close/>
                <a:moveTo>
                  <a:pt x="12649" y="3280"/>
                </a:moveTo>
                <a:lnTo>
                  <a:pt x="12649" y="3280"/>
                </a:lnTo>
                <a:cubicBezTo>
                  <a:pt x="12716" y="3297"/>
                  <a:pt x="12756" y="3365"/>
                  <a:pt x="12739" y="3432"/>
                </a:cubicBezTo>
                <a:cubicBezTo>
                  <a:pt x="12722" y="3499"/>
                  <a:pt x="12654" y="3539"/>
                  <a:pt x="12587" y="3522"/>
                </a:cubicBezTo>
                <a:lnTo>
                  <a:pt x="12586" y="3522"/>
                </a:lnTo>
                <a:cubicBezTo>
                  <a:pt x="12520" y="3504"/>
                  <a:pt x="12479" y="3436"/>
                  <a:pt x="12497" y="3369"/>
                </a:cubicBezTo>
                <a:cubicBezTo>
                  <a:pt x="12514" y="3302"/>
                  <a:pt x="12582" y="3262"/>
                  <a:pt x="12649" y="3280"/>
                </a:cubicBezTo>
                <a:close/>
                <a:moveTo>
                  <a:pt x="13133" y="3406"/>
                </a:moveTo>
                <a:lnTo>
                  <a:pt x="13133" y="3406"/>
                </a:lnTo>
                <a:cubicBezTo>
                  <a:pt x="13200" y="3423"/>
                  <a:pt x="13240" y="3491"/>
                  <a:pt x="13223" y="3558"/>
                </a:cubicBezTo>
                <a:cubicBezTo>
                  <a:pt x="13206" y="3625"/>
                  <a:pt x="13138" y="3665"/>
                  <a:pt x="13071" y="3648"/>
                </a:cubicBezTo>
                <a:lnTo>
                  <a:pt x="13071" y="3648"/>
                </a:lnTo>
                <a:cubicBezTo>
                  <a:pt x="13004" y="3630"/>
                  <a:pt x="12964" y="3562"/>
                  <a:pt x="12981" y="3495"/>
                </a:cubicBezTo>
                <a:cubicBezTo>
                  <a:pt x="12998" y="3429"/>
                  <a:pt x="13066" y="3388"/>
                  <a:pt x="13133" y="3406"/>
                </a:cubicBezTo>
                <a:close/>
                <a:moveTo>
                  <a:pt x="13617" y="3532"/>
                </a:moveTo>
                <a:lnTo>
                  <a:pt x="13618" y="3532"/>
                </a:lnTo>
                <a:cubicBezTo>
                  <a:pt x="13684" y="3549"/>
                  <a:pt x="13725" y="3617"/>
                  <a:pt x="13707" y="3684"/>
                </a:cubicBezTo>
                <a:cubicBezTo>
                  <a:pt x="13690" y="3751"/>
                  <a:pt x="13622" y="3791"/>
                  <a:pt x="13555" y="3774"/>
                </a:cubicBezTo>
                <a:lnTo>
                  <a:pt x="13555" y="3774"/>
                </a:lnTo>
                <a:cubicBezTo>
                  <a:pt x="13488" y="3757"/>
                  <a:pt x="13448" y="3688"/>
                  <a:pt x="13465" y="3622"/>
                </a:cubicBezTo>
                <a:cubicBezTo>
                  <a:pt x="13482" y="3555"/>
                  <a:pt x="13550" y="3515"/>
                  <a:pt x="13617" y="3532"/>
                </a:cubicBezTo>
                <a:close/>
                <a:moveTo>
                  <a:pt x="14101" y="3658"/>
                </a:moveTo>
                <a:lnTo>
                  <a:pt x="14102" y="3658"/>
                </a:lnTo>
                <a:cubicBezTo>
                  <a:pt x="14168" y="3675"/>
                  <a:pt x="14209" y="3744"/>
                  <a:pt x="14191" y="3810"/>
                </a:cubicBezTo>
                <a:cubicBezTo>
                  <a:pt x="14174" y="3877"/>
                  <a:pt x="14106" y="3917"/>
                  <a:pt x="14039" y="3900"/>
                </a:cubicBezTo>
                <a:lnTo>
                  <a:pt x="14039" y="3900"/>
                </a:lnTo>
                <a:cubicBezTo>
                  <a:pt x="13972" y="3883"/>
                  <a:pt x="13932" y="3814"/>
                  <a:pt x="13949" y="3748"/>
                </a:cubicBezTo>
                <a:cubicBezTo>
                  <a:pt x="13966" y="3681"/>
                  <a:pt x="14035" y="3641"/>
                  <a:pt x="14101" y="3658"/>
                </a:cubicBezTo>
                <a:close/>
                <a:moveTo>
                  <a:pt x="14586" y="3784"/>
                </a:moveTo>
                <a:lnTo>
                  <a:pt x="14586" y="3784"/>
                </a:lnTo>
                <a:cubicBezTo>
                  <a:pt x="14653" y="3802"/>
                  <a:pt x="14693" y="3870"/>
                  <a:pt x="14675" y="3937"/>
                </a:cubicBezTo>
                <a:cubicBezTo>
                  <a:pt x="14658" y="4003"/>
                  <a:pt x="14590" y="4044"/>
                  <a:pt x="14523" y="4026"/>
                </a:cubicBezTo>
                <a:lnTo>
                  <a:pt x="14523" y="4026"/>
                </a:lnTo>
                <a:cubicBezTo>
                  <a:pt x="14456" y="4009"/>
                  <a:pt x="14416" y="3941"/>
                  <a:pt x="14433" y="3874"/>
                </a:cubicBezTo>
                <a:cubicBezTo>
                  <a:pt x="14450" y="3807"/>
                  <a:pt x="14519" y="3767"/>
                  <a:pt x="14586" y="3784"/>
                </a:cubicBezTo>
                <a:close/>
                <a:moveTo>
                  <a:pt x="15070" y="3910"/>
                </a:moveTo>
                <a:lnTo>
                  <a:pt x="15070" y="3910"/>
                </a:lnTo>
                <a:cubicBezTo>
                  <a:pt x="15137" y="3928"/>
                  <a:pt x="15177" y="3996"/>
                  <a:pt x="15159" y="4063"/>
                </a:cubicBezTo>
                <a:cubicBezTo>
                  <a:pt x="15142" y="4130"/>
                  <a:pt x="15074" y="4170"/>
                  <a:pt x="15007" y="4152"/>
                </a:cubicBezTo>
                <a:lnTo>
                  <a:pt x="15007" y="4152"/>
                </a:lnTo>
                <a:cubicBezTo>
                  <a:pt x="14940" y="4135"/>
                  <a:pt x="14900" y="4067"/>
                  <a:pt x="14917" y="4000"/>
                </a:cubicBezTo>
                <a:cubicBezTo>
                  <a:pt x="14935" y="3933"/>
                  <a:pt x="15003" y="3893"/>
                  <a:pt x="15070" y="3910"/>
                </a:cubicBezTo>
                <a:close/>
                <a:moveTo>
                  <a:pt x="15554" y="4036"/>
                </a:moveTo>
                <a:lnTo>
                  <a:pt x="15554" y="4036"/>
                </a:lnTo>
                <a:cubicBezTo>
                  <a:pt x="15621" y="4054"/>
                  <a:pt x="15661" y="4122"/>
                  <a:pt x="15644" y="4189"/>
                </a:cubicBezTo>
                <a:cubicBezTo>
                  <a:pt x="15626" y="4256"/>
                  <a:pt x="15558" y="4296"/>
                  <a:pt x="15491" y="4278"/>
                </a:cubicBezTo>
                <a:lnTo>
                  <a:pt x="15491" y="4278"/>
                </a:lnTo>
                <a:cubicBezTo>
                  <a:pt x="15424" y="4261"/>
                  <a:pt x="15384" y="4193"/>
                  <a:pt x="15401" y="4126"/>
                </a:cubicBezTo>
                <a:cubicBezTo>
                  <a:pt x="15419" y="4059"/>
                  <a:pt x="15487" y="4019"/>
                  <a:pt x="15554" y="4036"/>
                </a:cubicBezTo>
                <a:close/>
                <a:moveTo>
                  <a:pt x="16038" y="4163"/>
                </a:moveTo>
                <a:lnTo>
                  <a:pt x="16038" y="4163"/>
                </a:lnTo>
                <a:cubicBezTo>
                  <a:pt x="16105" y="4180"/>
                  <a:pt x="16145" y="4248"/>
                  <a:pt x="16128" y="4315"/>
                </a:cubicBezTo>
                <a:cubicBezTo>
                  <a:pt x="16110" y="4382"/>
                  <a:pt x="16042" y="4422"/>
                  <a:pt x="15975" y="4405"/>
                </a:cubicBezTo>
                <a:lnTo>
                  <a:pt x="15975" y="4404"/>
                </a:lnTo>
                <a:cubicBezTo>
                  <a:pt x="15908" y="4387"/>
                  <a:pt x="15868" y="4319"/>
                  <a:pt x="15885" y="4252"/>
                </a:cubicBezTo>
                <a:cubicBezTo>
                  <a:pt x="15903" y="4185"/>
                  <a:pt x="15971" y="4145"/>
                  <a:pt x="16038" y="4163"/>
                </a:cubicBezTo>
                <a:close/>
                <a:moveTo>
                  <a:pt x="16522" y="4289"/>
                </a:moveTo>
                <a:lnTo>
                  <a:pt x="16522" y="4289"/>
                </a:lnTo>
                <a:cubicBezTo>
                  <a:pt x="16589" y="4306"/>
                  <a:pt x="16629" y="4374"/>
                  <a:pt x="16612" y="4441"/>
                </a:cubicBezTo>
                <a:cubicBezTo>
                  <a:pt x="16594" y="4508"/>
                  <a:pt x="16526" y="4548"/>
                  <a:pt x="16459" y="4531"/>
                </a:cubicBezTo>
                <a:lnTo>
                  <a:pt x="16459" y="4531"/>
                </a:lnTo>
                <a:cubicBezTo>
                  <a:pt x="16392" y="4513"/>
                  <a:pt x="16352" y="4445"/>
                  <a:pt x="16370" y="4378"/>
                </a:cubicBezTo>
                <a:cubicBezTo>
                  <a:pt x="16387" y="4311"/>
                  <a:pt x="16455" y="4271"/>
                  <a:pt x="16522" y="4289"/>
                </a:cubicBezTo>
                <a:close/>
                <a:moveTo>
                  <a:pt x="17006" y="4415"/>
                </a:moveTo>
                <a:lnTo>
                  <a:pt x="17006" y="4415"/>
                </a:lnTo>
                <a:cubicBezTo>
                  <a:pt x="17073" y="4432"/>
                  <a:pt x="17113" y="4500"/>
                  <a:pt x="17096" y="4567"/>
                </a:cubicBezTo>
                <a:cubicBezTo>
                  <a:pt x="17078" y="4634"/>
                  <a:pt x="17010" y="4674"/>
                  <a:pt x="16943" y="4657"/>
                </a:cubicBezTo>
                <a:lnTo>
                  <a:pt x="16943" y="4657"/>
                </a:lnTo>
                <a:cubicBezTo>
                  <a:pt x="16876" y="4639"/>
                  <a:pt x="16836" y="4571"/>
                  <a:pt x="16854" y="4504"/>
                </a:cubicBezTo>
                <a:cubicBezTo>
                  <a:pt x="16871" y="4437"/>
                  <a:pt x="16939" y="4397"/>
                  <a:pt x="17006" y="4415"/>
                </a:cubicBezTo>
                <a:close/>
                <a:moveTo>
                  <a:pt x="17490" y="4541"/>
                </a:moveTo>
                <a:lnTo>
                  <a:pt x="17490" y="4541"/>
                </a:lnTo>
                <a:cubicBezTo>
                  <a:pt x="17557" y="4558"/>
                  <a:pt x="17597" y="4627"/>
                  <a:pt x="17580" y="4693"/>
                </a:cubicBezTo>
                <a:cubicBezTo>
                  <a:pt x="17563" y="4760"/>
                  <a:pt x="17494" y="4800"/>
                  <a:pt x="17427" y="4783"/>
                </a:cubicBezTo>
                <a:lnTo>
                  <a:pt x="17427" y="4783"/>
                </a:lnTo>
                <a:cubicBezTo>
                  <a:pt x="17360" y="4765"/>
                  <a:pt x="17320" y="4697"/>
                  <a:pt x="17338" y="4630"/>
                </a:cubicBezTo>
                <a:cubicBezTo>
                  <a:pt x="17355" y="4564"/>
                  <a:pt x="17423" y="4524"/>
                  <a:pt x="17490" y="4541"/>
                </a:cubicBezTo>
                <a:close/>
                <a:moveTo>
                  <a:pt x="17974" y="4667"/>
                </a:moveTo>
                <a:lnTo>
                  <a:pt x="17974" y="4667"/>
                </a:lnTo>
                <a:cubicBezTo>
                  <a:pt x="18041" y="4684"/>
                  <a:pt x="18081" y="4753"/>
                  <a:pt x="18064" y="4820"/>
                </a:cubicBezTo>
                <a:cubicBezTo>
                  <a:pt x="18047" y="4886"/>
                  <a:pt x="17978" y="4926"/>
                  <a:pt x="17912" y="4909"/>
                </a:cubicBezTo>
                <a:lnTo>
                  <a:pt x="17911" y="4909"/>
                </a:lnTo>
                <a:cubicBezTo>
                  <a:pt x="17844" y="4892"/>
                  <a:pt x="17804" y="4823"/>
                  <a:pt x="17822" y="4757"/>
                </a:cubicBezTo>
                <a:cubicBezTo>
                  <a:pt x="17839" y="4690"/>
                  <a:pt x="17907" y="4650"/>
                  <a:pt x="17974" y="4667"/>
                </a:cubicBezTo>
                <a:close/>
                <a:moveTo>
                  <a:pt x="18458" y="4793"/>
                </a:moveTo>
                <a:lnTo>
                  <a:pt x="18459" y="4793"/>
                </a:lnTo>
                <a:cubicBezTo>
                  <a:pt x="18525" y="4811"/>
                  <a:pt x="18565" y="4879"/>
                  <a:pt x="18548" y="4946"/>
                </a:cubicBezTo>
                <a:cubicBezTo>
                  <a:pt x="18531" y="5012"/>
                  <a:pt x="18462" y="5053"/>
                  <a:pt x="18396" y="5035"/>
                </a:cubicBezTo>
                <a:lnTo>
                  <a:pt x="18395" y="5035"/>
                </a:lnTo>
                <a:cubicBezTo>
                  <a:pt x="18329" y="5018"/>
                  <a:pt x="18289" y="4949"/>
                  <a:pt x="18306" y="4883"/>
                </a:cubicBezTo>
                <a:cubicBezTo>
                  <a:pt x="18323" y="4816"/>
                  <a:pt x="18392" y="4776"/>
                  <a:pt x="18458" y="4793"/>
                </a:cubicBezTo>
                <a:close/>
                <a:moveTo>
                  <a:pt x="18942" y="4919"/>
                </a:moveTo>
                <a:lnTo>
                  <a:pt x="18943" y="4919"/>
                </a:lnTo>
                <a:cubicBezTo>
                  <a:pt x="19009" y="4937"/>
                  <a:pt x="19050" y="5005"/>
                  <a:pt x="19032" y="5072"/>
                </a:cubicBezTo>
                <a:cubicBezTo>
                  <a:pt x="19015" y="5139"/>
                  <a:pt x="18947" y="5179"/>
                  <a:pt x="18880" y="5161"/>
                </a:cubicBezTo>
                <a:lnTo>
                  <a:pt x="18879" y="5161"/>
                </a:lnTo>
                <a:cubicBezTo>
                  <a:pt x="18813" y="5144"/>
                  <a:pt x="18773" y="5076"/>
                  <a:pt x="18790" y="5009"/>
                </a:cubicBezTo>
                <a:cubicBezTo>
                  <a:pt x="18807" y="4942"/>
                  <a:pt x="18876" y="4902"/>
                  <a:pt x="18942" y="4919"/>
                </a:cubicBezTo>
                <a:close/>
                <a:moveTo>
                  <a:pt x="19427" y="5045"/>
                </a:moveTo>
                <a:lnTo>
                  <a:pt x="19427" y="5045"/>
                </a:lnTo>
                <a:cubicBezTo>
                  <a:pt x="19494" y="5063"/>
                  <a:pt x="19534" y="5131"/>
                  <a:pt x="19516" y="5198"/>
                </a:cubicBezTo>
                <a:cubicBezTo>
                  <a:pt x="19499" y="5265"/>
                  <a:pt x="19431" y="5305"/>
                  <a:pt x="19364" y="5287"/>
                </a:cubicBezTo>
                <a:lnTo>
                  <a:pt x="19364" y="5287"/>
                </a:lnTo>
                <a:cubicBezTo>
                  <a:pt x="19297" y="5270"/>
                  <a:pt x="19257" y="5202"/>
                  <a:pt x="19274" y="5135"/>
                </a:cubicBezTo>
                <a:cubicBezTo>
                  <a:pt x="19291" y="5068"/>
                  <a:pt x="19360" y="5028"/>
                  <a:pt x="19427" y="5045"/>
                </a:cubicBezTo>
                <a:close/>
                <a:moveTo>
                  <a:pt x="19911" y="5172"/>
                </a:moveTo>
                <a:lnTo>
                  <a:pt x="19911" y="5172"/>
                </a:lnTo>
                <a:cubicBezTo>
                  <a:pt x="19978" y="5189"/>
                  <a:pt x="20018" y="5257"/>
                  <a:pt x="20000" y="5324"/>
                </a:cubicBezTo>
                <a:cubicBezTo>
                  <a:pt x="19983" y="5391"/>
                  <a:pt x="19915" y="5431"/>
                  <a:pt x="19848" y="5414"/>
                </a:cubicBezTo>
                <a:lnTo>
                  <a:pt x="19848" y="5413"/>
                </a:lnTo>
                <a:cubicBezTo>
                  <a:pt x="19781" y="5396"/>
                  <a:pt x="19741" y="5328"/>
                  <a:pt x="19758" y="5261"/>
                </a:cubicBezTo>
                <a:cubicBezTo>
                  <a:pt x="19776" y="5194"/>
                  <a:pt x="19844" y="5154"/>
                  <a:pt x="19911" y="5172"/>
                </a:cubicBezTo>
                <a:close/>
                <a:moveTo>
                  <a:pt x="20395" y="5298"/>
                </a:moveTo>
                <a:lnTo>
                  <a:pt x="20395" y="5298"/>
                </a:lnTo>
                <a:cubicBezTo>
                  <a:pt x="20462" y="5315"/>
                  <a:pt x="20502" y="5383"/>
                  <a:pt x="20484" y="5450"/>
                </a:cubicBezTo>
                <a:cubicBezTo>
                  <a:pt x="20467" y="5517"/>
                  <a:pt x="20399" y="5557"/>
                  <a:pt x="20332" y="5540"/>
                </a:cubicBezTo>
                <a:lnTo>
                  <a:pt x="20332" y="5540"/>
                </a:lnTo>
                <a:cubicBezTo>
                  <a:pt x="20265" y="5522"/>
                  <a:pt x="20225" y="5454"/>
                  <a:pt x="20242" y="5387"/>
                </a:cubicBezTo>
                <a:cubicBezTo>
                  <a:pt x="20260" y="5320"/>
                  <a:pt x="20328" y="5280"/>
                  <a:pt x="20395" y="5298"/>
                </a:cubicBezTo>
                <a:close/>
                <a:moveTo>
                  <a:pt x="20879" y="5424"/>
                </a:moveTo>
                <a:lnTo>
                  <a:pt x="20879" y="5424"/>
                </a:lnTo>
                <a:cubicBezTo>
                  <a:pt x="20946" y="5441"/>
                  <a:pt x="20986" y="5509"/>
                  <a:pt x="20969" y="5576"/>
                </a:cubicBezTo>
                <a:cubicBezTo>
                  <a:pt x="20951" y="5643"/>
                  <a:pt x="20883" y="5683"/>
                  <a:pt x="20816" y="5666"/>
                </a:cubicBezTo>
                <a:lnTo>
                  <a:pt x="20816" y="5666"/>
                </a:lnTo>
                <a:cubicBezTo>
                  <a:pt x="20749" y="5648"/>
                  <a:pt x="20709" y="5580"/>
                  <a:pt x="20726" y="5513"/>
                </a:cubicBezTo>
                <a:cubicBezTo>
                  <a:pt x="20744" y="5446"/>
                  <a:pt x="20812" y="5406"/>
                  <a:pt x="20879" y="5424"/>
                </a:cubicBezTo>
                <a:close/>
                <a:moveTo>
                  <a:pt x="21363" y="5550"/>
                </a:moveTo>
                <a:lnTo>
                  <a:pt x="21363" y="5550"/>
                </a:lnTo>
                <a:cubicBezTo>
                  <a:pt x="21430" y="5567"/>
                  <a:pt x="21470" y="5636"/>
                  <a:pt x="21453" y="5702"/>
                </a:cubicBezTo>
                <a:cubicBezTo>
                  <a:pt x="21435" y="5769"/>
                  <a:pt x="21367" y="5809"/>
                  <a:pt x="21300" y="5792"/>
                </a:cubicBezTo>
                <a:lnTo>
                  <a:pt x="21300" y="5792"/>
                </a:lnTo>
                <a:cubicBezTo>
                  <a:pt x="21233" y="5774"/>
                  <a:pt x="21193" y="5706"/>
                  <a:pt x="21210" y="5639"/>
                </a:cubicBezTo>
                <a:cubicBezTo>
                  <a:pt x="21228" y="5573"/>
                  <a:pt x="21296" y="5533"/>
                  <a:pt x="21363" y="5550"/>
                </a:cubicBezTo>
                <a:close/>
                <a:moveTo>
                  <a:pt x="21847" y="5676"/>
                </a:moveTo>
                <a:lnTo>
                  <a:pt x="21847" y="5676"/>
                </a:lnTo>
                <a:cubicBezTo>
                  <a:pt x="21914" y="5693"/>
                  <a:pt x="21954" y="5762"/>
                  <a:pt x="21937" y="5829"/>
                </a:cubicBezTo>
                <a:cubicBezTo>
                  <a:pt x="21919" y="5895"/>
                  <a:pt x="21851" y="5935"/>
                  <a:pt x="21784" y="5918"/>
                </a:cubicBezTo>
                <a:lnTo>
                  <a:pt x="21784" y="5918"/>
                </a:lnTo>
                <a:cubicBezTo>
                  <a:pt x="21717" y="5901"/>
                  <a:pt x="21677" y="5832"/>
                  <a:pt x="21695" y="5766"/>
                </a:cubicBezTo>
                <a:cubicBezTo>
                  <a:pt x="21712" y="5699"/>
                  <a:pt x="21780" y="5659"/>
                  <a:pt x="21847" y="5676"/>
                </a:cubicBezTo>
                <a:close/>
                <a:moveTo>
                  <a:pt x="22331" y="5802"/>
                </a:moveTo>
                <a:lnTo>
                  <a:pt x="22331" y="5802"/>
                </a:lnTo>
                <a:cubicBezTo>
                  <a:pt x="22398" y="5820"/>
                  <a:pt x="22438" y="5888"/>
                  <a:pt x="22421" y="5955"/>
                </a:cubicBezTo>
                <a:cubicBezTo>
                  <a:pt x="22403" y="6021"/>
                  <a:pt x="22335" y="6062"/>
                  <a:pt x="22268" y="6044"/>
                </a:cubicBezTo>
                <a:lnTo>
                  <a:pt x="22268" y="6044"/>
                </a:lnTo>
                <a:cubicBezTo>
                  <a:pt x="22201" y="6027"/>
                  <a:pt x="22161" y="5958"/>
                  <a:pt x="22179" y="5892"/>
                </a:cubicBezTo>
                <a:cubicBezTo>
                  <a:pt x="22196" y="5825"/>
                  <a:pt x="22264" y="5785"/>
                  <a:pt x="22331" y="5802"/>
                </a:cubicBezTo>
                <a:close/>
                <a:moveTo>
                  <a:pt x="22815" y="5928"/>
                </a:moveTo>
                <a:lnTo>
                  <a:pt x="22815" y="5928"/>
                </a:lnTo>
                <a:cubicBezTo>
                  <a:pt x="22882" y="5946"/>
                  <a:pt x="22922" y="6014"/>
                  <a:pt x="22905" y="6081"/>
                </a:cubicBezTo>
                <a:cubicBezTo>
                  <a:pt x="22887" y="6148"/>
                  <a:pt x="22819" y="6188"/>
                  <a:pt x="22752" y="6170"/>
                </a:cubicBezTo>
                <a:lnTo>
                  <a:pt x="22752" y="6170"/>
                </a:lnTo>
                <a:cubicBezTo>
                  <a:pt x="22685" y="6153"/>
                  <a:pt x="22645" y="6085"/>
                  <a:pt x="22663" y="6018"/>
                </a:cubicBezTo>
                <a:cubicBezTo>
                  <a:pt x="22680" y="5951"/>
                  <a:pt x="22748" y="5911"/>
                  <a:pt x="22815" y="5928"/>
                </a:cubicBezTo>
                <a:close/>
                <a:moveTo>
                  <a:pt x="23299" y="6054"/>
                </a:moveTo>
                <a:lnTo>
                  <a:pt x="23299" y="6054"/>
                </a:lnTo>
                <a:cubicBezTo>
                  <a:pt x="23366" y="6072"/>
                  <a:pt x="23406" y="6140"/>
                  <a:pt x="23389" y="6207"/>
                </a:cubicBezTo>
                <a:cubicBezTo>
                  <a:pt x="23372" y="6274"/>
                  <a:pt x="23303" y="6314"/>
                  <a:pt x="23237" y="6296"/>
                </a:cubicBezTo>
                <a:lnTo>
                  <a:pt x="23236" y="6296"/>
                </a:lnTo>
                <a:cubicBezTo>
                  <a:pt x="23169" y="6279"/>
                  <a:pt x="23129" y="6211"/>
                  <a:pt x="23147" y="6144"/>
                </a:cubicBezTo>
                <a:cubicBezTo>
                  <a:pt x="23164" y="6077"/>
                  <a:pt x="23232" y="6037"/>
                  <a:pt x="23299" y="6054"/>
                </a:cubicBezTo>
                <a:close/>
                <a:moveTo>
                  <a:pt x="23783" y="6181"/>
                </a:moveTo>
                <a:lnTo>
                  <a:pt x="23784" y="6181"/>
                </a:lnTo>
                <a:cubicBezTo>
                  <a:pt x="23850" y="6198"/>
                  <a:pt x="23890" y="6266"/>
                  <a:pt x="23873" y="6333"/>
                </a:cubicBezTo>
                <a:cubicBezTo>
                  <a:pt x="23856" y="6400"/>
                  <a:pt x="23787" y="6440"/>
                  <a:pt x="23721" y="6423"/>
                </a:cubicBezTo>
                <a:lnTo>
                  <a:pt x="23720" y="6422"/>
                </a:lnTo>
                <a:cubicBezTo>
                  <a:pt x="23654" y="6405"/>
                  <a:pt x="23613" y="6337"/>
                  <a:pt x="23631" y="6270"/>
                </a:cubicBezTo>
                <a:cubicBezTo>
                  <a:pt x="23648" y="6203"/>
                  <a:pt x="23717" y="6163"/>
                  <a:pt x="23783" y="6181"/>
                </a:cubicBezTo>
                <a:close/>
                <a:moveTo>
                  <a:pt x="24267" y="6307"/>
                </a:moveTo>
                <a:lnTo>
                  <a:pt x="24268" y="6307"/>
                </a:lnTo>
                <a:cubicBezTo>
                  <a:pt x="24334" y="6324"/>
                  <a:pt x="24375" y="6392"/>
                  <a:pt x="24357" y="6459"/>
                </a:cubicBezTo>
                <a:cubicBezTo>
                  <a:pt x="24340" y="6526"/>
                  <a:pt x="24272" y="6566"/>
                  <a:pt x="24205" y="6549"/>
                </a:cubicBezTo>
                <a:lnTo>
                  <a:pt x="24204" y="6549"/>
                </a:lnTo>
                <a:cubicBezTo>
                  <a:pt x="24138" y="6531"/>
                  <a:pt x="24098" y="6463"/>
                  <a:pt x="24115" y="6396"/>
                </a:cubicBezTo>
                <a:cubicBezTo>
                  <a:pt x="24132" y="6329"/>
                  <a:pt x="24201" y="6289"/>
                  <a:pt x="24267" y="6307"/>
                </a:cubicBezTo>
                <a:close/>
                <a:moveTo>
                  <a:pt x="24752" y="6433"/>
                </a:moveTo>
                <a:lnTo>
                  <a:pt x="24752" y="6433"/>
                </a:lnTo>
                <a:cubicBezTo>
                  <a:pt x="24819" y="6450"/>
                  <a:pt x="24859" y="6518"/>
                  <a:pt x="24841" y="6585"/>
                </a:cubicBezTo>
                <a:cubicBezTo>
                  <a:pt x="24824" y="6652"/>
                  <a:pt x="24756" y="6692"/>
                  <a:pt x="24689" y="6675"/>
                </a:cubicBezTo>
                <a:lnTo>
                  <a:pt x="24689" y="6675"/>
                </a:lnTo>
                <a:cubicBezTo>
                  <a:pt x="24622" y="6657"/>
                  <a:pt x="24582" y="6589"/>
                  <a:pt x="24599" y="6522"/>
                </a:cubicBezTo>
                <a:cubicBezTo>
                  <a:pt x="24616" y="6455"/>
                  <a:pt x="24685" y="6415"/>
                  <a:pt x="24752" y="6433"/>
                </a:cubicBezTo>
                <a:close/>
                <a:moveTo>
                  <a:pt x="25236" y="6559"/>
                </a:moveTo>
                <a:lnTo>
                  <a:pt x="25236" y="6559"/>
                </a:lnTo>
                <a:cubicBezTo>
                  <a:pt x="25303" y="6576"/>
                  <a:pt x="25343" y="6645"/>
                  <a:pt x="25325" y="6711"/>
                </a:cubicBezTo>
                <a:cubicBezTo>
                  <a:pt x="25308" y="6778"/>
                  <a:pt x="25240" y="6818"/>
                  <a:pt x="25173" y="6801"/>
                </a:cubicBezTo>
                <a:lnTo>
                  <a:pt x="25173" y="6801"/>
                </a:lnTo>
                <a:cubicBezTo>
                  <a:pt x="25106" y="6783"/>
                  <a:pt x="25066" y="6715"/>
                  <a:pt x="25083" y="6648"/>
                </a:cubicBezTo>
                <a:cubicBezTo>
                  <a:pt x="25101" y="6582"/>
                  <a:pt x="25169" y="6542"/>
                  <a:pt x="25236" y="6559"/>
                </a:cubicBezTo>
                <a:close/>
                <a:moveTo>
                  <a:pt x="25720" y="6685"/>
                </a:moveTo>
                <a:lnTo>
                  <a:pt x="25720" y="6685"/>
                </a:lnTo>
                <a:cubicBezTo>
                  <a:pt x="25787" y="6702"/>
                  <a:pt x="25827" y="6771"/>
                  <a:pt x="25809" y="6838"/>
                </a:cubicBezTo>
                <a:cubicBezTo>
                  <a:pt x="25792" y="6904"/>
                  <a:pt x="25724" y="6944"/>
                  <a:pt x="25657" y="6927"/>
                </a:cubicBezTo>
                <a:lnTo>
                  <a:pt x="25657" y="6927"/>
                </a:lnTo>
                <a:cubicBezTo>
                  <a:pt x="25590" y="6910"/>
                  <a:pt x="25550" y="6841"/>
                  <a:pt x="25567" y="6775"/>
                </a:cubicBezTo>
                <a:cubicBezTo>
                  <a:pt x="25585" y="6708"/>
                  <a:pt x="25653" y="6668"/>
                  <a:pt x="25720" y="6685"/>
                </a:cubicBezTo>
                <a:close/>
              </a:path>
            </a:pathLst>
          </a:custGeom>
          <a:solidFill>
            <a:srgbClr val="FF0000"/>
          </a:solidFill>
          <a:ln w="1588" cap="flat">
            <a:solidFill>
              <a:srgbClr val="FF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7" name="Group 201">
            <a:extLst>
              <a:ext uri="{FF2B5EF4-FFF2-40B4-BE49-F238E27FC236}">
                <a16:creationId xmlns:a16="http://schemas.microsoft.com/office/drawing/2014/main" id="{7E1EDCA4-18C0-4915-AA08-E6E352B5C8A4}"/>
              </a:ext>
            </a:extLst>
          </p:cNvPr>
          <p:cNvGrpSpPr>
            <a:grpSpLocks/>
          </p:cNvGrpSpPr>
          <p:nvPr/>
        </p:nvGrpSpPr>
        <p:grpSpPr bwMode="auto">
          <a:xfrm>
            <a:off x="23401389" y="9875833"/>
            <a:ext cx="703264" cy="677863"/>
            <a:chOff x="14741" y="6221"/>
            <a:chExt cx="443" cy="427"/>
          </a:xfrm>
        </p:grpSpPr>
        <p:sp>
          <p:nvSpPr>
            <p:cNvPr id="330" name="Oval 198">
              <a:extLst>
                <a:ext uri="{FF2B5EF4-FFF2-40B4-BE49-F238E27FC236}">
                  <a16:creationId xmlns:a16="http://schemas.microsoft.com/office/drawing/2014/main" id="{48DFC9F8-7D68-48A5-8544-590217C62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1" y="6268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Oval 199">
              <a:extLst>
                <a:ext uri="{FF2B5EF4-FFF2-40B4-BE49-F238E27FC236}">
                  <a16:creationId xmlns:a16="http://schemas.microsoft.com/office/drawing/2014/main" id="{01340177-708E-4FCA-BE65-BA65F49D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1" y="6268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Rectangle 200">
              <a:extLst>
                <a:ext uri="{FF2B5EF4-FFF2-40B4-BE49-F238E27FC236}">
                  <a16:creationId xmlns:a16="http://schemas.microsoft.com/office/drawing/2014/main" id="{CB10A4E3-F412-4381-B5C1-AF49274F2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9" y="6221"/>
              <a:ext cx="33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C'</a:t>
              </a:r>
              <a:endPara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8" name="Group 205">
            <a:extLst>
              <a:ext uri="{FF2B5EF4-FFF2-40B4-BE49-F238E27FC236}">
                <a16:creationId xmlns:a16="http://schemas.microsoft.com/office/drawing/2014/main" id="{8D7F3674-D355-4968-8B11-2C3821B79165}"/>
              </a:ext>
            </a:extLst>
          </p:cNvPr>
          <p:cNvGrpSpPr>
            <a:grpSpLocks/>
          </p:cNvGrpSpPr>
          <p:nvPr/>
        </p:nvGrpSpPr>
        <p:grpSpPr bwMode="auto">
          <a:xfrm>
            <a:off x="21884482" y="11560467"/>
            <a:ext cx="541339" cy="776288"/>
            <a:chOff x="13799" y="7239"/>
            <a:chExt cx="341" cy="489"/>
          </a:xfrm>
        </p:grpSpPr>
        <p:sp>
          <p:nvSpPr>
            <p:cNvPr id="327" name="Oval 202">
              <a:extLst>
                <a:ext uri="{FF2B5EF4-FFF2-40B4-BE49-F238E27FC236}">
                  <a16:creationId xmlns:a16="http://schemas.microsoft.com/office/drawing/2014/main" id="{1A109C60-C876-4108-AA3B-E3FAFCEE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1" y="7239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Oval 203">
              <a:extLst>
                <a:ext uri="{FF2B5EF4-FFF2-40B4-BE49-F238E27FC236}">
                  <a16:creationId xmlns:a16="http://schemas.microsoft.com/office/drawing/2014/main" id="{1D1BEDFC-9396-417B-ABD7-292643066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1" y="7239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Rectangle 204">
              <a:extLst>
                <a:ext uri="{FF2B5EF4-FFF2-40B4-BE49-F238E27FC236}">
                  <a16:creationId xmlns:a16="http://schemas.microsoft.com/office/drawing/2014/main" id="{37F98A3E-A0F8-4018-AD84-0FC296B09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9" y="7301"/>
              <a:ext cx="34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B'</a:t>
              </a:r>
              <a:endPara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9" name="Group 209">
            <a:extLst>
              <a:ext uri="{FF2B5EF4-FFF2-40B4-BE49-F238E27FC236}">
                <a16:creationId xmlns:a16="http://schemas.microsoft.com/office/drawing/2014/main" id="{BB341CCC-3498-42FA-BE8F-BEADA3DED8B2}"/>
              </a:ext>
            </a:extLst>
          </p:cNvPr>
          <p:cNvGrpSpPr>
            <a:grpSpLocks/>
          </p:cNvGrpSpPr>
          <p:nvPr/>
        </p:nvGrpSpPr>
        <p:grpSpPr bwMode="auto">
          <a:xfrm>
            <a:off x="19111947" y="9883779"/>
            <a:ext cx="584201" cy="777876"/>
            <a:chOff x="12039" y="6226"/>
            <a:chExt cx="368" cy="490"/>
          </a:xfrm>
        </p:grpSpPr>
        <p:sp>
          <p:nvSpPr>
            <p:cNvPr id="324" name="Oval 206">
              <a:extLst>
                <a:ext uri="{FF2B5EF4-FFF2-40B4-BE49-F238E27FC236}">
                  <a16:creationId xmlns:a16="http://schemas.microsoft.com/office/drawing/2014/main" id="{F3054677-FA1B-4DD1-9B26-0E5186588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1" y="6226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Oval 207">
              <a:extLst>
                <a:ext uri="{FF2B5EF4-FFF2-40B4-BE49-F238E27FC236}">
                  <a16:creationId xmlns:a16="http://schemas.microsoft.com/office/drawing/2014/main" id="{BE7537A5-6067-4865-9CC8-BFF1473A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1" y="6226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Rectangle 208">
              <a:extLst>
                <a:ext uri="{FF2B5EF4-FFF2-40B4-BE49-F238E27FC236}">
                  <a16:creationId xmlns:a16="http://schemas.microsoft.com/office/drawing/2014/main" id="{AA934B8F-1E24-44D2-91DF-385DD77BB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9" y="6289"/>
              <a:ext cx="368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D'</a:t>
              </a:r>
              <a:endParaRPr kumimoji="0" lang="en-US" altLang="en-US" sz="4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0" name="Group 213">
            <a:extLst>
              <a:ext uri="{FF2B5EF4-FFF2-40B4-BE49-F238E27FC236}">
                <a16:creationId xmlns:a16="http://schemas.microsoft.com/office/drawing/2014/main" id="{063AA97B-07D7-4DAC-BA94-21C32B40A9C3}"/>
              </a:ext>
            </a:extLst>
          </p:cNvPr>
          <p:cNvGrpSpPr>
            <a:grpSpLocks/>
          </p:cNvGrpSpPr>
          <p:nvPr/>
        </p:nvGrpSpPr>
        <p:grpSpPr bwMode="auto">
          <a:xfrm>
            <a:off x="23352167" y="6723526"/>
            <a:ext cx="452438" cy="677863"/>
            <a:chOff x="14672" y="4235"/>
            <a:chExt cx="285" cy="427"/>
          </a:xfrm>
        </p:grpSpPr>
        <p:sp>
          <p:nvSpPr>
            <p:cNvPr id="321" name="Oval 210">
              <a:extLst>
                <a:ext uri="{FF2B5EF4-FFF2-40B4-BE49-F238E27FC236}">
                  <a16:creationId xmlns:a16="http://schemas.microsoft.com/office/drawing/2014/main" id="{6D5E5BCA-ADEC-4950-A1A5-0097B48A7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2" y="4400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Oval 211">
              <a:extLst>
                <a:ext uri="{FF2B5EF4-FFF2-40B4-BE49-F238E27FC236}">
                  <a16:creationId xmlns:a16="http://schemas.microsoft.com/office/drawing/2014/main" id="{C7A45D49-62D7-4BCF-ABF4-2FF6C7628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2" y="4400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Rectangle 212">
              <a:extLst>
                <a:ext uri="{FF2B5EF4-FFF2-40B4-BE49-F238E27FC236}">
                  <a16:creationId xmlns:a16="http://schemas.microsoft.com/office/drawing/2014/main" id="{8B7079FE-9A36-448C-80CE-09A08D3F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0" y="4235"/>
              <a:ext cx="23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1" name="Group 217">
            <a:extLst>
              <a:ext uri="{FF2B5EF4-FFF2-40B4-BE49-F238E27FC236}">
                <a16:creationId xmlns:a16="http://schemas.microsoft.com/office/drawing/2014/main" id="{E2A92912-D3D2-4A28-A30A-F689EF291E73}"/>
              </a:ext>
            </a:extLst>
          </p:cNvPr>
          <p:cNvGrpSpPr>
            <a:grpSpLocks/>
          </p:cNvGrpSpPr>
          <p:nvPr/>
        </p:nvGrpSpPr>
        <p:grpSpPr bwMode="auto">
          <a:xfrm>
            <a:off x="18781758" y="6256343"/>
            <a:ext cx="428626" cy="750888"/>
            <a:chOff x="11831" y="3941"/>
            <a:chExt cx="270" cy="473"/>
          </a:xfrm>
        </p:grpSpPr>
        <p:sp>
          <p:nvSpPr>
            <p:cNvPr id="318" name="Oval 214">
              <a:extLst>
                <a:ext uri="{FF2B5EF4-FFF2-40B4-BE49-F238E27FC236}">
                  <a16:creationId xmlns:a16="http://schemas.microsoft.com/office/drawing/2014/main" id="{D5269963-1955-4A08-B262-DB18A18C9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" y="4359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Oval 215">
              <a:extLst>
                <a:ext uri="{FF2B5EF4-FFF2-40B4-BE49-F238E27FC236}">
                  <a16:creationId xmlns:a16="http://schemas.microsoft.com/office/drawing/2014/main" id="{ED3376D1-5E18-41CB-91D1-C5A7B9B6E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3" y="4359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Rectangle 216">
              <a:extLst>
                <a:ext uri="{FF2B5EF4-FFF2-40B4-BE49-F238E27FC236}">
                  <a16:creationId xmlns:a16="http://schemas.microsoft.com/office/drawing/2014/main" id="{1EA6A48D-9327-49AB-9945-CBD2841DA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1" y="3941"/>
              <a:ext cx="27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2" name="Group 221">
            <a:extLst>
              <a:ext uri="{FF2B5EF4-FFF2-40B4-BE49-F238E27FC236}">
                <a16:creationId xmlns:a16="http://schemas.microsoft.com/office/drawing/2014/main" id="{51F5825F-8D3F-4A18-9D24-4459E5253858}"/>
              </a:ext>
            </a:extLst>
          </p:cNvPr>
          <p:cNvGrpSpPr>
            <a:grpSpLocks/>
          </p:cNvGrpSpPr>
          <p:nvPr/>
        </p:nvGrpSpPr>
        <p:grpSpPr bwMode="auto">
          <a:xfrm>
            <a:off x="17091050" y="8275657"/>
            <a:ext cx="701676" cy="677864"/>
            <a:chOff x="10766" y="5213"/>
            <a:chExt cx="442" cy="427"/>
          </a:xfrm>
        </p:grpSpPr>
        <p:sp>
          <p:nvSpPr>
            <p:cNvPr id="315" name="Oval 218">
              <a:extLst>
                <a:ext uri="{FF2B5EF4-FFF2-40B4-BE49-F238E27FC236}">
                  <a16:creationId xmlns:a16="http://schemas.microsoft.com/office/drawing/2014/main" id="{37A33213-CA2F-4A3F-894B-80A932A4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3" y="5331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Oval 219">
              <a:extLst>
                <a:ext uri="{FF2B5EF4-FFF2-40B4-BE49-F238E27FC236}">
                  <a16:creationId xmlns:a16="http://schemas.microsoft.com/office/drawing/2014/main" id="{8F3D199C-578E-43B2-8718-0E4C0237F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3" y="5330"/>
              <a:ext cx="55" cy="56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Rectangle 220">
              <a:extLst>
                <a:ext uri="{FF2B5EF4-FFF2-40B4-BE49-F238E27FC236}">
                  <a16:creationId xmlns:a16="http://schemas.microsoft.com/office/drawing/2014/main" id="{ED0DFDE8-4601-4CA6-A5C5-ADD2DDD6C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6" y="5213"/>
              <a:ext cx="24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4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3" name="Group 225">
            <a:extLst>
              <a:ext uri="{FF2B5EF4-FFF2-40B4-BE49-F238E27FC236}">
                <a16:creationId xmlns:a16="http://schemas.microsoft.com/office/drawing/2014/main" id="{1F14D3E8-BF46-486A-8A87-D058EA65901C}"/>
              </a:ext>
            </a:extLst>
          </p:cNvPr>
          <p:cNvGrpSpPr>
            <a:grpSpLocks/>
          </p:cNvGrpSpPr>
          <p:nvPr/>
        </p:nvGrpSpPr>
        <p:grpSpPr bwMode="auto">
          <a:xfrm>
            <a:off x="21894801" y="8332795"/>
            <a:ext cx="628650" cy="677863"/>
            <a:chOff x="13792" y="5249"/>
            <a:chExt cx="396" cy="427"/>
          </a:xfrm>
        </p:grpSpPr>
        <p:sp>
          <p:nvSpPr>
            <p:cNvPr id="312" name="Oval 222">
              <a:extLst>
                <a:ext uri="{FF2B5EF4-FFF2-40B4-BE49-F238E27FC236}">
                  <a16:creationId xmlns:a16="http://schemas.microsoft.com/office/drawing/2014/main" id="{EB3632EF-62F4-45D8-AF53-0CEE1D73B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" y="5372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Oval 223">
              <a:extLst>
                <a:ext uri="{FF2B5EF4-FFF2-40B4-BE49-F238E27FC236}">
                  <a16:creationId xmlns:a16="http://schemas.microsoft.com/office/drawing/2014/main" id="{CBC2ADA7-67AA-47D3-B71A-F2F4BC3E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2" y="5372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Rectangle 224">
              <a:extLst>
                <a:ext uri="{FF2B5EF4-FFF2-40B4-BE49-F238E27FC236}">
                  <a16:creationId xmlns:a16="http://schemas.microsoft.com/office/drawing/2014/main" id="{F3B755D0-FC97-42BC-B0E3-EE6150E38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5" y="5249"/>
              <a:ext cx="243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304" name="Group 229">
            <a:extLst>
              <a:ext uri="{FF2B5EF4-FFF2-40B4-BE49-F238E27FC236}">
                <a16:creationId xmlns:a16="http://schemas.microsoft.com/office/drawing/2014/main" id="{7034D489-299C-456A-8AA8-6EF5FDA6E822}"/>
              </a:ext>
            </a:extLst>
          </p:cNvPr>
          <p:cNvGrpSpPr>
            <a:grpSpLocks/>
          </p:cNvGrpSpPr>
          <p:nvPr/>
        </p:nvGrpSpPr>
        <p:grpSpPr bwMode="auto">
          <a:xfrm>
            <a:off x="17553014" y="11426835"/>
            <a:ext cx="541339" cy="722313"/>
            <a:chOff x="11057" y="7198"/>
            <a:chExt cx="341" cy="455"/>
          </a:xfrm>
        </p:grpSpPr>
        <p:sp>
          <p:nvSpPr>
            <p:cNvPr id="309" name="Oval 226">
              <a:extLst>
                <a:ext uri="{FF2B5EF4-FFF2-40B4-BE49-F238E27FC236}">
                  <a16:creationId xmlns:a16="http://schemas.microsoft.com/office/drawing/2014/main" id="{5FB78A9D-2F6F-4878-A896-7C655559F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2" y="7198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Oval 227">
              <a:extLst>
                <a:ext uri="{FF2B5EF4-FFF2-40B4-BE49-F238E27FC236}">
                  <a16:creationId xmlns:a16="http://schemas.microsoft.com/office/drawing/2014/main" id="{B11340E1-F519-4B75-BD95-50DB4085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2" y="7198"/>
              <a:ext cx="55" cy="55"/>
            </a:xfrm>
            <a:prstGeom prst="ellipse">
              <a:avLst/>
            </a:pr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Rectangle 228">
              <a:extLst>
                <a:ext uri="{FF2B5EF4-FFF2-40B4-BE49-F238E27FC236}">
                  <a16:creationId xmlns:a16="http://schemas.microsoft.com/office/drawing/2014/main" id="{B6423400-BD64-4735-8883-E08FFE73A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7" y="7226"/>
              <a:ext cx="341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A'</a:t>
              </a:r>
              <a:endParaRPr kumimoji="0" lang="en-US" altLang="en-US" sz="4400" b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5" name="Group 233">
            <a:extLst>
              <a:ext uri="{FF2B5EF4-FFF2-40B4-BE49-F238E27FC236}">
                <a16:creationId xmlns:a16="http://schemas.microsoft.com/office/drawing/2014/main" id="{89EA541F-DF4D-4468-9BF3-630D09683D0F}"/>
              </a:ext>
            </a:extLst>
          </p:cNvPr>
          <p:cNvGrpSpPr>
            <a:grpSpLocks/>
          </p:cNvGrpSpPr>
          <p:nvPr/>
        </p:nvGrpSpPr>
        <p:grpSpPr bwMode="auto">
          <a:xfrm>
            <a:off x="20494627" y="6956423"/>
            <a:ext cx="762000" cy="677863"/>
            <a:chOff x="12910" y="4382"/>
            <a:chExt cx="480" cy="427"/>
          </a:xfrm>
        </p:grpSpPr>
        <p:sp>
          <p:nvSpPr>
            <p:cNvPr id="306" name="Oval 230">
              <a:extLst>
                <a:ext uri="{FF2B5EF4-FFF2-40B4-BE49-F238E27FC236}">
                  <a16:creationId xmlns:a16="http://schemas.microsoft.com/office/drawing/2014/main" id="{2039CCDC-2611-46AF-9654-512D7278C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" y="4754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Oval 231">
              <a:extLst>
                <a:ext uri="{FF2B5EF4-FFF2-40B4-BE49-F238E27FC236}">
                  <a16:creationId xmlns:a16="http://schemas.microsoft.com/office/drawing/2014/main" id="{569E1BD8-AAA4-41A5-9D41-38472618B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5" y="4754"/>
              <a:ext cx="55" cy="55"/>
            </a:xfrm>
            <a:prstGeom prst="ellipse">
              <a:avLst/>
            </a:prstGeom>
            <a:noFill/>
            <a:ln w="142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Rectangle 232">
              <a:extLst>
                <a:ext uri="{FF2B5EF4-FFF2-40B4-BE49-F238E27FC236}">
                  <a16:creationId xmlns:a16="http://schemas.microsoft.com/office/drawing/2014/main" id="{DD54CE71-3725-45E4-9733-08AE80113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0" y="4382"/>
              <a:ext cx="27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</a:p>
          </p:txBody>
        </p:sp>
      </p:grpSp>
      <p:sp>
        <p:nvSpPr>
          <p:cNvPr id="95" name="Line 192">
            <a:extLst>
              <a:ext uri="{FF2B5EF4-FFF2-40B4-BE49-F238E27FC236}">
                <a16:creationId xmlns:a16="http://schemas.microsoft.com/office/drawing/2014/main" id="{2194CF2D-BEAA-4B2B-B0BC-8905D9AA9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4943" y="8570915"/>
            <a:ext cx="107950" cy="2965450"/>
          </a:xfrm>
          <a:prstGeom prst="line">
            <a:avLst/>
          </a:prstGeom>
          <a:noFill/>
          <a:ln w="33338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0A7F732-88D9-43D4-8767-9506AE3564CF}"/>
                  </a:ext>
                </a:extLst>
              </p:cNvPr>
              <p:cNvSpPr txBox="1"/>
              <p:nvPr/>
            </p:nvSpPr>
            <p:spPr>
              <a:xfrm>
                <a:off x="929179" y="10972255"/>
                <a:ext cx="14814357" cy="2353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𝑨𝑪𝑪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𝑨𝑪𝑪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sz="40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𝑨𝑪𝑪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0A7F732-88D9-43D4-8767-9506AE356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79" y="10972255"/>
                <a:ext cx="14814357" cy="2353786"/>
              </a:xfrm>
              <a:prstGeom prst="rect">
                <a:avLst/>
              </a:prstGeom>
              <a:blipFill>
                <a:blip r:embed="rId6"/>
                <a:stretch>
                  <a:fillRect l="-1440" t="-4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224">
            <a:extLst>
              <a:ext uri="{FF2B5EF4-FFF2-40B4-BE49-F238E27FC236}">
                <a16:creationId xmlns:a16="http://schemas.microsoft.com/office/drawing/2014/main" id="{E8721B29-8419-42D1-8FA2-8F2F21DA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6539" y="8310204"/>
            <a:ext cx="3857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910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34" grpId="0" animBg="1"/>
      <p:bldP spid="294" grpId="0" animBg="1"/>
      <p:bldP spid="295" grpId="0" animBg="1"/>
      <p:bldP spid="296" grpId="0" animBg="1"/>
      <p:bldP spid="95" grpId="0" animBg="1"/>
      <p:bldP spid="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753" y="2866581"/>
            <a:ext cx="24115342" cy="1644561"/>
          </a:xfrm>
          <a:prstGeom prst="roundRect">
            <a:avLst>
              <a:gd name="adj" fmla="val 617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24338" y="2852558"/>
                <a:ext cx="2380168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CMR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38" y="2852558"/>
                <a:ext cx="23801687" cy="2123658"/>
              </a:xfrm>
              <a:prstGeom prst="rect">
                <a:avLst/>
              </a:prstGeom>
              <a:blipFill>
                <a:blip r:embed="rId3"/>
                <a:stretch>
                  <a:fillRect t="-6322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C30919D-6C50-48AB-AEB9-A161B76B96EA}"/>
              </a:ext>
            </a:extLst>
          </p:cNvPr>
          <p:cNvGrpSpPr/>
          <p:nvPr/>
        </p:nvGrpSpPr>
        <p:grpSpPr>
          <a:xfrm>
            <a:off x="163944" y="4627149"/>
            <a:ext cx="16650968" cy="9035993"/>
            <a:chOff x="174946" y="6661530"/>
            <a:chExt cx="16650968" cy="9954865"/>
          </a:xfrm>
        </p:grpSpPr>
        <p:sp>
          <p:nvSpPr>
            <p:cNvPr id="12" name="Rounded Rectangle 11"/>
            <p:cNvSpPr/>
            <p:nvPr/>
          </p:nvSpPr>
          <p:spPr>
            <a:xfrm>
              <a:off x="208283" y="6784974"/>
              <a:ext cx="16617631" cy="9831421"/>
            </a:xfrm>
            <a:prstGeom prst="roundRect">
              <a:avLst>
                <a:gd name="adj" fmla="val 513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  <p:grpSp>
          <p:nvGrpSpPr>
            <p:cNvPr id="110" name="Group 60">
              <a:extLst>
                <a:ext uri="{FF2B5EF4-FFF2-40B4-BE49-F238E27FC236}">
                  <a16:creationId xmlns:a16="http://schemas.microsoft.com/office/drawing/2014/main" id="{411546D4-0047-4DEC-B3F2-155CAEFE63FF}"/>
                </a:ext>
              </a:extLst>
            </p:cNvPr>
            <p:cNvGrpSpPr/>
            <p:nvPr/>
          </p:nvGrpSpPr>
          <p:grpSpPr>
            <a:xfrm>
              <a:off x="174946" y="6661530"/>
              <a:ext cx="3967282" cy="939589"/>
              <a:chOff x="1224541" y="6305967"/>
              <a:chExt cx="3568119" cy="845462"/>
            </a:xfrm>
          </p:grpSpPr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B3FAB577-656A-4A77-A225-7AF9FA7A589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62ABEF7-6F42-4C15-BD63-E40D7BF04B6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05720" cy="76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Round Diagonal Corner Rectangle 58">
                <a:extLst>
                  <a:ext uri="{FF2B5EF4-FFF2-40B4-BE49-F238E27FC236}">
                    <a16:creationId xmlns:a16="http://schemas.microsoft.com/office/drawing/2014/main" id="{7263EA9C-2836-4D09-AB6C-755050181A8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BF152B42-3503-4876-B159-8DAA254D4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/>
              <p:nvPr/>
            </p:nvSpPr>
            <p:spPr>
              <a:xfrm>
                <a:off x="430722" y="4756354"/>
                <a:ext cx="1731200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1B5EBF-0ED5-4AE6-B95A-9F705D26B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22" y="4756354"/>
                <a:ext cx="17312004" cy="2800767"/>
              </a:xfrm>
              <a:prstGeom prst="rect">
                <a:avLst/>
              </a:prstGeom>
              <a:blipFill>
                <a:blip r:embed="rId4"/>
                <a:stretch>
                  <a:fillRect l="-1444" t="-4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Nhóm 114">
            <a:extLst>
              <a:ext uri="{FF2B5EF4-FFF2-40B4-BE49-F238E27FC236}">
                <a16:creationId xmlns:a16="http://schemas.microsoft.com/office/drawing/2014/main" id="{5556FA0B-3877-4509-869D-9F0391C145DF}"/>
              </a:ext>
            </a:extLst>
          </p:cNvPr>
          <p:cNvGrpSpPr/>
          <p:nvPr/>
        </p:nvGrpSpPr>
        <p:grpSpPr>
          <a:xfrm>
            <a:off x="127905" y="2692435"/>
            <a:ext cx="4445882" cy="857906"/>
            <a:chOff x="200040" y="2742496"/>
            <a:chExt cx="4445882" cy="857906"/>
          </a:xfrm>
        </p:grpSpPr>
        <p:sp>
          <p:nvSpPr>
            <p:cNvPr id="116" name="TextBox 73">
              <a:extLst>
                <a:ext uri="{FF2B5EF4-FFF2-40B4-BE49-F238E27FC236}">
                  <a16:creationId xmlns:a16="http://schemas.microsoft.com/office/drawing/2014/main" id="{FE88BB2E-1366-483C-9407-A9CE71D03EAF}"/>
                </a:ext>
              </a:extLst>
            </p:cNvPr>
            <p:cNvSpPr txBox="1"/>
            <p:nvPr/>
          </p:nvSpPr>
          <p:spPr>
            <a:xfrm>
              <a:off x="758319" y="2779656"/>
              <a:ext cx="3887603" cy="769441"/>
            </a:xfrm>
            <a:prstGeom prst="rect">
              <a:avLst/>
            </a:prstGeom>
            <a:ln>
              <a:solidFill>
                <a:schemeClr val="accent6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6/T119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:</a:t>
              </a:r>
              <a:r>
                <a:rPr lang="vi-VN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17" name="Group 10">
              <a:extLst>
                <a:ext uri="{FF2B5EF4-FFF2-40B4-BE49-F238E27FC236}">
                  <a16:creationId xmlns:a16="http://schemas.microsoft.com/office/drawing/2014/main" id="{17F4C1C5-119D-4EE8-B973-1BFC5FE9F55D}"/>
                </a:ext>
              </a:extLst>
            </p:cNvPr>
            <p:cNvGrpSpPr/>
            <p:nvPr/>
          </p:nvGrpSpPr>
          <p:grpSpPr>
            <a:xfrm>
              <a:off x="200040" y="2742496"/>
              <a:ext cx="735234" cy="857906"/>
              <a:chOff x="769410" y="3047906"/>
              <a:chExt cx="726000" cy="718619"/>
            </a:xfr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grpSpPr>
          <p:sp>
            <p:nvSpPr>
              <p:cNvPr id="118" name="Rectangle 218">
                <a:extLst>
                  <a:ext uri="{FF2B5EF4-FFF2-40B4-BE49-F238E27FC236}">
                    <a16:creationId xmlns:a16="http://schemas.microsoft.com/office/drawing/2014/main" id="{2E94242E-DEB9-4F62-A13A-E790986F3831}"/>
                  </a:ext>
                </a:extLst>
              </p:cNvPr>
              <p:cNvSpPr/>
              <p:nvPr/>
            </p:nvSpPr>
            <p:spPr>
              <a:xfrm>
                <a:off x="842010" y="3251555"/>
                <a:ext cx="455903" cy="412837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119" name="Freeform 13">
                <a:extLst>
                  <a:ext uri="{FF2B5EF4-FFF2-40B4-BE49-F238E27FC236}">
                    <a16:creationId xmlns:a16="http://schemas.microsoft.com/office/drawing/2014/main" id="{57BAD6C6-B8FA-4EBC-B15F-99F07E370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145200" cy="205495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0" name="Freeform 14">
                <a:extLst>
                  <a:ext uri="{FF2B5EF4-FFF2-40B4-BE49-F238E27FC236}">
                    <a16:creationId xmlns:a16="http://schemas.microsoft.com/office/drawing/2014/main" id="{CBBE774D-AD39-495E-894F-6D15D40B1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182032"/>
                <a:ext cx="211648" cy="139048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FEC02E2E-80E3-40BB-8C0A-D5FB39249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182032"/>
                <a:ext cx="217800" cy="139048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2" name="Freeform 16">
                <a:extLst>
                  <a:ext uri="{FF2B5EF4-FFF2-40B4-BE49-F238E27FC236}">
                    <a16:creationId xmlns:a16="http://schemas.microsoft.com/office/drawing/2014/main" id="{A9568A44-4C25-4AD0-973C-AF9061726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1369" y="3617633"/>
                <a:ext cx="214109" cy="148892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3" name="Freeform 17">
                <a:extLst>
                  <a:ext uri="{FF2B5EF4-FFF2-40B4-BE49-F238E27FC236}">
                    <a16:creationId xmlns:a16="http://schemas.microsoft.com/office/drawing/2014/main" id="{9FDF79C1-4C04-461D-A5B3-11445D3C51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551185"/>
                <a:ext cx="14520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A1AB76C4-4249-48B6-B2CD-7EF9A1D5E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617633"/>
                <a:ext cx="21164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5" name="Freeform 19">
                <a:extLst>
                  <a:ext uri="{FF2B5EF4-FFF2-40B4-BE49-F238E27FC236}">
                    <a16:creationId xmlns:a16="http://schemas.microsoft.com/office/drawing/2014/main" id="{4752D31B-E3C8-48B8-9744-0906AD13F9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10" y="3365378"/>
                <a:ext cx="14520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6" name="Freeform 20">
                <a:extLst>
                  <a:ext uri="{FF2B5EF4-FFF2-40B4-BE49-F238E27FC236}">
                    <a16:creationId xmlns:a16="http://schemas.microsoft.com/office/drawing/2014/main" id="{4EFB810A-AC3A-4D95-9998-2382C58E37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551185"/>
                <a:ext cx="146430" cy="215340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27" name="Freeform 21">
                <a:extLst>
                  <a:ext uri="{FF2B5EF4-FFF2-40B4-BE49-F238E27FC236}">
                    <a16:creationId xmlns:a16="http://schemas.microsoft.com/office/drawing/2014/main" id="{079B6C4D-80B8-4365-BC2C-5FDA3BE10B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8251" y="3617633"/>
                <a:ext cx="212878" cy="148892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8E12F6C7-821A-47BC-853F-D0C0C27137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4699" y="3365378"/>
                <a:ext cx="146430" cy="209187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6" name="Freeform 23">
                <a:extLst>
                  <a:ext uri="{FF2B5EF4-FFF2-40B4-BE49-F238E27FC236}">
                    <a16:creationId xmlns:a16="http://schemas.microsoft.com/office/drawing/2014/main" id="{A1EA5B35-7E73-4F58-AFC4-2E44F00D0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6430" y="3047906"/>
                <a:ext cx="458980" cy="454059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7" name="Freeform 24">
                <a:extLst>
                  <a:ext uri="{FF2B5EF4-FFF2-40B4-BE49-F238E27FC236}">
                    <a16:creationId xmlns:a16="http://schemas.microsoft.com/office/drawing/2014/main" id="{242A0C4B-3413-4302-9EC0-38A5648B6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5217" y="3341999"/>
                <a:ext cx="243641" cy="223953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8" name="Freeform 25">
                <a:extLst>
                  <a:ext uri="{FF2B5EF4-FFF2-40B4-BE49-F238E27FC236}">
                    <a16:creationId xmlns:a16="http://schemas.microsoft.com/office/drawing/2014/main" id="{9BDAB344-6892-497C-A62A-68613E15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52911" cy="113207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49" name="Freeform 26">
                <a:extLst>
                  <a:ext uri="{FF2B5EF4-FFF2-40B4-BE49-F238E27FC236}">
                    <a16:creationId xmlns:a16="http://schemas.microsoft.com/office/drawing/2014/main" id="{405DB8F3-B4FC-422C-A071-347CCEE5C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228791"/>
                <a:ext cx="119359" cy="45529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0" name="Freeform 27">
                <a:extLst>
                  <a:ext uri="{FF2B5EF4-FFF2-40B4-BE49-F238E27FC236}">
                    <a16:creationId xmlns:a16="http://schemas.microsoft.com/office/drawing/2014/main" id="{196CEEDF-5F41-4310-92E7-1F6B18EED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228791"/>
                <a:ext cx="123051" cy="45529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1" name="Freeform 28">
                <a:extLst>
                  <a:ext uri="{FF2B5EF4-FFF2-40B4-BE49-F238E27FC236}">
                    <a16:creationId xmlns:a16="http://schemas.microsoft.com/office/drawing/2014/main" id="{0E797B00-EF0A-4E5A-92B4-1B5573EC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898" y="3664392"/>
                <a:ext cx="123051" cy="55373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2" name="Freeform 29">
                <a:extLst>
                  <a:ext uri="{FF2B5EF4-FFF2-40B4-BE49-F238E27FC236}">
                    <a16:creationId xmlns:a16="http://schemas.microsoft.com/office/drawing/2014/main" id="{2D744482-45FD-403B-A70A-165AD454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3" name="Freeform 30">
                <a:extLst>
                  <a:ext uri="{FF2B5EF4-FFF2-40B4-BE49-F238E27FC236}">
                    <a16:creationId xmlns:a16="http://schemas.microsoft.com/office/drawing/2014/main" id="{584323D2-3531-40C6-87F3-F79003DD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4" name="Freeform 31">
                <a:extLst>
                  <a:ext uri="{FF2B5EF4-FFF2-40B4-BE49-F238E27FC236}">
                    <a16:creationId xmlns:a16="http://schemas.microsoft.com/office/drawing/2014/main" id="{565228B3-8418-42B6-A69D-5FD755AEC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939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5" name="Freeform 32">
                <a:extLst>
                  <a:ext uri="{FF2B5EF4-FFF2-40B4-BE49-F238E27FC236}">
                    <a16:creationId xmlns:a16="http://schemas.microsoft.com/office/drawing/2014/main" id="{11F7723B-46C3-4BCB-817A-9D720730B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597945"/>
                <a:ext cx="52911" cy="121821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6" name="Freeform 33">
                <a:extLst>
                  <a:ext uri="{FF2B5EF4-FFF2-40B4-BE49-F238E27FC236}">
                    <a16:creationId xmlns:a16="http://schemas.microsoft.com/office/drawing/2014/main" id="{7D86FE53-B010-4168-BD1B-AEFD9FE63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010" y="3664392"/>
                <a:ext cx="119359" cy="55373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7" name="Freeform 34">
                <a:extLst>
                  <a:ext uri="{FF2B5EF4-FFF2-40B4-BE49-F238E27FC236}">
                    <a16:creationId xmlns:a16="http://schemas.microsoft.com/office/drawing/2014/main" id="{7D24B0C3-C656-4057-9DD0-1F94E56B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458" y="3410907"/>
                <a:ext cx="52911" cy="116899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8" name="Freeform 35">
                <a:extLst>
                  <a:ext uri="{FF2B5EF4-FFF2-40B4-BE49-F238E27FC236}">
                    <a16:creationId xmlns:a16="http://schemas.microsoft.com/office/drawing/2014/main" id="{9C7FF8D8-3040-405B-BCF0-39677BE03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651" y="3094666"/>
                <a:ext cx="358078" cy="360540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159" name="Freeform 36">
                <a:extLst>
                  <a:ext uri="{FF2B5EF4-FFF2-40B4-BE49-F238E27FC236}">
                    <a16:creationId xmlns:a16="http://schemas.microsoft.com/office/drawing/2014/main" id="{41744B87-4493-472C-9F9A-B6C6202A1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437" y="3387527"/>
                <a:ext cx="145200" cy="131665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EAEAEA"/>
              </a:solidFill>
              <a:ln w="12700">
                <a:solidFill>
                  <a:schemeClr val="accent6"/>
                </a:solidFill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901845B-06FE-4660-B7B5-3D6E19C0FB4F}"/>
                  </a:ext>
                </a:extLst>
              </p:cNvPr>
              <p:cNvSpPr txBox="1"/>
              <p:nvPr/>
            </p:nvSpPr>
            <p:spPr>
              <a:xfrm>
                <a:off x="805249" y="12750974"/>
                <a:ext cx="1251336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901845B-06FE-4660-B7B5-3D6E19C0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9" y="12750974"/>
                <a:ext cx="12513364" cy="769441"/>
              </a:xfrm>
              <a:prstGeom prst="rect">
                <a:avLst/>
              </a:prstGeom>
              <a:blipFill>
                <a:blip r:embed="rId5"/>
                <a:stretch>
                  <a:fillRect l="-194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1ADF67C-9485-45AF-98CA-50162644F449}"/>
              </a:ext>
            </a:extLst>
          </p:cNvPr>
          <p:cNvGrpSpPr/>
          <p:nvPr/>
        </p:nvGrpSpPr>
        <p:grpSpPr>
          <a:xfrm>
            <a:off x="363830" y="1828632"/>
            <a:ext cx="19656043" cy="817374"/>
            <a:chOff x="-288924" y="1892299"/>
            <a:chExt cx="19659599" cy="817373"/>
          </a:xfrm>
        </p:grpSpPr>
        <p:sp>
          <p:nvSpPr>
            <p:cNvPr id="163" name="Rounded Rectangle 2">
              <a:extLst>
                <a:ext uri="{FF2B5EF4-FFF2-40B4-BE49-F238E27FC236}">
                  <a16:creationId xmlns:a16="http://schemas.microsoft.com/office/drawing/2014/main" id="{18CA563B-DFFF-4CEA-A8AF-ED9C2628D2A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6E051BE-19AB-485D-9317-1F173DA8E4B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54231DB-A6F9-4693-B06E-238D2CFDD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63613" y="5715000"/>
            <a:ext cx="6262411" cy="795115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50BC820-181F-4E99-8BAB-82A59CAC3BFC}"/>
              </a:ext>
            </a:extLst>
          </p:cNvPr>
          <p:cNvGrpSpPr/>
          <p:nvPr/>
        </p:nvGrpSpPr>
        <p:grpSpPr>
          <a:xfrm>
            <a:off x="17103859" y="6053163"/>
            <a:ext cx="3903170" cy="4309410"/>
            <a:chOff x="17103859" y="6053163"/>
            <a:chExt cx="3903170" cy="430941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4E3EB5D-0ED9-4F50-962E-74FBD99D89E2}"/>
                </a:ext>
              </a:extLst>
            </p:cNvPr>
            <p:cNvCxnSpPr>
              <a:cxnSpLocks/>
            </p:cNvCxnSpPr>
            <p:nvPr/>
          </p:nvCxnSpPr>
          <p:spPr>
            <a:xfrm>
              <a:off x="17103859" y="9661442"/>
              <a:ext cx="1503805" cy="701131"/>
            </a:xfrm>
            <a:prstGeom prst="line">
              <a:avLst/>
            </a:prstGeom>
            <a:ln w="571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1E4BD8E-FFC5-4E03-ABCF-E5A6B7D04C39}"/>
                </a:ext>
              </a:extLst>
            </p:cNvPr>
            <p:cNvCxnSpPr>
              <a:cxnSpLocks/>
            </p:cNvCxnSpPr>
            <p:nvPr/>
          </p:nvCxnSpPr>
          <p:spPr>
            <a:xfrm>
              <a:off x="19478128" y="6053163"/>
              <a:ext cx="1528901" cy="827139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36C2FF-2D01-421A-BF13-1F12564F85E0}"/>
              </a:ext>
            </a:extLst>
          </p:cNvPr>
          <p:cNvGrpSpPr/>
          <p:nvPr/>
        </p:nvGrpSpPr>
        <p:grpSpPr>
          <a:xfrm>
            <a:off x="16782178" y="6215247"/>
            <a:ext cx="4885887" cy="3394308"/>
            <a:chOff x="16782178" y="6215247"/>
            <a:chExt cx="4885887" cy="339430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17469-722B-4DAC-A9A2-339AD6ECAB3C}"/>
                </a:ext>
              </a:extLst>
            </p:cNvPr>
            <p:cNvSpPr txBox="1"/>
            <p:nvPr/>
          </p:nvSpPr>
          <p:spPr>
            <a:xfrm>
              <a:off x="16782178" y="8840114"/>
              <a:ext cx="6610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8BF5CE-EC6A-4B03-9D1E-F1D7B892F1D1}"/>
                </a:ext>
              </a:extLst>
            </p:cNvPr>
            <p:cNvSpPr txBox="1"/>
            <p:nvPr/>
          </p:nvSpPr>
          <p:spPr>
            <a:xfrm>
              <a:off x="21007029" y="6215247"/>
              <a:ext cx="6610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EE1A0B-B0B6-4AF2-879D-6AADB0AA3837}"/>
              </a:ext>
            </a:extLst>
          </p:cNvPr>
          <p:cNvGrpSpPr/>
          <p:nvPr/>
        </p:nvGrpSpPr>
        <p:grpSpPr>
          <a:xfrm>
            <a:off x="18511797" y="7555405"/>
            <a:ext cx="3901857" cy="4893468"/>
            <a:chOff x="18511797" y="7555405"/>
            <a:chExt cx="3901857" cy="489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870511-ED30-4F42-B2F7-7B63B4AE9DE4}"/>
                </a:ext>
              </a:extLst>
            </p:cNvPr>
            <p:cNvCxnSpPr/>
            <p:nvPr/>
          </p:nvCxnSpPr>
          <p:spPr>
            <a:xfrm>
              <a:off x="18973800" y="8305800"/>
              <a:ext cx="2743200" cy="3505200"/>
            </a:xfrm>
            <a:prstGeom prst="line">
              <a:avLst/>
            </a:prstGeom>
            <a:ln w="571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D6E5E73-5F51-4515-B9FD-503A9076D35C}"/>
                </a:ext>
              </a:extLst>
            </p:cNvPr>
            <p:cNvSpPr txBox="1"/>
            <p:nvPr/>
          </p:nvSpPr>
          <p:spPr>
            <a:xfrm>
              <a:off x="18511797" y="7555405"/>
              <a:ext cx="6610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2DDB9AE-C416-44D0-8E38-FE9A082BEB35}"/>
                </a:ext>
              </a:extLst>
            </p:cNvPr>
            <p:cNvSpPr txBox="1"/>
            <p:nvPr/>
          </p:nvSpPr>
          <p:spPr>
            <a:xfrm>
              <a:off x="21752618" y="11679432"/>
              <a:ext cx="6610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3F972C-F984-4B0A-B4A9-0CBEBD21D365}"/>
              </a:ext>
            </a:extLst>
          </p:cNvPr>
          <p:cNvGrpSpPr/>
          <p:nvPr/>
        </p:nvGrpSpPr>
        <p:grpSpPr>
          <a:xfrm>
            <a:off x="17068800" y="6858000"/>
            <a:ext cx="6636825" cy="6435656"/>
            <a:chOff x="17068800" y="6858000"/>
            <a:chExt cx="6636825" cy="6435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23195DF-44D4-411C-87DF-B96CA812D9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8800" y="6858000"/>
              <a:ext cx="3983015" cy="2765789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224A632-380C-48DE-9680-329949CEAB2D}"/>
                </a:ext>
              </a:extLst>
            </p:cNvPr>
            <p:cNvCxnSpPr>
              <a:cxnSpLocks/>
            </p:cNvCxnSpPr>
            <p:nvPr/>
          </p:nvCxnSpPr>
          <p:spPr>
            <a:xfrm>
              <a:off x="20984727" y="6858000"/>
              <a:ext cx="2720898" cy="3604156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E2092BB-5373-44A2-8CA0-BA538C5951EF}"/>
                </a:ext>
              </a:extLst>
            </p:cNvPr>
            <p:cNvCxnSpPr>
              <a:cxnSpLocks/>
            </p:cNvCxnSpPr>
            <p:nvPr/>
          </p:nvCxnSpPr>
          <p:spPr>
            <a:xfrm>
              <a:off x="17103859" y="9623789"/>
              <a:ext cx="2686081" cy="3669867"/>
            </a:xfrm>
            <a:prstGeom prst="line">
              <a:avLst/>
            </a:prstGeom>
            <a:ln w="571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0C17C13-68EB-4D47-BAA0-310607712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52224" y="10614353"/>
              <a:ext cx="3986805" cy="2622145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AC81291-6C1E-42C7-894C-6A0E7B640A54}"/>
                  </a:ext>
                </a:extLst>
              </p:cNvPr>
              <p:cNvSpPr txBox="1"/>
              <p:nvPr/>
            </p:nvSpPr>
            <p:spPr>
              <a:xfrm>
                <a:off x="395104" y="10210127"/>
                <a:ext cx="12623180" cy="2819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𝑨𝑰𝑭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𝑩𝑰𝑬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𝑫𝑭𝑨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có: 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𝑨𝑭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𝑩𝑬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AC81291-6C1E-42C7-894C-6A0E7B640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4" y="10210127"/>
                <a:ext cx="12623180" cy="2819041"/>
              </a:xfrm>
              <a:prstGeom prst="rect">
                <a:avLst/>
              </a:prstGeom>
              <a:blipFill>
                <a:blip r:embed="rId7"/>
                <a:stretch>
                  <a:fillRect l="-1980" t="-4762" b="-9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0C7EAC2-B1D3-4AC3-AF08-CD2CD2090DEE}"/>
                  </a:ext>
                </a:extLst>
              </p:cNvPr>
              <p:cNvSpPr txBox="1"/>
              <p:nvPr/>
            </p:nvSpPr>
            <p:spPr>
              <a:xfrm>
                <a:off x="216776" y="8177536"/>
                <a:ext cx="15946030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𝑪𝑫𝑭𝑬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𝑰𝑱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đườ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𝑪𝑬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//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𝑰𝑱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𝑪𝑬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𝑨𝑬𝑩𝑭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𝑪𝑬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𝑩𝑬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𝑫𝑭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𝑨𝑬𝑩𝑭</m:t>
                                    </m:r>
                                  </m:e>
                                </m:d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𝑫𝑭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𝑨𝑭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0C7EAC2-B1D3-4AC3-AF08-CD2CD2090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76" y="8177536"/>
                <a:ext cx="15946030" cy="22797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BC3CCF6-BD7B-4409-9FDF-4A6E8B902E47}"/>
                  </a:ext>
                </a:extLst>
              </p:cNvPr>
              <p:cNvSpPr txBox="1"/>
              <p:nvPr/>
            </p:nvSpPr>
            <p:spPr>
              <a:xfrm>
                <a:off x="414909" y="6303225"/>
                <a:ext cx="15611143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𝑭𝑬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sao 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cạnh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BC3CCF6-BD7B-4409-9FDF-4A6E8B902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9" y="6303225"/>
                <a:ext cx="15611143" cy="1446550"/>
              </a:xfrm>
              <a:prstGeom prst="rect">
                <a:avLst/>
              </a:prstGeom>
              <a:blipFill>
                <a:blip r:embed="rId9"/>
                <a:stretch>
                  <a:fillRect l="-1562" t="-9283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E11AD16-2F38-4BF6-A185-7AA36C078985}"/>
                  </a:ext>
                </a:extLst>
              </p:cNvPr>
              <p:cNvSpPr txBox="1"/>
              <p:nvPr/>
            </p:nvSpPr>
            <p:spPr>
              <a:xfrm>
                <a:off x="6347365" y="7569571"/>
                <a:ext cx="129019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𝒈𝒕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𝑨𝑬𝑩𝑭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E11AD16-2F38-4BF6-A185-7AA36C07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65" y="7569571"/>
                <a:ext cx="12901960" cy="769441"/>
              </a:xfrm>
              <a:prstGeom prst="rect">
                <a:avLst/>
              </a:prstGeom>
              <a:blipFill>
                <a:blip r:embed="rId10"/>
                <a:stretch>
                  <a:fillRect l="-188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CB01C56-82F6-455B-95DB-EBCE5E7B03CB}"/>
              </a:ext>
            </a:extLst>
          </p:cNvPr>
          <p:cNvGrpSpPr/>
          <p:nvPr/>
        </p:nvGrpSpPr>
        <p:grpSpPr>
          <a:xfrm>
            <a:off x="10721754" y="10967742"/>
            <a:ext cx="6089111" cy="1665778"/>
            <a:chOff x="10721754" y="10967742"/>
            <a:chExt cx="6089111" cy="166577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3DEB9E-D865-4EC2-A81B-D4705A8D7635}"/>
                    </a:ext>
                  </a:extLst>
                </p:cNvPr>
                <p:cNvSpPr txBox="1"/>
                <p:nvPr/>
              </p:nvSpPr>
              <p:spPr>
                <a:xfrm>
                  <a:off x="11675958" y="11056630"/>
                  <a:ext cx="5134907" cy="1446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𝑫𝑭𝑨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𝑪𝑬𝑩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vi-VN" sz="4400" b="1" i="1" dirty="0">
                    <a:solidFill>
                      <a:srgbClr val="0000FF"/>
                    </a:solidFill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vi-VN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rgbClr val="0000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</a:p>
              </p:txBody>
            </p:sp>
          </mc:Choice>
          <mc:Fallback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153DEB9E-D865-4EC2-A81B-D4705A8D7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75958" y="11056630"/>
                  <a:ext cx="5134907" cy="1446550"/>
                </a:xfrm>
                <a:prstGeom prst="rect">
                  <a:avLst/>
                </a:prstGeom>
                <a:blipFill>
                  <a:blip r:embed="rId11"/>
                  <a:stretch>
                    <a:fillRect b="-189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B6BC0AEB-1F40-45D4-84A3-DA0302F4B70D}"/>
                </a:ext>
              </a:extLst>
            </p:cNvPr>
            <p:cNvSpPr/>
            <p:nvPr/>
          </p:nvSpPr>
          <p:spPr>
            <a:xfrm>
              <a:off x="10721754" y="10967742"/>
              <a:ext cx="950157" cy="1665778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343061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1" grpId="0"/>
      <p:bldP spid="81" grpId="0" uiExpand="1" build="p"/>
      <p:bldP spid="83" grpId="0"/>
      <p:bldP spid="8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12273" y="7735619"/>
            <a:ext cx="14795354" cy="5466543"/>
            <a:chOff x="1270511" y="5867400"/>
            <a:chExt cx="13306737" cy="516048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6139009"/>
              <a:ext cx="13305037" cy="48888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90781" cy="755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>
              <a:xfrm>
                <a:off x="252686" y="3147268"/>
                <a:ext cx="24131314" cy="447273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AB=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270F6B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270F6B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270F6B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6" y="3147268"/>
                <a:ext cx="24131314" cy="4472732"/>
              </a:xfrm>
              <a:prstGeom prst="roundRect">
                <a:avLst>
                  <a:gd name="adj" fmla="val 5347"/>
                </a:avLst>
              </a:prstGeom>
              <a:blipFill>
                <a:blip r:embed="rId3"/>
                <a:stretch>
                  <a:fillRect l="-681" r="-70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7"/>
          <p:cNvGrpSpPr/>
          <p:nvPr/>
        </p:nvGrpSpPr>
        <p:grpSpPr>
          <a:xfrm>
            <a:off x="252686" y="2761804"/>
            <a:ext cx="3251532" cy="940513"/>
            <a:chOff x="1311958" y="3405486"/>
            <a:chExt cx="3251532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50671" y="3527166"/>
              <a:ext cx="207300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1:</a:t>
              </a: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7624" y="8763000"/>
                <a:ext cx="12192000" cy="24039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Ta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𝑰𝑱</m:t>
                    </m:r>
                    <m:r>
                      <a:rPr lang="en-US" b="1">
                        <a:latin typeface="Cambria Math"/>
                      </a:rPr>
                      <m:t>//</m:t>
                    </m:r>
                    <m:r>
                      <a:rPr lang="en-US" b="1" i="1">
                        <a:latin typeface="Cambria Math"/>
                      </a:rPr>
                      <m:t>𝑨𝑫</m:t>
                    </m:r>
                    <m:r>
                      <a:rPr lang="en-US" b="1" i="1">
                        <a:latin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</a:rPr>
                      <m:t>𝑰𝑱</m:t>
                    </m:r>
                    <m:r>
                      <a:rPr lang="en-US" b="1">
                        <a:latin typeface="Cambria Math"/>
                      </a:rPr>
                      <m:t>//(</m:t>
                    </m:r>
                    <m:r>
                      <a:rPr lang="en-US" b="1" i="1">
                        <a:latin typeface="Cambria Math"/>
                      </a:rPr>
                      <m:t>𝑺𝑨𝑫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𝑰𝑱</m:t>
                    </m:r>
                    <m:r>
                      <a:rPr lang="en-US" b="1">
                        <a:latin typeface="Cambria Math"/>
                      </a:rPr>
                      <m:t>;(</m:t>
                    </m:r>
                    <m:r>
                      <a:rPr lang="en-US" b="1" i="1">
                        <a:latin typeface="Cambria Math"/>
                      </a:rPr>
                      <m:t>𝑺𝑨𝑫</m:t>
                    </m:r>
                    <m:r>
                      <a:rPr lang="en-US" b="1">
                        <a:latin typeface="Cambria Math"/>
                      </a:rPr>
                      <m:t>))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𝒅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𝑰</m:t>
                    </m:r>
                    <m:r>
                      <a:rPr lang="en-US" b="1">
                        <a:latin typeface="Cambria Math"/>
                      </a:rPr>
                      <m:t>;(</m:t>
                    </m:r>
                    <m:r>
                      <a:rPr lang="en-US" b="1" i="1">
                        <a:latin typeface="Cambria Math"/>
                      </a:rPr>
                      <m:t>𝑺𝑨𝑫</m:t>
                    </m:r>
                    <m:r>
                      <a:rPr lang="en-US" b="1">
                        <a:latin typeface="Cambria Math"/>
                      </a:rPr>
                      <m:t>))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𝑰𝑨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4" y="8763000"/>
                <a:ext cx="12192000" cy="24039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6EB8BB04-4CE3-4AE8-943E-596FD69B09DE}"/>
              </a:ext>
            </a:extLst>
          </p:cNvPr>
          <p:cNvSpPr/>
          <p:nvPr/>
        </p:nvSpPr>
        <p:spPr>
          <a:xfrm>
            <a:off x="10668000" y="5871504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E2B8B5-6BB2-4664-A23F-DC48D8AD690E}"/>
              </a:ext>
            </a:extLst>
          </p:cNvPr>
          <p:cNvSpPr>
            <a:spLocks noEditPoints="1"/>
          </p:cNvSpPr>
          <p:nvPr/>
        </p:nvSpPr>
        <p:spPr bwMode="auto">
          <a:xfrm>
            <a:off x="16533813" y="11276013"/>
            <a:ext cx="1049338" cy="1544638"/>
          </a:xfrm>
          <a:custGeom>
            <a:avLst/>
            <a:gdLst>
              <a:gd name="T0" fmla="*/ 661 w 661"/>
              <a:gd name="T1" fmla="*/ 6 h 973"/>
              <a:gd name="T2" fmla="*/ 620 w 661"/>
              <a:gd name="T3" fmla="*/ 68 h 973"/>
              <a:gd name="T4" fmla="*/ 608 w 661"/>
              <a:gd name="T5" fmla="*/ 62 h 973"/>
              <a:gd name="T6" fmla="*/ 649 w 661"/>
              <a:gd name="T7" fmla="*/ 0 h 973"/>
              <a:gd name="T8" fmla="*/ 661 w 661"/>
              <a:gd name="T9" fmla="*/ 6 h 973"/>
              <a:gd name="T10" fmla="*/ 592 w 661"/>
              <a:gd name="T11" fmla="*/ 109 h 973"/>
              <a:gd name="T12" fmla="*/ 551 w 661"/>
              <a:gd name="T13" fmla="*/ 170 h 973"/>
              <a:gd name="T14" fmla="*/ 539 w 661"/>
              <a:gd name="T15" fmla="*/ 164 h 973"/>
              <a:gd name="T16" fmla="*/ 580 w 661"/>
              <a:gd name="T17" fmla="*/ 103 h 973"/>
              <a:gd name="T18" fmla="*/ 592 w 661"/>
              <a:gd name="T19" fmla="*/ 109 h 973"/>
              <a:gd name="T20" fmla="*/ 524 w 661"/>
              <a:gd name="T21" fmla="*/ 211 h 973"/>
              <a:gd name="T22" fmla="*/ 482 w 661"/>
              <a:gd name="T23" fmla="*/ 272 h 973"/>
              <a:gd name="T24" fmla="*/ 470 w 661"/>
              <a:gd name="T25" fmla="*/ 266 h 973"/>
              <a:gd name="T26" fmla="*/ 512 w 661"/>
              <a:gd name="T27" fmla="*/ 205 h 973"/>
              <a:gd name="T28" fmla="*/ 524 w 661"/>
              <a:gd name="T29" fmla="*/ 211 h 973"/>
              <a:gd name="T30" fmla="*/ 455 w 661"/>
              <a:gd name="T31" fmla="*/ 313 h 973"/>
              <a:gd name="T32" fmla="*/ 414 w 661"/>
              <a:gd name="T33" fmla="*/ 375 h 973"/>
              <a:gd name="T34" fmla="*/ 402 w 661"/>
              <a:gd name="T35" fmla="*/ 369 h 973"/>
              <a:gd name="T36" fmla="*/ 443 w 661"/>
              <a:gd name="T37" fmla="*/ 307 h 973"/>
              <a:gd name="T38" fmla="*/ 455 w 661"/>
              <a:gd name="T39" fmla="*/ 313 h 973"/>
              <a:gd name="T40" fmla="*/ 386 w 661"/>
              <a:gd name="T41" fmla="*/ 416 h 973"/>
              <a:gd name="T42" fmla="*/ 345 w 661"/>
              <a:gd name="T43" fmla="*/ 477 h 973"/>
              <a:gd name="T44" fmla="*/ 333 w 661"/>
              <a:gd name="T45" fmla="*/ 471 h 973"/>
              <a:gd name="T46" fmla="*/ 374 w 661"/>
              <a:gd name="T47" fmla="*/ 410 h 973"/>
              <a:gd name="T48" fmla="*/ 386 w 661"/>
              <a:gd name="T49" fmla="*/ 416 h 973"/>
              <a:gd name="T50" fmla="*/ 317 w 661"/>
              <a:gd name="T51" fmla="*/ 518 h 973"/>
              <a:gd name="T52" fmla="*/ 276 w 661"/>
              <a:gd name="T53" fmla="*/ 579 h 973"/>
              <a:gd name="T54" fmla="*/ 264 w 661"/>
              <a:gd name="T55" fmla="*/ 573 h 973"/>
              <a:gd name="T56" fmla="*/ 306 w 661"/>
              <a:gd name="T57" fmla="*/ 512 h 973"/>
              <a:gd name="T58" fmla="*/ 317 w 661"/>
              <a:gd name="T59" fmla="*/ 518 h 973"/>
              <a:gd name="T60" fmla="*/ 249 w 661"/>
              <a:gd name="T61" fmla="*/ 620 h 973"/>
              <a:gd name="T62" fmla="*/ 208 w 661"/>
              <a:gd name="T63" fmla="*/ 681 h 973"/>
              <a:gd name="T64" fmla="*/ 196 w 661"/>
              <a:gd name="T65" fmla="*/ 676 h 973"/>
              <a:gd name="T66" fmla="*/ 237 w 661"/>
              <a:gd name="T67" fmla="*/ 614 h 973"/>
              <a:gd name="T68" fmla="*/ 249 w 661"/>
              <a:gd name="T69" fmla="*/ 620 h 973"/>
              <a:gd name="T70" fmla="*/ 180 w 661"/>
              <a:gd name="T71" fmla="*/ 722 h 973"/>
              <a:gd name="T72" fmla="*/ 139 w 661"/>
              <a:gd name="T73" fmla="*/ 784 h 973"/>
              <a:gd name="T74" fmla="*/ 127 w 661"/>
              <a:gd name="T75" fmla="*/ 778 h 973"/>
              <a:gd name="T76" fmla="*/ 168 w 661"/>
              <a:gd name="T77" fmla="*/ 717 h 973"/>
              <a:gd name="T78" fmla="*/ 180 w 661"/>
              <a:gd name="T79" fmla="*/ 722 h 973"/>
              <a:gd name="T80" fmla="*/ 111 w 661"/>
              <a:gd name="T81" fmla="*/ 825 h 973"/>
              <a:gd name="T82" fmla="*/ 70 w 661"/>
              <a:gd name="T83" fmla="*/ 886 h 973"/>
              <a:gd name="T84" fmla="*/ 58 w 661"/>
              <a:gd name="T85" fmla="*/ 880 h 973"/>
              <a:gd name="T86" fmla="*/ 99 w 661"/>
              <a:gd name="T87" fmla="*/ 819 h 973"/>
              <a:gd name="T88" fmla="*/ 111 w 661"/>
              <a:gd name="T89" fmla="*/ 825 h 973"/>
              <a:gd name="T90" fmla="*/ 43 w 661"/>
              <a:gd name="T91" fmla="*/ 927 h 973"/>
              <a:gd name="T92" fmla="*/ 12 w 661"/>
              <a:gd name="T93" fmla="*/ 973 h 973"/>
              <a:gd name="T94" fmla="*/ 0 w 661"/>
              <a:gd name="T95" fmla="*/ 967 h 973"/>
              <a:gd name="T96" fmla="*/ 31 w 661"/>
              <a:gd name="T97" fmla="*/ 921 h 973"/>
              <a:gd name="T98" fmla="*/ 43 w 661"/>
              <a:gd name="T99" fmla="*/ 927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1" h="973">
                <a:moveTo>
                  <a:pt x="661" y="6"/>
                </a:moveTo>
                <a:lnTo>
                  <a:pt x="620" y="68"/>
                </a:lnTo>
                <a:lnTo>
                  <a:pt x="608" y="62"/>
                </a:lnTo>
                <a:lnTo>
                  <a:pt x="649" y="0"/>
                </a:lnTo>
                <a:lnTo>
                  <a:pt x="661" y="6"/>
                </a:lnTo>
                <a:close/>
                <a:moveTo>
                  <a:pt x="592" y="109"/>
                </a:moveTo>
                <a:lnTo>
                  <a:pt x="551" y="170"/>
                </a:lnTo>
                <a:lnTo>
                  <a:pt x="539" y="164"/>
                </a:lnTo>
                <a:lnTo>
                  <a:pt x="580" y="103"/>
                </a:lnTo>
                <a:lnTo>
                  <a:pt x="592" y="109"/>
                </a:lnTo>
                <a:close/>
                <a:moveTo>
                  <a:pt x="524" y="211"/>
                </a:moveTo>
                <a:lnTo>
                  <a:pt x="482" y="272"/>
                </a:lnTo>
                <a:lnTo>
                  <a:pt x="470" y="266"/>
                </a:lnTo>
                <a:lnTo>
                  <a:pt x="512" y="205"/>
                </a:lnTo>
                <a:lnTo>
                  <a:pt x="524" y="211"/>
                </a:lnTo>
                <a:close/>
                <a:moveTo>
                  <a:pt x="455" y="313"/>
                </a:moveTo>
                <a:lnTo>
                  <a:pt x="414" y="375"/>
                </a:lnTo>
                <a:lnTo>
                  <a:pt x="402" y="369"/>
                </a:lnTo>
                <a:lnTo>
                  <a:pt x="443" y="307"/>
                </a:lnTo>
                <a:lnTo>
                  <a:pt x="455" y="313"/>
                </a:lnTo>
                <a:close/>
                <a:moveTo>
                  <a:pt x="386" y="416"/>
                </a:moveTo>
                <a:lnTo>
                  <a:pt x="345" y="477"/>
                </a:lnTo>
                <a:lnTo>
                  <a:pt x="333" y="471"/>
                </a:lnTo>
                <a:lnTo>
                  <a:pt x="374" y="410"/>
                </a:lnTo>
                <a:lnTo>
                  <a:pt x="386" y="416"/>
                </a:lnTo>
                <a:close/>
                <a:moveTo>
                  <a:pt x="317" y="518"/>
                </a:moveTo>
                <a:lnTo>
                  <a:pt x="276" y="579"/>
                </a:lnTo>
                <a:lnTo>
                  <a:pt x="264" y="573"/>
                </a:lnTo>
                <a:lnTo>
                  <a:pt x="306" y="512"/>
                </a:lnTo>
                <a:lnTo>
                  <a:pt x="317" y="518"/>
                </a:lnTo>
                <a:close/>
                <a:moveTo>
                  <a:pt x="249" y="620"/>
                </a:moveTo>
                <a:lnTo>
                  <a:pt x="208" y="681"/>
                </a:lnTo>
                <a:lnTo>
                  <a:pt x="196" y="676"/>
                </a:lnTo>
                <a:lnTo>
                  <a:pt x="237" y="614"/>
                </a:lnTo>
                <a:lnTo>
                  <a:pt x="249" y="620"/>
                </a:lnTo>
                <a:close/>
                <a:moveTo>
                  <a:pt x="180" y="722"/>
                </a:moveTo>
                <a:lnTo>
                  <a:pt x="139" y="784"/>
                </a:lnTo>
                <a:lnTo>
                  <a:pt x="127" y="778"/>
                </a:lnTo>
                <a:lnTo>
                  <a:pt x="168" y="717"/>
                </a:lnTo>
                <a:lnTo>
                  <a:pt x="180" y="722"/>
                </a:lnTo>
                <a:close/>
                <a:moveTo>
                  <a:pt x="111" y="825"/>
                </a:moveTo>
                <a:lnTo>
                  <a:pt x="70" y="886"/>
                </a:lnTo>
                <a:lnTo>
                  <a:pt x="58" y="880"/>
                </a:lnTo>
                <a:lnTo>
                  <a:pt x="99" y="819"/>
                </a:lnTo>
                <a:lnTo>
                  <a:pt x="111" y="825"/>
                </a:lnTo>
                <a:close/>
                <a:moveTo>
                  <a:pt x="43" y="927"/>
                </a:moveTo>
                <a:lnTo>
                  <a:pt x="12" y="973"/>
                </a:lnTo>
                <a:lnTo>
                  <a:pt x="0" y="967"/>
                </a:lnTo>
                <a:lnTo>
                  <a:pt x="31" y="921"/>
                </a:lnTo>
                <a:lnTo>
                  <a:pt x="43" y="927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58F6E4AF-5C0A-42F9-8B7C-7B9798611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43338" y="12815888"/>
            <a:ext cx="2060575" cy="0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E14B569-B8DA-438B-A7F8-B27272475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3913" y="11280775"/>
            <a:ext cx="3090863" cy="1535113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82753E5-3786-42A2-9406-BF43EB193285}"/>
              </a:ext>
            </a:extLst>
          </p:cNvPr>
          <p:cNvSpPr>
            <a:spLocks noEditPoints="1"/>
          </p:cNvSpPr>
          <p:nvPr/>
        </p:nvSpPr>
        <p:spPr bwMode="auto">
          <a:xfrm>
            <a:off x="17638713" y="11271250"/>
            <a:ext cx="4056063" cy="19050"/>
          </a:xfrm>
          <a:custGeom>
            <a:avLst/>
            <a:gdLst>
              <a:gd name="T0" fmla="*/ 2472 w 2555"/>
              <a:gd name="T1" fmla="*/ 12 h 12"/>
              <a:gd name="T2" fmla="*/ 2555 w 2555"/>
              <a:gd name="T3" fmla="*/ 0 h 12"/>
              <a:gd name="T4" fmla="*/ 2417 w 2555"/>
              <a:gd name="T5" fmla="*/ 12 h 12"/>
              <a:gd name="T6" fmla="*/ 2335 w 2555"/>
              <a:gd name="T7" fmla="*/ 0 h 12"/>
              <a:gd name="T8" fmla="*/ 2417 w 2555"/>
              <a:gd name="T9" fmla="*/ 12 h 12"/>
              <a:gd name="T10" fmla="*/ 2197 w 2555"/>
              <a:gd name="T11" fmla="*/ 12 h 12"/>
              <a:gd name="T12" fmla="*/ 2280 w 2555"/>
              <a:gd name="T13" fmla="*/ 0 h 12"/>
              <a:gd name="T14" fmla="*/ 2143 w 2555"/>
              <a:gd name="T15" fmla="*/ 12 h 12"/>
              <a:gd name="T16" fmla="*/ 2060 w 2555"/>
              <a:gd name="T17" fmla="*/ 0 h 12"/>
              <a:gd name="T18" fmla="*/ 2143 w 2555"/>
              <a:gd name="T19" fmla="*/ 12 h 12"/>
              <a:gd name="T20" fmla="*/ 1923 w 2555"/>
              <a:gd name="T21" fmla="*/ 12 h 12"/>
              <a:gd name="T22" fmla="*/ 2005 w 2555"/>
              <a:gd name="T23" fmla="*/ 0 h 12"/>
              <a:gd name="T24" fmla="*/ 1868 w 2555"/>
              <a:gd name="T25" fmla="*/ 12 h 12"/>
              <a:gd name="T26" fmla="*/ 1785 w 2555"/>
              <a:gd name="T27" fmla="*/ 0 h 12"/>
              <a:gd name="T28" fmla="*/ 1868 w 2555"/>
              <a:gd name="T29" fmla="*/ 12 h 12"/>
              <a:gd name="T30" fmla="*/ 1648 w 2555"/>
              <a:gd name="T31" fmla="*/ 12 h 12"/>
              <a:gd name="T32" fmla="*/ 1730 w 2555"/>
              <a:gd name="T33" fmla="*/ 0 h 12"/>
              <a:gd name="T34" fmla="*/ 1593 w 2555"/>
              <a:gd name="T35" fmla="*/ 12 h 12"/>
              <a:gd name="T36" fmla="*/ 1511 w 2555"/>
              <a:gd name="T37" fmla="*/ 0 h 12"/>
              <a:gd name="T38" fmla="*/ 1593 w 2555"/>
              <a:gd name="T39" fmla="*/ 12 h 12"/>
              <a:gd name="T40" fmla="*/ 1373 w 2555"/>
              <a:gd name="T41" fmla="*/ 12 h 12"/>
              <a:gd name="T42" fmla="*/ 1456 w 2555"/>
              <a:gd name="T43" fmla="*/ 0 h 12"/>
              <a:gd name="T44" fmla="*/ 1318 w 2555"/>
              <a:gd name="T45" fmla="*/ 12 h 12"/>
              <a:gd name="T46" fmla="*/ 1236 w 2555"/>
              <a:gd name="T47" fmla="*/ 0 h 12"/>
              <a:gd name="T48" fmla="*/ 1318 w 2555"/>
              <a:gd name="T49" fmla="*/ 12 h 12"/>
              <a:gd name="T50" fmla="*/ 1099 w 2555"/>
              <a:gd name="T51" fmla="*/ 12 h 12"/>
              <a:gd name="T52" fmla="*/ 1181 w 2555"/>
              <a:gd name="T53" fmla="*/ 0 h 12"/>
              <a:gd name="T54" fmla="*/ 1044 w 2555"/>
              <a:gd name="T55" fmla="*/ 12 h 12"/>
              <a:gd name="T56" fmla="*/ 961 w 2555"/>
              <a:gd name="T57" fmla="*/ 0 h 12"/>
              <a:gd name="T58" fmla="*/ 1044 w 2555"/>
              <a:gd name="T59" fmla="*/ 12 h 12"/>
              <a:gd name="T60" fmla="*/ 824 w 2555"/>
              <a:gd name="T61" fmla="*/ 12 h 12"/>
              <a:gd name="T62" fmla="*/ 906 w 2555"/>
              <a:gd name="T63" fmla="*/ 0 h 12"/>
              <a:gd name="T64" fmla="*/ 769 w 2555"/>
              <a:gd name="T65" fmla="*/ 12 h 12"/>
              <a:gd name="T66" fmla="*/ 687 w 2555"/>
              <a:gd name="T67" fmla="*/ 0 h 12"/>
              <a:gd name="T68" fmla="*/ 769 w 2555"/>
              <a:gd name="T69" fmla="*/ 12 h 12"/>
              <a:gd name="T70" fmla="*/ 549 w 2555"/>
              <a:gd name="T71" fmla="*/ 12 h 12"/>
              <a:gd name="T72" fmla="*/ 632 w 2555"/>
              <a:gd name="T73" fmla="*/ 0 h 12"/>
              <a:gd name="T74" fmla="*/ 494 w 2555"/>
              <a:gd name="T75" fmla="*/ 12 h 12"/>
              <a:gd name="T76" fmla="*/ 412 w 2555"/>
              <a:gd name="T77" fmla="*/ 0 h 12"/>
              <a:gd name="T78" fmla="*/ 494 w 2555"/>
              <a:gd name="T79" fmla="*/ 12 h 12"/>
              <a:gd name="T80" fmla="*/ 274 w 2555"/>
              <a:gd name="T81" fmla="*/ 12 h 12"/>
              <a:gd name="T82" fmla="*/ 357 w 2555"/>
              <a:gd name="T83" fmla="*/ 0 h 12"/>
              <a:gd name="T84" fmla="*/ 220 w 2555"/>
              <a:gd name="T85" fmla="*/ 12 h 12"/>
              <a:gd name="T86" fmla="*/ 137 w 2555"/>
              <a:gd name="T87" fmla="*/ 0 h 12"/>
              <a:gd name="T88" fmla="*/ 220 w 2555"/>
              <a:gd name="T89" fmla="*/ 12 h 12"/>
              <a:gd name="T90" fmla="*/ 0 w 2555"/>
              <a:gd name="T91" fmla="*/ 12 h 12"/>
              <a:gd name="T92" fmla="*/ 82 w 2555"/>
              <a:gd name="T9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55" h="12">
                <a:moveTo>
                  <a:pt x="2555" y="12"/>
                </a:moveTo>
                <a:lnTo>
                  <a:pt x="2472" y="12"/>
                </a:lnTo>
                <a:lnTo>
                  <a:pt x="2472" y="0"/>
                </a:lnTo>
                <a:lnTo>
                  <a:pt x="2555" y="0"/>
                </a:lnTo>
                <a:lnTo>
                  <a:pt x="2555" y="12"/>
                </a:lnTo>
                <a:close/>
                <a:moveTo>
                  <a:pt x="2417" y="12"/>
                </a:moveTo>
                <a:lnTo>
                  <a:pt x="2335" y="12"/>
                </a:lnTo>
                <a:lnTo>
                  <a:pt x="2335" y="0"/>
                </a:lnTo>
                <a:lnTo>
                  <a:pt x="2417" y="0"/>
                </a:lnTo>
                <a:lnTo>
                  <a:pt x="2417" y="12"/>
                </a:lnTo>
                <a:close/>
                <a:moveTo>
                  <a:pt x="2280" y="12"/>
                </a:moveTo>
                <a:lnTo>
                  <a:pt x="2197" y="12"/>
                </a:lnTo>
                <a:lnTo>
                  <a:pt x="2197" y="0"/>
                </a:lnTo>
                <a:lnTo>
                  <a:pt x="2280" y="0"/>
                </a:lnTo>
                <a:lnTo>
                  <a:pt x="2280" y="12"/>
                </a:lnTo>
                <a:close/>
                <a:moveTo>
                  <a:pt x="2143" y="12"/>
                </a:moveTo>
                <a:lnTo>
                  <a:pt x="2060" y="12"/>
                </a:lnTo>
                <a:lnTo>
                  <a:pt x="2060" y="0"/>
                </a:lnTo>
                <a:lnTo>
                  <a:pt x="2143" y="0"/>
                </a:lnTo>
                <a:lnTo>
                  <a:pt x="2143" y="12"/>
                </a:lnTo>
                <a:close/>
                <a:moveTo>
                  <a:pt x="2005" y="12"/>
                </a:moveTo>
                <a:lnTo>
                  <a:pt x="1923" y="12"/>
                </a:lnTo>
                <a:lnTo>
                  <a:pt x="1923" y="0"/>
                </a:lnTo>
                <a:lnTo>
                  <a:pt x="2005" y="0"/>
                </a:lnTo>
                <a:lnTo>
                  <a:pt x="2005" y="12"/>
                </a:lnTo>
                <a:close/>
                <a:moveTo>
                  <a:pt x="1868" y="12"/>
                </a:moveTo>
                <a:lnTo>
                  <a:pt x="1785" y="12"/>
                </a:lnTo>
                <a:lnTo>
                  <a:pt x="1785" y="0"/>
                </a:lnTo>
                <a:lnTo>
                  <a:pt x="1868" y="0"/>
                </a:lnTo>
                <a:lnTo>
                  <a:pt x="1868" y="12"/>
                </a:lnTo>
                <a:close/>
                <a:moveTo>
                  <a:pt x="1730" y="12"/>
                </a:moveTo>
                <a:lnTo>
                  <a:pt x="1648" y="12"/>
                </a:lnTo>
                <a:lnTo>
                  <a:pt x="1648" y="0"/>
                </a:lnTo>
                <a:lnTo>
                  <a:pt x="1730" y="0"/>
                </a:lnTo>
                <a:lnTo>
                  <a:pt x="1730" y="12"/>
                </a:lnTo>
                <a:close/>
                <a:moveTo>
                  <a:pt x="1593" y="12"/>
                </a:moveTo>
                <a:lnTo>
                  <a:pt x="1511" y="12"/>
                </a:lnTo>
                <a:lnTo>
                  <a:pt x="1511" y="0"/>
                </a:lnTo>
                <a:lnTo>
                  <a:pt x="1593" y="0"/>
                </a:lnTo>
                <a:lnTo>
                  <a:pt x="1593" y="12"/>
                </a:lnTo>
                <a:close/>
                <a:moveTo>
                  <a:pt x="1456" y="12"/>
                </a:moveTo>
                <a:lnTo>
                  <a:pt x="1373" y="12"/>
                </a:lnTo>
                <a:lnTo>
                  <a:pt x="1373" y="0"/>
                </a:lnTo>
                <a:lnTo>
                  <a:pt x="1456" y="0"/>
                </a:lnTo>
                <a:lnTo>
                  <a:pt x="1456" y="12"/>
                </a:lnTo>
                <a:close/>
                <a:moveTo>
                  <a:pt x="1318" y="12"/>
                </a:moveTo>
                <a:lnTo>
                  <a:pt x="1236" y="12"/>
                </a:lnTo>
                <a:lnTo>
                  <a:pt x="1236" y="0"/>
                </a:lnTo>
                <a:lnTo>
                  <a:pt x="1318" y="0"/>
                </a:lnTo>
                <a:lnTo>
                  <a:pt x="1318" y="12"/>
                </a:lnTo>
                <a:close/>
                <a:moveTo>
                  <a:pt x="1181" y="12"/>
                </a:moveTo>
                <a:lnTo>
                  <a:pt x="1099" y="12"/>
                </a:lnTo>
                <a:lnTo>
                  <a:pt x="1099" y="0"/>
                </a:lnTo>
                <a:lnTo>
                  <a:pt x="1181" y="0"/>
                </a:lnTo>
                <a:lnTo>
                  <a:pt x="1181" y="12"/>
                </a:lnTo>
                <a:close/>
                <a:moveTo>
                  <a:pt x="1044" y="12"/>
                </a:moveTo>
                <a:lnTo>
                  <a:pt x="961" y="12"/>
                </a:lnTo>
                <a:lnTo>
                  <a:pt x="961" y="0"/>
                </a:lnTo>
                <a:lnTo>
                  <a:pt x="1044" y="0"/>
                </a:lnTo>
                <a:lnTo>
                  <a:pt x="1044" y="12"/>
                </a:lnTo>
                <a:close/>
                <a:moveTo>
                  <a:pt x="906" y="12"/>
                </a:moveTo>
                <a:lnTo>
                  <a:pt x="824" y="12"/>
                </a:lnTo>
                <a:lnTo>
                  <a:pt x="824" y="0"/>
                </a:lnTo>
                <a:lnTo>
                  <a:pt x="906" y="0"/>
                </a:lnTo>
                <a:lnTo>
                  <a:pt x="906" y="12"/>
                </a:lnTo>
                <a:close/>
                <a:moveTo>
                  <a:pt x="769" y="12"/>
                </a:moveTo>
                <a:lnTo>
                  <a:pt x="687" y="12"/>
                </a:lnTo>
                <a:lnTo>
                  <a:pt x="687" y="0"/>
                </a:lnTo>
                <a:lnTo>
                  <a:pt x="769" y="0"/>
                </a:lnTo>
                <a:lnTo>
                  <a:pt x="769" y="12"/>
                </a:lnTo>
                <a:close/>
                <a:moveTo>
                  <a:pt x="632" y="12"/>
                </a:moveTo>
                <a:lnTo>
                  <a:pt x="549" y="12"/>
                </a:lnTo>
                <a:lnTo>
                  <a:pt x="549" y="0"/>
                </a:lnTo>
                <a:lnTo>
                  <a:pt x="632" y="0"/>
                </a:lnTo>
                <a:lnTo>
                  <a:pt x="632" y="12"/>
                </a:lnTo>
                <a:close/>
                <a:moveTo>
                  <a:pt x="494" y="12"/>
                </a:moveTo>
                <a:lnTo>
                  <a:pt x="412" y="12"/>
                </a:lnTo>
                <a:lnTo>
                  <a:pt x="412" y="0"/>
                </a:lnTo>
                <a:lnTo>
                  <a:pt x="494" y="0"/>
                </a:lnTo>
                <a:lnTo>
                  <a:pt x="494" y="12"/>
                </a:lnTo>
                <a:close/>
                <a:moveTo>
                  <a:pt x="357" y="12"/>
                </a:moveTo>
                <a:lnTo>
                  <a:pt x="274" y="12"/>
                </a:lnTo>
                <a:lnTo>
                  <a:pt x="274" y="0"/>
                </a:lnTo>
                <a:lnTo>
                  <a:pt x="357" y="0"/>
                </a:lnTo>
                <a:lnTo>
                  <a:pt x="357" y="12"/>
                </a:lnTo>
                <a:close/>
                <a:moveTo>
                  <a:pt x="220" y="12"/>
                </a:moveTo>
                <a:lnTo>
                  <a:pt x="137" y="12"/>
                </a:lnTo>
                <a:lnTo>
                  <a:pt x="137" y="0"/>
                </a:lnTo>
                <a:lnTo>
                  <a:pt x="220" y="0"/>
                </a:lnTo>
                <a:lnTo>
                  <a:pt x="220" y="12"/>
                </a:lnTo>
                <a:close/>
                <a:moveTo>
                  <a:pt x="82" y="12"/>
                </a:moveTo>
                <a:lnTo>
                  <a:pt x="0" y="12"/>
                </a:lnTo>
                <a:lnTo>
                  <a:pt x="0" y="0"/>
                </a:lnTo>
                <a:lnTo>
                  <a:pt x="82" y="0"/>
                </a:lnTo>
                <a:lnTo>
                  <a:pt x="82" y="12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B08D83A-318A-4584-B803-3F533FD5235E}"/>
              </a:ext>
            </a:extLst>
          </p:cNvPr>
          <p:cNvSpPr>
            <a:spLocks noEditPoints="1"/>
          </p:cNvSpPr>
          <p:nvPr/>
        </p:nvSpPr>
        <p:spPr bwMode="auto">
          <a:xfrm>
            <a:off x="17562513" y="8731250"/>
            <a:ext cx="174625" cy="2547938"/>
          </a:xfrm>
          <a:custGeom>
            <a:avLst/>
            <a:gdLst>
              <a:gd name="T0" fmla="*/ 106 w 110"/>
              <a:gd name="T1" fmla="*/ 71 h 1605"/>
              <a:gd name="T2" fmla="*/ 96 w 110"/>
              <a:gd name="T3" fmla="*/ 0 h 1605"/>
              <a:gd name="T4" fmla="*/ 103 w 110"/>
              <a:gd name="T5" fmla="*/ 118 h 1605"/>
              <a:gd name="T6" fmla="*/ 85 w 110"/>
              <a:gd name="T7" fmla="*/ 189 h 1605"/>
              <a:gd name="T8" fmla="*/ 103 w 110"/>
              <a:gd name="T9" fmla="*/ 118 h 1605"/>
              <a:gd name="T10" fmla="*/ 92 w 110"/>
              <a:gd name="T11" fmla="*/ 307 h 1605"/>
              <a:gd name="T12" fmla="*/ 82 w 110"/>
              <a:gd name="T13" fmla="*/ 236 h 1605"/>
              <a:gd name="T14" fmla="*/ 89 w 110"/>
              <a:gd name="T15" fmla="*/ 354 h 1605"/>
              <a:gd name="T16" fmla="*/ 71 w 110"/>
              <a:gd name="T17" fmla="*/ 424 h 1605"/>
              <a:gd name="T18" fmla="*/ 89 w 110"/>
              <a:gd name="T19" fmla="*/ 354 h 1605"/>
              <a:gd name="T20" fmla="*/ 77 w 110"/>
              <a:gd name="T21" fmla="*/ 543 h 1605"/>
              <a:gd name="T22" fmla="*/ 68 w 110"/>
              <a:gd name="T23" fmla="*/ 472 h 1605"/>
              <a:gd name="T24" fmla="*/ 75 w 110"/>
              <a:gd name="T25" fmla="*/ 590 h 1605"/>
              <a:gd name="T26" fmla="*/ 57 w 110"/>
              <a:gd name="T27" fmla="*/ 660 h 1605"/>
              <a:gd name="T28" fmla="*/ 75 w 110"/>
              <a:gd name="T29" fmla="*/ 590 h 1605"/>
              <a:gd name="T30" fmla="*/ 63 w 110"/>
              <a:gd name="T31" fmla="*/ 779 h 1605"/>
              <a:gd name="T32" fmla="*/ 54 w 110"/>
              <a:gd name="T33" fmla="*/ 708 h 1605"/>
              <a:gd name="T34" fmla="*/ 61 w 110"/>
              <a:gd name="T35" fmla="*/ 826 h 1605"/>
              <a:gd name="T36" fmla="*/ 43 w 110"/>
              <a:gd name="T37" fmla="*/ 896 h 1605"/>
              <a:gd name="T38" fmla="*/ 61 w 110"/>
              <a:gd name="T39" fmla="*/ 826 h 1605"/>
              <a:gd name="T40" fmla="*/ 49 w 110"/>
              <a:gd name="T41" fmla="*/ 1015 h 1605"/>
              <a:gd name="T42" fmla="*/ 40 w 110"/>
              <a:gd name="T43" fmla="*/ 943 h 1605"/>
              <a:gd name="T44" fmla="*/ 46 w 110"/>
              <a:gd name="T45" fmla="*/ 1062 h 1605"/>
              <a:gd name="T46" fmla="*/ 28 w 110"/>
              <a:gd name="T47" fmla="*/ 1132 h 1605"/>
              <a:gd name="T48" fmla="*/ 46 w 110"/>
              <a:gd name="T49" fmla="*/ 1062 h 1605"/>
              <a:gd name="T50" fmla="*/ 35 w 110"/>
              <a:gd name="T51" fmla="*/ 1251 h 1605"/>
              <a:gd name="T52" fmla="*/ 26 w 110"/>
              <a:gd name="T53" fmla="*/ 1179 h 1605"/>
              <a:gd name="T54" fmla="*/ 32 w 110"/>
              <a:gd name="T55" fmla="*/ 1298 h 1605"/>
              <a:gd name="T56" fmla="*/ 14 w 110"/>
              <a:gd name="T57" fmla="*/ 1368 h 1605"/>
              <a:gd name="T58" fmla="*/ 32 w 110"/>
              <a:gd name="T59" fmla="*/ 1298 h 1605"/>
              <a:gd name="T60" fmla="*/ 21 w 110"/>
              <a:gd name="T61" fmla="*/ 1487 h 1605"/>
              <a:gd name="T62" fmla="*/ 11 w 110"/>
              <a:gd name="T63" fmla="*/ 1415 h 1605"/>
              <a:gd name="T64" fmla="*/ 18 w 110"/>
              <a:gd name="T65" fmla="*/ 1534 h 1605"/>
              <a:gd name="T66" fmla="*/ 0 w 110"/>
              <a:gd name="T67" fmla="*/ 1604 h 1605"/>
              <a:gd name="T68" fmla="*/ 18 w 110"/>
              <a:gd name="T69" fmla="*/ 1534 h 1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0" h="1605">
                <a:moveTo>
                  <a:pt x="110" y="0"/>
                </a:moveTo>
                <a:lnTo>
                  <a:pt x="106" y="71"/>
                </a:lnTo>
                <a:lnTo>
                  <a:pt x="92" y="71"/>
                </a:lnTo>
                <a:lnTo>
                  <a:pt x="96" y="0"/>
                </a:lnTo>
                <a:lnTo>
                  <a:pt x="110" y="0"/>
                </a:lnTo>
                <a:close/>
                <a:moveTo>
                  <a:pt x="103" y="118"/>
                </a:moveTo>
                <a:lnTo>
                  <a:pt x="99" y="189"/>
                </a:lnTo>
                <a:lnTo>
                  <a:pt x="85" y="189"/>
                </a:lnTo>
                <a:lnTo>
                  <a:pt x="89" y="118"/>
                </a:lnTo>
                <a:lnTo>
                  <a:pt x="103" y="118"/>
                </a:lnTo>
                <a:close/>
                <a:moveTo>
                  <a:pt x="96" y="236"/>
                </a:moveTo>
                <a:lnTo>
                  <a:pt x="92" y="307"/>
                </a:lnTo>
                <a:lnTo>
                  <a:pt x="78" y="306"/>
                </a:lnTo>
                <a:lnTo>
                  <a:pt x="82" y="236"/>
                </a:lnTo>
                <a:lnTo>
                  <a:pt x="96" y="236"/>
                </a:lnTo>
                <a:close/>
                <a:moveTo>
                  <a:pt x="89" y="354"/>
                </a:moveTo>
                <a:lnTo>
                  <a:pt x="84" y="425"/>
                </a:lnTo>
                <a:lnTo>
                  <a:pt x="71" y="424"/>
                </a:lnTo>
                <a:lnTo>
                  <a:pt x="75" y="354"/>
                </a:lnTo>
                <a:lnTo>
                  <a:pt x="89" y="354"/>
                </a:lnTo>
                <a:close/>
                <a:moveTo>
                  <a:pt x="82" y="472"/>
                </a:moveTo>
                <a:lnTo>
                  <a:pt x="77" y="543"/>
                </a:lnTo>
                <a:lnTo>
                  <a:pt x="64" y="542"/>
                </a:lnTo>
                <a:lnTo>
                  <a:pt x="68" y="472"/>
                </a:lnTo>
                <a:lnTo>
                  <a:pt x="82" y="472"/>
                </a:lnTo>
                <a:close/>
                <a:moveTo>
                  <a:pt x="75" y="590"/>
                </a:moveTo>
                <a:lnTo>
                  <a:pt x="70" y="661"/>
                </a:lnTo>
                <a:lnTo>
                  <a:pt x="57" y="660"/>
                </a:lnTo>
                <a:lnTo>
                  <a:pt x="61" y="590"/>
                </a:lnTo>
                <a:lnTo>
                  <a:pt x="75" y="590"/>
                </a:lnTo>
                <a:close/>
                <a:moveTo>
                  <a:pt x="68" y="708"/>
                </a:moveTo>
                <a:lnTo>
                  <a:pt x="63" y="779"/>
                </a:lnTo>
                <a:lnTo>
                  <a:pt x="50" y="778"/>
                </a:lnTo>
                <a:lnTo>
                  <a:pt x="54" y="708"/>
                </a:lnTo>
                <a:lnTo>
                  <a:pt x="68" y="708"/>
                </a:lnTo>
                <a:close/>
                <a:moveTo>
                  <a:pt x="61" y="826"/>
                </a:moveTo>
                <a:lnTo>
                  <a:pt x="56" y="897"/>
                </a:lnTo>
                <a:lnTo>
                  <a:pt x="43" y="896"/>
                </a:lnTo>
                <a:lnTo>
                  <a:pt x="47" y="826"/>
                </a:lnTo>
                <a:lnTo>
                  <a:pt x="61" y="826"/>
                </a:lnTo>
                <a:close/>
                <a:moveTo>
                  <a:pt x="53" y="944"/>
                </a:moveTo>
                <a:lnTo>
                  <a:pt x="49" y="1015"/>
                </a:lnTo>
                <a:lnTo>
                  <a:pt x="35" y="1014"/>
                </a:lnTo>
                <a:lnTo>
                  <a:pt x="40" y="943"/>
                </a:lnTo>
                <a:lnTo>
                  <a:pt x="53" y="944"/>
                </a:lnTo>
                <a:close/>
                <a:moveTo>
                  <a:pt x="46" y="1062"/>
                </a:moveTo>
                <a:lnTo>
                  <a:pt x="42" y="1133"/>
                </a:lnTo>
                <a:lnTo>
                  <a:pt x="28" y="1132"/>
                </a:lnTo>
                <a:lnTo>
                  <a:pt x="33" y="1061"/>
                </a:lnTo>
                <a:lnTo>
                  <a:pt x="46" y="1062"/>
                </a:lnTo>
                <a:close/>
                <a:moveTo>
                  <a:pt x="39" y="1180"/>
                </a:moveTo>
                <a:lnTo>
                  <a:pt x="35" y="1251"/>
                </a:lnTo>
                <a:lnTo>
                  <a:pt x="21" y="1250"/>
                </a:lnTo>
                <a:lnTo>
                  <a:pt x="26" y="1179"/>
                </a:lnTo>
                <a:lnTo>
                  <a:pt x="39" y="1180"/>
                </a:lnTo>
                <a:close/>
                <a:moveTo>
                  <a:pt x="32" y="1298"/>
                </a:moveTo>
                <a:lnTo>
                  <a:pt x="28" y="1369"/>
                </a:lnTo>
                <a:lnTo>
                  <a:pt x="14" y="1368"/>
                </a:lnTo>
                <a:lnTo>
                  <a:pt x="18" y="1297"/>
                </a:lnTo>
                <a:lnTo>
                  <a:pt x="32" y="1298"/>
                </a:lnTo>
                <a:close/>
                <a:moveTo>
                  <a:pt x="25" y="1416"/>
                </a:moveTo>
                <a:lnTo>
                  <a:pt x="21" y="1487"/>
                </a:lnTo>
                <a:lnTo>
                  <a:pt x="7" y="1486"/>
                </a:lnTo>
                <a:lnTo>
                  <a:pt x="11" y="1415"/>
                </a:lnTo>
                <a:lnTo>
                  <a:pt x="25" y="1416"/>
                </a:lnTo>
                <a:close/>
                <a:moveTo>
                  <a:pt x="18" y="1534"/>
                </a:moveTo>
                <a:lnTo>
                  <a:pt x="14" y="1605"/>
                </a:lnTo>
                <a:lnTo>
                  <a:pt x="0" y="1604"/>
                </a:lnTo>
                <a:lnTo>
                  <a:pt x="4" y="1533"/>
                </a:lnTo>
                <a:lnTo>
                  <a:pt x="18" y="1534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06EC73A-7879-470B-83EC-01A347020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26025" y="8731250"/>
            <a:ext cx="3968750" cy="2549525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9550BD28-556B-4393-A2D7-294D94B69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26025" y="8731250"/>
            <a:ext cx="877888" cy="4084638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204FAA34-855E-45AF-889C-BD29F4DBE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43338" y="8731250"/>
            <a:ext cx="1182688" cy="4084638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FF94CD95-E466-41E8-9541-86F3DC1A235A}"/>
              </a:ext>
            </a:extLst>
          </p:cNvPr>
          <p:cNvSpPr>
            <a:spLocks noEditPoints="1"/>
          </p:cNvSpPr>
          <p:nvPr/>
        </p:nvSpPr>
        <p:spPr bwMode="auto">
          <a:xfrm>
            <a:off x="17057688" y="12039600"/>
            <a:ext cx="3090863" cy="19050"/>
          </a:xfrm>
          <a:custGeom>
            <a:avLst/>
            <a:gdLst>
              <a:gd name="T0" fmla="*/ 83 w 1947"/>
              <a:gd name="T1" fmla="*/ 0 h 12"/>
              <a:gd name="T2" fmla="*/ 0 w 1947"/>
              <a:gd name="T3" fmla="*/ 12 h 12"/>
              <a:gd name="T4" fmla="*/ 138 w 1947"/>
              <a:gd name="T5" fmla="*/ 0 h 12"/>
              <a:gd name="T6" fmla="*/ 220 w 1947"/>
              <a:gd name="T7" fmla="*/ 12 h 12"/>
              <a:gd name="T8" fmla="*/ 138 w 1947"/>
              <a:gd name="T9" fmla="*/ 0 h 12"/>
              <a:gd name="T10" fmla="*/ 358 w 1947"/>
              <a:gd name="T11" fmla="*/ 0 h 12"/>
              <a:gd name="T12" fmla="*/ 275 w 1947"/>
              <a:gd name="T13" fmla="*/ 12 h 12"/>
              <a:gd name="T14" fmla="*/ 412 w 1947"/>
              <a:gd name="T15" fmla="*/ 0 h 12"/>
              <a:gd name="T16" fmla="*/ 495 w 1947"/>
              <a:gd name="T17" fmla="*/ 12 h 12"/>
              <a:gd name="T18" fmla="*/ 412 w 1947"/>
              <a:gd name="T19" fmla="*/ 0 h 12"/>
              <a:gd name="T20" fmla="*/ 632 w 1947"/>
              <a:gd name="T21" fmla="*/ 0 h 12"/>
              <a:gd name="T22" fmla="*/ 550 w 1947"/>
              <a:gd name="T23" fmla="*/ 12 h 12"/>
              <a:gd name="T24" fmla="*/ 687 w 1947"/>
              <a:gd name="T25" fmla="*/ 0 h 12"/>
              <a:gd name="T26" fmla="*/ 770 w 1947"/>
              <a:gd name="T27" fmla="*/ 12 h 12"/>
              <a:gd name="T28" fmla="*/ 687 w 1947"/>
              <a:gd name="T29" fmla="*/ 0 h 12"/>
              <a:gd name="T30" fmla="*/ 907 w 1947"/>
              <a:gd name="T31" fmla="*/ 0 h 12"/>
              <a:gd name="T32" fmla="*/ 825 w 1947"/>
              <a:gd name="T33" fmla="*/ 12 h 12"/>
              <a:gd name="T34" fmla="*/ 962 w 1947"/>
              <a:gd name="T35" fmla="*/ 0 h 12"/>
              <a:gd name="T36" fmla="*/ 1044 w 1947"/>
              <a:gd name="T37" fmla="*/ 12 h 12"/>
              <a:gd name="T38" fmla="*/ 962 w 1947"/>
              <a:gd name="T39" fmla="*/ 0 h 12"/>
              <a:gd name="T40" fmla="*/ 1182 w 1947"/>
              <a:gd name="T41" fmla="*/ 0 h 12"/>
              <a:gd name="T42" fmla="*/ 1099 w 1947"/>
              <a:gd name="T43" fmla="*/ 12 h 12"/>
              <a:gd name="T44" fmla="*/ 1237 w 1947"/>
              <a:gd name="T45" fmla="*/ 0 h 12"/>
              <a:gd name="T46" fmla="*/ 1319 w 1947"/>
              <a:gd name="T47" fmla="*/ 12 h 12"/>
              <a:gd name="T48" fmla="*/ 1237 w 1947"/>
              <a:gd name="T49" fmla="*/ 0 h 12"/>
              <a:gd name="T50" fmla="*/ 1456 w 1947"/>
              <a:gd name="T51" fmla="*/ 0 h 12"/>
              <a:gd name="T52" fmla="*/ 1374 w 1947"/>
              <a:gd name="T53" fmla="*/ 12 h 12"/>
              <a:gd name="T54" fmla="*/ 1511 w 1947"/>
              <a:gd name="T55" fmla="*/ 0 h 12"/>
              <a:gd name="T56" fmla="*/ 1594 w 1947"/>
              <a:gd name="T57" fmla="*/ 12 h 12"/>
              <a:gd name="T58" fmla="*/ 1511 w 1947"/>
              <a:gd name="T59" fmla="*/ 0 h 12"/>
              <a:gd name="T60" fmla="*/ 1731 w 1947"/>
              <a:gd name="T61" fmla="*/ 0 h 12"/>
              <a:gd name="T62" fmla="*/ 1649 w 1947"/>
              <a:gd name="T63" fmla="*/ 12 h 12"/>
              <a:gd name="T64" fmla="*/ 1786 w 1947"/>
              <a:gd name="T65" fmla="*/ 0 h 12"/>
              <a:gd name="T66" fmla="*/ 1868 w 1947"/>
              <a:gd name="T67" fmla="*/ 12 h 12"/>
              <a:gd name="T68" fmla="*/ 1786 w 1947"/>
              <a:gd name="T69" fmla="*/ 0 h 12"/>
              <a:gd name="T70" fmla="*/ 1947 w 1947"/>
              <a:gd name="T71" fmla="*/ 0 h 12"/>
              <a:gd name="T72" fmla="*/ 1923 w 1947"/>
              <a:gd name="T7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47" h="12">
                <a:moveTo>
                  <a:pt x="0" y="0"/>
                </a:moveTo>
                <a:lnTo>
                  <a:pt x="83" y="0"/>
                </a:lnTo>
                <a:lnTo>
                  <a:pt x="83" y="12"/>
                </a:lnTo>
                <a:lnTo>
                  <a:pt x="0" y="12"/>
                </a:lnTo>
                <a:lnTo>
                  <a:pt x="0" y="0"/>
                </a:lnTo>
                <a:close/>
                <a:moveTo>
                  <a:pt x="138" y="0"/>
                </a:moveTo>
                <a:lnTo>
                  <a:pt x="220" y="0"/>
                </a:lnTo>
                <a:lnTo>
                  <a:pt x="220" y="12"/>
                </a:lnTo>
                <a:lnTo>
                  <a:pt x="138" y="12"/>
                </a:lnTo>
                <a:lnTo>
                  <a:pt x="138" y="0"/>
                </a:lnTo>
                <a:close/>
                <a:moveTo>
                  <a:pt x="275" y="0"/>
                </a:moveTo>
                <a:lnTo>
                  <a:pt x="358" y="0"/>
                </a:lnTo>
                <a:lnTo>
                  <a:pt x="358" y="12"/>
                </a:lnTo>
                <a:lnTo>
                  <a:pt x="275" y="12"/>
                </a:lnTo>
                <a:lnTo>
                  <a:pt x="275" y="0"/>
                </a:lnTo>
                <a:close/>
                <a:moveTo>
                  <a:pt x="412" y="0"/>
                </a:moveTo>
                <a:lnTo>
                  <a:pt x="495" y="0"/>
                </a:lnTo>
                <a:lnTo>
                  <a:pt x="495" y="12"/>
                </a:lnTo>
                <a:lnTo>
                  <a:pt x="412" y="12"/>
                </a:lnTo>
                <a:lnTo>
                  <a:pt x="412" y="0"/>
                </a:lnTo>
                <a:close/>
                <a:moveTo>
                  <a:pt x="550" y="0"/>
                </a:moveTo>
                <a:lnTo>
                  <a:pt x="632" y="0"/>
                </a:lnTo>
                <a:lnTo>
                  <a:pt x="632" y="12"/>
                </a:lnTo>
                <a:lnTo>
                  <a:pt x="550" y="12"/>
                </a:lnTo>
                <a:lnTo>
                  <a:pt x="550" y="0"/>
                </a:lnTo>
                <a:close/>
                <a:moveTo>
                  <a:pt x="687" y="0"/>
                </a:moveTo>
                <a:lnTo>
                  <a:pt x="770" y="0"/>
                </a:lnTo>
                <a:lnTo>
                  <a:pt x="770" y="12"/>
                </a:lnTo>
                <a:lnTo>
                  <a:pt x="687" y="12"/>
                </a:lnTo>
                <a:lnTo>
                  <a:pt x="687" y="0"/>
                </a:lnTo>
                <a:close/>
                <a:moveTo>
                  <a:pt x="825" y="0"/>
                </a:moveTo>
                <a:lnTo>
                  <a:pt x="907" y="0"/>
                </a:lnTo>
                <a:lnTo>
                  <a:pt x="907" y="12"/>
                </a:lnTo>
                <a:lnTo>
                  <a:pt x="825" y="12"/>
                </a:lnTo>
                <a:lnTo>
                  <a:pt x="825" y="0"/>
                </a:lnTo>
                <a:close/>
                <a:moveTo>
                  <a:pt x="962" y="0"/>
                </a:moveTo>
                <a:lnTo>
                  <a:pt x="1044" y="0"/>
                </a:lnTo>
                <a:lnTo>
                  <a:pt x="1044" y="12"/>
                </a:lnTo>
                <a:lnTo>
                  <a:pt x="962" y="12"/>
                </a:lnTo>
                <a:lnTo>
                  <a:pt x="962" y="0"/>
                </a:lnTo>
                <a:close/>
                <a:moveTo>
                  <a:pt x="1099" y="0"/>
                </a:moveTo>
                <a:lnTo>
                  <a:pt x="1182" y="0"/>
                </a:lnTo>
                <a:lnTo>
                  <a:pt x="1182" y="12"/>
                </a:lnTo>
                <a:lnTo>
                  <a:pt x="1099" y="12"/>
                </a:lnTo>
                <a:lnTo>
                  <a:pt x="1099" y="0"/>
                </a:lnTo>
                <a:close/>
                <a:moveTo>
                  <a:pt x="1237" y="0"/>
                </a:moveTo>
                <a:lnTo>
                  <a:pt x="1319" y="0"/>
                </a:lnTo>
                <a:lnTo>
                  <a:pt x="1319" y="12"/>
                </a:lnTo>
                <a:lnTo>
                  <a:pt x="1237" y="12"/>
                </a:lnTo>
                <a:lnTo>
                  <a:pt x="1237" y="0"/>
                </a:lnTo>
                <a:close/>
                <a:moveTo>
                  <a:pt x="1374" y="0"/>
                </a:moveTo>
                <a:lnTo>
                  <a:pt x="1456" y="0"/>
                </a:lnTo>
                <a:lnTo>
                  <a:pt x="1456" y="12"/>
                </a:lnTo>
                <a:lnTo>
                  <a:pt x="1374" y="12"/>
                </a:lnTo>
                <a:lnTo>
                  <a:pt x="1374" y="0"/>
                </a:lnTo>
                <a:close/>
                <a:moveTo>
                  <a:pt x="1511" y="0"/>
                </a:moveTo>
                <a:lnTo>
                  <a:pt x="1594" y="0"/>
                </a:lnTo>
                <a:lnTo>
                  <a:pt x="1594" y="12"/>
                </a:lnTo>
                <a:lnTo>
                  <a:pt x="1511" y="12"/>
                </a:lnTo>
                <a:lnTo>
                  <a:pt x="1511" y="0"/>
                </a:lnTo>
                <a:close/>
                <a:moveTo>
                  <a:pt x="1649" y="0"/>
                </a:moveTo>
                <a:lnTo>
                  <a:pt x="1731" y="0"/>
                </a:lnTo>
                <a:lnTo>
                  <a:pt x="1731" y="12"/>
                </a:lnTo>
                <a:lnTo>
                  <a:pt x="1649" y="12"/>
                </a:lnTo>
                <a:lnTo>
                  <a:pt x="1649" y="0"/>
                </a:lnTo>
                <a:close/>
                <a:moveTo>
                  <a:pt x="1786" y="0"/>
                </a:moveTo>
                <a:lnTo>
                  <a:pt x="1868" y="0"/>
                </a:lnTo>
                <a:lnTo>
                  <a:pt x="1868" y="12"/>
                </a:lnTo>
                <a:lnTo>
                  <a:pt x="1786" y="12"/>
                </a:lnTo>
                <a:lnTo>
                  <a:pt x="1786" y="0"/>
                </a:lnTo>
                <a:close/>
                <a:moveTo>
                  <a:pt x="1923" y="0"/>
                </a:moveTo>
                <a:lnTo>
                  <a:pt x="1947" y="0"/>
                </a:lnTo>
                <a:lnTo>
                  <a:pt x="1947" y="12"/>
                </a:lnTo>
                <a:lnTo>
                  <a:pt x="1923" y="12"/>
                </a:lnTo>
                <a:lnTo>
                  <a:pt x="1923" y="0"/>
                </a:lnTo>
                <a:close/>
              </a:path>
            </a:pathLst>
          </a:custGeom>
          <a:solidFill>
            <a:srgbClr val="0000FF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DC3FDF4E-90F5-4AF7-B81B-5DC4E10247D6}"/>
              </a:ext>
            </a:extLst>
          </p:cNvPr>
          <p:cNvGrpSpPr>
            <a:grpSpLocks/>
          </p:cNvGrpSpPr>
          <p:nvPr/>
        </p:nvGrpSpPr>
        <p:grpSpPr bwMode="auto">
          <a:xfrm>
            <a:off x="20102513" y="12020550"/>
            <a:ext cx="485775" cy="669925"/>
            <a:chOff x="12663" y="7572"/>
            <a:chExt cx="306" cy="422"/>
          </a:xfrm>
        </p:grpSpPr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CB4A8223-11DF-4A8D-8609-BB6B8905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2" y="7572"/>
              <a:ext cx="41" cy="3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A4794091-40BA-406D-9DB3-551DA027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3" y="7614"/>
              <a:ext cx="306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2E8EAF0B-A2FF-4039-B012-A0E61E55A0D4}"/>
              </a:ext>
            </a:extLst>
          </p:cNvPr>
          <p:cNvGrpSpPr>
            <a:grpSpLocks/>
          </p:cNvGrpSpPr>
          <p:nvPr/>
        </p:nvGrpSpPr>
        <p:grpSpPr bwMode="auto">
          <a:xfrm>
            <a:off x="18424525" y="12777788"/>
            <a:ext cx="571500" cy="719138"/>
            <a:chOff x="11606" y="8049"/>
            <a:chExt cx="360" cy="453"/>
          </a:xfrm>
        </p:grpSpPr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8F7D08DD-230D-4B34-ABA1-B55E9606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" y="8049"/>
              <a:ext cx="5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Oval 18">
              <a:extLst>
                <a:ext uri="{FF2B5EF4-FFF2-40B4-BE49-F238E27FC236}">
                  <a16:creationId xmlns:a16="http://schemas.microsoft.com/office/drawing/2014/main" id="{E00A6617-AFD7-4CB2-8A39-F76E0EE2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" y="8049"/>
              <a:ext cx="55" cy="4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CE942E0F-E149-42ED-9EE9-FFC4678A7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6" y="8122"/>
              <a:ext cx="3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4">
            <a:extLst>
              <a:ext uri="{FF2B5EF4-FFF2-40B4-BE49-F238E27FC236}">
                <a16:creationId xmlns:a16="http://schemas.microsoft.com/office/drawing/2014/main" id="{7E8D4A35-E552-4377-AB3A-8FBF886A18E9}"/>
              </a:ext>
            </a:extLst>
          </p:cNvPr>
          <p:cNvGrpSpPr>
            <a:grpSpLocks/>
          </p:cNvGrpSpPr>
          <p:nvPr/>
        </p:nvGrpSpPr>
        <p:grpSpPr bwMode="auto">
          <a:xfrm>
            <a:off x="21650325" y="11036300"/>
            <a:ext cx="820738" cy="603250"/>
            <a:chOff x="13638" y="6952"/>
            <a:chExt cx="517" cy="380"/>
          </a:xfrm>
        </p:grpSpPr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0255F20E-D6DC-4B78-8218-98E6DABC9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8" y="7083"/>
              <a:ext cx="5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Oval 22">
              <a:extLst>
                <a:ext uri="{FF2B5EF4-FFF2-40B4-BE49-F238E27FC236}">
                  <a16:creationId xmlns:a16="http://schemas.microsoft.com/office/drawing/2014/main" id="{C94FDB69-BC95-441B-88B5-3B9520537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38" y="7083"/>
              <a:ext cx="55" cy="4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5F0AFB57-6AF8-4227-AC77-B7D5DC937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5" y="6952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28">
            <a:extLst>
              <a:ext uri="{FF2B5EF4-FFF2-40B4-BE49-F238E27FC236}">
                <a16:creationId xmlns:a16="http://schemas.microsoft.com/office/drawing/2014/main" id="{8DFFE0C7-977C-4C34-B5FD-8E0E9D1BA319}"/>
              </a:ext>
            </a:extLst>
          </p:cNvPr>
          <p:cNvGrpSpPr>
            <a:grpSpLocks/>
          </p:cNvGrpSpPr>
          <p:nvPr/>
        </p:nvGrpSpPr>
        <p:grpSpPr bwMode="auto">
          <a:xfrm>
            <a:off x="15960725" y="12777788"/>
            <a:ext cx="625475" cy="608013"/>
            <a:chOff x="10054" y="8049"/>
            <a:chExt cx="394" cy="383"/>
          </a:xfrm>
        </p:grpSpPr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697093A6-1418-441F-9A01-EA1DB7C4C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3" y="8049"/>
              <a:ext cx="55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64D15693-E41E-4AD8-8B14-45A2DC8A7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3" y="8049"/>
              <a:ext cx="55" cy="47"/>
            </a:xfrm>
            <a:prstGeom prst="ellipse">
              <a:avLst/>
            </a:pr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0DB15C8-DEA0-4A4A-8DB3-FEC752D49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4" y="8052"/>
              <a:ext cx="3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0543F67F-BDC9-4BC1-8099-53E9AA3F916E}"/>
              </a:ext>
            </a:extLst>
          </p:cNvPr>
          <p:cNvGrpSpPr>
            <a:grpSpLocks/>
          </p:cNvGrpSpPr>
          <p:nvPr/>
        </p:nvGrpSpPr>
        <p:grpSpPr bwMode="auto">
          <a:xfrm>
            <a:off x="17157700" y="10793413"/>
            <a:ext cx="571500" cy="603250"/>
            <a:chOff x="10808" y="6799"/>
            <a:chExt cx="360" cy="380"/>
          </a:xfrm>
        </p:grpSpPr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679CFE2D-FDB3-4601-984B-2EFCF961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" y="7089"/>
              <a:ext cx="41" cy="3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963153D2-6DD5-4B92-BFD8-73196CEB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8" y="6799"/>
              <a:ext cx="3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34">
            <a:extLst>
              <a:ext uri="{FF2B5EF4-FFF2-40B4-BE49-F238E27FC236}">
                <a16:creationId xmlns:a16="http://schemas.microsoft.com/office/drawing/2014/main" id="{7F746D5E-0D99-4167-84C5-F137DD21D19A}"/>
              </a:ext>
            </a:extLst>
          </p:cNvPr>
          <p:cNvGrpSpPr>
            <a:grpSpLocks/>
          </p:cNvGrpSpPr>
          <p:nvPr/>
        </p:nvGrpSpPr>
        <p:grpSpPr bwMode="auto">
          <a:xfrm>
            <a:off x="17311688" y="8132763"/>
            <a:ext cx="515938" cy="627063"/>
            <a:chOff x="10905" y="5123"/>
            <a:chExt cx="325" cy="395"/>
          </a:xfrm>
        </p:grpSpPr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F32173E3-AB95-4485-A20E-2960BA92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5" y="5482"/>
              <a:ext cx="42" cy="3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DE1EB050-7255-4D0C-9421-0C260B5B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5" y="5123"/>
              <a:ext cx="325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37">
            <a:extLst>
              <a:ext uri="{FF2B5EF4-FFF2-40B4-BE49-F238E27FC236}">
                <a16:creationId xmlns:a16="http://schemas.microsoft.com/office/drawing/2014/main" id="{3929AAB7-8A98-4950-B244-F991AFAF0468}"/>
              </a:ext>
            </a:extLst>
          </p:cNvPr>
          <p:cNvGrpSpPr>
            <a:grpSpLocks/>
          </p:cNvGrpSpPr>
          <p:nvPr/>
        </p:nvGrpSpPr>
        <p:grpSpPr bwMode="auto">
          <a:xfrm>
            <a:off x="17025938" y="12020550"/>
            <a:ext cx="536575" cy="727075"/>
            <a:chOff x="10725" y="7572"/>
            <a:chExt cx="338" cy="458"/>
          </a:xfrm>
        </p:grpSpPr>
        <p:sp>
          <p:nvSpPr>
            <p:cNvPr id="21" name="Oval 35">
              <a:extLst>
                <a:ext uri="{FF2B5EF4-FFF2-40B4-BE49-F238E27FC236}">
                  <a16:creationId xmlns:a16="http://schemas.microsoft.com/office/drawing/2014/main" id="{EAF35175-31D1-49BF-A511-537FDC72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5" y="7572"/>
              <a:ext cx="41" cy="3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A1FA7004-A5DB-4A8F-84EC-A1B45741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" y="7650"/>
              <a:ext cx="268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36B99E9-1B3A-41FA-BEC1-871351E59F6E}"/>
              </a:ext>
            </a:extLst>
          </p:cNvPr>
          <p:cNvGrpSpPr/>
          <p:nvPr/>
        </p:nvGrpSpPr>
        <p:grpSpPr>
          <a:xfrm>
            <a:off x="363830" y="1828632"/>
            <a:ext cx="19656043" cy="830901"/>
            <a:chOff x="-288924" y="1892299"/>
            <a:chExt cx="19659599" cy="830900"/>
          </a:xfrm>
        </p:grpSpPr>
        <p:sp>
          <p:nvSpPr>
            <p:cNvPr id="94" name="Rounded Rectangle 2">
              <a:extLst>
                <a:ext uri="{FF2B5EF4-FFF2-40B4-BE49-F238E27FC236}">
                  <a16:creationId xmlns:a16="http://schemas.microsoft.com/office/drawing/2014/main" id="{B641A36E-611D-41DE-903D-14375F4ED14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F1ECE2F-ED83-4B2B-8D6D-6127A3A805E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4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71490" y="7537739"/>
            <a:ext cx="18053035" cy="6019512"/>
            <a:chOff x="1270511" y="5867400"/>
            <a:chExt cx="16236651" cy="5416485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16234953" cy="514487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44407" y="2761804"/>
            <a:ext cx="23355381" cy="4472732"/>
            <a:chOff x="39607" y="2761804"/>
            <a:chExt cx="23355381" cy="447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ounded Rectangle 61"/>
                <p:cNvSpPr/>
                <p:nvPr/>
              </p:nvSpPr>
              <p:spPr>
                <a:xfrm>
                  <a:off x="39607" y="2761804"/>
                  <a:ext cx="23355381" cy="4472732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       Cho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chóp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thoi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O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𝑩𝑨𝑫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𝑺𝑶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𝑺𝑶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𝑶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𝑺𝑩𝑪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</a:t>
                  </a:r>
                </a:p>
                <a:p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A.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B.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C.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D.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rgbClr val="270F6B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ounded 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7" y="2761804"/>
                  <a:ext cx="23355381" cy="4472732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3"/>
                  <a:stretch>
                    <a:fillRect l="-70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252686" y="2761804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7300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2: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2503" y="8534400"/>
                <a:ext cx="17992685" cy="476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𝑺𝑶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𝑲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𝑺𝑶𝑲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𝑺𝑶𝑲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𝑺𝑲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𝑶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𝑺𝑩𝑪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𝑶𝑯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𝑩𝑪𝑫</m:t>
                    </m:r>
                    <m:r>
                      <a:rPr lang="en-US" sz="4400" b="1" i="1">
                        <a:latin typeface="Cambria Math"/>
                      </a:rPr>
                      <m:t>=∠</m:t>
                    </m:r>
                    <m:r>
                      <a:rPr lang="en-US" sz="4400" b="1" i="1">
                        <a:latin typeface="Cambria Math"/>
                      </a:rPr>
                      <m:t>𝑩𝑨𝑫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→∠</m:t>
                    </m:r>
                    <m:r>
                      <a:rPr lang="en-US" sz="4400" b="1" i="1">
                        <a:latin typeface="Cambria Math"/>
                      </a:rPr>
                      <m:t>𝑩𝑪𝑶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𝑶𝑲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𝑶𝑪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𝒔𝒊𝒏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                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𝑶𝑯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𝑶𝑺</m:t>
                          </m:r>
                          <m:r>
                            <a:rPr lang="en-US" sz="4400" b="1">
                              <a:latin typeface="Cambria Math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𝑶𝑲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𝑶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3" y="8534400"/>
                <a:ext cx="17992685" cy="4765856"/>
              </a:xfrm>
              <a:prstGeom prst="rect">
                <a:avLst/>
              </a:prstGeom>
              <a:blipFill>
                <a:blip r:embed="rId4"/>
                <a:stretch>
                  <a:fillRect l="-1355" t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18680113" y="7951349"/>
            <a:ext cx="5215730" cy="5819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9265900" y="11422063"/>
            <a:ext cx="1296987" cy="1450975"/>
          </a:xfrm>
          <a:custGeom>
            <a:avLst/>
            <a:gdLst>
              <a:gd name="T0" fmla="*/ 817 w 817"/>
              <a:gd name="T1" fmla="*/ 8 h 914"/>
              <a:gd name="T2" fmla="*/ 766 w 817"/>
              <a:gd name="T3" fmla="*/ 66 h 914"/>
              <a:gd name="T4" fmla="*/ 755 w 817"/>
              <a:gd name="T5" fmla="*/ 58 h 914"/>
              <a:gd name="T6" fmla="*/ 807 w 817"/>
              <a:gd name="T7" fmla="*/ 0 h 914"/>
              <a:gd name="T8" fmla="*/ 817 w 817"/>
              <a:gd name="T9" fmla="*/ 8 h 914"/>
              <a:gd name="T10" fmla="*/ 731 w 817"/>
              <a:gd name="T11" fmla="*/ 104 h 914"/>
              <a:gd name="T12" fmla="*/ 680 w 817"/>
              <a:gd name="T13" fmla="*/ 161 h 914"/>
              <a:gd name="T14" fmla="*/ 670 w 817"/>
              <a:gd name="T15" fmla="*/ 153 h 914"/>
              <a:gd name="T16" fmla="*/ 721 w 817"/>
              <a:gd name="T17" fmla="*/ 96 h 914"/>
              <a:gd name="T18" fmla="*/ 731 w 817"/>
              <a:gd name="T19" fmla="*/ 104 h 914"/>
              <a:gd name="T20" fmla="*/ 646 w 817"/>
              <a:gd name="T21" fmla="*/ 200 h 914"/>
              <a:gd name="T22" fmla="*/ 595 w 817"/>
              <a:gd name="T23" fmla="*/ 257 h 914"/>
              <a:gd name="T24" fmla="*/ 585 w 817"/>
              <a:gd name="T25" fmla="*/ 249 h 914"/>
              <a:gd name="T26" fmla="*/ 636 w 817"/>
              <a:gd name="T27" fmla="*/ 192 h 914"/>
              <a:gd name="T28" fmla="*/ 646 w 817"/>
              <a:gd name="T29" fmla="*/ 200 h 914"/>
              <a:gd name="T30" fmla="*/ 561 w 817"/>
              <a:gd name="T31" fmla="*/ 296 h 914"/>
              <a:gd name="T32" fmla="*/ 509 w 817"/>
              <a:gd name="T33" fmla="*/ 353 h 914"/>
              <a:gd name="T34" fmla="*/ 499 w 817"/>
              <a:gd name="T35" fmla="*/ 345 h 914"/>
              <a:gd name="T36" fmla="*/ 551 w 817"/>
              <a:gd name="T37" fmla="*/ 288 h 914"/>
              <a:gd name="T38" fmla="*/ 561 w 817"/>
              <a:gd name="T39" fmla="*/ 296 h 914"/>
              <a:gd name="T40" fmla="*/ 475 w 817"/>
              <a:gd name="T41" fmla="*/ 392 h 914"/>
              <a:gd name="T42" fmla="*/ 424 w 817"/>
              <a:gd name="T43" fmla="*/ 449 h 914"/>
              <a:gd name="T44" fmla="*/ 414 w 817"/>
              <a:gd name="T45" fmla="*/ 441 h 914"/>
              <a:gd name="T46" fmla="*/ 465 w 817"/>
              <a:gd name="T47" fmla="*/ 384 h 914"/>
              <a:gd name="T48" fmla="*/ 475 w 817"/>
              <a:gd name="T49" fmla="*/ 392 h 914"/>
              <a:gd name="T50" fmla="*/ 390 w 817"/>
              <a:gd name="T51" fmla="*/ 487 h 914"/>
              <a:gd name="T52" fmla="*/ 339 w 817"/>
              <a:gd name="T53" fmla="*/ 545 h 914"/>
              <a:gd name="T54" fmla="*/ 329 w 817"/>
              <a:gd name="T55" fmla="*/ 537 h 914"/>
              <a:gd name="T56" fmla="*/ 380 w 817"/>
              <a:gd name="T57" fmla="*/ 479 h 914"/>
              <a:gd name="T58" fmla="*/ 390 w 817"/>
              <a:gd name="T59" fmla="*/ 487 h 914"/>
              <a:gd name="T60" fmla="*/ 305 w 817"/>
              <a:gd name="T61" fmla="*/ 583 h 914"/>
              <a:gd name="T62" fmla="*/ 253 w 817"/>
              <a:gd name="T63" fmla="*/ 641 h 914"/>
              <a:gd name="T64" fmla="*/ 243 w 817"/>
              <a:gd name="T65" fmla="*/ 633 h 914"/>
              <a:gd name="T66" fmla="*/ 294 w 817"/>
              <a:gd name="T67" fmla="*/ 575 h 914"/>
              <a:gd name="T68" fmla="*/ 305 w 817"/>
              <a:gd name="T69" fmla="*/ 583 h 914"/>
              <a:gd name="T70" fmla="*/ 219 w 817"/>
              <a:gd name="T71" fmla="*/ 679 h 914"/>
              <a:gd name="T72" fmla="*/ 168 w 817"/>
              <a:gd name="T73" fmla="*/ 737 h 914"/>
              <a:gd name="T74" fmla="*/ 158 w 817"/>
              <a:gd name="T75" fmla="*/ 729 h 914"/>
              <a:gd name="T76" fmla="*/ 209 w 817"/>
              <a:gd name="T77" fmla="*/ 671 h 914"/>
              <a:gd name="T78" fmla="*/ 219 w 817"/>
              <a:gd name="T79" fmla="*/ 679 h 914"/>
              <a:gd name="T80" fmla="*/ 134 w 817"/>
              <a:gd name="T81" fmla="*/ 775 h 914"/>
              <a:gd name="T82" fmla="*/ 83 w 817"/>
              <a:gd name="T83" fmla="*/ 832 h 914"/>
              <a:gd name="T84" fmla="*/ 72 w 817"/>
              <a:gd name="T85" fmla="*/ 824 h 914"/>
              <a:gd name="T86" fmla="*/ 124 w 817"/>
              <a:gd name="T87" fmla="*/ 767 h 914"/>
              <a:gd name="T88" fmla="*/ 134 w 817"/>
              <a:gd name="T89" fmla="*/ 775 h 914"/>
              <a:gd name="T90" fmla="*/ 49 w 817"/>
              <a:gd name="T91" fmla="*/ 871 h 914"/>
              <a:gd name="T92" fmla="*/ 10 w 817"/>
              <a:gd name="T93" fmla="*/ 914 h 914"/>
              <a:gd name="T94" fmla="*/ 0 w 817"/>
              <a:gd name="T95" fmla="*/ 906 h 914"/>
              <a:gd name="T96" fmla="*/ 38 w 817"/>
              <a:gd name="T97" fmla="*/ 863 h 914"/>
              <a:gd name="T98" fmla="*/ 49 w 817"/>
              <a:gd name="T99" fmla="*/ 871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7" h="914">
                <a:moveTo>
                  <a:pt x="817" y="8"/>
                </a:moveTo>
                <a:lnTo>
                  <a:pt x="766" y="66"/>
                </a:lnTo>
                <a:lnTo>
                  <a:pt x="755" y="58"/>
                </a:lnTo>
                <a:lnTo>
                  <a:pt x="807" y="0"/>
                </a:lnTo>
                <a:lnTo>
                  <a:pt x="817" y="8"/>
                </a:lnTo>
                <a:close/>
                <a:moveTo>
                  <a:pt x="731" y="104"/>
                </a:moveTo>
                <a:lnTo>
                  <a:pt x="680" y="161"/>
                </a:lnTo>
                <a:lnTo>
                  <a:pt x="670" y="153"/>
                </a:lnTo>
                <a:lnTo>
                  <a:pt x="721" y="96"/>
                </a:lnTo>
                <a:lnTo>
                  <a:pt x="731" y="104"/>
                </a:lnTo>
                <a:close/>
                <a:moveTo>
                  <a:pt x="646" y="200"/>
                </a:moveTo>
                <a:lnTo>
                  <a:pt x="595" y="257"/>
                </a:lnTo>
                <a:lnTo>
                  <a:pt x="585" y="249"/>
                </a:lnTo>
                <a:lnTo>
                  <a:pt x="636" y="192"/>
                </a:lnTo>
                <a:lnTo>
                  <a:pt x="646" y="200"/>
                </a:lnTo>
                <a:close/>
                <a:moveTo>
                  <a:pt x="561" y="296"/>
                </a:moveTo>
                <a:lnTo>
                  <a:pt x="509" y="353"/>
                </a:lnTo>
                <a:lnTo>
                  <a:pt x="499" y="345"/>
                </a:lnTo>
                <a:lnTo>
                  <a:pt x="551" y="288"/>
                </a:lnTo>
                <a:lnTo>
                  <a:pt x="561" y="296"/>
                </a:lnTo>
                <a:close/>
                <a:moveTo>
                  <a:pt x="475" y="392"/>
                </a:moveTo>
                <a:lnTo>
                  <a:pt x="424" y="449"/>
                </a:lnTo>
                <a:lnTo>
                  <a:pt x="414" y="441"/>
                </a:lnTo>
                <a:lnTo>
                  <a:pt x="465" y="384"/>
                </a:lnTo>
                <a:lnTo>
                  <a:pt x="475" y="392"/>
                </a:lnTo>
                <a:close/>
                <a:moveTo>
                  <a:pt x="390" y="487"/>
                </a:moveTo>
                <a:lnTo>
                  <a:pt x="339" y="545"/>
                </a:lnTo>
                <a:lnTo>
                  <a:pt x="329" y="537"/>
                </a:lnTo>
                <a:lnTo>
                  <a:pt x="380" y="479"/>
                </a:lnTo>
                <a:lnTo>
                  <a:pt x="390" y="487"/>
                </a:lnTo>
                <a:close/>
                <a:moveTo>
                  <a:pt x="305" y="583"/>
                </a:moveTo>
                <a:lnTo>
                  <a:pt x="253" y="641"/>
                </a:lnTo>
                <a:lnTo>
                  <a:pt x="243" y="633"/>
                </a:lnTo>
                <a:lnTo>
                  <a:pt x="294" y="575"/>
                </a:lnTo>
                <a:lnTo>
                  <a:pt x="305" y="583"/>
                </a:lnTo>
                <a:close/>
                <a:moveTo>
                  <a:pt x="219" y="679"/>
                </a:moveTo>
                <a:lnTo>
                  <a:pt x="168" y="737"/>
                </a:lnTo>
                <a:lnTo>
                  <a:pt x="158" y="729"/>
                </a:lnTo>
                <a:lnTo>
                  <a:pt x="209" y="671"/>
                </a:lnTo>
                <a:lnTo>
                  <a:pt x="219" y="679"/>
                </a:lnTo>
                <a:close/>
                <a:moveTo>
                  <a:pt x="134" y="775"/>
                </a:moveTo>
                <a:lnTo>
                  <a:pt x="83" y="832"/>
                </a:lnTo>
                <a:lnTo>
                  <a:pt x="72" y="824"/>
                </a:lnTo>
                <a:lnTo>
                  <a:pt x="124" y="767"/>
                </a:lnTo>
                <a:lnTo>
                  <a:pt x="134" y="775"/>
                </a:lnTo>
                <a:close/>
                <a:moveTo>
                  <a:pt x="49" y="871"/>
                </a:moveTo>
                <a:lnTo>
                  <a:pt x="10" y="914"/>
                </a:lnTo>
                <a:lnTo>
                  <a:pt x="0" y="906"/>
                </a:lnTo>
                <a:lnTo>
                  <a:pt x="38" y="863"/>
                </a:lnTo>
                <a:lnTo>
                  <a:pt x="49" y="871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273838" y="12866688"/>
            <a:ext cx="3187700" cy="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461538" y="11428413"/>
            <a:ext cx="1279525" cy="14382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0554950" y="11418888"/>
            <a:ext cx="3186112" cy="19050"/>
          </a:xfrm>
          <a:custGeom>
            <a:avLst/>
            <a:gdLst>
              <a:gd name="T0" fmla="*/ 1928 w 2007"/>
              <a:gd name="T1" fmla="*/ 12 h 12"/>
              <a:gd name="T2" fmla="*/ 2007 w 2007"/>
              <a:gd name="T3" fmla="*/ 0 h 12"/>
              <a:gd name="T4" fmla="*/ 1874 w 2007"/>
              <a:gd name="T5" fmla="*/ 12 h 12"/>
              <a:gd name="T6" fmla="*/ 1795 w 2007"/>
              <a:gd name="T7" fmla="*/ 0 h 12"/>
              <a:gd name="T8" fmla="*/ 1874 w 2007"/>
              <a:gd name="T9" fmla="*/ 12 h 12"/>
              <a:gd name="T10" fmla="*/ 1662 w 2007"/>
              <a:gd name="T11" fmla="*/ 12 h 12"/>
              <a:gd name="T12" fmla="*/ 1742 w 2007"/>
              <a:gd name="T13" fmla="*/ 0 h 12"/>
              <a:gd name="T14" fmla="*/ 1609 w 2007"/>
              <a:gd name="T15" fmla="*/ 12 h 12"/>
              <a:gd name="T16" fmla="*/ 1529 w 2007"/>
              <a:gd name="T17" fmla="*/ 0 h 12"/>
              <a:gd name="T18" fmla="*/ 1609 w 2007"/>
              <a:gd name="T19" fmla="*/ 12 h 12"/>
              <a:gd name="T20" fmla="*/ 1396 w 2007"/>
              <a:gd name="T21" fmla="*/ 12 h 12"/>
              <a:gd name="T22" fmla="*/ 1476 w 2007"/>
              <a:gd name="T23" fmla="*/ 0 h 12"/>
              <a:gd name="T24" fmla="*/ 1343 w 2007"/>
              <a:gd name="T25" fmla="*/ 12 h 12"/>
              <a:gd name="T26" fmla="*/ 1264 w 2007"/>
              <a:gd name="T27" fmla="*/ 0 h 12"/>
              <a:gd name="T28" fmla="*/ 1343 w 2007"/>
              <a:gd name="T29" fmla="*/ 12 h 12"/>
              <a:gd name="T30" fmla="*/ 1131 w 2007"/>
              <a:gd name="T31" fmla="*/ 12 h 12"/>
              <a:gd name="T32" fmla="*/ 1210 w 2007"/>
              <a:gd name="T33" fmla="*/ 0 h 12"/>
              <a:gd name="T34" fmla="*/ 1078 w 2007"/>
              <a:gd name="T35" fmla="*/ 12 h 12"/>
              <a:gd name="T36" fmla="*/ 998 w 2007"/>
              <a:gd name="T37" fmla="*/ 0 h 12"/>
              <a:gd name="T38" fmla="*/ 1078 w 2007"/>
              <a:gd name="T39" fmla="*/ 12 h 12"/>
              <a:gd name="T40" fmla="*/ 865 w 2007"/>
              <a:gd name="T41" fmla="*/ 12 h 12"/>
              <a:gd name="T42" fmla="*/ 945 w 2007"/>
              <a:gd name="T43" fmla="*/ 0 h 12"/>
              <a:gd name="T44" fmla="*/ 812 w 2007"/>
              <a:gd name="T45" fmla="*/ 12 h 12"/>
              <a:gd name="T46" fmla="*/ 732 w 2007"/>
              <a:gd name="T47" fmla="*/ 0 h 12"/>
              <a:gd name="T48" fmla="*/ 812 w 2007"/>
              <a:gd name="T49" fmla="*/ 12 h 12"/>
              <a:gd name="T50" fmla="*/ 600 w 2007"/>
              <a:gd name="T51" fmla="*/ 12 h 12"/>
              <a:gd name="T52" fmla="*/ 679 w 2007"/>
              <a:gd name="T53" fmla="*/ 0 h 12"/>
              <a:gd name="T54" fmla="*/ 547 w 2007"/>
              <a:gd name="T55" fmla="*/ 12 h 12"/>
              <a:gd name="T56" fmla="*/ 467 w 2007"/>
              <a:gd name="T57" fmla="*/ 0 h 12"/>
              <a:gd name="T58" fmla="*/ 547 w 2007"/>
              <a:gd name="T59" fmla="*/ 12 h 12"/>
              <a:gd name="T60" fmla="*/ 334 w 2007"/>
              <a:gd name="T61" fmla="*/ 12 h 12"/>
              <a:gd name="T62" fmla="*/ 414 w 2007"/>
              <a:gd name="T63" fmla="*/ 0 h 12"/>
              <a:gd name="T64" fmla="*/ 281 w 2007"/>
              <a:gd name="T65" fmla="*/ 12 h 12"/>
              <a:gd name="T66" fmla="*/ 201 w 2007"/>
              <a:gd name="T67" fmla="*/ 0 h 12"/>
              <a:gd name="T68" fmla="*/ 281 w 2007"/>
              <a:gd name="T69" fmla="*/ 12 h 12"/>
              <a:gd name="T70" fmla="*/ 69 w 2007"/>
              <a:gd name="T71" fmla="*/ 12 h 12"/>
              <a:gd name="T72" fmla="*/ 148 w 2007"/>
              <a:gd name="T73" fmla="*/ 0 h 12"/>
              <a:gd name="T74" fmla="*/ 15 w 2007"/>
              <a:gd name="T75" fmla="*/ 12 h 12"/>
              <a:gd name="T76" fmla="*/ 0 w 2007"/>
              <a:gd name="T77" fmla="*/ 0 h 12"/>
              <a:gd name="T78" fmla="*/ 15 w 2007"/>
              <a:gd name="T7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7" h="12">
                <a:moveTo>
                  <a:pt x="2007" y="12"/>
                </a:moveTo>
                <a:lnTo>
                  <a:pt x="1928" y="12"/>
                </a:lnTo>
                <a:lnTo>
                  <a:pt x="1928" y="0"/>
                </a:lnTo>
                <a:lnTo>
                  <a:pt x="2007" y="0"/>
                </a:lnTo>
                <a:lnTo>
                  <a:pt x="2007" y="12"/>
                </a:lnTo>
                <a:close/>
                <a:moveTo>
                  <a:pt x="1874" y="12"/>
                </a:moveTo>
                <a:lnTo>
                  <a:pt x="1795" y="12"/>
                </a:lnTo>
                <a:lnTo>
                  <a:pt x="1795" y="0"/>
                </a:lnTo>
                <a:lnTo>
                  <a:pt x="1874" y="0"/>
                </a:lnTo>
                <a:lnTo>
                  <a:pt x="1874" y="12"/>
                </a:lnTo>
                <a:close/>
                <a:moveTo>
                  <a:pt x="1742" y="12"/>
                </a:moveTo>
                <a:lnTo>
                  <a:pt x="1662" y="12"/>
                </a:lnTo>
                <a:lnTo>
                  <a:pt x="1662" y="0"/>
                </a:lnTo>
                <a:lnTo>
                  <a:pt x="1742" y="0"/>
                </a:lnTo>
                <a:lnTo>
                  <a:pt x="1742" y="12"/>
                </a:lnTo>
                <a:close/>
                <a:moveTo>
                  <a:pt x="1609" y="12"/>
                </a:moveTo>
                <a:lnTo>
                  <a:pt x="1529" y="12"/>
                </a:lnTo>
                <a:lnTo>
                  <a:pt x="1529" y="0"/>
                </a:lnTo>
                <a:lnTo>
                  <a:pt x="1609" y="0"/>
                </a:lnTo>
                <a:lnTo>
                  <a:pt x="1609" y="12"/>
                </a:lnTo>
                <a:close/>
                <a:moveTo>
                  <a:pt x="1476" y="12"/>
                </a:moveTo>
                <a:lnTo>
                  <a:pt x="1396" y="12"/>
                </a:lnTo>
                <a:lnTo>
                  <a:pt x="1396" y="0"/>
                </a:lnTo>
                <a:lnTo>
                  <a:pt x="1476" y="0"/>
                </a:lnTo>
                <a:lnTo>
                  <a:pt x="1476" y="12"/>
                </a:lnTo>
                <a:close/>
                <a:moveTo>
                  <a:pt x="1343" y="12"/>
                </a:moveTo>
                <a:lnTo>
                  <a:pt x="1264" y="12"/>
                </a:lnTo>
                <a:lnTo>
                  <a:pt x="1264" y="0"/>
                </a:lnTo>
                <a:lnTo>
                  <a:pt x="1343" y="0"/>
                </a:lnTo>
                <a:lnTo>
                  <a:pt x="1343" y="12"/>
                </a:lnTo>
                <a:close/>
                <a:moveTo>
                  <a:pt x="1210" y="12"/>
                </a:moveTo>
                <a:lnTo>
                  <a:pt x="1131" y="12"/>
                </a:lnTo>
                <a:lnTo>
                  <a:pt x="1131" y="0"/>
                </a:lnTo>
                <a:lnTo>
                  <a:pt x="1210" y="0"/>
                </a:lnTo>
                <a:lnTo>
                  <a:pt x="1210" y="12"/>
                </a:lnTo>
                <a:close/>
                <a:moveTo>
                  <a:pt x="1078" y="12"/>
                </a:moveTo>
                <a:lnTo>
                  <a:pt x="998" y="12"/>
                </a:lnTo>
                <a:lnTo>
                  <a:pt x="998" y="0"/>
                </a:lnTo>
                <a:lnTo>
                  <a:pt x="1078" y="0"/>
                </a:lnTo>
                <a:lnTo>
                  <a:pt x="1078" y="12"/>
                </a:lnTo>
                <a:close/>
                <a:moveTo>
                  <a:pt x="945" y="12"/>
                </a:moveTo>
                <a:lnTo>
                  <a:pt x="865" y="12"/>
                </a:lnTo>
                <a:lnTo>
                  <a:pt x="865" y="0"/>
                </a:lnTo>
                <a:lnTo>
                  <a:pt x="945" y="0"/>
                </a:lnTo>
                <a:lnTo>
                  <a:pt x="945" y="12"/>
                </a:lnTo>
                <a:close/>
                <a:moveTo>
                  <a:pt x="812" y="12"/>
                </a:moveTo>
                <a:lnTo>
                  <a:pt x="732" y="12"/>
                </a:lnTo>
                <a:lnTo>
                  <a:pt x="732" y="0"/>
                </a:lnTo>
                <a:lnTo>
                  <a:pt x="812" y="0"/>
                </a:lnTo>
                <a:lnTo>
                  <a:pt x="812" y="12"/>
                </a:lnTo>
                <a:close/>
                <a:moveTo>
                  <a:pt x="679" y="12"/>
                </a:moveTo>
                <a:lnTo>
                  <a:pt x="600" y="12"/>
                </a:lnTo>
                <a:lnTo>
                  <a:pt x="600" y="0"/>
                </a:lnTo>
                <a:lnTo>
                  <a:pt x="679" y="0"/>
                </a:lnTo>
                <a:lnTo>
                  <a:pt x="679" y="12"/>
                </a:lnTo>
                <a:close/>
                <a:moveTo>
                  <a:pt x="547" y="12"/>
                </a:moveTo>
                <a:lnTo>
                  <a:pt x="467" y="12"/>
                </a:lnTo>
                <a:lnTo>
                  <a:pt x="467" y="0"/>
                </a:lnTo>
                <a:lnTo>
                  <a:pt x="547" y="0"/>
                </a:lnTo>
                <a:lnTo>
                  <a:pt x="547" y="12"/>
                </a:lnTo>
                <a:close/>
                <a:moveTo>
                  <a:pt x="414" y="12"/>
                </a:moveTo>
                <a:lnTo>
                  <a:pt x="334" y="12"/>
                </a:lnTo>
                <a:lnTo>
                  <a:pt x="334" y="0"/>
                </a:lnTo>
                <a:lnTo>
                  <a:pt x="414" y="0"/>
                </a:lnTo>
                <a:lnTo>
                  <a:pt x="414" y="12"/>
                </a:lnTo>
                <a:close/>
                <a:moveTo>
                  <a:pt x="281" y="12"/>
                </a:moveTo>
                <a:lnTo>
                  <a:pt x="201" y="12"/>
                </a:lnTo>
                <a:lnTo>
                  <a:pt x="201" y="0"/>
                </a:lnTo>
                <a:lnTo>
                  <a:pt x="281" y="0"/>
                </a:lnTo>
                <a:lnTo>
                  <a:pt x="281" y="12"/>
                </a:lnTo>
                <a:close/>
                <a:moveTo>
                  <a:pt x="148" y="12"/>
                </a:moveTo>
                <a:lnTo>
                  <a:pt x="69" y="12"/>
                </a:lnTo>
                <a:lnTo>
                  <a:pt x="69" y="0"/>
                </a:lnTo>
                <a:lnTo>
                  <a:pt x="148" y="0"/>
                </a:lnTo>
                <a:lnTo>
                  <a:pt x="148" y="12"/>
                </a:lnTo>
                <a:close/>
                <a:moveTo>
                  <a:pt x="15" y="12"/>
                </a:moveTo>
                <a:lnTo>
                  <a:pt x="0" y="12"/>
                </a:lnTo>
                <a:lnTo>
                  <a:pt x="0" y="0"/>
                </a:lnTo>
                <a:lnTo>
                  <a:pt x="15" y="0"/>
                </a:lnTo>
                <a:lnTo>
                  <a:pt x="15" y="12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20547013" y="11420476"/>
            <a:ext cx="1920875" cy="1454150"/>
          </a:xfrm>
          <a:custGeom>
            <a:avLst/>
            <a:gdLst>
              <a:gd name="T0" fmla="*/ 9 w 1210"/>
              <a:gd name="T1" fmla="*/ 0 h 916"/>
              <a:gd name="T2" fmla="*/ 71 w 1210"/>
              <a:gd name="T3" fmla="*/ 47 h 916"/>
              <a:gd name="T4" fmla="*/ 63 w 1210"/>
              <a:gd name="T5" fmla="*/ 57 h 916"/>
              <a:gd name="T6" fmla="*/ 0 w 1210"/>
              <a:gd name="T7" fmla="*/ 10 h 916"/>
              <a:gd name="T8" fmla="*/ 9 w 1210"/>
              <a:gd name="T9" fmla="*/ 0 h 916"/>
              <a:gd name="T10" fmla="*/ 112 w 1210"/>
              <a:gd name="T11" fmla="*/ 78 h 916"/>
              <a:gd name="T12" fmla="*/ 175 w 1210"/>
              <a:gd name="T13" fmla="*/ 125 h 916"/>
              <a:gd name="T14" fmla="*/ 166 w 1210"/>
              <a:gd name="T15" fmla="*/ 135 h 916"/>
              <a:gd name="T16" fmla="*/ 104 w 1210"/>
              <a:gd name="T17" fmla="*/ 88 h 916"/>
              <a:gd name="T18" fmla="*/ 112 w 1210"/>
              <a:gd name="T19" fmla="*/ 78 h 916"/>
              <a:gd name="T20" fmla="*/ 216 w 1210"/>
              <a:gd name="T21" fmla="*/ 157 h 916"/>
              <a:gd name="T22" fmla="*/ 278 w 1210"/>
              <a:gd name="T23" fmla="*/ 204 h 916"/>
              <a:gd name="T24" fmla="*/ 270 w 1210"/>
              <a:gd name="T25" fmla="*/ 213 h 916"/>
              <a:gd name="T26" fmla="*/ 208 w 1210"/>
              <a:gd name="T27" fmla="*/ 166 h 916"/>
              <a:gd name="T28" fmla="*/ 216 w 1210"/>
              <a:gd name="T29" fmla="*/ 157 h 916"/>
              <a:gd name="T30" fmla="*/ 320 w 1210"/>
              <a:gd name="T31" fmla="*/ 235 h 916"/>
              <a:gd name="T32" fmla="*/ 382 w 1210"/>
              <a:gd name="T33" fmla="*/ 282 h 916"/>
              <a:gd name="T34" fmla="*/ 374 w 1210"/>
              <a:gd name="T35" fmla="*/ 291 h 916"/>
              <a:gd name="T36" fmla="*/ 312 w 1210"/>
              <a:gd name="T37" fmla="*/ 245 h 916"/>
              <a:gd name="T38" fmla="*/ 320 w 1210"/>
              <a:gd name="T39" fmla="*/ 235 h 916"/>
              <a:gd name="T40" fmla="*/ 424 w 1210"/>
              <a:gd name="T41" fmla="*/ 313 h 916"/>
              <a:gd name="T42" fmla="*/ 486 w 1210"/>
              <a:gd name="T43" fmla="*/ 360 h 916"/>
              <a:gd name="T44" fmla="*/ 477 w 1210"/>
              <a:gd name="T45" fmla="*/ 370 h 916"/>
              <a:gd name="T46" fmla="*/ 415 w 1210"/>
              <a:gd name="T47" fmla="*/ 323 h 916"/>
              <a:gd name="T48" fmla="*/ 424 w 1210"/>
              <a:gd name="T49" fmla="*/ 313 h 916"/>
              <a:gd name="T50" fmla="*/ 527 w 1210"/>
              <a:gd name="T51" fmla="*/ 391 h 916"/>
              <a:gd name="T52" fmla="*/ 589 w 1210"/>
              <a:gd name="T53" fmla="*/ 438 h 916"/>
              <a:gd name="T54" fmla="*/ 581 w 1210"/>
              <a:gd name="T55" fmla="*/ 448 h 916"/>
              <a:gd name="T56" fmla="*/ 519 w 1210"/>
              <a:gd name="T57" fmla="*/ 401 h 916"/>
              <a:gd name="T58" fmla="*/ 527 w 1210"/>
              <a:gd name="T59" fmla="*/ 391 h 916"/>
              <a:gd name="T60" fmla="*/ 631 w 1210"/>
              <a:gd name="T61" fmla="*/ 469 h 916"/>
              <a:gd name="T62" fmla="*/ 693 w 1210"/>
              <a:gd name="T63" fmla="*/ 516 h 916"/>
              <a:gd name="T64" fmla="*/ 685 w 1210"/>
              <a:gd name="T65" fmla="*/ 526 h 916"/>
              <a:gd name="T66" fmla="*/ 623 w 1210"/>
              <a:gd name="T67" fmla="*/ 479 h 916"/>
              <a:gd name="T68" fmla="*/ 631 w 1210"/>
              <a:gd name="T69" fmla="*/ 469 h 916"/>
              <a:gd name="T70" fmla="*/ 735 w 1210"/>
              <a:gd name="T71" fmla="*/ 547 h 916"/>
              <a:gd name="T72" fmla="*/ 797 w 1210"/>
              <a:gd name="T73" fmla="*/ 594 h 916"/>
              <a:gd name="T74" fmla="*/ 788 w 1210"/>
              <a:gd name="T75" fmla="*/ 604 h 916"/>
              <a:gd name="T76" fmla="*/ 726 w 1210"/>
              <a:gd name="T77" fmla="*/ 557 h 916"/>
              <a:gd name="T78" fmla="*/ 735 w 1210"/>
              <a:gd name="T79" fmla="*/ 547 h 916"/>
              <a:gd name="T80" fmla="*/ 838 w 1210"/>
              <a:gd name="T81" fmla="*/ 626 h 916"/>
              <a:gd name="T82" fmla="*/ 900 w 1210"/>
              <a:gd name="T83" fmla="*/ 673 h 916"/>
              <a:gd name="T84" fmla="*/ 892 w 1210"/>
              <a:gd name="T85" fmla="*/ 682 h 916"/>
              <a:gd name="T86" fmla="*/ 830 w 1210"/>
              <a:gd name="T87" fmla="*/ 635 h 916"/>
              <a:gd name="T88" fmla="*/ 838 w 1210"/>
              <a:gd name="T89" fmla="*/ 626 h 916"/>
              <a:gd name="T90" fmla="*/ 942 w 1210"/>
              <a:gd name="T91" fmla="*/ 704 h 916"/>
              <a:gd name="T92" fmla="*/ 1004 w 1210"/>
              <a:gd name="T93" fmla="*/ 751 h 916"/>
              <a:gd name="T94" fmla="*/ 996 w 1210"/>
              <a:gd name="T95" fmla="*/ 761 h 916"/>
              <a:gd name="T96" fmla="*/ 934 w 1210"/>
              <a:gd name="T97" fmla="*/ 714 h 916"/>
              <a:gd name="T98" fmla="*/ 942 w 1210"/>
              <a:gd name="T99" fmla="*/ 704 h 916"/>
              <a:gd name="T100" fmla="*/ 1046 w 1210"/>
              <a:gd name="T101" fmla="*/ 782 h 916"/>
              <a:gd name="T102" fmla="*/ 1108 w 1210"/>
              <a:gd name="T103" fmla="*/ 829 h 916"/>
              <a:gd name="T104" fmla="*/ 1099 w 1210"/>
              <a:gd name="T105" fmla="*/ 839 h 916"/>
              <a:gd name="T106" fmla="*/ 1037 w 1210"/>
              <a:gd name="T107" fmla="*/ 792 h 916"/>
              <a:gd name="T108" fmla="*/ 1046 w 1210"/>
              <a:gd name="T109" fmla="*/ 782 h 916"/>
              <a:gd name="T110" fmla="*/ 1149 w 1210"/>
              <a:gd name="T111" fmla="*/ 860 h 916"/>
              <a:gd name="T112" fmla="*/ 1210 w 1210"/>
              <a:gd name="T113" fmla="*/ 906 h 916"/>
              <a:gd name="T114" fmla="*/ 1202 w 1210"/>
              <a:gd name="T115" fmla="*/ 916 h 916"/>
              <a:gd name="T116" fmla="*/ 1141 w 1210"/>
              <a:gd name="T117" fmla="*/ 870 h 916"/>
              <a:gd name="T118" fmla="*/ 1149 w 1210"/>
              <a:gd name="T119" fmla="*/ 86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0" h="916">
                <a:moveTo>
                  <a:pt x="9" y="0"/>
                </a:moveTo>
                <a:lnTo>
                  <a:pt x="71" y="47"/>
                </a:lnTo>
                <a:lnTo>
                  <a:pt x="63" y="57"/>
                </a:lnTo>
                <a:lnTo>
                  <a:pt x="0" y="10"/>
                </a:lnTo>
                <a:lnTo>
                  <a:pt x="9" y="0"/>
                </a:lnTo>
                <a:close/>
                <a:moveTo>
                  <a:pt x="112" y="78"/>
                </a:moveTo>
                <a:lnTo>
                  <a:pt x="175" y="125"/>
                </a:lnTo>
                <a:lnTo>
                  <a:pt x="166" y="135"/>
                </a:lnTo>
                <a:lnTo>
                  <a:pt x="104" y="88"/>
                </a:lnTo>
                <a:lnTo>
                  <a:pt x="112" y="78"/>
                </a:lnTo>
                <a:close/>
                <a:moveTo>
                  <a:pt x="216" y="157"/>
                </a:moveTo>
                <a:lnTo>
                  <a:pt x="278" y="204"/>
                </a:lnTo>
                <a:lnTo>
                  <a:pt x="270" y="213"/>
                </a:lnTo>
                <a:lnTo>
                  <a:pt x="208" y="166"/>
                </a:lnTo>
                <a:lnTo>
                  <a:pt x="216" y="157"/>
                </a:lnTo>
                <a:close/>
                <a:moveTo>
                  <a:pt x="320" y="235"/>
                </a:moveTo>
                <a:lnTo>
                  <a:pt x="382" y="282"/>
                </a:lnTo>
                <a:lnTo>
                  <a:pt x="374" y="291"/>
                </a:lnTo>
                <a:lnTo>
                  <a:pt x="312" y="245"/>
                </a:lnTo>
                <a:lnTo>
                  <a:pt x="320" y="235"/>
                </a:lnTo>
                <a:close/>
                <a:moveTo>
                  <a:pt x="424" y="313"/>
                </a:moveTo>
                <a:lnTo>
                  <a:pt x="486" y="360"/>
                </a:lnTo>
                <a:lnTo>
                  <a:pt x="477" y="370"/>
                </a:lnTo>
                <a:lnTo>
                  <a:pt x="415" y="323"/>
                </a:lnTo>
                <a:lnTo>
                  <a:pt x="424" y="313"/>
                </a:lnTo>
                <a:close/>
                <a:moveTo>
                  <a:pt x="527" y="391"/>
                </a:moveTo>
                <a:lnTo>
                  <a:pt x="589" y="438"/>
                </a:lnTo>
                <a:lnTo>
                  <a:pt x="581" y="448"/>
                </a:lnTo>
                <a:lnTo>
                  <a:pt x="519" y="401"/>
                </a:lnTo>
                <a:lnTo>
                  <a:pt x="527" y="391"/>
                </a:lnTo>
                <a:close/>
                <a:moveTo>
                  <a:pt x="631" y="469"/>
                </a:moveTo>
                <a:lnTo>
                  <a:pt x="693" y="516"/>
                </a:lnTo>
                <a:lnTo>
                  <a:pt x="685" y="526"/>
                </a:lnTo>
                <a:lnTo>
                  <a:pt x="623" y="479"/>
                </a:lnTo>
                <a:lnTo>
                  <a:pt x="631" y="469"/>
                </a:lnTo>
                <a:close/>
                <a:moveTo>
                  <a:pt x="735" y="547"/>
                </a:moveTo>
                <a:lnTo>
                  <a:pt x="797" y="594"/>
                </a:lnTo>
                <a:lnTo>
                  <a:pt x="788" y="604"/>
                </a:lnTo>
                <a:lnTo>
                  <a:pt x="726" y="557"/>
                </a:lnTo>
                <a:lnTo>
                  <a:pt x="735" y="547"/>
                </a:lnTo>
                <a:close/>
                <a:moveTo>
                  <a:pt x="838" y="626"/>
                </a:moveTo>
                <a:lnTo>
                  <a:pt x="900" y="673"/>
                </a:lnTo>
                <a:lnTo>
                  <a:pt x="892" y="682"/>
                </a:lnTo>
                <a:lnTo>
                  <a:pt x="830" y="635"/>
                </a:lnTo>
                <a:lnTo>
                  <a:pt x="838" y="626"/>
                </a:lnTo>
                <a:close/>
                <a:moveTo>
                  <a:pt x="942" y="704"/>
                </a:moveTo>
                <a:lnTo>
                  <a:pt x="1004" y="751"/>
                </a:lnTo>
                <a:lnTo>
                  <a:pt x="996" y="761"/>
                </a:lnTo>
                <a:lnTo>
                  <a:pt x="934" y="714"/>
                </a:lnTo>
                <a:lnTo>
                  <a:pt x="942" y="704"/>
                </a:lnTo>
                <a:close/>
                <a:moveTo>
                  <a:pt x="1046" y="782"/>
                </a:moveTo>
                <a:lnTo>
                  <a:pt x="1108" y="829"/>
                </a:lnTo>
                <a:lnTo>
                  <a:pt x="1099" y="839"/>
                </a:lnTo>
                <a:lnTo>
                  <a:pt x="1037" y="792"/>
                </a:lnTo>
                <a:lnTo>
                  <a:pt x="1046" y="782"/>
                </a:lnTo>
                <a:close/>
                <a:moveTo>
                  <a:pt x="1149" y="860"/>
                </a:moveTo>
                <a:lnTo>
                  <a:pt x="1210" y="906"/>
                </a:lnTo>
                <a:lnTo>
                  <a:pt x="1202" y="916"/>
                </a:lnTo>
                <a:lnTo>
                  <a:pt x="1141" y="870"/>
                </a:lnTo>
                <a:lnTo>
                  <a:pt x="1149" y="860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19270663" y="11418888"/>
            <a:ext cx="4473575" cy="1457325"/>
          </a:xfrm>
          <a:custGeom>
            <a:avLst/>
            <a:gdLst>
              <a:gd name="T0" fmla="*/ 75 w 2818"/>
              <a:gd name="T1" fmla="*/ 882 h 918"/>
              <a:gd name="T2" fmla="*/ 4 w 2818"/>
              <a:gd name="T3" fmla="*/ 918 h 918"/>
              <a:gd name="T4" fmla="*/ 126 w 2818"/>
              <a:gd name="T5" fmla="*/ 865 h 918"/>
              <a:gd name="T6" fmla="*/ 205 w 2818"/>
              <a:gd name="T7" fmla="*/ 853 h 918"/>
              <a:gd name="T8" fmla="*/ 126 w 2818"/>
              <a:gd name="T9" fmla="*/ 865 h 918"/>
              <a:gd name="T10" fmla="*/ 327 w 2818"/>
              <a:gd name="T11" fmla="*/ 801 h 918"/>
              <a:gd name="T12" fmla="*/ 256 w 2818"/>
              <a:gd name="T13" fmla="*/ 837 h 918"/>
              <a:gd name="T14" fmla="*/ 377 w 2818"/>
              <a:gd name="T15" fmla="*/ 785 h 918"/>
              <a:gd name="T16" fmla="*/ 457 w 2818"/>
              <a:gd name="T17" fmla="*/ 772 h 918"/>
              <a:gd name="T18" fmla="*/ 377 w 2818"/>
              <a:gd name="T19" fmla="*/ 785 h 918"/>
              <a:gd name="T20" fmla="*/ 578 w 2818"/>
              <a:gd name="T21" fmla="*/ 720 h 918"/>
              <a:gd name="T22" fmla="*/ 507 w 2818"/>
              <a:gd name="T23" fmla="*/ 756 h 918"/>
              <a:gd name="T24" fmla="*/ 628 w 2818"/>
              <a:gd name="T25" fmla="*/ 704 h 918"/>
              <a:gd name="T26" fmla="*/ 708 w 2818"/>
              <a:gd name="T27" fmla="*/ 691 h 918"/>
              <a:gd name="T28" fmla="*/ 628 w 2818"/>
              <a:gd name="T29" fmla="*/ 704 h 918"/>
              <a:gd name="T30" fmla="*/ 829 w 2818"/>
              <a:gd name="T31" fmla="*/ 639 h 918"/>
              <a:gd name="T32" fmla="*/ 758 w 2818"/>
              <a:gd name="T33" fmla="*/ 675 h 918"/>
              <a:gd name="T34" fmla="*/ 880 w 2818"/>
              <a:gd name="T35" fmla="*/ 623 h 918"/>
              <a:gd name="T36" fmla="*/ 959 w 2818"/>
              <a:gd name="T37" fmla="*/ 610 h 918"/>
              <a:gd name="T38" fmla="*/ 880 w 2818"/>
              <a:gd name="T39" fmla="*/ 623 h 918"/>
              <a:gd name="T40" fmla="*/ 1081 w 2818"/>
              <a:gd name="T41" fmla="*/ 558 h 918"/>
              <a:gd name="T42" fmla="*/ 1010 w 2818"/>
              <a:gd name="T43" fmla="*/ 594 h 918"/>
              <a:gd name="T44" fmla="*/ 1131 w 2818"/>
              <a:gd name="T45" fmla="*/ 542 h 918"/>
              <a:gd name="T46" fmla="*/ 1211 w 2818"/>
              <a:gd name="T47" fmla="*/ 529 h 918"/>
              <a:gd name="T48" fmla="*/ 1131 w 2818"/>
              <a:gd name="T49" fmla="*/ 542 h 918"/>
              <a:gd name="T50" fmla="*/ 1332 w 2818"/>
              <a:gd name="T51" fmla="*/ 477 h 918"/>
              <a:gd name="T52" fmla="*/ 1261 w 2818"/>
              <a:gd name="T53" fmla="*/ 513 h 918"/>
              <a:gd name="T54" fmla="*/ 1382 w 2818"/>
              <a:gd name="T55" fmla="*/ 461 h 918"/>
              <a:gd name="T56" fmla="*/ 1462 w 2818"/>
              <a:gd name="T57" fmla="*/ 449 h 918"/>
              <a:gd name="T58" fmla="*/ 1382 w 2818"/>
              <a:gd name="T59" fmla="*/ 461 h 918"/>
              <a:gd name="T60" fmla="*/ 1583 w 2818"/>
              <a:gd name="T61" fmla="*/ 396 h 918"/>
              <a:gd name="T62" fmla="*/ 1512 w 2818"/>
              <a:gd name="T63" fmla="*/ 432 h 918"/>
              <a:gd name="T64" fmla="*/ 1634 w 2818"/>
              <a:gd name="T65" fmla="*/ 380 h 918"/>
              <a:gd name="T66" fmla="*/ 1713 w 2818"/>
              <a:gd name="T67" fmla="*/ 368 h 918"/>
              <a:gd name="T68" fmla="*/ 1634 w 2818"/>
              <a:gd name="T69" fmla="*/ 380 h 918"/>
              <a:gd name="T70" fmla="*/ 1835 w 2818"/>
              <a:gd name="T71" fmla="*/ 315 h 918"/>
              <a:gd name="T72" fmla="*/ 1764 w 2818"/>
              <a:gd name="T73" fmla="*/ 352 h 918"/>
              <a:gd name="T74" fmla="*/ 1885 w 2818"/>
              <a:gd name="T75" fmla="*/ 299 h 918"/>
              <a:gd name="T76" fmla="*/ 1965 w 2818"/>
              <a:gd name="T77" fmla="*/ 287 h 918"/>
              <a:gd name="T78" fmla="*/ 1885 w 2818"/>
              <a:gd name="T79" fmla="*/ 299 h 918"/>
              <a:gd name="T80" fmla="*/ 2086 w 2818"/>
              <a:gd name="T81" fmla="*/ 235 h 918"/>
              <a:gd name="T82" fmla="*/ 2015 w 2818"/>
              <a:gd name="T83" fmla="*/ 271 h 918"/>
              <a:gd name="T84" fmla="*/ 2136 w 2818"/>
              <a:gd name="T85" fmla="*/ 218 h 918"/>
              <a:gd name="T86" fmla="*/ 2216 w 2818"/>
              <a:gd name="T87" fmla="*/ 206 h 918"/>
              <a:gd name="T88" fmla="*/ 2136 w 2818"/>
              <a:gd name="T89" fmla="*/ 218 h 918"/>
              <a:gd name="T90" fmla="*/ 2337 w 2818"/>
              <a:gd name="T91" fmla="*/ 154 h 918"/>
              <a:gd name="T92" fmla="*/ 2266 w 2818"/>
              <a:gd name="T93" fmla="*/ 190 h 918"/>
              <a:gd name="T94" fmla="*/ 2388 w 2818"/>
              <a:gd name="T95" fmla="*/ 137 h 918"/>
              <a:gd name="T96" fmla="*/ 2467 w 2818"/>
              <a:gd name="T97" fmla="*/ 125 h 918"/>
              <a:gd name="T98" fmla="*/ 2388 w 2818"/>
              <a:gd name="T99" fmla="*/ 137 h 918"/>
              <a:gd name="T100" fmla="*/ 2589 w 2818"/>
              <a:gd name="T101" fmla="*/ 73 h 918"/>
              <a:gd name="T102" fmla="*/ 2517 w 2818"/>
              <a:gd name="T103" fmla="*/ 109 h 918"/>
              <a:gd name="T104" fmla="*/ 2639 w 2818"/>
              <a:gd name="T105" fmla="*/ 57 h 918"/>
              <a:gd name="T106" fmla="*/ 2719 w 2818"/>
              <a:gd name="T107" fmla="*/ 44 h 918"/>
              <a:gd name="T108" fmla="*/ 2639 w 2818"/>
              <a:gd name="T109" fmla="*/ 57 h 918"/>
              <a:gd name="T110" fmla="*/ 2814 w 2818"/>
              <a:gd name="T111" fmla="*/ 0 h 918"/>
              <a:gd name="T112" fmla="*/ 2769 w 2818"/>
              <a:gd name="T113" fmla="*/ 2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18" h="918">
                <a:moveTo>
                  <a:pt x="0" y="906"/>
                </a:moveTo>
                <a:lnTo>
                  <a:pt x="75" y="882"/>
                </a:lnTo>
                <a:lnTo>
                  <a:pt x="80" y="893"/>
                </a:lnTo>
                <a:lnTo>
                  <a:pt x="4" y="918"/>
                </a:lnTo>
                <a:lnTo>
                  <a:pt x="0" y="906"/>
                </a:lnTo>
                <a:close/>
                <a:moveTo>
                  <a:pt x="126" y="865"/>
                </a:moveTo>
                <a:lnTo>
                  <a:pt x="201" y="841"/>
                </a:lnTo>
                <a:lnTo>
                  <a:pt x="205" y="853"/>
                </a:lnTo>
                <a:lnTo>
                  <a:pt x="130" y="877"/>
                </a:lnTo>
                <a:lnTo>
                  <a:pt x="126" y="865"/>
                </a:lnTo>
                <a:close/>
                <a:moveTo>
                  <a:pt x="251" y="825"/>
                </a:moveTo>
                <a:lnTo>
                  <a:pt x="327" y="801"/>
                </a:lnTo>
                <a:lnTo>
                  <a:pt x="331" y="813"/>
                </a:lnTo>
                <a:lnTo>
                  <a:pt x="256" y="837"/>
                </a:lnTo>
                <a:lnTo>
                  <a:pt x="251" y="825"/>
                </a:lnTo>
                <a:close/>
                <a:moveTo>
                  <a:pt x="377" y="785"/>
                </a:moveTo>
                <a:lnTo>
                  <a:pt x="452" y="760"/>
                </a:lnTo>
                <a:lnTo>
                  <a:pt x="457" y="772"/>
                </a:lnTo>
                <a:lnTo>
                  <a:pt x="381" y="796"/>
                </a:lnTo>
                <a:lnTo>
                  <a:pt x="377" y="785"/>
                </a:lnTo>
                <a:close/>
                <a:moveTo>
                  <a:pt x="503" y="744"/>
                </a:moveTo>
                <a:lnTo>
                  <a:pt x="578" y="720"/>
                </a:lnTo>
                <a:lnTo>
                  <a:pt x="582" y="732"/>
                </a:lnTo>
                <a:lnTo>
                  <a:pt x="507" y="756"/>
                </a:lnTo>
                <a:lnTo>
                  <a:pt x="503" y="744"/>
                </a:lnTo>
                <a:close/>
                <a:moveTo>
                  <a:pt x="628" y="704"/>
                </a:moveTo>
                <a:lnTo>
                  <a:pt x="704" y="679"/>
                </a:lnTo>
                <a:lnTo>
                  <a:pt x="708" y="691"/>
                </a:lnTo>
                <a:lnTo>
                  <a:pt x="633" y="715"/>
                </a:lnTo>
                <a:lnTo>
                  <a:pt x="628" y="704"/>
                </a:lnTo>
                <a:close/>
                <a:moveTo>
                  <a:pt x="754" y="663"/>
                </a:moveTo>
                <a:lnTo>
                  <a:pt x="829" y="639"/>
                </a:lnTo>
                <a:lnTo>
                  <a:pt x="834" y="651"/>
                </a:lnTo>
                <a:lnTo>
                  <a:pt x="758" y="675"/>
                </a:lnTo>
                <a:lnTo>
                  <a:pt x="754" y="663"/>
                </a:lnTo>
                <a:close/>
                <a:moveTo>
                  <a:pt x="880" y="623"/>
                </a:moveTo>
                <a:lnTo>
                  <a:pt x="955" y="599"/>
                </a:lnTo>
                <a:lnTo>
                  <a:pt x="959" y="610"/>
                </a:lnTo>
                <a:lnTo>
                  <a:pt x="884" y="635"/>
                </a:lnTo>
                <a:lnTo>
                  <a:pt x="880" y="623"/>
                </a:lnTo>
                <a:close/>
                <a:moveTo>
                  <a:pt x="1005" y="582"/>
                </a:moveTo>
                <a:lnTo>
                  <a:pt x="1081" y="558"/>
                </a:lnTo>
                <a:lnTo>
                  <a:pt x="1085" y="570"/>
                </a:lnTo>
                <a:lnTo>
                  <a:pt x="1010" y="594"/>
                </a:lnTo>
                <a:lnTo>
                  <a:pt x="1005" y="582"/>
                </a:lnTo>
                <a:close/>
                <a:moveTo>
                  <a:pt x="1131" y="542"/>
                </a:moveTo>
                <a:lnTo>
                  <a:pt x="1206" y="518"/>
                </a:lnTo>
                <a:lnTo>
                  <a:pt x="1211" y="529"/>
                </a:lnTo>
                <a:lnTo>
                  <a:pt x="1135" y="554"/>
                </a:lnTo>
                <a:lnTo>
                  <a:pt x="1131" y="542"/>
                </a:lnTo>
                <a:close/>
                <a:moveTo>
                  <a:pt x="1257" y="501"/>
                </a:moveTo>
                <a:lnTo>
                  <a:pt x="1332" y="477"/>
                </a:lnTo>
                <a:lnTo>
                  <a:pt x="1336" y="489"/>
                </a:lnTo>
                <a:lnTo>
                  <a:pt x="1261" y="513"/>
                </a:lnTo>
                <a:lnTo>
                  <a:pt x="1257" y="501"/>
                </a:lnTo>
                <a:close/>
                <a:moveTo>
                  <a:pt x="1382" y="461"/>
                </a:moveTo>
                <a:lnTo>
                  <a:pt x="1458" y="437"/>
                </a:lnTo>
                <a:lnTo>
                  <a:pt x="1462" y="449"/>
                </a:lnTo>
                <a:lnTo>
                  <a:pt x="1387" y="473"/>
                </a:lnTo>
                <a:lnTo>
                  <a:pt x="1382" y="461"/>
                </a:lnTo>
                <a:close/>
                <a:moveTo>
                  <a:pt x="1508" y="421"/>
                </a:moveTo>
                <a:lnTo>
                  <a:pt x="1583" y="396"/>
                </a:lnTo>
                <a:lnTo>
                  <a:pt x="1588" y="408"/>
                </a:lnTo>
                <a:lnTo>
                  <a:pt x="1512" y="432"/>
                </a:lnTo>
                <a:lnTo>
                  <a:pt x="1508" y="421"/>
                </a:lnTo>
                <a:close/>
                <a:moveTo>
                  <a:pt x="1634" y="380"/>
                </a:moveTo>
                <a:lnTo>
                  <a:pt x="1709" y="356"/>
                </a:lnTo>
                <a:lnTo>
                  <a:pt x="1713" y="368"/>
                </a:lnTo>
                <a:lnTo>
                  <a:pt x="1638" y="392"/>
                </a:lnTo>
                <a:lnTo>
                  <a:pt x="1634" y="380"/>
                </a:lnTo>
                <a:close/>
                <a:moveTo>
                  <a:pt x="1759" y="340"/>
                </a:moveTo>
                <a:lnTo>
                  <a:pt x="1835" y="315"/>
                </a:lnTo>
                <a:lnTo>
                  <a:pt x="1839" y="327"/>
                </a:lnTo>
                <a:lnTo>
                  <a:pt x="1764" y="352"/>
                </a:lnTo>
                <a:lnTo>
                  <a:pt x="1759" y="340"/>
                </a:lnTo>
                <a:close/>
                <a:moveTo>
                  <a:pt x="1885" y="299"/>
                </a:moveTo>
                <a:lnTo>
                  <a:pt x="1960" y="275"/>
                </a:lnTo>
                <a:lnTo>
                  <a:pt x="1965" y="287"/>
                </a:lnTo>
                <a:lnTo>
                  <a:pt x="1889" y="311"/>
                </a:lnTo>
                <a:lnTo>
                  <a:pt x="1885" y="299"/>
                </a:lnTo>
                <a:close/>
                <a:moveTo>
                  <a:pt x="2011" y="259"/>
                </a:moveTo>
                <a:lnTo>
                  <a:pt x="2086" y="235"/>
                </a:lnTo>
                <a:lnTo>
                  <a:pt x="2090" y="246"/>
                </a:lnTo>
                <a:lnTo>
                  <a:pt x="2015" y="271"/>
                </a:lnTo>
                <a:lnTo>
                  <a:pt x="2011" y="259"/>
                </a:lnTo>
                <a:close/>
                <a:moveTo>
                  <a:pt x="2136" y="218"/>
                </a:moveTo>
                <a:lnTo>
                  <a:pt x="2212" y="194"/>
                </a:lnTo>
                <a:lnTo>
                  <a:pt x="2216" y="206"/>
                </a:lnTo>
                <a:lnTo>
                  <a:pt x="2141" y="230"/>
                </a:lnTo>
                <a:lnTo>
                  <a:pt x="2136" y="218"/>
                </a:lnTo>
                <a:close/>
                <a:moveTo>
                  <a:pt x="2262" y="178"/>
                </a:moveTo>
                <a:lnTo>
                  <a:pt x="2337" y="154"/>
                </a:lnTo>
                <a:lnTo>
                  <a:pt x="2342" y="165"/>
                </a:lnTo>
                <a:lnTo>
                  <a:pt x="2266" y="190"/>
                </a:lnTo>
                <a:lnTo>
                  <a:pt x="2262" y="178"/>
                </a:lnTo>
                <a:close/>
                <a:moveTo>
                  <a:pt x="2388" y="137"/>
                </a:moveTo>
                <a:lnTo>
                  <a:pt x="2463" y="113"/>
                </a:lnTo>
                <a:lnTo>
                  <a:pt x="2467" y="125"/>
                </a:lnTo>
                <a:lnTo>
                  <a:pt x="2392" y="149"/>
                </a:lnTo>
                <a:lnTo>
                  <a:pt x="2388" y="137"/>
                </a:lnTo>
                <a:close/>
                <a:moveTo>
                  <a:pt x="2513" y="97"/>
                </a:moveTo>
                <a:lnTo>
                  <a:pt x="2589" y="73"/>
                </a:lnTo>
                <a:lnTo>
                  <a:pt x="2593" y="85"/>
                </a:lnTo>
                <a:lnTo>
                  <a:pt x="2517" y="109"/>
                </a:lnTo>
                <a:lnTo>
                  <a:pt x="2513" y="97"/>
                </a:lnTo>
                <a:close/>
                <a:moveTo>
                  <a:pt x="2639" y="57"/>
                </a:moveTo>
                <a:lnTo>
                  <a:pt x="2714" y="32"/>
                </a:lnTo>
                <a:lnTo>
                  <a:pt x="2719" y="44"/>
                </a:lnTo>
                <a:lnTo>
                  <a:pt x="2643" y="68"/>
                </a:lnTo>
                <a:lnTo>
                  <a:pt x="2639" y="57"/>
                </a:lnTo>
                <a:close/>
                <a:moveTo>
                  <a:pt x="2765" y="16"/>
                </a:moveTo>
                <a:lnTo>
                  <a:pt x="2814" y="0"/>
                </a:lnTo>
                <a:lnTo>
                  <a:pt x="2818" y="12"/>
                </a:lnTo>
                <a:lnTo>
                  <a:pt x="2769" y="28"/>
                </a:lnTo>
                <a:lnTo>
                  <a:pt x="2765" y="1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21497925" y="8707438"/>
            <a:ext cx="141287" cy="3440113"/>
          </a:xfrm>
          <a:custGeom>
            <a:avLst/>
            <a:gdLst>
              <a:gd name="T0" fmla="*/ 87 w 89"/>
              <a:gd name="T1" fmla="*/ 75 h 2167"/>
              <a:gd name="T2" fmla="*/ 76 w 89"/>
              <a:gd name="T3" fmla="*/ 0 h 2167"/>
              <a:gd name="T4" fmla="*/ 85 w 89"/>
              <a:gd name="T5" fmla="*/ 125 h 2167"/>
              <a:gd name="T6" fmla="*/ 69 w 89"/>
              <a:gd name="T7" fmla="*/ 200 h 2167"/>
              <a:gd name="T8" fmla="*/ 85 w 89"/>
              <a:gd name="T9" fmla="*/ 125 h 2167"/>
              <a:gd name="T10" fmla="*/ 78 w 89"/>
              <a:gd name="T11" fmla="*/ 325 h 2167"/>
              <a:gd name="T12" fmla="*/ 67 w 89"/>
              <a:gd name="T13" fmla="*/ 250 h 2167"/>
              <a:gd name="T14" fmla="*/ 76 w 89"/>
              <a:gd name="T15" fmla="*/ 375 h 2167"/>
              <a:gd name="T16" fmla="*/ 60 w 89"/>
              <a:gd name="T17" fmla="*/ 450 h 2167"/>
              <a:gd name="T18" fmla="*/ 76 w 89"/>
              <a:gd name="T19" fmla="*/ 375 h 2167"/>
              <a:gd name="T20" fmla="*/ 69 w 89"/>
              <a:gd name="T21" fmla="*/ 576 h 2167"/>
              <a:gd name="T22" fmla="*/ 59 w 89"/>
              <a:gd name="T23" fmla="*/ 500 h 2167"/>
              <a:gd name="T24" fmla="*/ 67 w 89"/>
              <a:gd name="T25" fmla="*/ 625 h 2167"/>
              <a:gd name="T26" fmla="*/ 51 w 89"/>
              <a:gd name="T27" fmla="*/ 700 h 2167"/>
              <a:gd name="T28" fmla="*/ 67 w 89"/>
              <a:gd name="T29" fmla="*/ 625 h 2167"/>
              <a:gd name="T30" fmla="*/ 60 w 89"/>
              <a:gd name="T31" fmla="*/ 826 h 2167"/>
              <a:gd name="T32" fmla="*/ 50 w 89"/>
              <a:gd name="T33" fmla="*/ 750 h 2167"/>
              <a:gd name="T34" fmla="*/ 59 w 89"/>
              <a:gd name="T35" fmla="*/ 876 h 2167"/>
              <a:gd name="T36" fmla="*/ 43 w 89"/>
              <a:gd name="T37" fmla="*/ 950 h 2167"/>
              <a:gd name="T38" fmla="*/ 59 w 89"/>
              <a:gd name="T39" fmla="*/ 876 h 2167"/>
              <a:gd name="T40" fmla="*/ 51 w 89"/>
              <a:gd name="T41" fmla="*/ 1076 h 2167"/>
              <a:gd name="T42" fmla="*/ 41 w 89"/>
              <a:gd name="T43" fmla="*/ 1000 h 2167"/>
              <a:gd name="T44" fmla="*/ 50 w 89"/>
              <a:gd name="T45" fmla="*/ 1126 h 2167"/>
              <a:gd name="T46" fmla="*/ 34 w 89"/>
              <a:gd name="T47" fmla="*/ 1200 h 2167"/>
              <a:gd name="T48" fmla="*/ 50 w 89"/>
              <a:gd name="T49" fmla="*/ 1126 h 2167"/>
              <a:gd name="T50" fmla="*/ 43 w 89"/>
              <a:gd name="T51" fmla="*/ 1326 h 2167"/>
              <a:gd name="T52" fmla="*/ 32 w 89"/>
              <a:gd name="T53" fmla="*/ 1250 h 2167"/>
              <a:gd name="T54" fmla="*/ 41 w 89"/>
              <a:gd name="T55" fmla="*/ 1376 h 2167"/>
              <a:gd name="T56" fmla="*/ 25 w 89"/>
              <a:gd name="T57" fmla="*/ 1450 h 2167"/>
              <a:gd name="T58" fmla="*/ 41 w 89"/>
              <a:gd name="T59" fmla="*/ 1376 h 2167"/>
              <a:gd name="T60" fmla="*/ 34 w 89"/>
              <a:gd name="T61" fmla="*/ 1576 h 2167"/>
              <a:gd name="T62" fmla="*/ 23 w 89"/>
              <a:gd name="T63" fmla="*/ 1500 h 2167"/>
              <a:gd name="T64" fmla="*/ 32 w 89"/>
              <a:gd name="T65" fmla="*/ 1626 h 2167"/>
              <a:gd name="T66" fmla="*/ 16 w 89"/>
              <a:gd name="T67" fmla="*/ 1700 h 2167"/>
              <a:gd name="T68" fmla="*/ 32 w 89"/>
              <a:gd name="T69" fmla="*/ 1626 h 2167"/>
              <a:gd name="T70" fmla="*/ 25 w 89"/>
              <a:gd name="T71" fmla="*/ 1826 h 2167"/>
              <a:gd name="T72" fmla="*/ 14 w 89"/>
              <a:gd name="T73" fmla="*/ 1750 h 2167"/>
              <a:gd name="T74" fmla="*/ 23 w 89"/>
              <a:gd name="T75" fmla="*/ 1876 h 2167"/>
              <a:gd name="T76" fmla="*/ 7 w 89"/>
              <a:gd name="T77" fmla="*/ 1951 h 2167"/>
              <a:gd name="T78" fmla="*/ 23 w 89"/>
              <a:gd name="T79" fmla="*/ 1876 h 2167"/>
              <a:gd name="T80" fmla="*/ 16 w 89"/>
              <a:gd name="T81" fmla="*/ 2076 h 2167"/>
              <a:gd name="T82" fmla="*/ 5 w 89"/>
              <a:gd name="T83" fmla="*/ 2001 h 2167"/>
              <a:gd name="T84" fmla="*/ 14 w 89"/>
              <a:gd name="T85" fmla="*/ 2126 h 2167"/>
              <a:gd name="T86" fmla="*/ 0 w 89"/>
              <a:gd name="T87" fmla="*/ 2167 h 2167"/>
              <a:gd name="T88" fmla="*/ 14 w 89"/>
              <a:gd name="T89" fmla="*/ 2126 h 2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" h="2167">
                <a:moveTo>
                  <a:pt x="89" y="0"/>
                </a:moveTo>
                <a:lnTo>
                  <a:pt x="87" y="75"/>
                </a:lnTo>
                <a:lnTo>
                  <a:pt x="74" y="75"/>
                </a:lnTo>
                <a:lnTo>
                  <a:pt x="76" y="0"/>
                </a:lnTo>
                <a:lnTo>
                  <a:pt x="89" y="0"/>
                </a:lnTo>
                <a:close/>
                <a:moveTo>
                  <a:pt x="85" y="125"/>
                </a:moveTo>
                <a:lnTo>
                  <a:pt x="82" y="200"/>
                </a:lnTo>
                <a:lnTo>
                  <a:pt x="69" y="200"/>
                </a:lnTo>
                <a:lnTo>
                  <a:pt x="72" y="125"/>
                </a:lnTo>
                <a:lnTo>
                  <a:pt x="85" y="125"/>
                </a:lnTo>
                <a:close/>
                <a:moveTo>
                  <a:pt x="81" y="250"/>
                </a:moveTo>
                <a:lnTo>
                  <a:pt x="78" y="325"/>
                </a:lnTo>
                <a:lnTo>
                  <a:pt x="65" y="325"/>
                </a:lnTo>
                <a:lnTo>
                  <a:pt x="67" y="250"/>
                </a:lnTo>
                <a:lnTo>
                  <a:pt x="81" y="250"/>
                </a:lnTo>
                <a:close/>
                <a:moveTo>
                  <a:pt x="76" y="375"/>
                </a:moveTo>
                <a:lnTo>
                  <a:pt x="74" y="450"/>
                </a:lnTo>
                <a:lnTo>
                  <a:pt x="60" y="450"/>
                </a:lnTo>
                <a:lnTo>
                  <a:pt x="63" y="375"/>
                </a:lnTo>
                <a:lnTo>
                  <a:pt x="76" y="375"/>
                </a:lnTo>
                <a:close/>
                <a:moveTo>
                  <a:pt x="72" y="500"/>
                </a:moveTo>
                <a:lnTo>
                  <a:pt x="69" y="576"/>
                </a:lnTo>
                <a:lnTo>
                  <a:pt x="56" y="575"/>
                </a:lnTo>
                <a:lnTo>
                  <a:pt x="59" y="500"/>
                </a:lnTo>
                <a:lnTo>
                  <a:pt x="72" y="500"/>
                </a:lnTo>
                <a:close/>
                <a:moveTo>
                  <a:pt x="67" y="625"/>
                </a:moveTo>
                <a:lnTo>
                  <a:pt x="65" y="701"/>
                </a:lnTo>
                <a:lnTo>
                  <a:pt x="51" y="700"/>
                </a:lnTo>
                <a:lnTo>
                  <a:pt x="54" y="625"/>
                </a:lnTo>
                <a:lnTo>
                  <a:pt x="67" y="625"/>
                </a:lnTo>
                <a:close/>
                <a:moveTo>
                  <a:pt x="63" y="751"/>
                </a:moveTo>
                <a:lnTo>
                  <a:pt x="60" y="826"/>
                </a:lnTo>
                <a:lnTo>
                  <a:pt x="47" y="825"/>
                </a:lnTo>
                <a:lnTo>
                  <a:pt x="50" y="750"/>
                </a:lnTo>
                <a:lnTo>
                  <a:pt x="63" y="751"/>
                </a:lnTo>
                <a:close/>
                <a:moveTo>
                  <a:pt x="59" y="876"/>
                </a:moveTo>
                <a:lnTo>
                  <a:pt x="56" y="951"/>
                </a:lnTo>
                <a:lnTo>
                  <a:pt x="43" y="950"/>
                </a:lnTo>
                <a:lnTo>
                  <a:pt x="45" y="875"/>
                </a:lnTo>
                <a:lnTo>
                  <a:pt x="59" y="876"/>
                </a:lnTo>
                <a:close/>
                <a:moveTo>
                  <a:pt x="54" y="1001"/>
                </a:moveTo>
                <a:lnTo>
                  <a:pt x="51" y="1076"/>
                </a:lnTo>
                <a:lnTo>
                  <a:pt x="38" y="1075"/>
                </a:lnTo>
                <a:lnTo>
                  <a:pt x="41" y="1000"/>
                </a:lnTo>
                <a:lnTo>
                  <a:pt x="54" y="1001"/>
                </a:lnTo>
                <a:close/>
                <a:moveTo>
                  <a:pt x="50" y="1126"/>
                </a:moveTo>
                <a:lnTo>
                  <a:pt x="47" y="1201"/>
                </a:lnTo>
                <a:lnTo>
                  <a:pt x="34" y="1200"/>
                </a:lnTo>
                <a:lnTo>
                  <a:pt x="36" y="1125"/>
                </a:lnTo>
                <a:lnTo>
                  <a:pt x="50" y="1126"/>
                </a:lnTo>
                <a:close/>
                <a:moveTo>
                  <a:pt x="45" y="1251"/>
                </a:moveTo>
                <a:lnTo>
                  <a:pt x="43" y="1326"/>
                </a:lnTo>
                <a:lnTo>
                  <a:pt x="29" y="1325"/>
                </a:lnTo>
                <a:lnTo>
                  <a:pt x="32" y="1250"/>
                </a:lnTo>
                <a:lnTo>
                  <a:pt x="45" y="1251"/>
                </a:lnTo>
                <a:close/>
                <a:moveTo>
                  <a:pt x="41" y="1376"/>
                </a:moveTo>
                <a:lnTo>
                  <a:pt x="38" y="1451"/>
                </a:lnTo>
                <a:lnTo>
                  <a:pt x="25" y="1450"/>
                </a:lnTo>
                <a:lnTo>
                  <a:pt x="28" y="1375"/>
                </a:lnTo>
                <a:lnTo>
                  <a:pt x="41" y="1376"/>
                </a:lnTo>
                <a:close/>
                <a:moveTo>
                  <a:pt x="36" y="1501"/>
                </a:moveTo>
                <a:lnTo>
                  <a:pt x="34" y="1576"/>
                </a:lnTo>
                <a:lnTo>
                  <a:pt x="20" y="1575"/>
                </a:lnTo>
                <a:lnTo>
                  <a:pt x="23" y="1500"/>
                </a:lnTo>
                <a:lnTo>
                  <a:pt x="36" y="1501"/>
                </a:lnTo>
                <a:close/>
                <a:moveTo>
                  <a:pt x="32" y="1626"/>
                </a:moveTo>
                <a:lnTo>
                  <a:pt x="29" y="1701"/>
                </a:lnTo>
                <a:lnTo>
                  <a:pt x="16" y="1700"/>
                </a:lnTo>
                <a:lnTo>
                  <a:pt x="19" y="1626"/>
                </a:lnTo>
                <a:lnTo>
                  <a:pt x="32" y="1626"/>
                </a:lnTo>
                <a:close/>
                <a:moveTo>
                  <a:pt x="28" y="1751"/>
                </a:moveTo>
                <a:lnTo>
                  <a:pt x="25" y="1826"/>
                </a:lnTo>
                <a:lnTo>
                  <a:pt x="12" y="1826"/>
                </a:lnTo>
                <a:lnTo>
                  <a:pt x="14" y="1750"/>
                </a:lnTo>
                <a:lnTo>
                  <a:pt x="28" y="1751"/>
                </a:lnTo>
                <a:close/>
                <a:moveTo>
                  <a:pt x="23" y="1876"/>
                </a:moveTo>
                <a:lnTo>
                  <a:pt x="20" y="1951"/>
                </a:lnTo>
                <a:lnTo>
                  <a:pt x="7" y="1951"/>
                </a:lnTo>
                <a:lnTo>
                  <a:pt x="10" y="1875"/>
                </a:lnTo>
                <a:lnTo>
                  <a:pt x="23" y="1876"/>
                </a:lnTo>
                <a:close/>
                <a:moveTo>
                  <a:pt x="19" y="2001"/>
                </a:moveTo>
                <a:lnTo>
                  <a:pt x="16" y="2076"/>
                </a:lnTo>
                <a:lnTo>
                  <a:pt x="3" y="2076"/>
                </a:lnTo>
                <a:lnTo>
                  <a:pt x="5" y="2001"/>
                </a:lnTo>
                <a:lnTo>
                  <a:pt x="19" y="2001"/>
                </a:lnTo>
                <a:close/>
                <a:moveTo>
                  <a:pt x="14" y="2126"/>
                </a:moveTo>
                <a:lnTo>
                  <a:pt x="13" y="2167"/>
                </a:lnTo>
                <a:lnTo>
                  <a:pt x="0" y="2167"/>
                </a:lnTo>
                <a:lnTo>
                  <a:pt x="1" y="2126"/>
                </a:lnTo>
                <a:lnTo>
                  <a:pt x="14" y="212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20545425" y="8704263"/>
            <a:ext cx="1093787" cy="2724150"/>
          </a:xfrm>
          <a:custGeom>
            <a:avLst/>
            <a:gdLst>
              <a:gd name="T0" fmla="*/ 661 w 689"/>
              <a:gd name="T1" fmla="*/ 75 h 1716"/>
              <a:gd name="T2" fmla="*/ 677 w 689"/>
              <a:gd name="T3" fmla="*/ 0 h 1716"/>
              <a:gd name="T4" fmla="*/ 643 w 689"/>
              <a:gd name="T5" fmla="*/ 121 h 1716"/>
              <a:gd name="T6" fmla="*/ 602 w 689"/>
              <a:gd name="T7" fmla="*/ 187 h 1716"/>
              <a:gd name="T8" fmla="*/ 643 w 689"/>
              <a:gd name="T9" fmla="*/ 121 h 1716"/>
              <a:gd name="T10" fmla="*/ 569 w 689"/>
              <a:gd name="T11" fmla="*/ 309 h 1716"/>
              <a:gd name="T12" fmla="*/ 584 w 689"/>
              <a:gd name="T13" fmla="*/ 234 h 1716"/>
              <a:gd name="T14" fmla="*/ 550 w 689"/>
              <a:gd name="T15" fmla="*/ 356 h 1716"/>
              <a:gd name="T16" fmla="*/ 510 w 689"/>
              <a:gd name="T17" fmla="*/ 422 h 1716"/>
              <a:gd name="T18" fmla="*/ 550 w 689"/>
              <a:gd name="T19" fmla="*/ 356 h 1716"/>
              <a:gd name="T20" fmla="*/ 476 w 689"/>
              <a:gd name="T21" fmla="*/ 544 h 1716"/>
              <a:gd name="T22" fmla="*/ 491 w 689"/>
              <a:gd name="T23" fmla="*/ 469 h 1716"/>
              <a:gd name="T24" fmla="*/ 457 w 689"/>
              <a:gd name="T25" fmla="*/ 591 h 1716"/>
              <a:gd name="T26" fmla="*/ 417 w 689"/>
              <a:gd name="T27" fmla="*/ 656 h 1716"/>
              <a:gd name="T28" fmla="*/ 457 w 689"/>
              <a:gd name="T29" fmla="*/ 591 h 1716"/>
              <a:gd name="T30" fmla="*/ 383 w 689"/>
              <a:gd name="T31" fmla="*/ 778 h 1716"/>
              <a:gd name="T32" fmla="*/ 399 w 689"/>
              <a:gd name="T33" fmla="*/ 703 h 1716"/>
              <a:gd name="T34" fmla="*/ 365 w 689"/>
              <a:gd name="T35" fmla="*/ 825 h 1716"/>
              <a:gd name="T36" fmla="*/ 325 w 689"/>
              <a:gd name="T37" fmla="*/ 891 h 1716"/>
              <a:gd name="T38" fmla="*/ 365 w 689"/>
              <a:gd name="T39" fmla="*/ 825 h 1716"/>
              <a:gd name="T40" fmla="*/ 291 w 689"/>
              <a:gd name="T41" fmla="*/ 1013 h 1716"/>
              <a:gd name="T42" fmla="*/ 306 w 689"/>
              <a:gd name="T43" fmla="*/ 938 h 1716"/>
              <a:gd name="T44" fmla="*/ 272 w 689"/>
              <a:gd name="T45" fmla="*/ 1059 h 1716"/>
              <a:gd name="T46" fmla="*/ 232 w 689"/>
              <a:gd name="T47" fmla="*/ 1126 h 1716"/>
              <a:gd name="T48" fmla="*/ 272 w 689"/>
              <a:gd name="T49" fmla="*/ 1059 h 1716"/>
              <a:gd name="T50" fmla="*/ 198 w 689"/>
              <a:gd name="T51" fmla="*/ 1247 h 1716"/>
              <a:gd name="T52" fmla="*/ 213 w 689"/>
              <a:gd name="T53" fmla="*/ 1172 h 1716"/>
              <a:gd name="T54" fmla="*/ 180 w 689"/>
              <a:gd name="T55" fmla="*/ 1294 h 1716"/>
              <a:gd name="T56" fmla="*/ 139 w 689"/>
              <a:gd name="T57" fmla="*/ 1360 h 1716"/>
              <a:gd name="T58" fmla="*/ 180 w 689"/>
              <a:gd name="T59" fmla="*/ 1294 h 1716"/>
              <a:gd name="T60" fmla="*/ 105 w 689"/>
              <a:gd name="T61" fmla="*/ 1482 h 1716"/>
              <a:gd name="T62" fmla="*/ 121 w 689"/>
              <a:gd name="T63" fmla="*/ 1407 h 1716"/>
              <a:gd name="T64" fmla="*/ 87 w 689"/>
              <a:gd name="T65" fmla="*/ 1529 h 1716"/>
              <a:gd name="T66" fmla="*/ 47 w 689"/>
              <a:gd name="T67" fmla="*/ 1595 h 1716"/>
              <a:gd name="T68" fmla="*/ 87 w 689"/>
              <a:gd name="T69" fmla="*/ 1529 h 1716"/>
              <a:gd name="T70" fmla="*/ 13 w 689"/>
              <a:gd name="T71" fmla="*/ 1716 h 1716"/>
              <a:gd name="T72" fmla="*/ 28 w 689"/>
              <a:gd name="T73" fmla="*/ 1641 h 1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9" h="1716">
                <a:moveTo>
                  <a:pt x="689" y="4"/>
                </a:moveTo>
                <a:lnTo>
                  <a:pt x="661" y="75"/>
                </a:lnTo>
                <a:lnTo>
                  <a:pt x="649" y="70"/>
                </a:lnTo>
                <a:lnTo>
                  <a:pt x="677" y="0"/>
                </a:lnTo>
                <a:lnTo>
                  <a:pt x="689" y="4"/>
                </a:lnTo>
                <a:close/>
                <a:moveTo>
                  <a:pt x="643" y="121"/>
                </a:moveTo>
                <a:lnTo>
                  <a:pt x="615" y="192"/>
                </a:lnTo>
                <a:lnTo>
                  <a:pt x="602" y="187"/>
                </a:lnTo>
                <a:lnTo>
                  <a:pt x="630" y="117"/>
                </a:lnTo>
                <a:lnTo>
                  <a:pt x="643" y="121"/>
                </a:lnTo>
                <a:close/>
                <a:moveTo>
                  <a:pt x="596" y="239"/>
                </a:moveTo>
                <a:lnTo>
                  <a:pt x="569" y="309"/>
                </a:lnTo>
                <a:lnTo>
                  <a:pt x="556" y="305"/>
                </a:lnTo>
                <a:lnTo>
                  <a:pt x="584" y="234"/>
                </a:lnTo>
                <a:lnTo>
                  <a:pt x="596" y="239"/>
                </a:lnTo>
                <a:close/>
                <a:moveTo>
                  <a:pt x="550" y="356"/>
                </a:moveTo>
                <a:lnTo>
                  <a:pt x="522" y="426"/>
                </a:lnTo>
                <a:lnTo>
                  <a:pt x="510" y="422"/>
                </a:lnTo>
                <a:lnTo>
                  <a:pt x="538" y="352"/>
                </a:lnTo>
                <a:lnTo>
                  <a:pt x="550" y="356"/>
                </a:lnTo>
                <a:close/>
                <a:moveTo>
                  <a:pt x="504" y="473"/>
                </a:moveTo>
                <a:lnTo>
                  <a:pt x="476" y="544"/>
                </a:lnTo>
                <a:lnTo>
                  <a:pt x="464" y="539"/>
                </a:lnTo>
                <a:lnTo>
                  <a:pt x="491" y="469"/>
                </a:lnTo>
                <a:lnTo>
                  <a:pt x="504" y="473"/>
                </a:lnTo>
                <a:close/>
                <a:moveTo>
                  <a:pt x="457" y="591"/>
                </a:moveTo>
                <a:lnTo>
                  <a:pt x="430" y="661"/>
                </a:lnTo>
                <a:lnTo>
                  <a:pt x="417" y="656"/>
                </a:lnTo>
                <a:lnTo>
                  <a:pt x="445" y="586"/>
                </a:lnTo>
                <a:lnTo>
                  <a:pt x="457" y="591"/>
                </a:lnTo>
                <a:close/>
                <a:moveTo>
                  <a:pt x="411" y="708"/>
                </a:moveTo>
                <a:lnTo>
                  <a:pt x="383" y="778"/>
                </a:lnTo>
                <a:lnTo>
                  <a:pt x="371" y="774"/>
                </a:lnTo>
                <a:lnTo>
                  <a:pt x="399" y="703"/>
                </a:lnTo>
                <a:lnTo>
                  <a:pt x="411" y="708"/>
                </a:lnTo>
                <a:close/>
                <a:moveTo>
                  <a:pt x="365" y="825"/>
                </a:moveTo>
                <a:lnTo>
                  <a:pt x="337" y="895"/>
                </a:lnTo>
                <a:lnTo>
                  <a:pt x="325" y="891"/>
                </a:lnTo>
                <a:lnTo>
                  <a:pt x="352" y="821"/>
                </a:lnTo>
                <a:lnTo>
                  <a:pt x="365" y="825"/>
                </a:lnTo>
                <a:close/>
                <a:moveTo>
                  <a:pt x="318" y="942"/>
                </a:moveTo>
                <a:lnTo>
                  <a:pt x="291" y="1013"/>
                </a:lnTo>
                <a:lnTo>
                  <a:pt x="278" y="1008"/>
                </a:lnTo>
                <a:lnTo>
                  <a:pt x="306" y="938"/>
                </a:lnTo>
                <a:lnTo>
                  <a:pt x="318" y="942"/>
                </a:lnTo>
                <a:close/>
                <a:moveTo>
                  <a:pt x="272" y="1059"/>
                </a:moveTo>
                <a:lnTo>
                  <a:pt x="244" y="1130"/>
                </a:lnTo>
                <a:lnTo>
                  <a:pt x="232" y="1126"/>
                </a:lnTo>
                <a:lnTo>
                  <a:pt x="260" y="1055"/>
                </a:lnTo>
                <a:lnTo>
                  <a:pt x="272" y="1059"/>
                </a:lnTo>
                <a:close/>
                <a:moveTo>
                  <a:pt x="226" y="1177"/>
                </a:moveTo>
                <a:lnTo>
                  <a:pt x="198" y="1247"/>
                </a:lnTo>
                <a:lnTo>
                  <a:pt x="186" y="1243"/>
                </a:lnTo>
                <a:lnTo>
                  <a:pt x="213" y="1172"/>
                </a:lnTo>
                <a:lnTo>
                  <a:pt x="226" y="1177"/>
                </a:lnTo>
                <a:close/>
                <a:moveTo>
                  <a:pt x="180" y="1294"/>
                </a:moveTo>
                <a:lnTo>
                  <a:pt x="152" y="1364"/>
                </a:lnTo>
                <a:lnTo>
                  <a:pt x="139" y="1360"/>
                </a:lnTo>
                <a:lnTo>
                  <a:pt x="167" y="1290"/>
                </a:lnTo>
                <a:lnTo>
                  <a:pt x="180" y="1294"/>
                </a:lnTo>
                <a:close/>
                <a:moveTo>
                  <a:pt x="133" y="1411"/>
                </a:moveTo>
                <a:lnTo>
                  <a:pt x="105" y="1482"/>
                </a:lnTo>
                <a:lnTo>
                  <a:pt x="93" y="1477"/>
                </a:lnTo>
                <a:lnTo>
                  <a:pt x="121" y="1407"/>
                </a:lnTo>
                <a:lnTo>
                  <a:pt x="133" y="1411"/>
                </a:lnTo>
                <a:close/>
                <a:moveTo>
                  <a:pt x="87" y="1529"/>
                </a:moveTo>
                <a:lnTo>
                  <a:pt x="59" y="1599"/>
                </a:lnTo>
                <a:lnTo>
                  <a:pt x="47" y="1595"/>
                </a:lnTo>
                <a:lnTo>
                  <a:pt x="74" y="1524"/>
                </a:lnTo>
                <a:lnTo>
                  <a:pt x="87" y="1529"/>
                </a:lnTo>
                <a:close/>
                <a:moveTo>
                  <a:pt x="41" y="1646"/>
                </a:moveTo>
                <a:lnTo>
                  <a:pt x="13" y="1716"/>
                </a:lnTo>
                <a:lnTo>
                  <a:pt x="0" y="1712"/>
                </a:lnTo>
                <a:lnTo>
                  <a:pt x="28" y="1641"/>
                </a:lnTo>
                <a:lnTo>
                  <a:pt x="41" y="164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1629688" y="8707438"/>
            <a:ext cx="2111375" cy="27209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1629688" y="8707438"/>
            <a:ext cx="831850" cy="415925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9273838" y="8707438"/>
            <a:ext cx="2355850" cy="415925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1585238" y="12044363"/>
            <a:ext cx="1600200" cy="109538"/>
          </a:xfrm>
          <a:custGeom>
            <a:avLst/>
            <a:gdLst>
              <a:gd name="T0" fmla="*/ 1008 w 1008"/>
              <a:gd name="T1" fmla="*/ 12 h 69"/>
              <a:gd name="T2" fmla="*/ 928 w 1008"/>
              <a:gd name="T3" fmla="*/ 17 h 69"/>
              <a:gd name="T4" fmla="*/ 927 w 1008"/>
              <a:gd name="T5" fmla="*/ 4 h 69"/>
              <a:gd name="T6" fmla="*/ 1007 w 1008"/>
              <a:gd name="T7" fmla="*/ 0 h 69"/>
              <a:gd name="T8" fmla="*/ 1008 w 1008"/>
              <a:gd name="T9" fmla="*/ 12 h 69"/>
              <a:gd name="T10" fmla="*/ 875 w 1008"/>
              <a:gd name="T11" fmla="*/ 20 h 69"/>
              <a:gd name="T12" fmla="*/ 796 w 1008"/>
              <a:gd name="T13" fmla="*/ 24 h 69"/>
              <a:gd name="T14" fmla="*/ 795 w 1008"/>
              <a:gd name="T15" fmla="*/ 12 h 69"/>
              <a:gd name="T16" fmla="*/ 874 w 1008"/>
              <a:gd name="T17" fmla="*/ 7 h 69"/>
              <a:gd name="T18" fmla="*/ 875 w 1008"/>
              <a:gd name="T19" fmla="*/ 20 h 69"/>
              <a:gd name="T20" fmla="*/ 743 w 1008"/>
              <a:gd name="T21" fmla="*/ 27 h 69"/>
              <a:gd name="T22" fmla="*/ 663 w 1008"/>
              <a:gd name="T23" fmla="*/ 31 h 69"/>
              <a:gd name="T24" fmla="*/ 662 w 1008"/>
              <a:gd name="T25" fmla="*/ 19 h 69"/>
              <a:gd name="T26" fmla="*/ 742 w 1008"/>
              <a:gd name="T27" fmla="*/ 15 h 69"/>
              <a:gd name="T28" fmla="*/ 743 w 1008"/>
              <a:gd name="T29" fmla="*/ 27 h 69"/>
              <a:gd name="T30" fmla="*/ 610 w 1008"/>
              <a:gd name="T31" fmla="*/ 34 h 69"/>
              <a:gd name="T32" fmla="*/ 531 w 1008"/>
              <a:gd name="T33" fmla="*/ 39 h 69"/>
              <a:gd name="T34" fmla="*/ 530 w 1008"/>
              <a:gd name="T35" fmla="*/ 26 h 69"/>
              <a:gd name="T36" fmla="*/ 609 w 1008"/>
              <a:gd name="T37" fmla="*/ 22 h 69"/>
              <a:gd name="T38" fmla="*/ 610 w 1008"/>
              <a:gd name="T39" fmla="*/ 34 h 69"/>
              <a:gd name="T40" fmla="*/ 478 w 1008"/>
              <a:gd name="T41" fmla="*/ 42 h 69"/>
              <a:gd name="T42" fmla="*/ 398 w 1008"/>
              <a:gd name="T43" fmla="*/ 46 h 69"/>
              <a:gd name="T44" fmla="*/ 397 w 1008"/>
              <a:gd name="T45" fmla="*/ 34 h 69"/>
              <a:gd name="T46" fmla="*/ 477 w 1008"/>
              <a:gd name="T47" fmla="*/ 29 h 69"/>
              <a:gd name="T48" fmla="*/ 478 w 1008"/>
              <a:gd name="T49" fmla="*/ 42 h 69"/>
              <a:gd name="T50" fmla="*/ 345 w 1008"/>
              <a:gd name="T51" fmla="*/ 49 h 69"/>
              <a:gd name="T52" fmla="*/ 265 w 1008"/>
              <a:gd name="T53" fmla="*/ 54 h 69"/>
              <a:gd name="T54" fmla="*/ 265 w 1008"/>
              <a:gd name="T55" fmla="*/ 41 h 69"/>
              <a:gd name="T56" fmla="*/ 344 w 1008"/>
              <a:gd name="T57" fmla="*/ 37 h 69"/>
              <a:gd name="T58" fmla="*/ 345 w 1008"/>
              <a:gd name="T59" fmla="*/ 49 h 69"/>
              <a:gd name="T60" fmla="*/ 212 w 1008"/>
              <a:gd name="T61" fmla="*/ 57 h 69"/>
              <a:gd name="T62" fmla="*/ 133 w 1008"/>
              <a:gd name="T63" fmla="*/ 61 h 69"/>
              <a:gd name="T64" fmla="*/ 132 w 1008"/>
              <a:gd name="T65" fmla="*/ 49 h 69"/>
              <a:gd name="T66" fmla="*/ 212 w 1008"/>
              <a:gd name="T67" fmla="*/ 44 h 69"/>
              <a:gd name="T68" fmla="*/ 212 w 1008"/>
              <a:gd name="T69" fmla="*/ 57 h 69"/>
              <a:gd name="T70" fmla="*/ 80 w 1008"/>
              <a:gd name="T71" fmla="*/ 64 h 69"/>
              <a:gd name="T72" fmla="*/ 0 w 1008"/>
              <a:gd name="T73" fmla="*/ 69 h 69"/>
              <a:gd name="T74" fmla="*/ 0 w 1008"/>
              <a:gd name="T75" fmla="*/ 56 h 69"/>
              <a:gd name="T76" fmla="*/ 79 w 1008"/>
              <a:gd name="T77" fmla="*/ 51 h 69"/>
              <a:gd name="T78" fmla="*/ 80 w 1008"/>
              <a:gd name="T79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8" h="69">
                <a:moveTo>
                  <a:pt x="1008" y="12"/>
                </a:moveTo>
                <a:lnTo>
                  <a:pt x="928" y="17"/>
                </a:lnTo>
                <a:lnTo>
                  <a:pt x="927" y="4"/>
                </a:lnTo>
                <a:lnTo>
                  <a:pt x="1007" y="0"/>
                </a:lnTo>
                <a:lnTo>
                  <a:pt x="1008" y="12"/>
                </a:lnTo>
                <a:close/>
                <a:moveTo>
                  <a:pt x="875" y="20"/>
                </a:moveTo>
                <a:lnTo>
                  <a:pt x="796" y="24"/>
                </a:lnTo>
                <a:lnTo>
                  <a:pt x="795" y="12"/>
                </a:lnTo>
                <a:lnTo>
                  <a:pt x="874" y="7"/>
                </a:lnTo>
                <a:lnTo>
                  <a:pt x="875" y="20"/>
                </a:lnTo>
                <a:close/>
                <a:moveTo>
                  <a:pt x="743" y="27"/>
                </a:moveTo>
                <a:lnTo>
                  <a:pt x="663" y="31"/>
                </a:lnTo>
                <a:lnTo>
                  <a:pt x="662" y="19"/>
                </a:lnTo>
                <a:lnTo>
                  <a:pt x="742" y="15"/>
                </a:lnTo>
                <a:lnTo>
                  <a:pt x="743" y="27"/>
                </a:lnTo>
                <a:close/>
                <a:moveTo>
                  <a:pt x="610" y="34"/>
                </a:moveTo>
                <a:lnTo>
                  <a:pt x="531" y="39"/>
                </a:lnTo>
                <a:lnTo>
                  <a:pt x="530" y="26"/>
                </a:lnTo>
                <a:lnTo>
                  <a:pt x="609" y="22"/>
                </a:lnTo>
                <a:lnTo>
                  <a:pt x="610" y="34"/>
                </a:lnTo>
                <a:close/>
                <a:moveTo>
                  <a:pt x="478" y="42"/>
                </a:moveTo>
                <a:lnTo>
                  <a:pt x="398" y="46"/>
                </a:lnTo>
                <a:lnTo>
                  <a:pt x="397" y="34"/>
                </a:lnTo>
                <a:lnTo>
                  <a:pt x="477" y="29"/>
                </a:lnTo>
                <a:lnTo>
                  <a:pt x="478" y="42"/>
                </a:lnTo>
                <a:close/>
                <a:moveTo>
                  <a:pt x="345" y="49"/>
                </a:moveTo>
                <a:lnTo>
                  <a:pt x="265" y="54"/>
                </a:lnTo>
                <a:lnTo>
                  <a:pt x="265" y="41"/>
                </a:lnTo>
                <a:lnTo>
                  <a:pt x="344" y="37"/>
                </a:lnTo>
                <a:lnTo>
                  <a:pt x="345" y="49"/>
                </a:lnTo>
                <a:close/>
                <a:moveTo>
                  <a:pt x="212" y="57"/>
                </a:moveTo>
                <a:lnTo>
                  <a:pt x="133" y="61"/>
                </a:lnTo>
                <a:lnTo>
                  <a:pt x="132" y="49"/>
                </a:lnTo>
                <a:lnTo>
                  <a:pt x="212" y="44"/>
                </a:lnTo>
                <a:lnTo>
                  <a:pt x="212" y="57"/>
                </a:lnTo>
                <a:close/>
                <a:moveTo>
                  <a:pt x="80" y="64"/>
                </a:moveTo>
                <a:lnTo>
                  <a:pt x="0" y="69"/>
                </a:lnTo>
                <a:lnTo>
                  <a:pt x="0" y="56"/>
                </a:lnTo>
                <a:lnTo>
                  <a:pt x="79" y="51"/>
                </a:lnTo>
                <a:lnTo>
                  <a:pt x="80" y="64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21629688" y="8707438"/>
            <a:ext cx="1554162" cy="334645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21505863" y="10753726"/>
            <a:ext cx="1085850" cy="1392238"/>
          </a:xfrm>
          <a:custGeom>
            <a:avLst/>
            <a:gdLst>
              <a:gd name="T0" fmla="*/ 684 w 684"/>
              <a:gd name="T1" fmla="*/ 8 h 877"/>
              <a:gd name="T2" fmla="*/ 637 w 684"/>
              <a:gd name="T3" fmla="*/ 68 h 877"/>
              <a:gd name="T4" fmla="*/ 626 w 684"/>
              <a:gd name="T5" fmla="*/ 61 h 877"/>
              <a:gd name="T6" fmla="*/ 673 w 684"/>
              <a:gd name="T7" fmla="*/ 0 h 877"/>
              <a:gd name="T8" fmla="*/ 684 w 684"/>
              <a:gd name="T9" fmla="*/ 8 h 877"/>
              <a:gd name="T10" fmla="*/ 606 w 684"/>
              <a:gd name="T11" fmla="*/ 109 h 877"/>
              <a:gd name="T12" fmla="*/ 559 w 684"/>
              <a:gd name="T13" fmla="*/ 169 h 877"/>
              <a:gd name="T14" fmla="*/ 548 w 684"/>
              <a:gd name="T15" fmla="*/ 162 h 877"/>
              <a:gd name="T16" fmla="*/ 595 w 684"/>
              <a:gd name="T17" fmla="*/ 101 h 877"/>
              <a:gd name="T18" fmla="*/ 606 w 684"/>
              <a:gd name="T19" fmla="*/ 109 h 877"/>
              <a:gd name="T20" fmla="*/ 527 w 684"/>
              <a:gd name="T21" fmla="*/ 210 h 877"/>
              <a:gd name="T22" fmla="*/ 480 w 684"/>
              <a:gd name="T23" fmla="*/ 270 h 877"/>
              <a:gd name="T24" fmla="*/ 470 w 684"/>
              <a:gd name="T25" fmla="*/ 263 h 877"/>
              <a:gd name="T26" fmla="*/ 517 w 684"/>
              <a:gd name="T27" fmla="*/ 202 h 877"/>
              <a:gd name="T28" fmla="*/ 527 w 684"/>
              <a:gd name="T29" fmla="*/ 210 h 877"/>
              <a:gd name="T30" fmla="*/ 449 w 684"/>
              <a:gd name="T31" fmla="*/ 311 h 877"/>
              <a:gd name="T32" fmla="*/ 402 w 684"/>
              <a:gd name="T33" fmla="*/ 371 h 877"/>
              <a:gd name="T34" fmla="*/ 391 w 684"/>
              <a:gd name="T35" fmla="*/ 364 h 877"/>
              <a:gd name="T36" fmla="*/ 438 w 684"/>
              <a:gd name="T37" fmla="*/ 303 h 877"/>
              <a:gd name="T38" fmla="*/ 449 w 684"/>
              <a:gd name="T39" fmla="*/ 311 h 877"/>
              <a:gd name="T40" fmla="*/ 371 w 684"/>
              <a:gd name="T41" fmla="*/ 412 h 877"/>
              <a:gd name="T42" fmla="*/ 324 w 684"/>
              <a:gd name="T43" fmla="*/ 472 h 877"/>
              <a:gd name="T44" fmla="*/ 313 w 684"/>
              <a:gd name="T45" fmla="*/ 465 h 877"/>
              <a:gd name="T46" fmla="*/ 360 w 684"/>
              <a:gd name="T47" fmla="*/ 404 h 877"/>
              <a:gd name="T48" fmla="*/ 371 w 684"/>
              <a:gd name="T49" fmla="*/ 412 h 877"/>
              <a:gd name="T50" fmla="*/ 292 w 684"/>
              <a:gd name="T51" fmla="*/ 513 h 877"/>
              <a:gd name="T52" fmla="*/ 245 w 684"/>
              <a:gd name="T53" fmla="*/ 573 h 877"/>
              <a:gd name="T54" fmla="*/ 235 w 684"/>
              <a:gd name="T55" fmla="*/ 566 h 877"/>
              <a:gd name="T56" fmla="*/ 282 w 684"/>
              <a:gd name="T57" fmla="*/ 505 h 877"/>
              <a:gd name="T58" fmla="*/ 292 w 684"/>
              <a:gd name="T59" fmla="*/ 513 h 877"/>
              <a:gd name="T60" fmla="*/ 214 w 684"/>
              <a:gd name="T61" fmla="*/ 614 h 877"/>
              <a:gd name="T62" fmla="*/ 167 w 684"/>
              <a:gd name="T63" fmla="*/ 674 h 877"/>
              <a:gd name="T64" fmla="*/ 156 w 684"/>
              <a:gd name="T65" fmla="*/ 667 h 877"/>
              <a:gd name="T66" fmla="*/ 203 w 684"/>
              <a:gd name="T67" fmla="*/ 607 h 877"/>
              <a:gd name="T68" fmla="*/ 214 w 684"/>
              <a:gd name="T69" fmla="*/ 614 h 877"/>
              <a:gd name="T70" fmla="*/ 136 w 684"/>
              <a:gd name="T71" fmla="*/ 715 h 877"/>
              <a:gd name="T72" fmla="*/ 89 w 684"/>
              <a:gd name="T73" fmla="*/ 776 h 877"/>
              <a:gd name="T74" fmla="*/ 78 w 684"/>
              <a:gd name="T75" fmla="*/ 768 h 877"/>
              <a:gd name="T76" fmla="*/ 125 w 684"/>
              <a:gd name="T77" fmla="*/ 707 h 877"/>
              <a:gd name="T78" fmla="*/ 136 w 684"/>
              <a:gd name="T79" fmla="*/ 715 h 877"/>
              <a:gd name="T80" fmla="*/ 57 w 684"/>
              <a:gd name="T81" fmla="*/ 816 h 877"/>
              <a:gd name="T82" fmla="*/ 10 w 684"/>
              <a:gd name="T83" fmla="*/ 877 h 877"/>
              <a:gd name="T84" fmla="*/ 0 w 684"/>
              <a:gd name="T85" fmla="*/ 869 h 877"/>
              <a:gd name="T86" fmla="*/ 47 w 684"/>
              <a:gd name="T87" fmla="*/ 809 h 877"/>
              <a:gd name="T88" fmla="*/ 57 w 684"/>
              <a:gd name="T89" fmla="*/ 816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4" h="877">
                <a:moveTo>
                  <a:pt x="684" y="8"/>
                </a:moveTo>
                <a:lnTo>
                  <a:pt x="637" y="68"/>
                </a:lnTo>
                <a:lnTo>
                  <a:pt x="626" y="61"/>
                </a:lnTo>
                <a:lnTo>
                  <a:pt x="673" y="0"/>
                </a:lnTo>
                <a:lnTo>
                  <a:pt x="684" y="8"/>
                </a:lnTo>
                <a:close/>
                <a:moveTo>
                  <a:pt x="606" y="109"/>
                </a:moveTo>
                <a:lnTo>
                  <a:pt x="559" y="169"/>
                </a:lnTo>
                <a:lnTo>
                  <a:pt x="548" y="162"/>
                </a:lnTo>
                <a:lnTo>
                  <a:pt x="595" y="101"/>
                </a:lnTo>
                <a:lnTo>
                  <a:pt x="606" y="109"/>
                </a:lnTo>
                <a:close/>
                <a:moveTo>
                  <a:pt x="527" y="210"/>
                </a:moveTo>
                <a:lnTo>
                  <a:pt x="480" y="270"/>
                </a:lnTo>
                <a:lnTo>
                  <a:pt x="470" y="263"/>
                </a:lnTo>
                <a:lnTo>
                  <a:pt x="517" y="202"/>
                </a:lnTo>
                <a:lnTo>
                  <a:pt x="527" y="210"/>
                </a:lnTo>
                <a:close/>
                <a:moveTo>
                  <a:pt x="449" y="311"/>
                </a:moveTo>
                <a:lnTo>
                  <a:pt x="402" y="371"/>
                </a:lnTo>
                <a:lnTo>
                  <a:pt x="391" y="364"/>
                </a:lnTo>
                <a:lnTo>
                  <a:pt x="438" y="303"/>
                </a:lnTo>
                <a:lnTo>
                  <a:pt x="449" y="311"/>
                </a:lnTo>
                <a:close/>
                <a:moveTo>
                  <a:pt x="371" y="412"/>
                </a:moveTo>
                <a:lnTo>
                  <a:pt x="324" y="472"/>
                </a:lnTo>
                <a:lnTo>
                  <a:pt x="313" y="465"/>
                </a:lnTo>
                <a:lnTo>
                  <a:pt x="360" y="404"/>
                </a:lnTo>
                <a:lnTo>
                  <a:pt x="371" y="412"/>
                </a:lnTo>
                <a:close/>
                <a:moveTo>
                  <a:pt x="292" y="513"/>
                </a:moveTo>
                <a:lnTo>
                  <a:pt x="245" y="573"/>
                </a:lnTo>
                <a:lnTo>
                  <a:pt x="235" y="566"/>
                </a:lnTo>
                <a:lnTo>
                  <a:pt x="282" y="505"/>
                </a:lnTo>
                <a:lnTo>
                  <a:pt x="292" y="513"/>
                </a:lnTo>
                <a:close/>
                <a:moveTo>
                  <a:pt x="214" y="614"/>
                </a:moveTo>
                <a:lnTo>
                  <a:pt x="167" y="674"/>
                </a:lnTo>
                <a:lnTo>
                  <a:pt x="156" y="667"/>
                </a:lnTo>
                <a:lnTo>
                  <a:pt x="203" y="607"/>
                </a:lnTo>
                <a:lnTo>
                  <a:pt x="214" y="614"/>
                </a:lnTo>
                <a:close/>
                <a:moveTo>
                  <a:pt x="136" y="715"/>
                </a:moveTo>
                <a:lnTo>
                  <a:pt x="89" y="776"/>
                </a:lnTo>
                <a:lnTo>
                  <a:pt x="78" y="768"/>
                </a:lnTo>
                <a:lnTo>
                  <a:pt x="125" y="707"/>
                </a:lnTo>
                <a:lnTo>
                  <a:pt x="136" y="715"/>
                </a:lnTo>
                <a:close/>
                <a:moveTo>
                  <a:pt x="57" y="816"/>
                </a:moveTo>
                <a:lnTo>
                  <a:pt x="10" y="877"/>
                </a:lnTo>
                <a:lnTo>
                  <a:pt x="0" y="869"/>
                </a:lnTo>
                <a:lnTo>
                  <a:pt x="47" y="809"/>
                </a:lnTo>
                <a:lnTo>
                  <a:pt x="57" y="816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21185188" y="12107863"/>
            <a:ext cx="584200" cy="773113"/>
            <a:chOff x="12861" y="7627"/>
            <a:chExt cx="368" cy="487"/>
          </a:xfrm>
        </p:grpSpPr>
        <p:sp>
          <p:nvSpPr>
            <p:cNvPr id="28688" name="Oval 20"/>
            <p:cNvSpPr>
              <a:spLocks noChangeArrowheads="1"/>
            </p:cNvSpPr>
            <p:nvPr/>
          </p:nvSpPr>
          <p:spPr bwMode="auto">
            <a:xfrm>
              <a:off x="13038" y="7627"/>
              <a:ext cx="53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9" name="Oval 21"/>
            <p:cNvSpPr>
              <a:spLocks noChangeArrowheads="1"/>
            </p:cNvSpPr>
            <p:nvPr/>
          </p:nvSpPr>
          <p:spPr bwMode="auto">
            <a:xfrm>
              <a:off x="13038" y="7627"/>
              <a:ext cx="53" cy="50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0" name="Rectangle 22"/>
            <p:cNvSpPr>
              <a:spLocks noChangeArrowheads="1"/>
            </p:cNvSpPr>
            <p:nvPr/>
          </p:nvSpPr>
          <p:spPr bwMode="auto">
            <a:xfrm>
              <a:off x="12861" y="7712"/>
              <a:ext cx="36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21558250" y="12827001"/>
            <a:ext cx="552450" cy="730250"/>
            <a:chOff x="13580" y="8080"/>
            <a:chExt cx="348" cy="460"/>
          </a:xfrm>
        </p:grpSpPr>
        <p:sp>
          <p:nvSpPr>
            <p:cNvPr id="28685" name="Oval 24"/>
            <p:cNvSpPr>
              <a:spLocks noChangeArrowheads="1"/>
            </p:cNvSpPr>
            <p:nvPr/>
          </p:nvSpPr>
          <p:spPr bwMode="auto">
            <a:xfrm>
              <a:off x="13638" y="8080"/>
              <a:ext cx="53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6" name="Oval 25"/>
            <p:cNvSpPr>
              <a:spLocks noChangeArrowheads="1"/>
            </p:cNvSpPr>
            <p:nvPr/>
          </p:nvSpPr>
          <p:spPr bwMode="auto">
            <a:xfrm>
              <a:off x="13638" y="8080"/>
              <a:ext cx="53" cy="50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Rectangle 26"/>
            <p:cNvSpPr>
              <a:spLocks noChangeArrowheads="1"/>
            </p:cNvSpPr>
            <p:nvPr/>
          </p:nvSpPr>
          <p:spPr bwMode="auto">
            <a:xfrm>
              <a:off x="13580" y="8138"/>
              <a:ext cx="34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8680113" y="12779376"/>
            <a:ext cx="636587" cy="638175"/>
            <a:chOff x="11283" y="8050"/>
            <a:chExt cx="401" cy="402"/>
          </a:xfrm>
        </p:grpSpPr>
        <p:sp>
          <p:nvSpPr>
            <p:cNvPr id="28682" name="Oval 28"/>
            <p:cNvSpPr>
              <a:spLocks noChangeArrowheads="1"/>
            </p:cNvSpPr>
            <p:nvPr/>
          </p:nvSpPr>
          <p:spPr bwMode="auto">
            <a:xfrm>
              <a:off x="11631" y="8080"/>
              <a:ext cx="53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3" name="Oval 29"/>
            <p:cNvSpPr>
              <a:spLocks noChangeArrowheads="1"/>
            </p:cNvSpPr>
            <p:nvPr/>
          </p:nvSpPr>
          <p:spPr bwMode="auto">
            <a:xfrm>
              <a:off x="11631" y="8080"/>
              <a:ext cx="53" cy="50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Rectangle 30"/>
            <p:cNvSpPr>
              <a:spLocks noChangeArrowheads="1"/>
            </p:cNvSpPr>
            <p:nvPr/>
          </p:nvSpPr>
          <p:spPr bwMode="auto">
            <a:xfrm>
              <a:off x="11283" y="8050"/>
              <a:ext cx="36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23699788" y="11171238"/>
            <a:ext cx="760412" cy="638175"/>
            <a:chOff x="14445" y="7037"/>
            <a:chExt cx="479" cy="402"/>
          </a:xfrm>
        </p:grpSpPr>
        <p:sp>
          <p:nvSpPr>
            <p:cNvPr id="28679" name="Oval 32"/>
            <p:cNvSpPr>
              <a:spLocks noChangeArrowheads="1"/>
            </p:cNvSpPr>
            <p:nvPr/>
          </p:nvSpPr>
          <p:spPr bwMode="auto">
            <a:xfrm>
              <a:off x="14445" y="7174"/>
              <a:ext cx="53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0" name="Oval 33"/>
            <p:cNvSpPr>
              <a:spLocks noChangeArrowheads="1"/>
            </p:cNvSpPr>
            <p:nvPr/>
          </p:nvSpPr>
          <p:spPr bwMode="auto">
            <a:xfrm>
              <a:off x="14445" y="7174"/>
              <a:ext cx="53" cy="50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1" name="Rectangle 34"/>
            <p:cNvSpPr>
              <a:spLocks noChangeArrowheads="1"/>
            </p:cNvSpPr>
            <p:nvPr/>
          </p:nvSpPr>
          <p:spPr bwMode="auto">
            <a:xfrm>
              <a:off x="14576" y="7037"/>
              <a:ext cx="34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20523200" y="10834688"/>
            <a:ext cx="752475" cy="638175"/>
            <a:chOff x="12444" y="6825"/>
            <a:chExt cx="474" cy="402"/>
          </a:xfrm>
        </p:grpSpPr>
        <p:sp>
          <p:nvSpPr>
            <p:cNvPr id="28676" name="Oval 36"/>
            <p:cNvSpPr>
              <a:spLocks noChangeArrowheads="1"/>
            </p:cNvSpPr>
            <p:nvPr/>
          </p:nvSpPr>
          <p:spPr bwMode="auto">
            <a:xfrm>
              <a:off x="12444" y="7180"/>
              <a:ext cx="40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8" name="Rectangle 37"/>
            <p:cNvSpPr>
              <a:spLocks noChangeArrowheads="1"/>
            </p:cNvSpPr>
            <p:nvPr/>
          </p:nvSpPr>
          <p:spPr bwMode="auto">
            <a:xfrm>
              <a:off x="12570" y="6825"/>
              <a:ext cx="34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21355050" y="8053388"/>
            <a:ext cx="495300" cy="684213"/>
            <a:chOff x="12968" y="5073"/>
            <a:chExt cx="312" cy="431"/>
          </a:xfrm>
        </p:grpSpPr>
        <p:sp>
          <p:nvSpPr>
            <p:cNvPr id="28673" name="Oval 39"/>
            <p:cNvSpPr>
              <a:spLocks noChangeArrowheads="1"/>
            </p:cNvSpPr>
            <p:nvPr/>
          </p:nvSpPr>
          <p:spPr bwMode="auto">
            <a:xfrm>
              <a:off x="13121" y="5466"/>
              <a:ext cx="40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5" name="Rectangle 40"/>
            <p:cNvSpPr>
              <a:spLocks noChangeArrowheads="1"/>
            </p:cNvSpPr>
            <p:nvPr/>
          </p:nvSpPr>
          <p:spPr bwMode="auto">
            <a:xfrm>
              <a:off x="12968" y="5073"/>
              <a:ext cx="312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23152100" y="12003088"/>
            <a:ext cx="654050" cy="638175"/>
            <a:chOff x="14100" y="7561"/>
            <a:chExt cx="412" cy="402"/>
          </a:xfrm>
        </p:grpSpPr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14100" y="7574"/>
              <a:ext cx="40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2" name="Rectangle 43"/>
            <p:cNvSpPr>
              <a:spLocks noChangeArrowheads="1"/>
            </p:cNvSpPr>
            <p:nvPr/>
          </p:nvSpPr>
          <p:spPr bwMode="auto">
            <a:xfrm>
              <a:off x="14164" y="7561"/>
              <a:ext cx="34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22552025" y="10315576"/>
            <a:ext cx="762000" cy="638175"/>
            <a:chOff x="13722" y="6498"/>
            <a:chExt cx="480" cy="402"/>
          </a:xfrm>
        </p:grpSpPr>
        <p:sp>
          <p:nvSpPr>
            <p:cNvPr id="29" name="Oval 45"/>
            <p:cNvSpPr>
              <a:spLocks noChangeArrowheads="1"/>
            </p:cNvSpPr>
            <p:nvPr/>
          </p:nvSpPr>
          <p:spPr bwMode="auto">
            <a:xfrm>
              <a:off x="13722" y="6759"/>
              <a:ext cx="40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13817" y="6498"/>
              <a:ext cx="385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9" name="Hình Bầu dục 118">
            <a:extLst>
              <a:ext uri="{FF2B5EF4-FFF2-40B4-BE49-F238E27FC236}">
                <a16:creationId xmlns:a16="http://schemas.microsoft.com/office/drawing/2014/main" id="{60F266BA-E161-4BE4-9FF3-2D674F5BA458}"/>
              </a:ext>
            </a:extLst>
          </p:cNvPr>
          <p:cNvSpPr/>
          <p:nvPr/>
        </p:nvSpPr>
        <p:spPr>
          <a:xfrm>
            <a:off x="10834097" y="5670000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35BC54D-CA2E-4C8A-99F0-78CDC4708998}"/>
              </a:ext>
            </a:extLst>
          </p:cNvPr>
          <p:cNvGrpSpPr/>
          <p:nvPr/>
        </p:nvGrpSpPr>
        <p:grpSpPr>
          <a:xfrm>
            <a:off x="363830" y="1828632"/>
            <a:ext cx="19656043" cy="830901"/>
            <a:chOff x="-288924" y="1892299"/>
            <a:chExt cx="19659599" cy="830900"/>
          </a:xfrm>
        </p:grpSpPr>
        <p:sp>
          <p:nvSpPr>
            <p:cNvPr id="121" name="Rounded Rectangle 2">
              <a:extLst>
                <a:ext uri="{FF2B5EF4-FFF2-40B4-BE49-F238E27FC236}">
                  <a16:creationId xmlns:a16="http://schemas.microsoft.com/office/drawing/2014/main" id="{30ED737D-FBF9-446D-9943-0BD084CEE46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A4BC148-BE15-4786-A2B9-C338E0F9593B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5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914400" y="6606483"/>
            <a:ext cx="16002000" cy="7109517"/>
            <a:chOff x="1270511" y="5936338"/>
            <a:chExt cx="14554200" cy="7109517"/>
          </a:xfrm>
        </p:grpSpPr>
        <p:sp>
          <p:nvSpPr>
            <p:cNvPr id="104" name="Rounded Rectangle 103"/>
            <p:cNvSpPr/>
            <p:nvPr/>
          </p:nvSpPr>
          <p:spPr>
            <a:xfrm>
              <a:off x="1272211" y="6164824"/>
              <a:ext cx="14552500" cy="688103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10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296330" y="6305967"/>
                <a:ext cx="211434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Round Diagonal Corner Rectangle 10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71000" y="2620805"/>
            <a:ext cx="22842000" cy="3915855"/>
            <a:chOff x="856200" y="1951545"/>
            <a:chExt cx="22842000" cy="3915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950411" y="2103945"/>
                  <a:ext cx="22747789" cy="3763455"/>
                </a:xfrm>
                <a:prstGeom prst="roundRect">
                  <a:avLst>
                    <a:gd name="adj" fmla="val 10158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      Cho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thang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ở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𝑨</m:t>
                      </m:r>
                      <m:r>
                        <a:rPr lang="vi-VN" sz="4400" b="1" i="1" smtClean="0">
                          <a:solidFill>
                            <a:srgbClr val="270F6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vi-VN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𝑫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𝑨𝑫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Trên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𝑫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𝑨𝑩𝑪𝑫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lấy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𝑺</m:t>
                      </m:r>
                    </m:oMath>
                  </a14:m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𝑺𝑫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Tính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khỏang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cách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𝑫𝑪</m:t>
                      </m:r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𝑺𝑨𝑩</m:t>
                          </m:r>
                        </m:e>
                      </m: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  <a:p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270F6B"/>
                          </a:solidFill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D.</a:t>
                  </a:r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270F6B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270F6B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270F6B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411" y="2103945"/>
                  <a:ext cx="22747789" cy="3763455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2"/>
                  <a:stretch>
                    <a:fillRect l="-562"/>
                  </a:stretch>
                </a:blip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3" name="Group 8"/>
            <p:cNvGrpSpPr/>
            <p:nvPr/>
          </p:nvGrpSpPr>
          <p:grpSpPr>
            <a:xfrm>
              <a:off x="856200" y="1951545"/>
              <a:ext cx="3251532" cy="940513"/>
              <a:chOff x="1311958" y="3405486"/>
              <a:chExt cx="3251532" cy="940513"/>
            </a:xfrm>
          </p:grpSpPr>
          <p:sp>
            <p:nvSpPr>
              <p:cNvPr id="7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43587" y="3483623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77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9" name="Freeform 78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0" name="Freeform 79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2" name="Freeform 81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5" name="Freeform 84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6" name="Freeform 85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7" name="Freeform 86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Freeform 87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9" name="Freeform 88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0" name="Freeform 89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90802" y="7364755"/>
                <a:ext cx="13482411" cy="5501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𝑫𝑪</m:t>
                    </m:r>
                    <m:r>
                      <a:rPr lang="en-US" sz="4400" b="1">
                        <a:latin typeface="Cambria Math"/>
                      </a:rPr>
                      <m:t>//(</m:t>
                    </m:r>
                    <m:r>
                      <a:rPr lang="en-US" sz="4400" b="1" i="1">
                        <a:latin typeface="Cambria Math"/>
                      </a:rPr>
                      <m:t>𝑺𝑨𝑩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𝑫𝑪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𝑺𝑨𝑩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𝑺𝑨𝑩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𝑫𝑪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𝑫𝑨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𝑫𝑪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𝑺𝑫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𝑫𝑪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𝑫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𝑺𝑨𝑩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𝑫𝑯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𝑫𝑯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𝑫𝑺</m:t>
                        </m:r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𝑫𝑨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02" y="7364755"/>
                <a:ext cx="13482411" cy="5501827"/>
              </a:xfrm>
              <a:prstGeom prst="rect">
                <a:avLst/>
              </a:prstGeom>
              <a:blipFill>
                <a:blip r:embed="rId3"/>
                <a:stretch>
                  <a:fillRect l="-1808" b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ình Bầu dục 58">
            <a:extLst>
              <a:ext uri="{FF2B5EF4-FFF2-40B4-BE49-F238E27FC236}">
                <a16:creationId xmlns:a16="http://schemas.microsoft.com/office/drawing/2014/main" id="{9E3A031E-A40E-4186-BC29-C5C307C44771}"/>
              </a:ext>
            </a:extLst>
          </p:cNvPr>
          <p:cNvSpPr/>
          <p:nvPr/>
        </p:nvSpPr>
        <p:spPr>
          <a:xfrm>
            <a:off x="3190225" y="5170420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92CA1D6B-C9BC-4F5D-B3C5-D9E059A0F75C}"/>
              </a:ext>
            </a:extLst>
          </p:cNvPr>
          <p:cNvSpPr>
            <a:spLocks noEditPoints="1"/>
          </p:cNvSpPr>
          <p:nvPr/>
        </p:nvSpPr>
        <p:spPr bwMode="auto">
          <a:xfrm>
            <a:off x="18981738" y="10439400"/>
            <a:ext cx="952500" cy="2025650"/>
          </a:xfrm>
          <a:custGeom>
            <a:avLst/>
            <a:gdLst>
              <a:gd name="T0" fmla="*/ 600 w 600"/>
              <a:gd name="T1" fmla="*/ 8 h 1276"/>
              <a:gd name="T2" fmla="*/ 562 w 600"/>
              <a:gd name="T3" fmla="*/ 89 h 1276"/>
              <a:gd name="T4" fmla="*/ 552 w 600"/>
              <a:gd name="T5" fmla="*/ 81 h 1276"/>
              <a:gd name="T6" fmla="*/ 589 w 600"/>
              <a:gd name="T7" fmla="*/ 0 h 1276"/>
              <a:gd name="T8" fmla="*/ 600 w 600"/>
              <a:gd name="T9" fmla="*/ 8 h 1276"/>
              <a:gd name="T10" fmla="*/ 538 w 600"/>
              <a:gd name="T11" fmla="*/ 142 h 1276"/>
              <a:gd name="T12" fmla="*/ 500 w 600"/>
              <a:gd name="T13" fmla="*/ 223 h 1276"/>
              <a:gd name="T14" fmla="*/ 489 w 600"/>
              <a:gd name="T15" fmla="*/ 215 h 1276"/>
              <a:gd name="T16" fmla="*/ 527 w 600"/>
              <a:gd name="T17" fmla="*/ 135 h 1276"/>
              <a:gd name="T18" fmla="*/ 538 w 600"/>
              <a:gd name="T19" fmla="*/ 142 h 1276"/>
              <a:gd name="T20" fmla="*/ 475 w 600"/>
              <a:gd name="T21" fmla="*/ 277 h 1276"/>
              <a:gd name="T22" fmla="*/ 438 w 600"/>
              <a:gd name="T23" fmla="*/ 357 h 1276"/>
              <a:gd name="T24" fmla="*/ 427 w 600"/>
              <a:gd name="T25" fmla="*/ 349 h 1276"/>
              <a:gd name="T26" fmla="*/ 464 w 600"/>
              <a:gd name="T27" fmla="*/ 269 h 1276"/>
              <a:gd name="T28" fmla="*/ 475 w 600"/>
              <a:gd name="T29" fmla="*/ 277 h 1276"/>
              <a:gd name="T30" fmla="*/ 413 w 600"/>
              <a:gd name="T31" fmla="*/ 411 h 1276"/>
              <a:gd name="T32" fmla="*/ 375 w 600"/>
              <a:gd name="T33" fmla="*/ 491 h 1276"/>
              <a:gd name="T34" fmla="*/ 365 w 600"/>
              <a:gd name="T35" fmla="*/ 484 h 1276"/>
              <a:gd name="T36" fmla="*/ 402 w 600"/>
              <a:gd name="T37" fmla="*/ 403 h 1276"/>
              <a:gd name="T38" fmla="*/ 413 w 600"/>
              <a:gd name="T39" fmla="*/ 411 h 1276"/>
              <a:gd name="T40" fmla="*/ 350 w 600"/>
              <a:gd name="T41" fmla="*/ 545 h 1276"/>
              <a:gd name="T42" fmla="*/ 313 w 600"/>
              <a:gd name="T43" fmla="*/ 625 h 1276"/>
              <a:gd name="T44" fmla="*/ 302 w 600"/>
              <a:gd name="T45" fmla="*/ 618 h 1276"/>
              <a:gd name="T46" fmla="*/ 340 w 600"/>
              <a:gd name="T47" fmla="*/ 537 h 1276"/>
              <a:gd name="T48" fmla="*/ 350 w 600"/>
              <a:gd name="T49" fmla="*/ 545 h 1276"/>
              <a:gd name="T50" fmla="*/ 288 w 600"/>
              <a:gd name="T51" fmla="*/ 679 h 1276"/>
              <a:gd name="T52" fmla="*/ 251 w 600"/>
              <a:gd name="T53" fmla="*/ 760 h 1276"/>
              <a:gd name="T54" fmla="*/ 240 w 600"/>
              <a:gd name="T55" fmla="*/ 752 h 1276"/>
              <a:gd name="T56" fmla="*/ 277 w 600"/>
              <a:gd name="T57" fmla="*/ 671 h 1276"/>
              <a:gd name="T58" fmla="*/ 288 w 600"/>
              <a:gd name="T59" fmla="*/ 679 h 1276"/>
              <a:gd name="T60" fmla="*/ 226 w 600"/>
              <a:gd name="T61" fmla="*/ 813 h 1276"/>
              <a:gd name="T62" fmla="*/ 188 w 600"/>
              <a:gd name="T63" fmla="*/ 894 h 1276"/>
              <a:gd name="T64" fmla="*/ 177 w 600"/>
              <a:gd name="T65" fmla="*/ 886 h 1276"/>
              <a:gd name="T66" fmla="*/ 215 w 600"/>
              <a:gd name="T67" fmla="*/ 806 h 1276"/>
              <a:gd name="T68" fmla="*/ 226 w 600"/>
              <a:gd name="T69" fmla="*/ 813 h 1276"/>
              <a:gd name="T70" fmla="*/ 163 w 600"/>
              <a:gd name="T71" fmla="*/ 948 h 1276"/>
              <a:gd name="T72" fmla="*/ 126 w 600"/>
              <a:gd name="T73" fmla="*/ 1028 h 1276"/>
              <a:gd name="T74" fmla="*/ 115 w 600"/>
              <a:gd name="T75" fmla="*/ 1020 h 1276"/>
              <a:gd name="T76" fmla="*/ 153 w 600"/>
              <a:gd name="T77" fmla="*/ 940 h 1276"/>
              <a:gd name="T78" fmla="*/ 163 w 600"/>
              <a:gd name="T79" fmla="*/ 948 h 1276"/>
              <a:gd name="T80" fmla="*/ 101 w 600"/>
              <a:gd name="T81" fmla="*/ 1082 h 1276"/>
              <a:gd name="T82" fmla="*/ 64 w 600"/>
              <a:gd name="T83" fmla="*/ 1162 h 1276"/>
              <a:gd name="T84" fmla="*/ 53 w 600"/>
              <a:gd name="T85" fmla="*/ 1154 h 1276"/>
              <a:gd name="T86" fmla="*/ 90 w 600"/>
              <a:gd name="T87" fmla="*/ 1074 h 1276"/>
              <a:gd name="T88" fmla="*/ 101 w 600"/>
              <a:gd name="T89" fmla="*/ 1082 h 1276"/>
              <a:gd name="T90" fmla="*/ 39 w 600"/>
              <a:gd name="T91" fmla="*/ 1216 h 1276"/>
              <a:gd name="T92" fmla="*/ 11 w 600"/>
              <a:gd name="T93" fmla="*/ 1276 h 1276"/>
              <a:gd name="T94" fmla="*/ 0 w 600"/>
              <a:gd name="T95" fmla="*/ 1268 h 1276"/>
              <a:gd name="T96" fmla="*/ 28 w 600"/>
              <a:gd name="T97" fmla="*/ 1208 h 1276"/>
              <a:gd name="T98" fmla="*/ 39 w 600"/>
              <a:gd name="T99" fmla="*/ 1216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0" h="1276">
                <a:moveTo>
                  <a:pt x="600" y="8"/>
                </a:moveTo>
                <a:lnTo>
                  <a:pt x="562" y="89"/>
                </a:lnTo>
                <a:lnTo>
                  <a:pt x="552" y="81"/>
                </a:lnTo>
                <a:lnTo>
                  <a:pt x="589" y="0"/>
                </a:lnTo>
                <a:lnTo>
                  <a:pt x="600" y="8"/>
                </a:lnTo>
                <a:close/>
                <a:moveTo>
                  <a:pt x="538" y="142"/>
                </a:moveTo>
                <a:lnTo>
                  <a:pt x="500" y="223"/>
                </a:lnTo>
                <a:lnTo>
                  <a:pt x="489" y="215"/>
                </a:lnTo>
                <a:lnTo>
                  <a:pt x="527" y="135"/>
                </a:lnTo>
                <a:lnTo>
                  <a:pt x="538" y="142"/>
                </a:lnTo>
                <a:close/>
                <a:moveTo>
                  <a:pt x="475" y="277"/>
                </a:moveTo>
                <a:lnTo>
                  <a:pt x="438" y="357"/>
                </a:lnTo>
                <a:lnTo>
                  <a:pt x="427" y="349"/>
                </a:lnTo>
                <a:lnTo>
                  <a:pt x="464" y="269"/>
                </a:lnTo>
                <a:lnTo>
                  <a:pt x="475" y="277"/>
                </a:lnTo>
                <a:close/>
                <a:moveTo>
                  <a:pt x="413" y="411"/>
                </a:moveTo>
                <a:lnTo>
                  <a:pt x="375" y="491"/>
                </a:lnTo>
                <a:lnTo>
                  <a:pt x="365" y="484"/>
                </a:lnTo>
                <a:lnTo>
                  <a:pt x="402" y="403"/>
                </a:lnTo>
                <a:lnTo>
                  <a:pt x="413" y="411"/>
                </a:lnTo>
                <a:close/>
                <a:moveTo>
                  <a:pt x="350" y="545"/>
                </a:moveTo>
                <a:lnTo>
                  <a:pt x="313" y="625"/>
                </a:lnTo>
                <a:lnTo>
                  <a:pt x="302" y="618"/>
                </a:lnTo>
                <a:lnTo>
                  <a:pt x="340" y="537"/>
                </a:lnTo>
                <a:lnTo>
                  <a:pt x="350" y="545"/>
                </a:lnTo>
                <a:close/>
                <a:moveTo>
                  <a:pt x="288" y="679"/>
                </a:moveTo>
                <a:lnTo>
                  <a:pt x="251" y="760"/>
                </a:lnTo>
                <a:lnTo>
                  <a:pt x="240" y="752"/>
                </a:lnTo>
                <a:lnTo>
                  <a:pt x="277" y="671"/>
                </a:lnTo>
                <a:lnTo>
                  <a:pt x="288" y="679"/>
                </a:lnTo>
                <a:close/>
                <a:moveTo>
                  <a:pt x="226" y="813"/>
                </a:moveTo>
                <a:lnTo>
                  <a:pt x="188" y="894"/>
                </a:lnTo>
                <a:lnTo>
                  <a:pt x="177" y="886"/>
                </a:lnTo>
                <a:lnTo>
                  <a:pt x="215" y="806"/>
                </a:lnTo>
                <a:lnTo>
                  <a:pt x="226" y="813"/>
                </a:lnTo>
                <a:close/>
                <a:moveTo>
                  <a:pt x="163" y="948"/>
                </a:moveTo>
                <a:lnTo>
                  <a:pt x="126" y="1028"/>
                </a:lnTo>
                <a:lnTo>
                  <a:pt x="115" y="1020"/>
                </a:lnTo>
                <a:lnTo>
                  <a:pt x="153" y="940"/>
                </a:lnTo>
                <a:lnTo>
                  <a:pt x="163" y="948"/>
                </a:lnTo>
                <a:close/>
                <a:moveTo>
                  <a:pt x="101" y="1082"/>
                </a:moveTo>
                <a:lnTo>
                  <a:pt x="64" y="1162"/>
                </a:lnTo>
                <a:lnTo>
                  <a:pt x="53" y="1154"/>
                </a:lnTo>
                <a:lnTo>
                  <a:pt x="90" y="1074"/>
                </a:lnTo>
                <a:lnTo>
                  <a:pt x="101" y="1082"/>
                </a:lnTo>
                <a:close/>
                <a:moveTo>
                  <a:pt x="39" y="1216"/>
                </a:moveTo>
                <a:lnTo>
                  <a:pt x="11" y="1276"/>
                </a:lnTo>
                <a:lnTo>
                  <a:pt x="0" y="1268"/>
                </a:lnTo>
                <a:lnTo>
                  <a:pt x="28" y="1208"/>
                </a:lnTo>
                <a:lnTo>
                  <a:pt x="39" y="1216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1CBB696E-BE61-415E-81E0-D1D4A9835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89675" y="12458700"/>
            <a:ext cx="1871663" cy="0"/>
          </a:xfrm>
          <a:prstGeom prst="line">
            <a:avLst/>
          </a:prstGeom>
          <a:noFill/>
          <a:ln w="2063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B696B292-EBE0-44EB-9AF9-072CF883EF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61338" y="10445750"/>
            <a:ext cx="2805113" cy="2012950"/>
          </a:xfrm>
          <a:prstGeom prst="line">
            <a:avLst/>
          </a:prstGeom>
          <a:noFill/>
          <a:ln w="2063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7F34569-0C7E-480F-BD25-1CAB372C45B8}"/>
              </a:ext>
            </a:extLst>
          </p:cNvPr>
          <p:cNvSpPr>
            <a:spLocks noEditPoints="1"/>
          </p:cNvSpPr>
          <p:nvPr/>
        </p:nvSpPr>
        <p:spPr bwMode="auto">
          <a:xfrm>
            <a:off x="19985038" y="10434638"/>
            <a:ext cx="3681413" cy="36000"/>
          </a:xfrm>
          <a:custGeom>
            <a:avLst/>
            <a:gdLst>
              <a:gd name="T0" fmla="*/ 2244 w 2319"/>
              <a:gd name="T1" fmla="*/ 15 h 15"/>
              <a:gd name="T2" fmla="*/ 2319 w 2319"/>
              <a:gd name="T3" fmla="*/ 0 h 15"/>
              <a:gd name="T4" fmla="*/ 2195 w 2319"/>
              <a:gd name="T5" fmla="*/ 15 h 15"/>
              <a:gd name="T6" fmla="*/ 2120 w 2319"/>
              <a:gd name="T7" fmla="*/ 0 h 15"/>
              <a:gd name="T8" fmla="*/ 2195 w 2319"/>
              <a:gd name="T9" fmla="*/ 15 h 15"/>
              <a:gd name="T10" fmla="*/ 1995 w 2319"/>
              <a:gd name="T11" fmla="*/ 15 h 15"/>
              <a:gd name="T12" fmla="*/ 2070 w 2319"/>
              <a:gd name="T13" fmla="*/ 0 h 15"/>
              <a:gd name="T14" fmla="*/ 1945 w 2319"/>
              <a:gd name="T15" fmla="*/ 15 h 15"/>
              <a:gd name="T16" fmla="*/ 1870 w 2319"/>
              <a:gd name="T17" fmla="*/ 0 h 15"/>
              <a:gd name="T18" fmla="*/ 1945 w 2319"/>
              <a:gd name="T19" fmla="*/ 15 h 15"/>
              <a:gd name="T20" fmla="*/ 1746 w 2319"/>
              <a:gd name="T21" fmla="*/ 15 h 15"/>
              <a:gd name="T22" fmla="*/ 1820 w 2319"/>
              <a:gd name="T23" fmla="*/ 0 h 15"/>
              <a:gd name="T24" fmla="*/ 1696 w 2319"/>
              <a:gd name="T25" fmla="*/ 15 h 15"/>
              <a:gd name="T26" fmla="*/ 1621 w 2319"/>
              <a:gd name="T27" fmla="*/ 0 h 15"/>
              <a:gd name="T28" fmla="*/ 1696 w 2319"/>
              <a:gd name="T29" fmla="*/ 15 h 15"/>
              <a:gd name="T30" fmla="*/ 1496 w 2319"/>
              <a:gd name="T31" fmla="*/ 15 h 15"/>
              <a:gd name="T32" fmla="*/ 1571 w 2319"/>
              <a:gd name="T33" fmla="*/ 0 h 15"/>
              <a:gd name="T34" fmla="*/ 1446 w 2319"/>
              <a:gd name="T35" fmla="*/ 15 h 15"/>
              <a:gd name="T36" fmla="*/ 1371 w 2319"/>
              <a:gd name="T37" fmla="*/ 0 h 15"/>
              <a:gd name="T38" fmla="*/ 1446 w 2319"/>
              <a:gd name="T39" fmla="*/ 15 h 15"/>
              <a:gd name="T40" fmla="*/ 1247 w 2319"/>
              <a:gd name="T41" fmla="*/ 15 h 15"/>
              <a:gd name="T42" fmla="*/ 1322 w 2319"/>
              <a:gd name="T43" fmla="*/ 0 h 15"/>
              <a:gd name="T44" fmla="*/ 1197 w 2319"/>
              <a:gd name="T45" fmla="*/ 15 h 15"/>
              <a:gd name="T46" fmla="*/ 1122 w 2319"/>
              <a:gd name="T47" fmla="*/ 0 h 15"/>
              <a:gd name="T48" fmla="*/ 1197 w 2319"/>
              <a:gd name="T49" fmla="*/ 15 h 15"/>
              <a:gd name="T50" fmla="*/ 997 w 2319"/>
              <a:gd name="T51" fmla="*/ 15 h 15"/>
              <a:gd name="T52" fmla="*/ 1072 w 2319"/>
              <a:gd name="T53" fmla="*/ 0 h 15"/>
              <a:gd name="T54" fmla="*/ 947 w 2319"/>
              <a:gd name="T55" fmla="*/ 15 h 15"/>
              <a:gd name="T56" fmla="*/ 873 w 2319"/>
              <a:gd name="T57" fmla="*/ 0 h 15"/>
              <a:gd name="T58" fmla="*/ 947 w 2319"/>
              <a:gd name="T59" fmla="*/ 15 h 15"/>
              <a:gd name="T60" fmla="*/ 748 w 2319"/>
              <a:gd name="T61" fmla="*/ 15 h 15"/>
              <a:gd name="T62" fmla="*/ 823 w 2319"/>
              <a:gd name="T63" fmla="*/ 0 h 15"/>
              <a:gd name="T64" fmla="*/ 698 w 2319"/>
              <a:gd name="T65" fmla="*/ 15 h 15"/>
              <a:gd name="T66" fmla="*/ 623 w 2319"/>
              <a:gd name="T67" fmla="*/ 0 h 15"/>
              <a:gd name="T68" fmla="*/ 698 w 2319"/>
              <a:gd name="T69" fmla="*/ 15 h 15"/>
              <a:gd name="T70" fmla="*/ 498 w 2319"/>
              <a:gd name="T71" fmla="*/ 15 h 15"/>
              <a:gd name="T72" fmla="*/ 573 w 2319"/>
              <a:gd name="T73" fmla="*/ 0 h 15"/>
              <a:gd name="T74" fmla="*/ 449 w 2319"/>
              <a:gd name="T75" fmla="*/ 15 h 15"/>
              <a:gd name="T76" fmla="*/ 374 w 2319"/>
              <a:gd name="T77" fmla="*/ 0 h 15"/>
              <a:gd name="T78" fmla="*/ 449 w 2319"/>
              <a:gd name="T79" fmla="*/ 15 h 15"/>
              <a:gd name="T80" fmla="*/ 249 w 2319"/>
              <a:gd name="T81" fmla="*/ 15 h 15"/>
              <a:gd name="T82" fmla="*/ 324 w 2319"/>
              <a:gd name="T83" fmla="*/ 0 h 15"/>
              <a:gd name="T84" fmla="*/ 199 w 2319"/>
              <a:gd name="T85" fmla="*/ 15 h 15"/>
              <a:gd name="T86" fmla="*/ 124 w 2319"/>
              <a:gd name="T87" fmla="*/ 0 h 15"/>
              <a:gd name="T88" fmla="*/ 199 w 2319"/>
              <a:gd name="T89" fmla="*/ 15 h 15"/>
              <a:gd name="T90" fmla="*/ 0 w 2319"/>
              <a:gd name="T91" fmla="*/ 15 h 15"/>
              <a:gd name="T92" fmla="*/ 74 w 2319"/>
              <a:gd name="T9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19" h="15">
                <a:moveTo>
                  <a:pt x="2319" y="15"/>
                </a:moveTo>
                <a:lnTo>
                  <a:pt x="2244" y="15"/>
                </a:lnTo>
                <a:lnTo>
                  <a:pt x="2244" y="0"/>
                </a:lnTo>
                <a:lnTo>
                  <a:pt x="2319" y="0"/>
                </a:lnTo>
                <a:lnTo>
                  <a:pt x="2319" y="15"/>
                </a:lnTo>
                <a:close/>
                <a:moveTo>
                  <a:pt x="2195" y="15"/>
                </a:moveTo>
                <a:lnTo>
                  <a:pt x="2120" y="15"/>
                </a:lnTo>
                <a:lnTo>
                  <a:pt x="2120" y="0"/>
                </a:lnTo>
                <a:lnTo>
                  <a:pt x="2195" y="0"/>
                </a:lnTo>
                <a:lnTo>
                  <a:pt x="2195" y="15"/>
                </a:lnTo>
                <a:close/>
                <a:moveTo>
                  <a:pt x="2070" y="15"/>
                </a:moveTo>
                <a:lnTo>
                  <a:pt x="1995" y="15"/>
                </a:lnTo>
                <a:lnTo>
                  <a:pt x="1995" y="0"/>
                </a:lnTo>
                <a:lnTo>
                  <a:pt x="2070" y="0"/>
                </a:lnTo>
                <a:lnTo>
                  <a:pt x="2070" y="15"/>
                </a:lnTo>
                <a:close/>
                <a:moveTo>
                  <a:pt x="1945" y="15"/>
                </a:moveTo>
                <a:lnTo>
                  <a:pt x="1870" y="15"/>
                </a:lnTo>
                <a:lnTo>
                  <a:pt x="1870" y="0"/>
                </a:lnTo>
                <a:lnTo>
                  <a:pt x="1945" y="0"/>
                </a:lnTo>
                <a:lnTo>
                  <a:pt x="1945" y="15"/>
                </a:lnTo>
                <a:close/>
                <a:moveTo>
                  <a:pt x="1820" y="15"/>
                </a:moveTo>
                <a:lnTo>
                  <a:pt x="1746" y="15"/>
                </a:lnTo>
                <a:lnTo>
                  <a:pt x="1746" y="0"/>
                </a:lnTo>
                <a:lnTo>
                  <a:pt x="1820" y="0"/>
                </a:lnTo>
                <a:lnTo>
                  <a:pt x="1820" y="15"/>
                </a:lnTo>
                <a:close/>
                <a:moveTo>
                  <a:pt x="1696" y="15"/>
                </a:moveTo>
                <a:lnTo>
                  <a:pt x="1621" y="15"/>
                </a:lnTo>
                <a:lnTo>
                  <a:pt x="1621" y="0"/>
                </a:lnTo>
                <a:lnTo>
                  <a:pt x="1696" y="0"/>
                </a:lnTo>
                <a:lnTo>
                  <a:pt x="1696" y="15"/>
                </a:lnTo>
                <a:close/>
                <a:moveTo>
                  <a:pt x="1571" y="15"/>
                </a:moveTo>
                <a:lnTo>
                  <a:pt x="1496" y="15"/>
                </a:lnTo>
                <a:lnTo>
                  <a:pt x="1496" y="0"/>
                </a:lnTo>
                <a:lnTo>
                  <a:pt x="1571" y="0"/>
                </a:lnTo>
                <a:lnTo>
                  <a:pt x="1571" y="15"/>
                </a:lnTo>
                <a:close/>
                <a:moveTo>
                  <a:pt x="1446" y="15"/>
                </a:moveTo>
                <a:lnTo>
                  <a:pt x="1371" y="15"/>
                </a:lnTo>
                <a:lnTo>
                  <a:pt x="1371" y="0"/>
                </a:lnTo>
                <a:lnTo>
                  <a:pt x="1446" y="0"/>
                </a:lnTo>
                <a:lnTo>
                  <a:pt x="1446" y="15"/>
                </a:lnTo>
                <a:close/>
                <a:moveTo>
                  <a:pt x="1322" y="15"/>
                </a:moveTo>
                <a:lnTo>
                  <a:pt x="1247" y="15"/>
                </a:lnTo>
                <a:lnTo>
                  <a:pt x="1247" y="0"/>
                </a:lnTo>
                <a:lnTo>
                  <a:pt x="1322" y="0"/>
                </a:lnTo>
                <a:lnTo>
                  <a:pt x="1322" y="15"/>
                </a:lnTo>
                <a:close/>
                <a:moveTo>
                  <a:pt x="1197" y="15"/>
                </a:moveTo>
                <a:lnTo>
                  <a:pt x="1122" y="15"/>
                </a:lnTo>
                <a:lnTo>
                  <a:pt x="1122" y="0"/>
                </a:lnTo>
                <a:lnTo>
                  <a:pt x="1197" y="0"/>
                </a:lnTo>
                <a:lnTo>
                  <a:pt x="1197" y="15"/>
                </a:lnTo>
                <a:close/>
                <a:moveTo>
                  <a:pt x="1072" y="15"/>
                </a:moveTo>
                <a:lnTo>
                  <a:pt x="997" y="15"/>
                </a:lnTo>
                <a:lnTo>
                  <a:pt x="997" y="0"/>
                </a:lnTo>
                <a:lnTo>
                  <a:pt x="1072" y="0"/>
                </a:lnTo>
                <a:lnTo>
                  <a:pt x="1072" y="15"/>
                </a:lnTo>
                <a:close/>
                <a:moveTo>
                  <a:pt x="947" y="15"/>
                </a:moveTo>
                <a:lnTo>
                  <a:pt x="873" y="15"/>
                </a:lnTo>
                <a:lnTo>
                  <a:pt x="873" y="0"/>
                </a:lnTo>
                <a:lnTo>
                  <a:pt x="947" y="0"/>
                </a:lnTo>
                <a:lnTo>
                  <a:pt x="947" y="15"/>
                </a:lnTo>
                <a:close/>
                <a:moveTo>
                  <a:pt x="823" y="15"/>
                </a:moveTo>
                <a:lnTo>
                  <a:pt x="748" y="15"/>
                </a:lnTo>
                <a:lnTo>
                  <a:pt x="748" y="0"/>
                </a:lnTo>
                <a:lnTo>
                  <a:pt x="823" y="0"/>
                </a:lnTo>
                <a:lnTo>
                  <a:pt x="823" y="15"/>
                </a:lnTo>
                <a:close/>
                <a:moveTo>
                  <a:pt x="698" y="15"/>
                </a:moveTo>
                <a:lnTo>
                  <a:pt x="623" y="15"/>
                </a:lnTo>
                <a:lnTo>
                  <a:pt x="623" y="0"/>
                </a:lnTo>
                <a:lnTo>
                  <a:pt x="698" y="0"/>
                </a:lnTo>
                <a:lnTo>
                  <a:pt x="698" y="15"/>
                </a:lnTo>
                <a:close/>
                <a:moveTo>
                  <a:pt x="573" y="15"/>
                </a:moveTo>
                <a:lnTo>
                  <a:pt x="498" y="15"/>
                </a:lnTo>
                <a:lnTo>
                  <a:pt x="498" y="0"/>
                </a:lnTo>
                <a:lnTo>
                  <a:pt x="573" y="0"/>
                </a:lnTo>
                <a:lnTo>
                  <a:pt x="573" y="15"/>
                </a:lnTo>
                <a:close/>
                <a:moveTo>
                  <a:pt x="449" y="15"/>
                </a:moveTo>
                <a:lnTo>
                  <a:pt x="374" y="15"/>
                </a:lnTo>
                <a:lnTo>
                  <a:pt x="374" y="0"/>
                </a:lnTo>
                <a:lnTo>
                  <a:pt x="449" y="0"/>
                </a:lnTo>
                <a:lnTo>
                  <a:pt x="449" y="15"/>
                </a:lnTo>
                <a:close/>
                <a:moveTo>
                  <a:pt x="324" y="15"/>
                </a:moveTo>
                <a:lnTo>
                  <a:pt x="249" y="15"/>
                </a:lnTo>
                <a:lnTo>
                  <a:pt x="249" y="0"/>
                </a:lnTo>
                <a:lnTo>
                  <a:pt x="324" y="0"/>
                </a:lnTo>
                <a:lnTo>
                  <a:pt x="324" y="15"/>
                </a:lnTo>
                <a:close/>
                <a:moveTo>
                  <a:pt x="199" y="15"/>
                </a:moveTo>
                <a:lnTo>
                  <a:pt x="124" y="15"/>
                </a:lnTo>
                <a:lnTo>
                  <a:pt x="124" y="0"/>
                </a:lnTo>
                <a:lnTo>
                  <a:pt x="199" y="0"/>
                </a:lnTo>
                <a:lnTo>
                  <a:pt x="199" y="15"/>
                </a:lnTo>
                <a:close/>
                <a:moveTo>
                  <a:pt x="74" y="15"/>
                </a:moveTo>
                <a:lnTo>
                  <a:pt x="0" y="15"/>
                </a:lnTo>
                <a:lnTo>
                  <a:pt x="0" y="0"/>
                </a:lnTo>
                <a:lnTo>
                  <a:pt x="74" y="0"/>
                </a:lnTo>
                <a:lnTo>
                  <a:pt x="74" y="15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CBC8D2D-8F81-403D-A776-68C080155ED2}"/>
              </a:ext>
            </a:extLst>
          </p:cNvPr>
          <p:cNvSpPr>
            <a:spLocks noEditPoints="1"/>
          </p:cNvSpPr>
          <p:nvPr/>
        </p:nvSpPr>
        <p:spPr bwMode="auto">
          <a:xfrm>
            <a:off x="19915188" y="7937500"/>
            <a:ext cx="100013" cy="2509837"/>
          </a:xfrm>
          <a:custGeom>
            <a:avLst/>
            <a:gdLst>
              <a:gd name="T0" fmla="*/ 63 w 63"/>
              <a:gd name="T1" fmla="*/ 0 h 1581"/>
              <a:gd name="T2" fmla="*/ 60 w 63"/>
              <a:gd name="T3" fmla="*/ 93 h 1581"/>
              <a:gd name="T4" fmla="*/ 47 w 63"/>
              <a:gd name="T5" fmla="*/ 92 h 1581"/>
              <a:gd name="T6" fmla="*/ 50 w 63"/>
              <a:gd name="T7" fmla="*/ 0 h 1581"/>
              <a:gd name="T8" fmla="*/ 63 w 63"/>
              <a:gd name="T9" fmla="*/ 0 h 1581"/>
              <a:gd name="T10" fmla="*/ 58 w 63"/>
              <a:gd name="T11" fmla="*/ 155 h 1581"/>
              <a:gd name="T12" fmla="*/ 55 w 63"/>
              <a:gd name="T13" fmla="*/ 248 h 1581"/>
              <a:gd name="T14" fmla="*/ 42 w 63"/>
              <a:gd name="T15" fmla="*/ 247 h 1581"/>
              <a:gd name="T16" fmla="*/ 45 w 63"/>
              <a:gd name="T17" fmla="*/ 154 h 1581"/>
              <a:gd name="T18" fmla="*/ 58 w 63"/>
              <a:gd name="T19" fmla="*/ 155 h 1581"/>
              <a:gd name="T20" fmla="*/ 53 w 63"/>
              <a:gd name="T21" fmla="*/ 310 h 1581"/>
              <a:gd name="T22" fmla="*/ 50 w 63"/>
              <a:gd name="T23" fmla="*/ 403 h 1581"/>
              <a:gd name="T24" fmla="*/ 37 w 63"/>
              <a:gd name="T25" fmla="*/ 402 h 1581"/>
              <a:gd name="T26" fmla="*/ 40 w 63"/>
              <a:gd name="T27" fmla="*/ 309 h 1581"/>
              <a:gd name="T28" fmla="*/ 53 w 63"/>
              <a:gd name="T29" fmla="*/ 310 h 1581"/>
              <a:gd name="T30" fmla="*/ 48 w 63"/>
              <a:gd name="T31" fmla="*/ 465 h 1581"/>
              <a:gd name="T32" fmla="*/ 45 w 63"/>
              <a:gd name="T33" fmla="*/ 558 h 1581"/>
              <a:gd name="T34" fmla="*/ 32 w 63"/>
              <a:gd name="T35" fmla="*/ 557 h 1581"/>
              <a:gd name="T36" fmla="*/ 35 w 63"/>
              <a:gd name="T37" fmla="*/ 464 h 1581"/>
              <a:gd name="T38" fmla="*/ 48 w 63"/>
              <a:gd name="T39" fmla="*/ 465 h 1581"/>
              <a:gd name="T40" fmla="*/ 43 w 63"/>
              <a:gd name="T41" fmla="*/ 619 h 1581"/>
              <a:gd name="T42" fmla="*/ 40 w 63"/>
              <a:gd name="T43" fmla="*/ 712 h 1581"/>
              <a:gd name="T44" fmla="*/ 28 w 63"/>
              <a:gd name="T45" fmla="*/ 712 h 1581"/>
              <a:gd name="T46" fmla="*/ 31 w 63"/>
              <a:gd name="T47" fmla="*/ 619 h 1581"/>
              <a:gd name="T48" fmla="*/ 43 w 63"/>
              <a:gd name="T49" fmla="*/ 619 h 1581"/>
              <a:gd name="T50" fmla="*/ 38 w 63"/>
              <a:gd name="T51" fmla="*/ 774 h 1581"/>
              <a:gd name="T52" fmla="*/ 35 w 63"/>
              <a:gd name="T53" fmla="*/ 867 h 1581"/>
              <a:gd name="T54" fmla="*/ 23 w 63"/>
              <a:gd name="T55" fmla="*/ 867 h 1581"/>
              <a:gd name="T56" fmla="*/ 26 w 63"/>
              <a:gd name="T57" fmla="*/ 774 h 1581"/>
              <a:gd name="T58" fmla="*/ 38 w 63"/>
              <a:gd name="T59" fmla="*/ 774 h 1581"/>
              <a:gd name="T60" fmla="*/ 33 w 63"/>
              <a:gd name="T61" fmla="*/ 929 h 1581"/>
              <a:gd name="T62" fmla="*/ 30 w 63"/>
              <a:gd name="T63" fmla="*/ 1022 h 1581"/>
              <a:gd name="T64" fmla="*/ 18 w 63"/>
              <a:gd name="T65" fmla="*/ 1021 h 1581"/>
              <a:gd name="T66" fmla="*/ 21 w 63"/>
              <a:gd name="T67" fmla="*/ 929 h 1581"/>
              <a:gd name="T68" fmla="*/ 33 w 63"/>
              <a:gd name="T69" fmla="*/ 929 h 1581"/>
              <a:gd name="T70" fmla="*/ 28 w 63"/>
              <a:gd name="T71" fmla="*/ 1084 h 1581"/>
              <a:gd name="T72" fmla="*/ 25 w 63"/>
              <a:gd name="T73" fmla="*/ 1177 h 1581"/>
              <a:gd name="T74" fmla="*/ 13 w 63"/>
              <a:gd name="T75" fmla="*/ 1176 h 1581"/>
              <a:gd name="T76" fmla="*/ 16 w 63"/>
              <a:gd name="T77" fmla="*/ 1083 h 1581"/>
              <a:gd name="T78" fmla="*/ 28 w 63"/>
              <a:gd name="T79" fmla="*/ 1084 h 1581"/>
              <a:gd name="T80" fmla="*/ 23 w 63"/>
              <a:gd name="T81" fmla="*/ 1239 h 1581"/>
              <a:gd name="T82" fmla="*/ 20 w 63"/>
              <a:gd name="T83" fmla="*/ 1332 h 1581"/>
              <a:gd name="T84" fmla="*/ 8 w 63"/>
              <a:gd name="T85" fmla="*/ 1331 h 1581"/>
              <a:gd name="T86" fmla="*/ 11 w 63"/>
              <a:gd name="T87" fmla="*/ 1238 h 1581"/>
              <a:gd name="T88" fmla="*/ 23 w 63"/>
              <a:gd name="T89" fmla="*/ 1239 h 1581"/>
              <a:gd name="T90" fmla="*/ 19 w 63"/>
              <a:gd name="T91" fmla="*/ 1394 h 1581"/>
              <a:gd name="T92" fmla="*/ 16 w 63"/>
              <a:gd name="T93" fmla="*/ 1487 h 1581"/>
              <a:gd name="T94" fmla="*/ 3 w 63"/>
              <a:gd name="T95" fmla="*/ 1486 h 1581"/>
              <a:gd name="T96" fmla="*/ 6 w 63"/>
              <a:gd name="T97" fmla="*/ 1393 h 1581"/>
              <a:gd name="T98" fmla="*/ 19 w 63"/>
              <a:gd name="T99" fmla="*/ 1394 h 1581"/>
              <a:gd name="T100" fmla="*/ 14 w 63"/>
              <a:gd name="T101" fmla="*/ 1549 h 1581"/>
              <a:gd name="T102" fmla="*/ 13 w 63"/>
              <a:gd name="T103" fmla="*/ 1581 h 1581"/>
              <a:gd name="T104" fmla="*/ 0 w 63"/>
              <a:gd name="T105" fmla="*/ 1580 h 1581"/>
              <a:gd name="T106" fmla="*/ 1 w 63"/>
              <a:gd name="T107" fmla="*/ 1548 h 1581"/>
              <a:gd name="T108" fmla="*/ 14 w 63"/>
              <a:gd name="T109" fmla="*/ 154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3" h="1581">
                <a:moveTo>
                  <a:pt x="63" y="0"/>
                </a:moveTo>
                <a:lnTo>
                  <a:pt x="60" y="93"/>
                </a:lnTo>
                <a:lnTo>
                  <a:pt x="47" y="92"/>
                </a:lnTo>
                <a:lnTo>
                  <a:pt x="50" y="0"/>
                </a:lnTo>
                <a:lnTo>
                  <a:pt x="63" y="0"/>
                </a:lnTo>
                <a:close/>
                <a:moveTo>
                  <a:pt x="58" y="155"/>
                </a:moveTo>
                <a:lnTo>
                  <a:pt x="55" y="248"/>
                </a:lnTo>
                <a:lnTo>
                  <a:pt x="42" y="247"/>
                </a:lnTo>
                <a:lnTo>
                  <a:pt x="45" y="154"/>
                </a:lnTo>
                <a:lnTo>
                  <a:pt x="58" y="155"/>
                </a:lnTo>
                <a:close/>
                <a:moveTo>
                  <a:pt x="53" y="310"/>
                </a:moveTo>
                <a:lnTo>
                  <a:pt x="50" y="403"/>
                </a:lnTo>
                <a:lnTo>
                  <a:pt x="37" y="402"/>
                </a:lnTo>
                <a:lnTo>
                  <a:pt x="40" y="309"/>
                </a:lnTo>
                <a:lnTo>
                  <a:pt x="53" y="310"/>
                </a:lnTo>
                <a:close/>
                <a:moveTo>
                  <a:pt x="48" y="465"/>
                </a:moveTo>
                <a:lnTo>
                  <a:pt x="45" y="558"/>
                </a:lnTo>
                <a:lnTo>
                  <a:pt x="32" y="557"/>
                </a:lnTo>
                <a:lnTo>
                  <a:pt x="35" y="464"/>
                </a:lnTo>
                <a:lnTo>
                  <a:pt x="48" y="465"/>
                </a:lnTo>
                <a:close/>
                <a:moveTo>
                  <a:pt x="43" y="619"/>
                </a:moveTo>
                <a:lnTo>
                  <a:pt x="40" y="712"/>
                </a:lnTo>
                <a:lnTo>
                  <a:pt x="28" y="712"/>
                </a:lnTo>
                <a:lnTo>
                  <a:pt x="31" y="619"/>
                </a:lnTo>
                <a:lnTo>
                  <a:pt x="43" y="619"/>
                </a:lnTo>
                <a:close/>
                <a:moveTo>
                  <a:pt x="38" y="774"/>
                </a:moveTo>
                <a:lnTo>
                  <a:pt x="35" y="867"/>
                </a:lnTo>
                <a:lnTo>
                  <a:pt x="23" y="867"/>
                </a:lnTo>
                <a:lnTo>
                  <a:pt x="26" y="774"/>
                </a:lnTo>
                <a:lnTo>
                  <a:pt x="38" y="774"/>
                </a:lnTo>
                <a:close/>
                <a:moveTo>
                  <a:pt x="33" y="929"/>
                </a:moveTo>
                <a:lnTo>
                  <a:pt x="30" y="1022"/>
                </a:lnTo>
                <a:lnTo>
                  <a:pt x="18" y="1021"/>
                </a:lnTo>
                <a:lnTo>
                  <a:pt x="21" y="929"/>
                </a:lnTo>
                <a:lnTo>
                  <a:pt x="33" y="929"/>
                </a:lnTo>
                <a:close/>
                <a:moveTo>
                  <a:pt x="28" y="1084"/>
                </a:moveTo>
                <a:lnTo>
                  <a:pt x="25" y="1177"/>
                </a:lnTo>
                <a:lnTo>
                  <a:pt x="13" y="1176"/>
                </a:lnTo>
                <a:lnTo>
                  <a:pt x="16" y="1083"/>
                </a:lnTo>
                <a:lnTo>
                  <a:pt x="28" y="1084"/>
                </a:lnTo>
                <a:close/>
                <a:moveTo>
                  <a:pt x="23" y="1239"/>
                </a:moveTo>
                <a:lnTo>
                  <a:pt x="20" y="1332"/>
                </a:lnTo>
                <a:lnTo>
                  <a:pt x="8" y="1331"/>
                </a:lnTo>
                <a:lnTo>
                  <a:pt x="11" y="1238"/>
                </a:lnTo>
                <a:lnTo>
                  <a:pt x="23" y="1239"/>
                </a:lnTo>
                <a:close/>
                <a:moveTo>
                  <a:pt x="19" y="1394"/>
                </a:moveTo>
                <a:lnTo>
                  <a:pt x="16" y="1487"/>
                </a:lnTo>
                <a:lnTo>
                  <a:pt x="3" y="1486"/>
                </a:lnTo>
                <a:lnTo>
                  <a:pt x="6" y="1393"/>
                </a:lnTo>
                <a:lnTo>
                  <a:pt x="19" y="1394"/>
                </a:lnTo>
                <a:close/>
                <a:moveTo>
                  <a:pt x="14" y="1549"/>
                </a:moveTo>
                <a:lnTo>
                  <a:pt x="13" y="1581"/>
                </a:lnTo>
                <a:lnTo>
                  <a:pt x="0" y="1580"/>
                </a:lnTo>
                <a:lnTo>
                  <a:pt x="1" y="1548"/>
                </a:lnTo>
                <a:lnTo>
                  <a:pt x="14" y="1549"/>
                </a:lnTo>
                <a:close/>
              </a:path>
            </a:pathLst>
          </a:custGeom>
          <a:solidFill>
            <a:srgbClr val="008000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C9E10FA5-4A30-49CC-86CF-01D3E223CB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4088" y="7937500"/>
            <a:ext cx="3662363" cy="2508250"/>
          </a:xfrm>
          <a:prstGeom prst="line">
            <a:avLst/>
          </a:prstGeom>
          <a:noFill/>
          <a:ln w="2063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121F81EC-4421-4CF5-AF48-F1EC6CC65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4088" y="7937500"/>
            <a:ext cx="857250" cy="4521200"/>
          </a:xfrm>
          <a:prstGeom prst="line">
            <a:avLst/>
          </a:prstGeom>
          <a:noFill/>
          <a:ln w="2063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30714707-13BC-4FCE-8B05-B5D3CF893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89675" y="7937500"/>
            <a:ext cx="1014413" cy="4521200"/>
          </a:xfrm>
          <a:prstGeom prst="line">
            <a:avLst/>
          </a:prstGeom>
          <a:noFill/>
          <a:ln w="20638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EC098EF-4FAE-4457-B263-CB095F4A0795}"/>
              </a:ext>
            </a:extLst>
          </p:cNvPr>
          <p:cNvSpPr>
            <a:spLocks noEditPoints="1"/>
          </p:cNvSpPr>
          <p:nvPr/>
        </p:nvSpPr>
        <p:spPr bwMode="auto">
          <a:xfrm>
            <a:off x="19478625" y="10260013"/>
            <a:ext cx="449263" cy="198437"/>
          </a:xfrm>
          <a:custGeom>
            <a:avLst/>
            <a:gdLst>
              <a:gd name="T0" fmla="*/ 3 w 283"/>
              <a:gd name="T1" fmla="*/ 0 h 125"/>
              <a:gd name="T2" fmla="*/ 75 w 283"/>
              <a:gd name="T3" fmla="*/ 28 h 125"/>
              <a:gd name="T4" fmla="*/ 71 w 283"/>
              <a:gd name="T5" fmla="*/ 42 h 125"/>
              <a:gd name="T6" fmla="*/ 0 w 283"/>
              <a:gd name="T7" fmla="*/ 14 h 125"/>
              <a:gd name="T8" fmla="*/ 3 w 283"/>
              <a:gd name="T9" fmla="*/ 0 h 125"/>
              <a:gd name="T10" fmla="*/ 122 w 283"/>
              <a:gd name="T11" fmla="*/ 46 h 125"/>
              <a:gd name="T12" fmla="*/ 194 w 283"/>
              <a:gd name="T13" fmla="*/ 75 h 125"/>
              <a:gd name="T14" fmla="*/ 190 w 283"/>
              <a:gd name="T15" fmla="*/ 89 h 125"/>
              <a:gd name="T16" fmla="*/ 119 w 283"/>
              <a:gd name="T17" fmla="*/ 61 h 125"/>
              <a:gd name="T18" fmla="*/ 122 w 283"/>
              <a:gd name="T19" fmla="*/ 46 h 125"/>
              <a:gd name="T20" fmla="*/ 241 w 283"/>
              <a:gd name="T21" fmla="*/ 93 h 125"/>
              <a:gd name="T22" fmla="*/ 283 w 283"/>
              <a:gd name="T23" fmla="*/ 110 h 125"/>
              <a:gd name="T24" fmla="*/ 280 w 283"/>
              <a:gd name="T25" fmla="*/ 125 h 125"/>
              <a:gd name="T26" fmla="*/ 237 w 283"/>
              <a:gd name="T27" fmla="*/ 108 h 125"/>
              <a:gd name="T28" fmla="*/ 241 w 283"/>
              <a:gd name="T29" fmla="*/ 9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3" h="125">
                <a:moveTo>
                  <a:pt x="3" y="0"/>
                </a:moveTo>
                <a:lnTo>
                  <a:pt x="75" y="28"/>
                </a:lnTo>
                <a:lnTo>
                  <a:pt x="71" y="42"/>
                </a:lnTo>
                <a:lnTo>
                  <a:pt x="0" y="14"/>
                </a:lnTo>
                <a:lnTo>
                  <a:pt x="3" y="0"/>
                </a:lnTo>
                <a:close/>
                <a:moveTo>
                  <a:pt x="122" y="46"/>
                </a:moveTo>
                <a:lnTo>
                  <a:pt x="194" y="75"/>
                </a:lnTo>
                <a:lnTo>
                  <a:pt x="190" y="89"/>
                </a:lnTo>
                <a:lnTo>
                  <a:pt x="119" y="61"/>
                </a:lnTo>
                <a:lnTo>
                  <a:pt x="122" y="46"/>
                </a:lnTo>
                <a:close/>
                <a:moveTo>
                  <a:pt x="241" y="93"/>
                </a:moveTo>
                <a:lnTo>
                  <a:pt x="283" y="110"/>
                </a:lnTo>
                <a:lnTo>
                  <a:pt x="280" y="125"/>
                </a:lnTo>
                <a:lnTo>
                  <a:pt x="237" y="108"/>
                </a:lnTo>
                <a:lnTo>
                  <a:pt x="241" y="93"/>
                </a:lnTo>
                <a:close/>
              </a:path>
            </a:pathLst>
          </a:custGeom>
          <a:solidFill>
            <a:srgbClr val="0000FF"/>
          </a:solidFill>
          <a:ln w="3175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id="{2B37DD88-5F1C-478D-9EE9-9BDBF816469B}"/>
              </a:ext>
            </a:extLst>
          </p:cNvPr>
          <p:cNvGrpSpPr>
            <a:grpSpLocks/>
          </p:cNvGrpSpPr>
          <p:nvPr/>
        </p:nvGrpSpPr>
        <p:grpSpPr bwMode="auto">
          <a:xfrm>
            <a:off x="20821650" y="12315825"/>
            <a:ext cx="712788" cy="795337"/>
            <a:chOff x="13116" y="7758"/>
            <a:chExt cx="449" cy="501"/>
          </a:xfrm>
        </p:grpSpPr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F57CC555-EDED-4371-9C78-C75865302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6" y="7817"/>
              <a:ext cx="50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Oval 15">
              <a:extLst>
                <a:ext uri="{FF2B5EF4-FFF2-40B4-BE49-F238E27FC236}">
                  <a16:creationId xmlns:a16="http://schemas.microsoft.com/office/drawing/2014/main" id="{98960F7E-72D9-44FE-ACB3-BCB570A89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16" y="7817"/>
              <a:ext cx="50" cy="62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F88275D9-6102-41E4-8CD3-F5930109E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8" y="7758"/>
              <a:ext cx="327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D7826DCA-8FC1-4AC1-8435-A91C3C950D6F}"/>
              </a:ext>
            </a:extLst>
          </p:cNvPr>
          <p:cNvGrpSpPr>
            <a:grpSpLocks/>
          </p:cNvGrpSpPr>
          <p:nvPr/>
        </p:nvGrpSpPr>
        <p:grpSpPr bwMode="auto">
          <a:xfrm>
            <a:off x="23626763" y="10104438"/>
            <a:ext cx="717550" cy="795337"/>
            <a:chOff x="14883" y="6365"/>
            <a:chExt cx="452" cy="501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F3CC5746-C006-4F39-A3B9-B81BBAA7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3" y="6549"/>
              <a:ext cx="50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Oval 19">
              <a:extLst>
                <a:ext uri="{FF2B5EF4-FFF2-40B4-BE49-F238E27FC236}">
                  <a16:creationId xmlns:a16="http://schemas.microsoft.com/office/drawing/2014/main" id="{C4BC54C0-BAA8-4520-9C92-68A71233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3" y="6549"/>
              <a:ext cx="50" cy="62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207A5AAD-7ACF-4B7A-85AE-869926E2B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08" y="6365"/>
              <a:ext cx="327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B8A153F1-54EE-4742-8A68-FA42CCA1630F}"/>
              </a:ext>
            </a:extLst>
          </p:cNvPr>
          <p:cNvGrpSpPr>
            <a:grpSpLocks/>
          </p:cNvGrpSpPr>
          <p:nvPr/>
        </p:nvGrpSpPr>
        <p:grpSpPr bwMode="auto">
          <a:xfrm>
            <a:off x="18640425" y="12169775"/>
            <a:ext cx="519113" cy="795337"/>
            <a:chOff x="11742" y="7666"/>
            <a:chExt cx="327" cy="501"/>
          </a:xfrm>
        </p:grpSpPr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B927C696-30A0-484A-860C-AA202382D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7" y="7817"/>
              <a:ext cx="50" cy="6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Oval 23">
              <a:extLst>
                <a:ext uri="{FF2B5EF4-FFF2-40B4-BE49-F238E27FC236}">
                  <a16:creationId xmlns:a16="http://schemas.microsoft.com/office/drawing/2014/main" id="{D152BC04-698D-43F7-89CE-05C841CAF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7" y="7817"/>
              <a:ext cx="50" cy="62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5B9EA704-A0E1-4E50-9BD0-54929762F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" y="7666"/>
              <a:ext cx="327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14531BC5-DB09-43DB-B769-D0E9E14B6DBA}"/>
              </a:ext>
            </a:extLst>
          </p:cNvPr>
          <p:cNvGrpSpPr>
            <a:grpSpLocks/>
          </p:cNvGrpSpPr>
          <p:nvPr/>
        </p:nvGrpSpPr>
        <p:grpSpPr bwMode="auto">
          <a:xfrm>
            <a:off x="19896138" y="10409238"/>
            <a:ext cx="596900" cy="954087"/>
            <a:chOff x="12533" y="6557"/>
            <a:chExt cx="376" cy="601"/>
          </a:xfrm>
        </p:grpSpPr>
        <p:sp>
          <p:nvSpPr>
            <p:cNvPr id="25" name="Oval 26">
              <a:extLst>
                <a:ext uri="{FF2B5EF4-FFF2-40B4-BE49-F238E27FC236}">
                  <a16:creationId xmlns:a16="http://schemas.microsoft.com/office/drawing/2014/main" id="{36F9282E-A2BB-4C4C-BB02-4080ED1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33" y="6557"/>
              <a:ext cx="3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153199C9-E1B5-4D9A-A7D2-3A910227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4" y="6657"/>
              <a:ext cx="345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E900EECA-300F-417F-AA42-E5719961A4F6}"/>
              </a:ext>
            </a:extLst>
          </p:cNvPr>
          <p:cNvGrpSpPr>
            <a:grpSpLocks/>
          </p:cNvGrpSpPr>
          <p:nvPr/>
        </p:nvGrpSpPr>
        <p:grpSpPr bwMode="auto">
          <a:xfrm>
            <a:off x="19608800" y="7151688"/>
            <a:ext cx="468313" cy="822325"/>
            <a:chOff x="12352" y="4505"/>
            <a:chExt cx="295" cy="518"/>
          </a:xfrm>
        </p:grpSpPr>
        <p:sp>
          <p:nvSpPr>
            <p:cNvPr id="23" name="Oval 29">
              <a:extLst>
                <a:ext uri="{FF2B5EF4-FFF2-40B4-BE49-F238E27FC236}">
                  <a16:creationId xmlns:a16="http://schemas.microsoft.com/office/drawing/2014/main" id="{94E052E5-BA2F-4018-B4B5-5440FCE21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3" y="4977"/>
              <a:ext cx="37" cy="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CACA33EE-E975-4045-A0E3-241E66FB6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2" y="4505"/>
              <a:ext cx="295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34">
            <a:extLst>
              <a:ext uri="{FF2B5EF4-FFF2-40B4-BE49-F238E27FC236}">
                <a16:creationId xmlns:a16="http://schemas.microsoft.com/office/drawing/2014/main" id="{467DE399-F44E-4252-B1CD-70897EA900E2}"/>
              </a:ext>
            </a:extLst>
          </p:cNvPr>
          <p:cNvGrpSpPr>
            <a:grpSpLocks/>
          </p:cNvGrpSpPr>
          <p:nvPr/>
        </p:nvGrpSpPr>
        <p:grpSpPr bwMode="auto">
          <a:xfrm>
            <a:off x="18896013" y="9809163"/>
            <a:ext cx="614363" cy="795337"/>
            <a:chOff x="11903" y="6179"/>
            <a:chExt cx="387" cy="501"/>
          </a:xfrm>
        </p:grpSpPr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960B65B6-C181-48EF-8C2D-7E43A3FC9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3" y="6447"/>
              <a:ext cx="37" cy="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18B00AE6-C657-44CB-9280-754689B5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3" y="6179"/>
              <a:ext cx="36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4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8A022B1-9798-42A9-8E9F-9B38EB0353D2}"/>
              </a:ext>
            </a:extLst>
          </p:cNvPr>
          <p:cNvGrpSpPr/>
          <p:nvPr/>
        </p:nvGrpSpPr>
        <p:grpSpPr>
          <a:xfrm>
            <a:off x="363830" y="1828632"/>
            <a:ext cx="19656043" cy="830901"/>
            <a:chOff x="-288924" y="1892299"/>
            <a:chExt cx="19659599" cy="830900"/>
          </a:xfrm>
        </p:grpSpPr>
        <p:sp>
          <p:nvSpPr>
            <p:cNvPr id="111" name="Rounded Rectangle 2">
              <a:extLst>
                <a:ext uri="{FF2B5EF4-FFF2-40B4-BE49-F238E27FC236}">
                  <a16:creationId xmlns:a16="http://schemas.microsoft.com/office/drawing/2014/main" id="{4701D6F0-9E45-471A-8298-9D564DBF24D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8A1F1AF-AE7E-420C-9846-4DDBF6D4AA6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C921E18B-4272-44C4-8B8B-527CCAECB427}"/>
              </a:ext>
            </a:extLst>
          </p:cNvPr>
          <p:cNvGrpSpPr/>
          <p:nvPr/>
        </p:nvGrpSpPr>
        <p:grpSpPr>
          <a:xfrm>
            <a:off x="1086357" y="6130665"/>
            <a:ext cx="22397965" cy="7137487"/>
            <a:chOff x="1265639" y="5867400"/>
            <a:chExt cx="20144421" cy="6422462"/>
          </a:xfrm>
        </p:grpSpPr>
        <p:sp>
          <p:nvSpPr>
            <p:cNvPr id="41" name="Rounded Rectangle 52">
              <a:extLst>
                <a:ext uri="{FF2B5EF4-FFF2-40B4-BE49-F238E27FC236}">
                  <a16:creationId xmlns:a16="http://schemas.microsoft.com/office/drawing/2014/main" id="{EE5D2CE7-D677-4C61-A188-4D4D7E44967B}"/>
                </a:ext>
              </a:extLst>
            </p:cNvPr>
            <p:cNvSpPr/>
            <p:nvPr/>
          </p:nvSpPr>
          <p:spPr>
            <a:xfrm>
              <a:off x="1265639" y="5903252"/>
              <a:ext cx="20144421" cy="63866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2" name="Group 60">
              <a:extLst>
                <a:ext uri="{FF2B5EF4-FFF2-40B4-BE49-F238E27FC236}">
                  <a16:creationId xmlns:a16="http://schemas.microsoft.com/office/drawing/2014/main" id="{A927E744-D5FE-44CA-825D-45DB0C9BD65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3BAA0269-F89A-4DBE-B78A-CD38A2C36E2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53EB152-A157-4F0F-8D25-5BF902FB8BA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8">
                <a:extLst>
                  <a:ext uri="{FF2B5EF4-FFF2-40B4-BE49-F238E27FC236}">
                    <a16:creationId xmlns:a16="http://schemas.microsoft.com/office/drawing/2014/main" id="{00F0302F-7439-4649-90F4-FB36598ACB7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89B0DCC0-9F7A-41A8-B919-3D77A38800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653" y="2402279"/>
                <a:ext cx="22397965" cy="34009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Cho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>
                      <a:rPr lang="en-US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chữ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𝑺𝑩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𝑺𝑫</m:t>
                    </m:r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kỳ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(SCD)</a:t>
                </a:r>
              </a:p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   a)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    </m:t>
                    </m:r>
                    <m:r>
                      <a:rPr lang="en-US" b="1" i="1">
                        <a:latin typeface="Cambria Math"/>
                      </a:rPr>
                      <m:t>𝑨𝑲</m:t>
                    </m:r>
                    <m:r>
                      <a:rPr lang="en-US" b="1" i="1"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𝑺𝑪𝑫</m:t>
                        </m:r>
                      </m:e>
                    </m:d>
                    <m:r>
                      <a:rPr lang="en-US" b="1">
                        <a:latin typeface="Cambria Math"/>
                      </a:rPr>
                      <m:t>.</m:t>
                    </m:r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b)  So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CD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CK; AM </a:t>
                </a:r>
                <a:r>
                  <a:rPr lang="en-US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AK.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53" y="2402279"/>
                <a:ext cx="22397965" cy="3400931"/>
              </a:xfrm>
              <a:prstGeom prst="rect">
                <a:avLst/>
              </a:prstGeom>
              <a:blipFill>
                <a:blip r:embed="rId3"/>
                <a:stretch>
                  <a:fillRect l="-1088" t="-3757" b="-733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33400" y="1904841"/>
            <a:ext cx="21603444" cy="2595895"/>
            <a:chOff x="847814" y="4365880"/>
            <a:chExt cx="21603444" cy="2595895"/>
          </a:xfrm>
        </p:grpSpPr>
        <p:sp>
          <p:nvSpPr>
            <p:cNvPr id="40" name="TextBox 39"/>
            <p:cNvSpPr txBox="1"/>
            <p:nvPr/>
          </p:nvSpPr>
          <p:spPr>
            <a:xfrm>
              <a:off x="2473337" y="6344619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847814" y="4365880"/>
              <a:ext cx="3962401" cy="819453"/>
              <a:chOff x="-62204" y="8743067"/>
              <a:chExt cx="3962401" cy="81945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3" y="8780577"/>
                <a:ext cx="35156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-62204" y="8780577"/>
                <a:ext cx="931138" cy="572229"/>
                <a:chOff x="-402209" y="8633545"/>
                <a:chExt cx="1043615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402209" y="871071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56943" y="8743067"/>
                <a:ext cx="29258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KT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cũ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1033215" y="6496473"/>
            <a:ext cx="22397965" cy="6771679"/>
          </a:xfrm>
          <a:prstGeom prst="roundRect">
            <a:avLst>
              <a:gd name="adj" fmla="val 4611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4368" y="3499867"/>
            <a:ext cx="2169297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91000" y="7005250"/>
                <a:ext cx="130376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7005250"/>
                <a:ext cx="13037672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91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95800" y="8081173"/>
                <a:ext cx="99995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(1)(2)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(4).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8081173"/>
                <a:ext cx="999953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2500" t="-16667" r="-1585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495800" y="9301545"/>
                <a:ext cx="65314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(3)(4)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9301545"/>
                <a:ext cx="6531403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8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06240" y="10972800"/>
                <a:ext cx="12192000" cy="14465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𝑺𝑫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𝑪𝑲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𝑲𝑴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𝑨𝑲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𝑨𝑴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10972800"/>
                <a:ext cx="12192000" cy="1446550"/>
              </a:xfrm>
              <a:prstGeom prst="rect">
                <a:avLst/>
              </a:prstGeom>
              <a:blipFill rotWithShape="1">
                <a:blip r:embed="rId7"/>
                <a:stretch>
                  <a:fillRect l="-2000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Hình ảnh 57">
            <a:extLst>
              <a:ext uri="{FF2B5EF4-FFF2-40B4-BE49-F238E27FC236}">
                <a16:creationId xmlns:a16="http://schemas.microsoft.com/office/drawing/2014/main" id="{5EAEEA87-8C61-4341-B202-35B3B1879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8555" y="6883498"/>
            <a:ext cx="5400000" cy="58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9" name="Group 4108"/>
          <p:cNvGrpSpPr/>
          <p:nvPr/>
        </p:nvGrpSpPr>
        <p:grpSpPr>
          <a:xfrm>
            <a:off x="1066800" y="1645720"/>
            <a:ext cx="22427577" cy="3598558"/>
            <a:chOff x="1482294" y="1645720"/>
            <a:chExt cx="22427577" cy="35985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/>
                <p:cNvSpPr/>
                <p:nvPr/>
              </p:nvSpPr>
              <p:spPr>
                <a:xfrm>
                  <a:off x="1482294" y="1815279"/>
                  <a:ext cx="22427577" cy="3428999"/>
                </a:xfrm>
                <a:prstGeom prst="roundRect">
                  <a:avLst>
                    <a:gd name="adj" fmla="val 10158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     Cho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chóp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tứ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đều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𝑨𝑩𝑪𝑫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tất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cả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Khi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đó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khoảng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giữa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𝑨𝑩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𝑺𝑪𝑫</m:t>
                      </m:r>
                      <m:r>
                        <a:rPr lang="en-US" sz="44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endPara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A.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B.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C.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D.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Rounded 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2294" y="1815279"/>
                  <a:ext cx="22427577" cy="3428999"/>
                </a:xfrm>
                <a:prstGeom prst="roundRect">
                  <a:avLst>
                    <a:gd name="adj" fmla="val 10158"/>
                  </a:avLst>
                </a:prstGeom>
                <a:blipFill>
                  <a:blip r:embed="rId2"/>
                  <a:stretch>
                    <a:fillRect l="-625"/>
                  </a:stretch>
                </a:blip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8"/>
            <p:cNvGrpSpPr/>
            <p:nvPr/>
          </p:nvGrpSpPr>
          <p:grpSpPr>
            <a:xfrm>
              <a:off x="1543492" y="1645720"/>
              <a:ext cx="3251532" cy="940513"/>
              <a:chOff x="1311958" y="3405486"/>
              <a:chExt cx="3251532" cy="940513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43587" y="3483623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2" name="Group 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39"/>
          <p:cNvGrpSpPr/>
          <p:nvPr/>
        </p:nvGrpSpPr>
        <p:grpSpPr>
          <a:xfrm>
            <a:off x="1113005" y="5570393"/>
            <a:ext cx="16614608" cy="7618139"/>
            <a:chOff x="1270511" y="5936338"/>
            <a:chExt cx="16614608" cy="7618139"/>
          </a:xfrm>
        </p:grpSpPr>
        <p:sp>
          <p:nvSpPr>
            <p:cNvPr id="41" name="Rounded Rectangle 40"/>
            <p:cNvSpPr/>
            <p:nvPr/>
          </p:nvSpPr>
          <p:spPr>
            <a:xfrm>
              <a:off x="1272210" y="6164825"/>
              <a:ext cx="16612909" cy="738965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54"/>
            <p:cNvGrpSpPr/>
            <p:nvPr/>
          </p:nvGrpSpPr>
          <p:grpSpPr>
            <a:xfrm>
              <a:off x="1270511" y="5936338"/>
              <a:ext cx="3568119" cy="845462"/>
              <a:chOff x="1224541" y="6305967"/>
              <a:chExt cx="3568119" cy="845462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855436" y="5724060"/>
                <a:ext cx="16432563" cy="7389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>
                        <a:latin typeface="Cambria Math"/>
                      </a:rPr>
                      <m:t>//(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𝑶𝑪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𝑶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CD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  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𝑶𝑲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 smtClean="0">
                        <a:latin typeface="Cambria Math"/>
                      </a:rPr>
                      <m:t>     </m:t>
                    </m:r>
                    <m:r>
                      <a:rPr lang="en-US" sz="4400" b="1" i="1">
                        <a:latin typeface="Cambria Math"/>
                      </a:rPr>
                      <m:t>𝑺𝑶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  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𝑺𝑶𝑲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𝑺𝑲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𝑶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𝑶𝑯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𝑶𝑲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𝑺𝑶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𝑺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𝑶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𝑶𝑺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𝑶𝑲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𝑶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𝑶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𝑺𝑪𝑫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36" y="5724060"/>
                <a:ext cx="16432563" cy="7389652"/>
              </a:xfrm>
              <a:prstGeom prst="rect">
                <a:avLst/>
              </a:prstGeom>
              <a:blipFill>
                <a:blip r:embed="rId3"/>
                <a:stretch>
                  <a:fillRect l="-1484" t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18302288" y="9699626"/>
            <a:ext cx="1271587" cy="1511300"/>
          </a:xfrm>
          <a:custGeom>
            <a:avLst/>
            <a:gdLst>
              <a:gd name="T0" fmla="*/ 801 w 801"/>
              <a:gd name="T1" fmla="*/ 8 h 952"/>
              <a:gd name="T2" fmla="*/ 751 w 801"/>
              <a:gd name="T3" fmla="*/ 68 h 952"/>
              <a:gd name="T4" fmla="*/ 741 w 801"/>
              <a:gd name="T5" fmla="*/ 60 h 952"/>
              <a:gd name="T6" fmla="*/ 791 w 801"/>
              <a:gd name="T7" fmla="*/ 0 h 952"/>
              <a:gd name="T8" fmla="*/ 801 w 801"/>
              <a:gd name="T9" fmla="*/ 8 h 952"/>
              <a:gd name="T10" fmla="*/ 718 w 801"/>
              <a:gd name="T11" fmla="*/ 108 h 952"/>
              <a:gd name="T12" fmla="*/ 667 w 801"/>
              <a:gd name="T13" fmla="*/ 168 h 952"/>
              <a:gd name="T14" fmla="*/ 657 w 801"/>
              <a:gd name="T15" fmla="*/ 159 h 952"/>
              <a:gd name="T16" fmla="*/ 707 w 801"/>
              <a:gd name="T17" fmla="*/ 99 h 952"/>
              <a:gd name="T18" fmla="*/ 718 w 801"/>
              <a:gd name="T19" fmla="*/ 108 h 952"/>
              <a:gd name="T20" fmla="*/ 634 w 801"/>
              <a:gd name="T21" fmla="*/ 208 h 952"/>
              <a:gd name="T22" fmla="*/ 584 w 801"/>
              <a:gd name="T23" fmla="*/ 268 h 952"/>
              <a:gd name="T24" fmla="*/ 573 w 801"/>
              <a:gd name="T25" fmla="*/ 259 h 952"/>
              <a:gd name="T26" fmla="*/ 624 w 801"/>
              <a:gd name="T27" fmla="*/ 199 h 952"/>
              <a:gd name="T28" fmla="*/ 634 w 801"/>
              <a:gd name="T29" fmla="*/ 208 h 952"/>
              <a:gd name="T30" fmla="*/ 550 w 801"/>
              <a:gd name="T31" fmla="*/ 308 h 952"/>
              <a:gd name="T32" fmla="*/ 500 w 801"/>
              <a:gd name="T33" fmla="*/ 367 h 952"/>
              <a:gd name="T34" fmla="*/ 490 w 801"/>
              <a:gd name="T35" fmla="*/ 359 h 952"/>
              <a:gd name="T36" fmla="*/ 540 w 801"/>
              <a:gd name="T37" fmla="*/ 299 h 952"/>
              <a:gd name="T38" fmla="*/ 550 w 801"/>
              <a:gd name="T39" fmla="*/ 308 h 952"/>
              <a:gd name="T40" fmla="*/ 466 w 801"/>
              <a:gd name="T41" fmla="*/ 407 h 952"/>
              <a:gd name="T42" fmla="*/ 416 w 801"/>
              <a:gd name="T43" fmla="*/ 467 h 952"/>
              <a:gd name="T44" fmla="*/ 406 w 801"/>
              <a:gd name="T45" fmla="*/ 459 h 952"/>
              <a:gd name="T46" fmla="*/ 456 w 801"/>
              <a:gd name="T47" fmla="*/ 399 h 952"/>
              <a:gd name="T48" fmla="*/ 466 w 801"/>
              <a:gd name="T49" fmla="*/ 407 h 952"/>
              <a:gd name="T50" fmla="*/ 382 w 801"/>
              <a:gd name="T51" fmla="*/ 507 h 952"/>
              <a:gd name="T52" fmla="*/ 332 w 801"/>
              <a:gd name="T53" fmla="*/ 567 h 952"/>
              <a:gd name="T54" fmla="*/ 322 w 801"/>
              <a:gd name="T55" fmla="*/ 559 h 952"/>
              <a:gd name="T56" fmla="*/ 372 w 801"/>
              <a:gd name="T57" fmla="*/ 499 h 952"/>
              <a:gd name="T58" fmla="*/ 382 w 801"/>
              <a:gd name="T59" fmla="*/ 507 h 952"/>
              <a:gd name="T60" fmla="*/ 299 w 801"/>
              <a:gd name="T61" fmla="*/ 607 h 952"/>
              <a:gd name="T62" fmla="*/ 248 w 801"/>
              <a:gd name="T63" fmla="*/ 667 h 952"/>
              <a:gd name="T64" fmla="*/ 238 w 801"/>
              <a:gd name="T65" fmla="*/ 659 h 952"/>
              <a:gd name="T66" fmla="*/ 289 w 801"/>
              <a:gd name="T67" fmla="*/ 599 h 952"/>
              <a:gd name="T68" fmla="*/ 299 w 801"/>
              <a:gd name="T69" fmla="*/ 607 h 952"/>
              <a:gd name="T70" fmla="*/ 215 w 801"/>
              <a:gd name="T71" fmla="*/ 707 h 952"/>
              <a:gd name="T72" fmla="*/ 165 w 801"/>
              <a:gd name="T73" fmla="*/ 767 h 952"/>
              <a:gd name="T74" fmla="*/ 155 w 801"/>
              <a:gd name="T75" fmla="*/ 758 h 952"/>
              <a:gd name="T76" fmla="*/ 205 w 801"/>
              <a:gd name="T77" fmla="*/ 699 h 952"/>
              <a:gd name="T78" fmla="*/ 215 w 801"/>
              <a:gd name="T79" fmla="*/ 707 h 952"/>
              <a:gd name="T80" fmla="*/ 131 w 801"/>
              <a:gd name="T81" fmla="*/ 807 h 952"/>
              <a:gd name="T82" fmla="*/ 81 w 801"/>
              <a:gd name="T83" fmla="*/ 867 h 952"/>
              <a:gd name="T84" fmla="*/ 71 w 801"/>
              <a:gd name="T85" fmla="*/ 858 h 952"/>
              <a:gd name="T86" fmla="*/ 121 w 801"/>
              <a:gd name="T87" fmla="*/ 799 h 952"/>
              <a:gd name="T88" fmla="*/ 131 w 801"/>
              <a:gd name="T89" fmla="*/ 807 h 952"/>
              <a:gd name="T90" fmla="*/ 47 w 801"/>
              <a:gd name="T91" fmla="*/ 907 h 952"/>
              <a:gd name="T92" fmla="*/ 10 w 801"/>
              <a:gd name="T93" fmla="*/ 952 h 952"/>
              <a:gd name="T94" fmla="*/ 0 w 801"/>
              <a:gd name="T95" fmla="*/ 943 h 952"/>
              <a:gd name="T96" fmla="*/ 37 w 801"/>
              <a:gd name="T97" fmla="*/ 898 h 952"/>
              <a:gd name="T98" fmla="*/ 47 w 801"/>
              <a:gd name="T99" fmla="*/ 907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01" h="952">
                <a:moveTo>
                  <a:pt x="801" y="8"/>
                </a:moveTo>
                <a:lnTo>
                  <a:pt x="751" y="68"/>
                </a:lnTo>
                <a:lnTo>
                  <a:pt x="741" y="60"/>
                </a:lnTo>
                <a:lnTo>
                  <a:pt x="791" y="0"/>
                </a:lnTo>
                <a:lnTo>
                  <a:pt x="801" y="8"/>
                </a:lnTo>
                <a:close/>
                <a:moveTo>
                  <a:pt x="718" y="108"/>
                </a:moveTo>
                <a:lnTo>
                  <a:pt x="667" y="168"/>
                </a:lnTo>
                <a:lnTo>
                  <a:pt x="657" y="159"/>
                </a:lnTo>
                <a:lnTo>
                  <a:pt x="707" y="99"/>
                </a:lnTo>
                <a:lnTo>
                  <a:pt x="718" y="108"/>
                </a:lnTo>
                <a:close/>
                <a:moveTo>
                  <a:pt x="634" y="208"/>
                </a:moveTo>
                <a:lnTo>
                  <a:pt x="584" y="268"/>
                </a:lnTo>
                <a:lnTo>
                  <a:pt x="573" y="259"/>
                </a:lnTo>
                <a:lnTo>
                  <a:pt x="624" y="199"/>
                </a:lnTo>
                <a:lnTo>
                  <a:pt x="634" y="208"/>
                </a:lnTo>
                <a:close/>
                <a:moveTo>
                  <a:pt x="550" y="308"/>
                </a:moveTo>
                <a:lnTo>
                  <a:pt x="500" y="367"/>
                </a:lnTo>
                <a:lnTo>
                  <a:pt x="490" y="359"/>
                </a:lnTo>
                <a:lnTo>
                  <a:pt x="540" y="299"/>
                </a:lnTo>
                <a:lnTo>
                  <a:pt x="550" y="308"/>
                </a:lnTo>
                <a:close/>
                <a:moveTo>
                  <a:pt x="466" y="407"/>
                </a:moveTo>
                <a:lnTo>
                  <a:pt x="416" y="467"/>
                </a:lnTo>
                <a:lnTo>
                  <a:pt x="406" y="459"/>
                </a:lnTo>
                <a:lnTo>
                  <a:pt x="456" y="399"/>
                </a:lnTo>
                <a:lnTo>
                  <a:pt x="466" y="407"/>
                </a:lnTo>
                <a:close/>
                <a:moveTo>
                  <a:pt x="382" y="507"/>
                </a:moveTo>
                <a:lnTo>
                  <a:pt x="332" y="567"/>
                </a:lnTo>
                <a:lnTo>
                  <a:pt x="322" y="559"/>
                </a:lnTo>
                <a:lnTo>
                  <a:pt x="372" y="499"/>
                </a:lnTo>
                <a:lnTo>
                  <a:pt x="382" y="507"/>
                </a:lnTo>
                <a:close/>
                <a:moveTo>
                  <a:pt x="299" y="607"/>
                </a:moveTo>
                <a:lnTo>
                  <a:pt x="248" y="667"/>
                </a:lnTo>
                <a:lnTo>
                  <a:pt x="238" y="659"/>
                </a:lnTo>
                <a:lnTo>
                  <a:pt x="289" y="599"/>
                </a:lnTo>
                <a:lnTo>
                  <a:pt x="299" y="607"/>
                </a:lnTo>
                <a:close/>
                <a:moveTo>
                  <a:pt x="215" y="707"/>
                </a:moveTo>
                <a:lnTo>
                  <a:pt x="165" y="767"/>
                </a:lnTo>
                <a:lnTo>
                  <a:pt x="155" y="758"/>
                </a:lnTo>
                <a:lnTo>
                  <a:pt x="205" y="699"/>
                </a:lnTo>
                <a:lnTo>
                  <a:pt x="215" y="707"/>
                </a:lnTo>
                <a:close/>
                <a:moveTo>
                  <a:pt x="131" y="807"/>
                </a:moveTo>
                <a:lnTo>
                  <a:pt x="81" y="867"/>
                </a:lnTo>
                <a:lnTo>
                  <a:pt x="71" y="858"/>
                </a:lnTo>
                <a:lnTo>
                  <a:pt x="121" y="799"/>
                </a:lnTo>
                <a:lnTo>
                  <a:pt x="131" y="807"/>
                </a:lnTo>
                <a:close/>
                <a:moveTo>
                  <a:pt x="47" y="907"/>
                </a:moveTo>
                <a:lnTo>
                  <a:pt x="10" y="952"/>
                </a:lnTo>
                <a:lnTo>
                  <a:pt x="0" y="943"/>
                </a:lnTo>
                <a:lnTo>
                  <a:pt x="37" y="898"/>
                </a:lnTo>
                <a:lnTo>
                  <a:pt x="47" y="907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18310225" y="11202988"/>
            <a:ext cx="3127375" cy="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flipV="1">
            <a:off x="21437600" y="9705976"/>
            <a:ext cx="1257300" cy="1497013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9"/>
          <p:cNvSpPr>
            <a:spLocks noEditPoints="1"/>
          </p:cNvSpPr>
          <p:nvPr/>
        </p:nvSpPr>
        <p:spPr bwMode="auto">
          <a:xfrm>
            <a:off x="19565938" y="9694863"/>
            <a:ext cx="3128962" cy="20638"/>
          </a:xfrm>
          <a:custGeom>
            <a:avLst/>
            <a:gdLst>
              <a:gd name="T0" fmla="*/ 1893 w 1971"/>
              <a:gd name="T1" fmla="*/ 13 h 13"/>
              <a:gd name="T2" fmla="*/ 1971 w 1971"/>
              <a:gd name="T3" fmla="*/ 0 h 13"/>
              <a:gd name="T4" fmla="*/ 1841 w 1971"/>
              <a:gd name="T5" fmla="*/ 13 h 13"/>
              <a:gd name="T6" fmla="*/ 1763 w 1971"/>
              <a:gd name="T7" fmla="*/ 0 h 13"/>
              <a:gd name="T8" fmla="*/ 1841 w 1971"/>
              <a:gd name="T9" fmla="*/ 13 h 13"/>
              <a:gd name="T10" fmla="*/ 1632 w 1971"/>
              <a:gd name="T11" fmla="*/ 13 h 13"/>
              <a:gd name="T12" fmla="*/ 1710 w 1971"/>
              <a:gd name="T13" fmla="*/ 0 h 13"/>
              <a:gd name="T14" fmla="*/ 1580 w 1971"/>
              <a:gd name="T15" fmla="*/ 13 h 13"/>
              <a:gd name="T16" fmla="*/ 1502 w 1971"/>
              <a:gd name="T17" fmla="*/ 0 h 13"/>
              <a:gd name="T18" fmla="*/ 1580 w 1971"/>
              <a:gd name="T19" fmla="*/ 13 h 13"/>
              <a:gd name="T20" fmla="*/ 1372 w 1971"/>
              <a:gd name="T21" fmla="*/ 13 h 13"/>
              <a:gd name="T22" fmla="*/ 1450 w 1971"/>
              <a:gd name="T23" fmla="*/ 0 h 13"/>
              <a:gd name="T24" fmla="*/ 1319 w 1971"/>
              <a:gd name="T25" fmla="*/ 13 h 13"/>
              <a:gd name="T26" fmla="*/ 1241 w 1971"/>
              <a:gd name="T27" fmla="*/ 0 h 13"/>
              <a:gd name="T28" fmla="*/ 1319 w 1971"/>
              <a:gd name="T29" fmla="*/ 13 h 13"/>
              <a:gd name="T30" fmla="*/ 1111 w 1971"/>
              <a:gd name="T31" fmla="*/ 13 h 13"/>
              <a:gd name="T32" fmla="*/ 1189 w 1971"/>
              <a:gd name="T33" fmla="*/ 0 h 13"/>
              <a:gd name="T34" fmla="*/ 1059 w 1971"/>
              <a:gd name="T35" fmla="*/ 13 h 13"/>
              <a:gd name="T36" fmla="*/ 980 w 1971"/>
              <a:gd name="T37" fmla="*/ 0 h 13"/>
              <a:gd name="T38" fmla="*/ 1059 w 1971"/>
              <a:gd name="T39" fmla="*/ 13 h 13"/>
              <a:gd name="T40" fmla="*/ 850 w 1971"/>
              <a:gd name="T41" fmla="*/ 13 h 13"/>
              <a:gd name="T42" fmla="*/ 928 w 1971"/>
              <a:gd name="T43" fmla="*/ 0 h 13"/>
              <a:gd name="T44" fmla="*/ 798 w 1971"/>
              <a:gd name="T45" fmla="*/ 13 h 13"/>
              <a:gd name="T46" fmla="*/ 720 w 1971"/>
              <a:gd name="T47" fmla="*/ 0 h 13"/>
              <a:gd name="T48" fmla="*/ 798 w 1971"/>
              <a:gd name="T49" fmla="*/ 13 h 13"/>
              <a:gd name="T50" fmla="*/ 589 w 1971"/>
              <a:gd name="T51" fmla="*/ 13 h 13"/>
              <a:gd name="T52" fmla="*/ 668 w 1971"/>
              <a:gd name="T53" fmla="*/ 0 h 13"/>
              <a:gd name="T54" fmla="*/ 537 w 1971"/>
              <a:gd name="T55" fmla="*/ 13 h 13"/>
              <a:gd name="T56" fmla="*/ 459 w 1971"/>
              <a:gd name="T57" fmla="*/ 0 h 13"/>
              <a:gd name="T58" fmla="*/ 537 w 1971"/>
              <a:gd name="T59" fmla="*/ 13 h 13"/>
              <a:gd name="T60" fmla="*/ 329 w 1971"/>
              <a:gd name="T61" fmla="*/ 13 h 13"/>
              <a:gd name="T62" fmla="*/ 407 w 1971"/>
              <a:gd name="T63" fmla="*/ 0 h 13"/>
              <a:gd name="T64" fmla="*/ 277 w 1971"/>
              <a:gd name="T65" fmla="*/ 13 h 13"/>
              <a:gd name="T66" fmla="*/ 198 w 1971"/>
              <a:gd name="T67" fmla="*/ 0 h 13"/>
              <a:gd name="T68" fmla="*/ 277 w 1971"/>
              <a:gd name="T69" fmla="*/ 13 h 13"/>
              <a:gd name="T70" fmla="*/ 68 w 1971"/>
              <a:gd name="T71" fmla="*/ 13 h 13"/>
              <a:gd name="T72" fmla="*/ 146 w 1971"/>
              <a:gd name="T73" fmla="*/ 0 h 13"/>
              <a:gd name="T74" fmla="*/ 16 w 1971"/>
              <a:gd name="T75" fmla="*/ 13 h 13"/>
              <a:gd name="T76" fmla="*/ 0 w 1971"/>
              <a:gd name="T77" fmla="*/ 0 h 13"/>
              <a:gd name="T78" fmla="*/ 16 w 1971"/>
              <a:gd name="T7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71" h="13">
                <a:moveTo>
                  <a:pt x="1971" y="13"/>
                </a:moveTo>
                <a:lnTo>
                  <a:pt x="1893" y="13"/>
                </a:lnTo>
                <a:lnTo>
                  <a:pt x="1893" y="0"/>
                </a:lnTo>
                <a:lnTo>
                  <a:pt x="1971" y="0"/>
                </a:lnTo>
                <a:lnTo>
                  <a:pt x="1971" y="13"/>
                </a:lnTo>
                <a:close/>
                <a:moveTo>
                  <a:pt x="1841" y="13"/>
                </a:moveTo>
                <a:lnTo>
                  <a:pt x="1763" y="13"/>
                </a:lnTo>
                <a:lnTo>
                  <a:pt x="1763" y="0"/>
                </a:lnTo>
                <a:lnTo>
                  <a:pt x="1841" y="0"/>
                </a:lnTo>
                <a:lnTo>
                  <a:pt x="1841" y="13"/>
                </a:lnTo>
                <a:close/>
                <a:moveTo>
                  <a:pt x="1710" y="13"/>
                </a:moveTo>
                <a:lnTo>
                  <a:pt x="1632" y="13"/>
                </a:lnTo>
                <a:lnTo>
                  <a:pt x="1632" y="0"/>
                </a:lnTo>
                <a:lnTo>
                  <a:pt x="1710" y="0"/>
                </a:lnTo>
                <a:lnTo>
                  <a:pt x="1710" y="13"/>
                </a:lnTo>
                <a:close/>
                <a:moveTo>
                  <a:pt x="1580" y="13"/>
                </a:moveTo>
                <a:lnTo>
                  <a:pt x="1502" y="13"/>
                </a:lnTo>
                <a:lnTo>
                  <a:pt x="1502" y="0"/>
                </a:lnTo>
                <a:lnTo>
                  <a:pt x="1580" y="0"/>
                </a:lnTo>
                <a:lnTo>
                  <a:pt x="1580" y="13"/>
                </a:lnTo>
                <a:close/>
                <a:moveTo>
                  <a:pt x="1450" y="13"/>
                </a:moveTo>
                <a:lnTo>
                  <a:pt x="1372" y="13"/>
                </a:lnTo>
                <a:lnTo>
                  <a:pt x="1372" y="0"/>
                </a:lnTo>
                <a:lnTo>
                  <a:pt x="1450" y="0"/>
                </a:lnTo>
                <a:lnTo>
                  <a:pt x="1450" y="13"/>
                </a:lnTo>
                <a:close/>
                <a:moveTo>
                  <a:pt x="1319" y="13"/>
                </a:moveTo>
                <a:lnTo>
                  <a:pt x="1241" y="13"/>
                </a:lnTo>
                <a:lnTo>
                  <a:pt x="1241" y="0"/>
                </a:lnTo>
                <a:lnTo>
                  <a:pt x="1319" y="0"/>
                </a:lnTo>
                <a:lnTo>
                  <a:pt x="1319" y="13"/>
                </a:lnTo>
                <a:close/>
                <a:moveTo>
                  <a:pt x="1189" y="13"/>
                </a:moveTo>
                <a:lnTo>
                  <a:pt x="1111" y="13"/>
                </a:lnTo>
                <a:lnTo>
                  <a:pt x="1111" y="0"/>
                </a:lnTo>
                <a:lnTo>
                  <a:pt x="1189" y="0"/>
                </a:lnTo>
                <a:lnTo>
                  <a:pt x="1189" y="13"/>
                </a:lnTo>
                <a:close/>
                <a:moveTo>
                  <a:pt x="1059" y="13"/>
                </a:moveTo>
                <a:lnTo>
                  <a:pt x="980" y="13"/>
                </a:lnTo>
                <a:lnTo>
                  <a:pt x="980" y="0"/>
                </a:lnTo>
                <a:lnTo>
                  <a:pt x="1059" y="0"/>
                </a:lnTo>
                <a:lnTo>
                  <a:pt x="1059" y="13"/>
                </a:lnTo>
                <a:close/>
                <a:moveTo>
                  <a:pt x="928" y="13"/>
                </a:moveTo>
                <a:lnTo>
                  <a:pt x="850" y="13"/>
                </a:lnTo>
                <a:lnTo>
                  <a:pt x="850" y="0"/>
                </a:lnTo>
                <a:lnTo>
                  <a:pt x="928" y="0"/>
                </a:lnTo>
                <a:lnTo>
                  <a:pt x="928" y="13"/>
                </a:lnTo>
                <a:close/>
                <a:moveTo>
                  <a:pt x="798" y="13"/>
                </a:moveTo>
                <a:lnTo>
                  <a:pt x="720" y="13"/>
                </a:lnTo>
                <a:lnTo>
                  <a:pt x="720" y="0"/>
                </a:lnTo>
                <a:lnTo>
                  <a:pt x="798" y="0"/>
                </a:lnTo>
                <a:lnTo>
                  <a:pt x="798" y="13"/>
                </a:lnTo>
                <a:close/>
                <a:moveTo>
                  <a:pt x="668" y="13"/>
                </a:moveTo>
                <a:lnTo>
                  <a:pt x="589" y="13"/>
                </a:lnTo>
                <a:lnTo>
                  <a:pt x="589" y="0"/>
                </a:lnTo>
                <a:lnTo>
                  <a:pt x="668" y="0"/>
                </a:lnTo>
                <a:lnTo>
                  <a:pt x="668" y="13"/>
                </a:lnTo>
                <a:close/>
                <a:moveTo>
                  <a:pt x="537" y="13"/>
                </a:moveTo>
                <a:lnTo>
                  <a:pt x="459" y="13"/>
                </a:lnTo>
                <a:lnTo>
                  <a:pt x="459" y="0"/>
                </a:lnTo>
                <a:lnTo>
                  <a:pt x="537" y="0"/>
                </a:lnTo>
                <a:lnTo>
                  <a:pt x="537" y="13"/>
                </a:lnTo>
                <a:close/>
                <a:moveTo>
                  <a:pt x="407" y="13"/>
                </a:moveTo>
                <a:lnTo>
                  <a:pt x="329" y="13"/>
                </a:lnTo>
                <a:lnTo>
                  <a:pt x="329" y="0"/>
                </a:lnTo>
                <a:lnTo>
                  <a:pt x="407" y="0"/>
                </a:lnTo>
                <a:lnTo>
                  <a:pt x="407" y="13"/>
                </a:lnTo>
                <a:close/>
                <a:moveTo>
                  <a:pt x="277" y="13"/>
                </a:moveTo>
                <a:lnTo>
                  <a:pt x="198" y="13"/>
                </a:lnTo>
                <a:lnTo>
                  <a:pt x="198" y="0"/>
                </a:lnTo>
                <a:lnTo>
                  <a:pt x="277" y="0"/>
                </a:lnTo>
                <a:lnTo>
                  <a:pt x="277" y="13"/>
                </a:lnTo>
                <a:close/>
                <a:moveTo>
                  <a:pt x="146" y="13"/>
                </a:moveTo>
                <a:lnTo>
                  <a:pt x="68" y="13"/>
                </a:lnTo>
                <a:lnTo>
                  <a:pt x="68" y="0"/>
                </a:lnTo>
                <a:lnTo>
                  <a:pt x="146" y="0"/>
                </a:lnTo>
                <a:lnTo>
                  <a:pt x="146" y="13"/>
                </a:lnTo>
                <a:close/>
                <a:moveTo>
                  <a:pt x="16" y="13"/>
                </a:moveTo>
                <a:lnTo>
                  <a:pt x="0" y="13"/>
                </a:lnTo>
                <a:lnTo>
                  <a:pt x="0" y="0"/>
                </a:lnTo>
                <a:lnTo>
                  <a:pt x="16" y="0"/>
                </a:lnTo>
                <a:lnTo>
                  <a:pt x="16" y="13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19559588" y="9698038"/>
            <a:ext cx="1884362" cy="1512888"/>
          </a:xfrm>
          <a:custGeom>
            <a:avLst/>
            <a:gdLst>
              <a:gd name="T0" fmla="*/ 8 w 1187"/>
              <a:gd name="T1" fmla="*/ 0 h 953"/>
              <a:gd name="T2" fmla="*/ 69 w 1187"/>
              <a:gd name="T3" fmla="*/ 49 h 953"/>
              <a:gd name="T4" fmla="*/ 61 w 1187"/>
              <a:gd name="T5" fmla="*/ 59 h 953"/>
              <a:gd name="T6" fmla="*/ 0 w 1187"/>
              <a:gd name="T7" fmla="*/ 10 h 953"/>
              <a:gd name="T8" fmla="*/ 8 w 1187"/>
              <a:gd name="T9" fmla="*/ 0 h 953"/>
              <a:gd name="T10" fmla="*/ 110 w 1187"/>
              <a:gd name="T11" fmla="*/ 81 h 953"/>
              <a:gd name="T12" fmla="*/ 171 w 1187"/>
              <a:gd name="T13" fmla="*/ 130 h 953"/>
              <a:gd name="T14" fmla="*/ 163 w 1187"/>
              <a:gd name="T15" fmla="*/ 140 h 953"/>
              <a:gd name="T16" fmla="*/ 102 w 1187"/>
              <a:gd name="T17" fmla="*/ 91 h 953"/>
              <a:gd name="T18" fmla="*/ 110 w 1187"/>
              <a:gd name="T19" fmla="*/ 81 h 953"/>
              <a:gd name="T20" fmla="*/ 212 w 1187"/>
              <a:gd name="T21" fmla="*/ 163 h 953"/>
              <a:gd name="T22" fmla="*/ 273 w 1187"/>
              <a:gd name="T23" fmla="*/ 211 h 953"/>
              <a:gd name="T24" fmla="*/ 265 w 1187"/>
              <a:gd name="T25" fmla="*/ 222 h 953"/>
              <a:gd name="T26" fmla="*/ 204 w 1187"/>
              <a:gd name="T27" fmla="*/ 173 h 953"/>
              <a:gd name="T28" fmla="*/ 212 w 1187"/>
              <a:gd name="T29" fmla="*/ 163 h 953"/>
              <a:gd name="T30" fmla="*/ 314 w 1187"/>
              <a:gd name="T31" fmla="*/ 244 h 953"/>
              <a:gd name="T32" fmla="*/ 375 w 1187"/>
              <a:gd name="T33" fmla="*/ 293 h 953"/>
              <a:gd name="T34" fmla="*/ 367 w 1187"/>
              <a:gd name="T35" fmla="*/ 303 h 953"/>
              <a:gd name="T36" fmla="*/ 306 w 1187"/>
              <a:gd name="T37" fmla="*/ 254 h 953"/>
              <a:gd name="T38" fmla="*/ 314 w 1187"/>
              <a:gd name="T39" fmla="*/ 244 h 953"/>
              <a:gd name="T40" fmla="*/ 416 w 1187"/>
              <a:gd name="T41" fmla="*/ 326 h 953"/>
              <a:gd name="T42" fmla="*/ 477 w 1187"/>
              <a:gd name="T43" fmla="*/ 374 h 953"/>
              <a:gd name="T44" fmla="*/ 468 w 1187"/>
              <a:gd name="T45" fmla="*/ 385 h 953"/>
              <a:gd name="T46" fmla="*/ 407 w 1187"/>
              <a:gd name="T47" fmla="*/ 336 h 953"/>
              <a:gd name="T48" fmla="*/ 416 w 1187"/>
              <a:gd name="T49" fmla="*/ 326 h 953"/>
              <a:gd name="T50" fmla="*/ 517 w 1187"/>
              <a:gd name="T51" fmla="*/ 407 h 953"/>
              <a:gd name="T52" fmla="*/ 578 w 1187"/>
              <a:gd name="T53" fmla="*/ 456 h 953"/>
              <a:gd name="T54" fmla="*/ 570 w 1187"/>
              <a:gd name="T55" fmla="*/ 466 h 953"/>
              <a:gd name="T56" fmla="*/ 509 w 1187"/>
              <a:gd name="T57" fmla="*/ 417 h 953"/>
              <a:gd name="T58" fmla="*/ 517 w 1187"/>
              <a:gd name="T59" fmla="*/ 407 h 953"/>
              <a:gd name="T60" fmla="*/ 619 w 1187"/>
              <a:gd name="T61" fmla="*/ 488 h 953"/>
              <a:gd name="T62" fmla="*/ 680 w 1187"/>
              <a:gd name="T63" fmla="*/ 537 h 953"/>
              <a:gd name="T64" fmla="*/ 672 w 1187"/>
              <a:gd name="T65" fmla="*/ 547 h 953"/>
              <a:gd name="T66" fmla="*/ 611 w 1187"/>
              <a:gd name="T67" fmla="*/ 499 h 953"/>
              <a:gd name="T68" fmla="*/ 619 w 1187"/>
              <a:gd name="T69" fmla="*/ 488 h 953"/>
              <a:gd name="T70" fmla="*/ 721 w 1187"/>
              <a:gd name="T71" fmla="*/ 570 h 953"/>
              <a:gd name="T72" fmla="*/ 782 w 1187"/>
              <a:gd name="T73" fmla="*/ 619 h 953"/>
              <a:gd name="T74" fmla="*/ 774 w 1187"/>
              <a:gd name="T75" fmla="*/ 629 h 953"/>
              <a:gd name="T76" fmla="*/ 713 w 1187"/>
              <a:gd name="T77" fmla="*/ 580 h 953"/>
              <a:gd name="T78" fmla="*/ 721 w 1187"/>
              <a:gd name="T79" fmla="*/ 570 h 953"/>
              <a:gd name="T80" fmla="*/ 823 w 1187"/>
              <a:gd name="T81" fmla="*/ 651 h 953"/>
              <a:gd name="T82" fmla="*/ 884 w 1187"/>
              <a:gd name="T83" fmla="*/ 700 h 953"/>
              <a:gd name="T84" fmla="*/ 876 w 1187"/>
              <a:gd name="T85" fmla="*/ 710 h 953"/>
              <a:gd name="T86" fmla="*/ 814 w 1187"/>
              <a:gd name="T87" fmla="*/ 661 h 953"/>
              <a:gd name="T88" fmla="*/ 823 w 1187"/>
              <a:gd name="T89" fmla="*/ 651 h 953"/>
              <a:gd name="T90" fmla="*/ 924 w 1187"/>
              <a:gd name="T91" fmla="*/ 733 h 953"/>
              <a:gd name="T92" fmla="*/ 985 w 1187"/>
              <a:gd name="T93" fmla="*/ 782 h 953"/>
              <a:gd name="T94" fmla="*/ 977 w 1187"/>
              <a:gd name="T95" fmla="*/ 792 h 953"/>
              <a:gd name="T96" fmla="*/ 916 w 1187"/>
              <a:gd name="T97" fmla="*/ 743 h 953"/>
              <a:gd name="T98" fmla="*/ 924 w 1187"/>
              <a:gd name="T99" fmla="*/ 733 h 953"/>
              <a:gd name="T100" fmla="*/ 1026 w 1187"/>
              <a:gd name="T101" fmla="*/ 814 h 953"/>
              <a:gd name="T102" fmla="*/ 1087 w 1187"/>
              <a:gd name="T103" fmla="*/ 863 h 953"/>
              <a:gd name="T104" fmla="*/ 1079 w 1187"/>
              <a:gd name="T105" fmla="*/ 873 h 953"/>
              <a:gd name="T106" fmla="*/ 1018 w 1187"/>
              <a:gd name="T107" fmla="*/ 824 h 953"/>
              <a:gd name="T108" fmla="*/ 1026 w 1187"/>
              <a:gd name="T109" fmla="*/ 814 h 953"/>
              <a:gd name="T110" fmla="*/ 1128 w 1187"/>
              <a:gd name="T111" fmla="*/ 896 h 953"/>
              <a:gd name="T112" fmla="*/ 1187 w 1187"/>
              <a:gd name="T113" fmla="*/ 943 h 953"/>
              <a:gd name="T114" fmla="*/ 1179 w 1187"/>
              <a:gd name="T115" fmla="*/ 953 h 953"/>
              <a:gd name="T116" fmla="*/ 1120 w 1187"/>
              <a:gd name="T117" fmla="*/ 906 h 953"/>
              <a:gd name="T118" fmla="*/ 1128 w 1187"/>
              <a:gd name="T119" fmla="*/ 896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87" h="953">
                <a:moveTo>
                  <a:pt x="8" y="0"/>
                </a:moveTo>
                <a:lnTo>
                  <a:pt x="69" y="49"/>
                </a:lnTo>
                <a:lnTo>
                  <a:pt x="61" y="59"/>
                </a:lnTo>
                <a:lnTo>
                  <a:pt x="0" y="10"/>
                </a:lnTo>
                <a:lnTo>
                  <a:pt x="8" y="0"/>
                </a:lnTo>
                <a:close/>
                <a:moveTo>
                  <a:pt x="110" y="81"/>
                </a:moveTo>
                <a:lnTo>
                  <a:pt x="171" y="130"/>
                </a:lnTo>
                <a:lnTo>
                  <a:pt x="163" y="140"/>
                </a:lnTo>
                <a:lnTo>
                  <a:pt x="102" y="91"/>
                </a:lnTo>
                <a:lnTo>
                  <a:pt x="110" y="81"/>
                </a:lnTo>
                <a:close/>
                <a:moveTo>
                  <a:pt x="212" y="163"/>
                </a:moveTo>
                <a:lnTo>
                  <a:pt x="273" y="211"/>
                </a:lnTo>
                <a:lnTo>
                  <a:pt x="265" y="222"/>
                </a:lnTo>
                <a:lnTo>
                  <a:pt x="204" y="173"/>
                </a:lnTo>
                <a:lnTo>
                  <a:pt x="212" y="163"/>
                </a:lnTo>
                <a:close/>
                <a:moveTo>
                  <a:pt x="314" y="244"/>
                </a:moveTo>
                <a:lnTo>
                  <a:pt x="375" y="293"/>
                </a:lnTo>
                <a:lnTo>
                  <a:pt x="367" y="303"/>
                </a:lnTo>
                <a:lnTo>
                  <a:pt x="306" y="254"/>
                </a:lnTo>
                <a:lnTo>
                  <a:pt x="314" y="244"/>
                </a:lnTo>
                <a:close/>
                <a:moveTo>
                  <a:pt x="416" y="326"/>
                </a:moveTo>
                <a:lnTo>
                  <a:pt x="477" y="374"/>
                </a:lnTo>
                <a:lnTo>
                  <a:pt x="468" y="385"/>
                </a:lnTo>
                <a:lnTo>
                  <a:pt x="407" y="336"/>
                </a:lnTo>
                <a:lnTo>
                  <a:pt x="416" y="326"/>
                </a:lnTo>
                <a:close/>
                <a:moveTo>
                  <a:pt x="517" y="407"/>
                </a:moveTo>
                <a:lnTo>
                  <a:pt x="578" y="456"/>
                </a:lnTo>
                <a:lnTo>
                  <a:pt x="570" y="466"/>
                </a:lnTo>
                <a:lnTo>
                  <a:pt x="509" y="417"/>
                </a:lnTo>
                <a:lnTo>
                  <a:pt x="517" y="407"/>
                </a:lnTo>
                <a:close/>
                <a:moveTo>
                  <a:pt x="619" y="488"/>
                </a:moveTo>
                <a:lnTo>
                  <a:pt x="680" y="537"/>
                </a:lnTo>
                <a:lnTo>
                  <a:pt x="672" y="547"/>
                </a:lnTo>
                <a:lnTo>
                  <a:pt x="611" y="499"/>
                </a:lnTo>
                <a:lnTo>
                  <a:pt x="619" y="488"/>
                </a:lnTo>
                <a:close/>
                <a:moveTo>
                  <a:pt x="721" y="570"/>
                </a:moveTo>
                <a:lnTo>
                  <a:pt x="782" y="619"/>
                </a:lnTo>
                <a:lnTo>
                  <a:pt x="774" y="629"/>
                </a:lnTo>
                <a:lnTo>
                  <a:pt x="713" y="580"/>
                </a:lnTo>
                <a:lnTo>
                  <a:pt x="721" y="570"/>
                </a:lnTo>
                <a:close/>
                <a:moveTo>
                  <a:pt x="823" y="651"/>
                </a:moveTo>
                <a:lnTo>
                  <a:pt x="884" y="700"/>
                </a:lnTo>
                <a:lnTo>
                  <a:pt x="876" y="710"/>
                </a:lnTo>
                <a:lnTo>
                  <a:pt x="814" y="661"/>
                </a:lnTo>
                <a:lnTo>
                  <a:pt x="823" y="651"/>
                </a:lnTo>
                <a:close/>
                <a:moveTo>
                  <a:pt x="924" y="733"/>
                </a:moveTo>
                <a:lnTo>
                  <a:pt x="985" y="782"/>
                </a:lnTo>
                <a:lnTo>
                  <a:pt x="977" y="792"/>
                </a:lnTo>
                <a:lnTo>
                  <a:pt x="916" y="743"/>
                </a:lnTo>
                <a:lnTo>
                  <a:pt x="924" y="733"/>
                </a:lnTo>
                <a:close/>
                <a:moveTo>
                  <a:pt x="1026" y="814"/>
                </a:moveTo>
                <a:lnTo>
                  <a:pt x="1087" y="863"/>
                </a:lnTo>
                <a:lnTo>
                  <a:pt x="1079" y="873"/>
                </a:lnTo>
                <a:lnTo>
                  <a:pt x="1018" y="824"/>
                </a:lnTo>
                <a:lnTo>
                  <a:pt x="1026" y="814"/>
                </a:lnTo>
                <a:close/>
                <a:moveTo>
                  <a:pt x="1128" y="896"/>
                </a:moveTo>
                <a:lnTo>
                  <a:pt x="1187" y="943"/>
                </a:lnTo>
                <a:lnTo>
                  <a:pt x="1179" y="953"/>
                </a:lnTo>
                <a:lnTo>
                  <a:pt x="1120" y="906"/>
                </a:lnTo>
                <a:lnTo>
                  <a:pt x="1128" y="89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1"/>
          <p:cNvSpPr>
            <a:spLocks noEditPoints="1"/>
          </p:cNvSpPr>
          <p:nvPr/>
        </p:nvSpPr>
        <p:spPr bwMode="auto">
          <a:xfrm>
            <a:off x="18307050" y="9696451"/>
            <a:ext cx="4391025" cy="1517650"/>
          </a:xfrm>
          <a:custGeom>
            <a:avLst/>
            <a:gdLst>
              <a:gd name="T0" fmla="*/ 74 w 2766"/>
              <a:gd name="T1" fmla="*/ 918 h 956"/>
              <a:gd name="T2" fmla="*/ 4 w 2766"/>
              <a:gd name="T3" fmla="*/ 956 h 956"/>
              <a:gd name="T4" fmla="*/ 123 w 2766"/>
              <a:gd name="T5" fmla="*/ 901 h 956"/>
              <a:gd name="T6" fmla="*/ 201 w 2766"/>
              <a:gd name="T7" fmla="*/ 888 h 956"/>
              <a:gd name="T8" fmla="*/ 123 w 2766"/>
              <a:gd name="T9" fmla="*/ 901 h 956"/>
              <a:gd name="T10" fmla="*/ 320 w 2766"/>
              <a:gd name="T11" fmla="*/ 834 h 956"/>
              <a:gd name="T12" fmla="*/ 250 w 2766"/>
              <a:gd name="T13" fmla="*/ 871 h 956"/>
              <a:gd name="T14" fmla="*/ 370 w 2766"/>
              <a:gd name="T15" fmla="*/ 817 h 956"/>
              <a:gd name="T16" fmla="*/ 448 w 2766"/>
              <a:gd name="T17" fmla="*/ 804 h 956"/>
              <a:gd name="T18" fmla="*/ 370 w 2766"/>
              <a:gd name="T19" fmla="*/ 817 h 956"/>
              <a:gd name="T20" fmla="*/ 567 w 2766"/>
              <a:gd name="T21" fmla="*/ 749 h 956"/>
              <a:gd name="T22" fmla="*/ 497 w 2766"/>
              <a:gd name="T23" fmla="*/ 787 h 956"/>
              <a:gd name="T24" fmla="*/ 616 w 2766"/>
              <a:gd name="T25" fmla="*/ 732 h 956"/>
              <a:gd name="T26" fmla="*/ 694 w 2766"/>
              <a:gd name="T27" fmla="*/ 720 h 956"/>
              <a:gd name="T28" fmla="*/ 616 w 2766"/>
              <a:gd name="T29" fmla="*/ 732 h 956"/>
              <a:gd name="T30" fmla="*/ 814 w 2766"/>
              <a:gd name="T31" fmla="*/ 665 h 956"/>
              <a:gd name="T32" fmla="*/ 744 w 2766"/>
              <a:gd name="T33" fmla="*/ 703 h 956"/>
              <a:gd name="T34" fmla="*/ 863 w 2766"/>
              <a:gd name="T35" fmla="*/ 648 h 956"/>
              <a:gd name="T36" fmla="*/ 941 w 2766"/>
              <a:gd name="T37" fmla="*/ 635 h 956"/>
              <a:gd name="T38" fmla="*/ 863 w 2766"/>
              <a:gd name="T39" fmla="*/ 648 h 956"/>
              <a:gd name="T40" fmla="*/ 1060 w 2766"/>
              <a:gd name="T41" fmla="*/ 581 h 956"/>
              <a:gd name="T42" fmla="*/ 991 w 2766"/>
              <a:gd name="T43" fmla="*/ 618 h 956"/>
              <a:gd name="T44" fmla="*/ 1110 w 2766"/>
              <a:gd name="T45" fmla="*/ 564 h 956"/>
              <a:gd name="T46" fmla="*/ 1188 w 2766"/>
              <a:gd name="T47" fmla="*/ 551 h 956"/>
              <a:gd name="T48" fmla="*/ 1110 w 2766"/>
              <a:gd name="T49" fmla="*/ 564 h 956"/>
              <a:gd name="T50" fmla="*/ 1307 w 2766"/>
              <a:gd name="T51" fmla="*/ 497 h 956"/>
              <a:gd name="T52" fmla="*/ 1237 w 2766"/>
              <a:gd name="T53" fmla="*/ 534 h 956"/>
              <a:gd name="T54" fmla="*/ 1356 w 2766"/>
              <a:gd name="T55" fmla="*/ 480 h 956"/>
              <a:gd name="T56" fmla="*/ 1435 w 2766"/>
              <a:gd name="T57" fmla="*/ 467 h 956"/>
              <a:gd name="T58" fmla="*/ 1356 w 2766"/>
              <a:gd name="T59" fmla="*/ 480 h 956"/>
              <a:gd name="T60" fmla="*/ 1554 w 2766"/>
              <a:gd name="T61" fmla="*/ 412 h 956"/>
              <a:gd name="T62" fmla="*/ 1484 w 2766"/>
              <a:gd name="T63" fmla="*/ 450 h 956"/>
              <a:gd name="T64" fmla="*/ 1603 w 2766"/>
              <a:gd name="T65" fmla="*/ 395 h 956"/>
              <a:gd name="T66" fmla="*/ 1681 w 2766"/>
              <a:gd name="T67" fmla="*/ 382 h 956"/>
              <a:gd name="T68" fmla="*/ 1603 w 2766"/>
              <a:gd name="T69" fmla="*/ 395 h 956"/>
              <a:gd name="T70" fmla="*/ 1801 w 2766"/>
              <a:gd name="T71" fmla="*/ 328 h 956"/>
              <a:gd name="T72" fmla="*/ 1731 w 2766"/>
              <a:gd name="T73" fmla="*/ 366 h 956"/>
              <a:gd name="T74" fmla="*/ 1850 w 2766"/>
              <a:gd name="T75" fmla="*/ 311 h 956"/>
              <a:gd name="T76" fmla="*/ 1928 w 2766"/>
              <a:gd name="T77" fmla="*/ 298 h 956"/>
              <a:gd name="T78" fmla="*/ 1850 w 2766"/>
              <a:gd name="T79" fmla="*/ 311 h 956"/>
              <a:gd name="T80" fmla="*/ 2047 w 2766"/>
              <a:gd name="T81" fmla="*/ 244 h 956"/>
              <a:gd name="T82" fmla="*/ 1977 w 2766"/>
              <a:gd name="T83" fmla="*/ 281 h 956"/>
              <a:gd name="T84" fmla="*/ 2097 w 2766"/>
              <a:gd name="T85" fmla="*/ 227 h 956"/>
              <a:gd name="T86" fmla="*/ 2175 w 2766"/>
              <a:gd name="T87" fmla="*/ 214 h 956"/>
              <a:gd name="T88" fmla="*/ 2097 w 2766"/>
              <a:gd name="T89" fmla="*/ 227 h 956"/>
              <a:gd name="T90" fmla="*/ 2294 w 2766"/>
              <a:gd name="T91" fmla="*/ 159 h 956"/>
              <a:gd name="T92" fmla="*/ 2224 w 2766"/>
              <a:gd name="T93" fmla="*/ 197 h 956"/>
              <a:gd name="T94" fmla="*/ 2343 w 2766"/>
              <a:gd name="T95" fmla="*/ 143 h 956"/>
              <a:gd name="T96" fmla="*/ 2422 w 2766"/>
              <a:gd name="T97" fmla="*/ 130 h 956"/>
              <a:gd name="T98" fmla="*/ 2343 w 2766"/>
              <a:gd name="T99" fmla="*/ 143 h 956"/>
              <a:gd name="T100" fmla="*/ 2541 w 2766"/>
              <a:gd name="T101" fmla="*/ 75 h 956"/>
              <a:gd name="T102" fmla="*/ 2471 w 2766"/>
              <a:gd name="T103" fmla="*/ 113 h 956"/>
              <a:gd name="T104" fmla="*/ 2590 w 2766"/>
              <a:gd name="T105" fmla="*/ 58 h 956"/>
              <a:gd name="T106" fmla="*/ 2668 w 2766"/>
              <a:gd name="T107" fmla="*/ 45 h 956"/>
              <a:gd name="T108" fmla="*/ 2590 w 2766"/>
              <a:gd name="T109" fmla="*/ 58 h 956"/>
              <a:gd name="T110" fmla="*/ 2762 w 2766"/>
              <a:gd name="T111" fmla="*/ 0 h 956"/>
              <a:gd name="T112" fmla="*/ 2718 w 2766"/>
              <a:gd name="T113" fmla="*/ 29 h 9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766" h="956">
                <a:moveTo>
                  <a:pt x="0" y="943"/>
                </a:moveTo>
                <a:lnTo>
                  <a:pt x="74" y="918"/>
                </a:lnTo>
                <a:lnTo>
                  <a:pt x="78" y="930"/>
                </a:lnTo>
                <a:lnTo>
                  <a:pt x="4" y="956"/>
                </a:lnTo>
                <a:lnTo>
                  <a:pt x="0" y="943"/>
                </a:lnTo>
                <a:close/>
                <a:moveTo>
                  <a:pt x="123" y="901"/>
                </a:moveTo>
                <a:lnTo>
                  <a:pt x="197" y="876"/>
                </a:lnTo>
                <a:lnTo>
                  <a:pt x="201" y="888"/>
                </a:lnTo>
                <a:lnTo>
                  <a:pt x="127" y="913"/>
                </a:lnTo>
                <a:lnTo>
                  <a:pt x="123" y="901"/>
                </a:lnTo>
                <a:close/>
                <a:moveTo>
                  <a:pt x="246" y="859"/>
                </a:moveTo>
                <a:lnTo>
                  <a:pt x="320" y="834"/>
                </a:lnTo>
                <a:lnTo>
                  <a:pt x="324" y="846"/>
                </a:lnTo>
                <a:lnTo>
                  <a:pt x="250" y="871"/>
                </a:lnTo>
                <a:lnTo>
                  <a:pt x="246" y="859"/>
                </a:lnTo>
                <a:close/>
                <a:moveTo>
                  <a:pt x="370" y="817"/>
                </a:moveTo>
                <a:lnTo>
                  <a:pt x="444" y="792"/>
                </a:lnTo>
                <a:lnTo>
                  <a:pt x="448" y="804"/>
                </a:lnTo>
                <a:lnTo>
                  <a:pt x="374" y="829"/>
                </a:lnTo>
                <a:lnTo>
                  <a:pt x="370" y="817"/>
                </a:lnTo>
                <a:close/>
                <a:moveTo>
                  <a:pt x="493" y="775"/>
                </a:moveTo>
                <a:lnTo>
                  <a:pt x="567" y="749"/>
                </a:lnTo>
                <a:lnTo>
                  <a:pt x="571" y="762"/>
                </a:lnTo>
                <a:lnTo>
                  <a:pt x="497" y="787"/>
                </a:lnTo>
                <a:lnTo>
                  <a:pt x="493" y="775"/>
                </a:lnTo>
                <a:close/>
                <a:moveTo>
                  <a:pt x="616" y="732"/>
                </a:moveTo>
                <a:lnTo>
                  <a:pt x="690" y="707"/>
                </a:lnTo>
                <a:lnTo>
                  <a:pt x="694" y="720"/>
                </a:lnTo>
                <a:lnTo>
                  <a:pt x="621" y="745"/>
                </a:lnTo>
                <a:lnTo>
                  <a:pt x="616" y="732"/>
                </a:lnTo>
                <a:close/>
                <a:moveTo>
                  <a:pt x="740" y="690"/>
                </a:moveTo>
                <a:lnTo>
                  <a:pt x="814" y="665"/>
                </a:lnTo>
                <a:lnTo>
                  <a:pt x="818" y="677"/>
                </a:lnTo>
                <a:lnTo>
                  <a:pt x="744" y="703"/>
                </a:lnTo>
                <a:lnTo>
                  <a:pt x="740" y="690"/>
                </a:lnTo>
                <a:close/>
                <a:moveTo>
                  <a:pt x="863" y="648"/>
                </a:moveTo>
                <a:lnTo>
                  <a:pt x="937" y="623"/>
                </a:lnTo>
                <a:lnTo>
                  <a:pt x="941" y="635"/>
                </a:lnTo>
                <a:lnTo>
                  <a:pt x="867" y="661"/>
                </a:lnTo>
                <a:lnTo>
                  <a:pt x="863" y="648"/>
                </a:lnTo>
                <a:close/>
                <a:moveTo>
                  <a:pt x="986" y="606"/>
                </a:moveTo>
                <a:lnTo>
                  <a:pt x="1060" y="581"/>
                </a:lnTo>
                <a:lnTo>
                  <a:pt x="1065" y="593"/>
                </a:lnTo>
                <a:lnTo>
                  <a:pt x="991" y="618"/>
                </a:lnTo>
                <a:lnTo>
                  <a:pt x="986" y="606"/>
                </a:lnTo>
                <a:close/>
                <a:moveTo>
                  <a:pt x="1110" y="564"/>
                </a:moveTo>
                <a:lnTo>
                  <a:pt x="1184" y="539"/>
                </a:lnTo>
                <a:lnTo>
                  <a:pt x="1188" y="551"/>
                </a:lnTo>
                <a:lnTo>
                  <a:pt x="1114" y="576"/>
                </a:lnTo>
                <a:lnTo>
                  <a:pt x="1110" y="564"/>
                </a:lnTo>
                <a:close/>
                <a:moveTo>
                  <a:pt x="1233" y="522"/>
                </a:moveTo>
                <a:lnTo>
                  <a:pt x="1307" y="497"/>
                </a:lnTo>
                <a:lnTo>
                  <a:pt x="1311" y="509"/>
                </a:lnTo>
                <a:lnTo>
                  <a:pt x="1237" y="534"/>
                </a:lnTo>
                <a:lnTo>
                  <a:pt x="1233" y="522"/>
                </a:lnTo>
                <a:close/>
                <a:moveTo>
                  <a:pt x="1356" y="480"/>
                </a:moveTo>
                <a:lnTo>
                  <a:pt x="1430" y="454"/>
                </a:lnTo>
                <a:lnTo>
                  <a:pt x="1435" y="467"/>
                </a:lnTo>
                <a:lnTo>
                  <a:pt x="1361" y="492"/>
                </a:lnTo>
                <a:lnTo>
                  <a:pt x="1356" y="480"/>
                </a:lnTo>
                <a:close/>
                <a:moveTo>
                  <a:pt x="1480" y="438"/>
                </a:moveTo>
                <a:lnTo>
                  <a:pt x="1554" y="412"/>
                </a:lnTo>
                <a:lnTo>
                  <a:pt x="1558" y="425"/>
                </a:lnTo>
                <a:lnTo>
                  <a:pt x="1484" y="450"/>
                </a:lnTo>
                <a:lnTo>
                  <a:pt x="1480" y="438"/>
                </a:lnTo>
                <a:close/>
                <a:moveTo>
                  <a:pt x="1603" y="395"/>
                </a:moveTo>
                <a:lnTo>
                  <a:pt x="1677" y="370"/>
                </a:lnTo>
                <a:lnTo>
                  <a:pt x="1681" y="382"/>
                </a:lnTo>
                <a:lnTo>
                  <a:pt x="1607" y="408"/>
                </a:lnTo>
                <a:lnTo>
                  <a:pt x="1603" y="395"/>
                </a:lnTo>
                <a:close/>
                <a:moveTo>
                  <a:pt x="1727" y="353"/>
                </a:moveTo>
                <a:lnTo>
                  <a:pt x="1801" y="328"/>
                </a:lnTo>
                <a:lnTo>
                  <a:pt x="1805" y="340"/>
                </a:lnTo>
                <a:lnTo>
                  <a:pt x="1731" y="366"/>
                </a:lnTo>
                <a:lnTo>
                  <a:pt x="1727" y="353"/>
                </a:lnTo>
                <a:close/>
                <a:moveTo>
                  <a:pt x="1850" y="311"/>
                </a:moveTo>
                <a:lnTo>
                  <a:pt x="1924" y="286"/>
                </a:lnTo>
                <a:lnTo>
                  <a:pt x="1928" y="298"/>
                </a:lnTo>
                <a:lnTo>
                  <a:pt x="1854" y="324"/>
                </a:lnTo>
                <a:lnTo>
                  <a:pt x="1850" y="311"/>
                </a:lnTo>
                <a:close/>
                <a:moveTo>
                  <a:pt x="1973" y="269"/>
                </a:moveTo>
                <a:lnTo>
                  <a:pt x="2047" y="244"/>
                </a:lnTo>
                <a:lnTo>
                  <a:pt x="2052" y="256"/>
                </a:lnTo>
                <a:lnTo>
                  <a:pt x="1977" y="281"/>
                </a:lnTo>
                <a:lnTo>
                  <a:pt x="1973" y="269"/>
                </a:lnTo>
                <a:close/>
                <a:moveTo>
                  <a:pt x="2097" y="227"/>
                </a:moveTo>
                <a:lnTo>
                  <a:pt x="2171" y="202"/>
                </a:lnTo>
                <a:lnTo>
                  <a:pt x="2175" y="214"/>
                </a:lnTo>
                <a:lnTo>
                  <a:pt x="2101" y="239"/>
                </a:lnTo>
                <a:lnTo>
                  <a:pt x="2097" y="227"/>
                </a:lnTo>
                <a:close/>
                <a:moveTo>
                  <a:pt x="2220" y="185"/>
                </a:moveTo>
                <a:lnTo>
                  <a:pt x="2294" y="159"/>
                </a:lnTo>
                <a:lnTo>
                  <a:pt x="2298" y="172"/>
                </a:lnTo>
                <a:lnTo>
                  <a:pt x="2224" y="197"/>
                </a:lnTo>
                <a:lnTo>
                  <a:pt x="2220" y="185"/>
                </a:lnTo>
                <a:close/>
                <a:moveTo>
                  <a:pt x="2343" y="143"/>
                </a:moveTo>
                <a:lnTo>
                  <a:pt x="2417" y="117"/>
                </a:lnTo>
                <a:lnTo>
                  <a:pt x="2422" y="130"/>
                </a:lnTo>
                <a:lnTo>
                  <a:pt x="2348" y="155"/>
                </a:lnTo>
                <a:lnTo>
                  <a:pt x="2343" y="143"/>
                </a:lnTo>
                <a:close/>
                <a:moveTo>
                  <a:pt x="2467" y="100"/>
                </a:moveTo>
                <a:lnTo>
                  <a:pt x="2541" y="75"/>
                </a:lnTo>
                <a:lnTo>
                  <a:pt x="2545" y="88"/>
                </a:lnTo>
                <a:lnTo>
                  <a:pt x="2471" y="113"/>
                </a:lnTo>
                <a:lnTo>
                  <a:pt x="2467" y="100"/>
                </a:lnTo>
                <a:close/>
                <a:moveTo>
                  <a:pt x="2590" y="58"/>
                </a:moveTo>
                <a:lnTo>
                  <a:pt x="2664" y="33"/>
                </a:lnTo>
                <a:lnTo>
                  <a:pt x="2668" y="45"/>
                </a:lnTo>
                <a:lnTo>
                  <a:pt x="2594" y="71"/>
                </a:lnTo>
                <a:lnTo>
                  <a:pt x="2590" y="58"/>
                </a:lnTo>
                <a:close/>
                <a:moveTo>
                  <a:pt x="2713" y="16"/>
                </a:moveTo>
                <a:lnTo>
                  <a:pt x="2762" y="0"/>
                </a:lnTo>
                <a:lnTo>
                  <a:pt x="2766" y="12"/>
                </a:lnTo>
                <a:lnTo>
                  <a:pt x="2718" y="29"/>
                </a:lnTo>
                <a:lnTo>
                  <a:pt x="2713" y="16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32"/>
          <p:cNvSpPr>
            <a:spLocks noEditPoints="1"/>
          </p:cNvSpPr>
          <p:nvPr/>
        </p:nvSpPr>
        <p:spPr bwMode="auto">
          <a:xfrm>
            <a:off x="20156488" y="6910388"/>
            <a:ext cx="355600" cy="3544888"/>
          </a:xfrm>
          <a:custGeom>
            <a:avLst/>
            <a:gdLst>
              <a:gd name="T0" fmla="*/ 20 w 224"/>
              <a:gd name="T1" fmla="*/ 78 h 2233"/>
              <a:gd name="T2" fmla="*/ 0 w 224"/>
              <a:gd name="T3" fmla="*/ 2 h 2233"/>
              <a:gd name="T4" fmla="*/ 25 w 224"/>
              <a:gd name="T5" fmla="*/ 130 h 2233"/>
              <a:gd name="T6" fmla="*/ 20 w 224"/>
              <a:gd name="T7" fmla="*/ 209 h 2233"/>
              <a:gd name="T8" fmla="*/ 25 w 224"/>
              <a:gd name="T9" fmla="*/ 130 h 2233"/>
              <a:gd name="T10" fmla="*/ 45 w 224"/>
              <a:gd name="T11" fmla="*/ 338 h 2233"/>
              <a:gd name="T12" fmla="*/ 24 w 224"/>
              <a:gd name="T13" fmla="*/ 261 h 2233"/>
              <a:gd name="T14" fmla="*/ 50 w 224"/>
              <a:gd name="T15" fmla="*/ 390 h 2233"/>
              <a:gd name="T16" fmla="*/ 44 w 224"/>
              <a:gd name="T17" fmla="*/ 469 h 2233"/>
              <a:gd name="T18" fmla="*/ 50 w 224"/>
              <a:gd name="T19" fmla="*/ 390 h 2233"/>
              <a:gd name="T20" fmla="*/ 69 w 224"/>
              <a:gd name="T21" fmla="*/ 597 h 2233"/>
              <a:gd name="T22" fmla="*/ 49 w 224"/>
              <a:gd name="T23" fmla="*/ 521 h 2233"/>
              <a:gd name="T24" fmla="*/ 74 w 224"/>
              <a:gd name="T25" fmla="*/ 649 h 2233"/>
              <a:gd name="T26" fmla="*/ 69 w 224"/>
              <a:gd name="T27" fmla="*/ 728 h 2233"/>
              <a:gd name="T28" fmla="*/ 74 w 224"/>
              <a:gd name="T29" fmla="*/ 649 h 2233"/>
              <a:gd name="T30" fmla="*/ 94 w 224"/>
              <a:gd name="T31" fmla="*/ 857 h 2233"/>
              <a:gd name="T32" fmla="*/ 74 w 224"/>
              <a:gd name="T33" fmla="*/ 780 h 2233"/>
              <a:gd name="T34" fmla="*/ 99 w 224"/>
              <a:gd name="T35" fmla="*/ 909 h 2233"/>
              <a:gd name="T36" fmla="*/ 93 w 224"/>
              <a:gd name="T37" fmla="*/ 988 h 2233"/>
              <a:gd name="T38" fmla="*/ 99 w 224"/>
              <a:gd name="T39" fmla="*/ 909 h 2233"/>
              <a:gd name="T40" fmla="*/ 119 w 224"/>
              <a:gd name="T41" fmla="*/ 1116 h 2233"/>
              <a:gd name="T42" fmla="*/ 98 w 224"/>
              <a:gd name="T43" fmla="*/ 1040 h 2233"/>
              <a:gd name="T44" fmla="*/ 124 w 224"/>
              <a:gd name="T45" fmla="*/ 1168 h 2233"/>
              <a:gd name="T46" fmla="*/ 118 w 224"/>
              <a:gd name="T47" fmla="*/ 1247 h 2233"/>
              <a:gd name="T48" fmla="*/ 124 w 224"/>
              <a:gd name="T49" fmla="*/ 1168 h 2233"/>
              <a:gd name="T50" fmla="*/ 143 w 224"/>
              <a:gd name="T51" fmla="*/ 1376 h 2233"/>
              <a:gd name="T52" fmla="*/ 123 w 224"/>
              <a:gd name="T53" fmla="*/ 1299 h 2233"/>
              <a:gd name="T54" fmla="*/ 148 w 224"/>
              <a:gd name="T55" fmla="*/ 1428 h 2233"/>
              <a:gd name="T56" fmla="*/ 143 w 224"/>
              <a:gd name="T57" fmla="*/ 1507 h 2233"/>
              <a:gd name="T58" fmla="*/ 148 w 224"/>
              <a:gd name="T59" fmla="*/ 1428 h 2233"/>
              <a:gd name="T60" fmla="*/ 168 w 224"/>
              <a:gd name="T61" fmla="*/ 1636 h 2233"/>
              <a:gd name="T62" fmla="*/ 147 w 224"/>
              <a:gd name="T63" fmla="*/ 1559 h 2233"/>
              <a:gd name="T64" fmla="*/ 173 w 224"/>
              <a:gd name="T65" fmla="*/ 1687 h 2233"/>
              <a:gd name="T66" fmla="*/ 167 w 224"/>
              <a:gd name="T67" fmla="*/ 1767 h 2233"/>
              <a:gd name="T68" fmla="*/ 173 w 224"/>
              <a:gd name="T69" fmla="*/ 1687 h 2233"/>
              <a:gd name="T70" fmla="*/ 192 w 224"/>
              <a:gd name="T71" fmla="*/ 1895 h 2233"/>
              <a:gd name="T72" fmla="*/ 172 w 224"/>
              <a:gd name="T73" fmla="*/ 1818 h 2233"/>
              <a:gd name="T74" fmla="*/ 197 w 224"/>
              <a:gd name="T75" fmla="*/ 1947 h 2233"/>
              <a:gd name="T76" fmla="*/ 192 w 224"/>
              <a:gd name="T77" fmla="*/ 2026 h 2233"/>
              <a:gd name="T78" fmla="*/ 197 w 224"/>
              <a:gd name="T79" fmla="*/ 1947 h 2233"/>
              <a:gd name="T80" fmla="*/ 217 w 224"/>
              <a:gd name="T81" fmla="*/ 2155 h 2233"/>
              <a:gd name="T82" fmla="*/ 197 w 224"/>
              <a:gd name="T83" fmla="*/ 2078 h 2233"/>
              <a:gd name="T84" fmla="*/ 222 w 224"/>
              <a:gd name="T85" fmla="*/ 2207 h 2233"/>
              <a:gd name="T86" fmla="*/ 211 w 224"/>
              <a:gd name="T87" fmla="*/ 2233 h 2233"/>
              <a:gd name="T88" fmla="*/ 222 w 224"/>
              <a:gd name="T89" fmla="*/ 2207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2233">
                <a:moveTo>
                  <a:pt x="13" y="0"/>
                </a:moveTo>
                <a:lnTo>
                  <a:pt x="20" y="78"/>
                </a:lnTo>
                <a:lnTo>
                  <a:pt x="7" y="79"/>
                </a:lnTo>
                <a:lnTo>
                  <a:pt x="0" y="2"/>
                </a:lnTo>
                <a:lnTo>
                  <a:pt x="13" y="0"/>
                </a:lnTo>
                <a:close/>
                <a:moveTo>
                  <a:pt x="25" y="130"/>
                </a:moveTo>
                <a:lnTo>
                  <a:pt x="33" y="208"/>
                </a:lnTo>
                <a:lnTo>
                  <a:pt x="20" y="209"/>
                </a:lnTo>
                <a:lnTo>
                  <a:pt x="12" y="131"/>
                </a:lnTo>
                <a:lnTo>
                  <a:pt x="25" y="130"/>
                </a:lnTo>
                <a:close/>
                <a:moveTo>
                  <a:pt x="37" y="260"/>
                </a:moveTo>
                <a:lnTo>
                  <a:pt x="45" y="338"/>
                </a:lnTo>
                <a:lnTo>
                  <a:pt x="32" y="339"/>
                </a:lnTo>
                <a:lnTo>
                  <a:pt x="24" y="261"/>
                </a:lnTo>
                <a:lnTo>
                  <a:pt x="37" y="260"/>
                </a:lnTo>
                <a:close/>
                <a:moveTo>
                  <a:pt x="50" y="390"/>
                </a:moveTo>
                <a:lnTo>
                  <a:pt x="57" y="468"/>
                </a:lnTo>
                <a:lnTo>
                  <a:pt x="44" y="469"/>
                </a:lnTo>
                <a:lnTo>
                  <a:pt x="37" y="391"/>
                </a:lnTo>
                <a:lnTo>
                  <a:pt x="50" y="390"/>
                </a:lnTo>
                <a:close/>
                <a:moveTo>
                  <a:pt x="62" y="519"/>
                </a:moveTo>
                <a:lnTo>
                  <a:pt x="69" y="597"/>
                </a:lnTo>
                <a:lnTo>
                  <a:pt x="57" y="599"/>
                </a:lnTo>
                <a:lnTo>
                  <a:pt x="49" y="521"/>
                </a:lnTo>
                <a:lnTo>
                  <a:pt x="62" y="519"/>
                </a:lnTo>
                <a:close/>
                <a:moveTo>
                  <a:pt x="74" y="649"/>
                </a:moveTo>
                <a:lnTo>
                  <a:pt x="82" y="727"/>
                </a:lnTo>
                <a:lnTo>
                  <a:pt x="69" y="728"/>
                </a:lnTo>
                <a:lnTo>
                  <a:pt x="61" y="650"/>
                </a:lnTo>
                <a:lnTo>
                  <a:pt x="74" y="649"/>
                </a:lnTo>
                <a:close/>
                <a:moveTo>
                  <a:pt x="87" y="779"/>
                </a:moveTo>
                <a:lnTo>
                  <a:pt x="94" y="857"/>
                </a:lnTo>
                <a:lnTo>
                  <a:pt x="81" y="858"/>
                </a:lnTo>
                <a:lnTo>
                  <a:pt x="74" y="780"/>
                </a:lnTo>
                <a:lnTo>
                  <a:pt x="87" y="779"/>
                </a:lnTo>
                <a:close/>
                <a:moveTo>
                  <a:pt x="99" y="909"/>
                </a:moveTo>
                <a:lnTo>
                  <a:pt x="106" y="987"/>
                </a:lnTo>
                <a:lnTo>
                  <a:pt x="93" y="988"/>
                </a:lnTo>
                <a:lnTo>
                  <a:pt x="86" y="910"/>
                </a:lnTo>
                <a:lnTo>
                  <a:pt x="99" y="909"/>
                </a:lnTo>
                <a:close/>
                <a:moveTo>
                  <a:pt x="111" y="1039"/>
                </a:moveTo>
                <a:lnTo>
                  <a:pt x="119" y="1116"/>
                </a:lnTo>
                <a:lnTo>
                  <a:pt x="106" y="1118"/>
                </a:lnTo>
                <a:lnTo>
                  <a:pt x="98" y="1040"/>
                </a:lnTo>
                <a:lnTo>
                  <a:pt x="111" y="1039"/>
                </a:lnTo>
                <a:close/>
                <a:moveTo>
                  <a:pt x="124" y="1168"/>
                </a:moveTo>
                <a:lnTo>
                  <a:pt x="131" y="1246"/>
                </a:lnTo>
                <a:lnTo>
                  <a:pt x="118" y="1247"/>
                </a:lnTo>
                <a:lnTo>
                  <a:pt x="111" y="1170"/>
                </a:lnTo>
                <a:lnTo>
                  <a:pt x="124" y="1168"/>
                </a:lnTo>
                <a:close/>
                <a:moveTo>
                  <a:pt x="136" y="1298"/>
                </a:moveTo>
                <a:lnTo>
                  <a:pt x="143" y="1376"/>
                </a:lnTo>
                <a:lnTo>
                  <a:pt x="130" y="1377"/>
                </a:lnTo>
                <a:lnTo>
                  <a:pt x="123" y="1299"/>
                </a:lnTo>
                <a:lnTo>
                  <a:pt x="136" y="1298"/>
                </a:lnTo>
                <a:close/>
                <a:moveTo>
                  <a:pt x="148" y="1428"/>
                </a:moveTo>
                <a:lnTo>
                  <a:pt x="156" y="1506"/>
                </a:lnTo>
                <a:lnTo>
                  <a:pt x="143" y="1507"/>
                </a:lnTo>
                <a:lnTo>
                  <a:pt x="135" y="1429"/>
                </a:lnTo>
                <a:lnTo>
                  <a:pt x="148" y="1428"/>
                </a:lnTo>
                <a:close/>
                <a:moveTo>
                  <a:pt x="160" y="1558"/>
                </a:moveTo>
                <a:lnTo>
                  <a:pt x="168" y="1636"/>
                </a:lnTo>
                <a:lnTo>
                  <a:pt x="155" y="1637"/>
                </a:lnTo>
                <a:lnTo>
                  <a:pt x="147" y="1559"/>
                </a:lnTo>
                <a:lnTo>
                  <a:pt x="160" y="1558"/>
                </a:lnTo>
                <a:close/>
                <a:moveTo>
                  <a:pt x="173" y="1687"/>
                </a:moveTo>
                <a:lnTo>
                  <a:pt x="180" y="1765"/>
                </a:lnTo>
                <a:lnTo>
                  <a:pt x="167" y="1767"/>
                </a:lnTo>
                <a:lnTo>
                  <a:pt x="160" y="1689"/>
                </a:lnTo>
                <a:lnTo>
                  <a:pt x="173" y="1687"/>
                </a:lnTo>
                <a:close/>
                <a:moveTo>
                  <a:pt x="185" y="1817"/>
                </a:moveTo>
                <a:lnTo>
                  <a:pt x="192" y="1895"/>
                </a:lnTo>
                <a:lnTo>
                  <a:pt x="179" y="1896"/>
                </a:lnTo>
                <a:lnTo>
                  <a:pt x="172" y="1818"/>
                </a:lnTo>
                <a:lnTo>
                  <a:pt x="185" y="1817"/>
                </a:lnTo>
                <a:close/>
                <a:moveTo>
                  <a:pt x="197" y="1947"/>
                </a:moveTo>
                <a:lnTo>
                  <a:pt x="205" y="2025"/>
                </a:lnTo>
                <a:lnTo>
                  <a:pt x="192" y="2026"/>
                </a:lnTo>
                <a:lnTo>
                  <a:pt x="184" y="1948"/>
                </a:lnTo>
                <a:lnTo>
                  <a:pt x="197" y="1947"/>
                </a:lnTo>
                <a:close/>
                <a:moveTo>
                  <a:pt x="210" y="2077"/>
                </a:moveTo>
                <a:lnTo>
                  <a:pt x="217" y="2155"/>
                </a:lnTo>
                <a:lnTo>
                  <a:pt x="204" y="2156"/>
                </a:lnTo>
                <a:lnTo>
                  <a:pt x="197" y="2078"/>
                </a:lnTo>
                <a:lnTo>
                  <a:pt x="210" y="2077"/>
                </a:lnTo>
                <a:close/>
                <a:moveTo>
                  <a:pt x="222" y="2207"/>
                </a:moveTo>
                <a:lnTo>
                  <a:pt x="224" y="2232"/>
                </a:lnTo>
                <a:lnTo>
                  <a:pt x="211" y="2233"/>
                </a:lnTo>
                <a:lnTo>
                  <a:pt x="209" y="2208"/>
                </a:lnTo>
                <a:lnTo>
                  <a:pt x="222" y="2207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33"/>
          <p:cNvSpPr>
            <a:spLocks noEditPoints="1"/>
          </p:cNvSpPr>
          <p:nvPr/>
        </p:nvSpPr>
        <p:spPr bwMode="auto">
          <a:xfrm>
            <a:off x="19565938" y="6910388"/>
            <a:ext cx="611187" cy="2755900"/>
          </a:xfrm>
          <a:custGeom>
            <a:avLst/>
            <a:gdLst>
              <a:gd name="T0" fmla="*/ 368 w 385"/>
              <a:gd name="T1" fmla="*/ 79 h 1736"/>
              <a:gd name="T2" fmla="*/ 372 w 385"/>
              <a:gd name="T3" fmla="*/ 0 h 1736"/>
              <a:gd name="T4" fmla="*/ 357 w 385"/>
              <a:gd name="T5" fmla="*/ 130 h 1736"/>
              <a:gd name="T6" fmla="*/ 328 w 385"/>
              <a:gd name="T7" fmla="*/ 203 h 1736"/>
              <a:gd name="T8" fmla="*/ 357 w 385"/>
              <a:gd name="T9" fmla="*/ 130 h 1736"/>
              <a:gd name="T10" fmla="*/ 314 w 385"/>
              <a:gd name="T11" fmla="*/ 334 h 1736"/>
              <a:gd name="T12" fmla="*/ 317 w 385"/>
              <a:gd name="T13" fmla="*/ 254 h 1736"/>
              <a:gd name="T14" fmla="*/ 303 w 385"/>
              <a:gd name="T15" fmla="*/ 385 h 1736"/>
              <a:gd name="T16" fmla="*/ 273 w 385"/>
              <a:gd name="T17" fmla="*/ 458 h 1736"/>
              <a:gd name="T18" fmla="*/ 303 w 385"/>
              <a:gd name="T19" fmla="*/ 385 h 1736"/>
              <a:gd name="T20" fmla="*/ 259 w 385"/>
              <a:gd name="T21" fmla="*/ 589 h 1736"/>
              <a:gd name="T22" fmla="*/ 262 w 385"/>
              <a:gd name="T23" fmla="*/ 509 h 1736"/>
              <a:gd name="T24" fmla="*/ 248 w 385"/>
              <a:gd name="T25" fmla="*/ 639 h 1736"/>
              <a:gd name="T26" fmla="*/ 219 w 385"/>
              <a:gd name="T27" fmla="*/ 713 h 1736"/>
              <a:gd name="T28" fmla="*/ 248 w 385"/>
              <a:gd name="T29" fmla="*/ 639 h 1736"/>
              <a:gd name="T30" fmla="*/ 204 w 385"/>
              <a:gd name="T31" fmla="*/ 844 h 1736"/>
              <a:gd name="T32" fmla="*/ 208 w 385"/>
              <a:gd name="T33" fmla="*/ 764 h 1736"/>
              <a:gd name="T34" fmla="*/ 193 w 385"/>
              <a:gd name="T35" fmla="*/ 894 h 1736"/>
              <a:gd name="T36" fmla="*/ 164 w 385"/>
              <a:gd name="T37" fmla="*/ 968 h 1736"/>
              <a:gd name="T38" fmla="*/ 193 w 385"/>
              <a:gd name="T39" fmla="*/ 894 h 1736"/>
              <a:gd name="T40" fmla="*/ 149 w 385"/>
              <a:gd name="T41" fmla="*/ 1098 h 1736"/>
              <a:gd name="T42" fmla="*/ 153 w 385"/>
              <a:gd name="T43" fmla="*/ 1019 h 1736"/>
              <a:gd name="T44" fmla="*/ 138 w 385"/>
              <a:gd name="T45" fmla="*/ 1149 h 1736"/>
              <a:gd name="T46" fmla="*/ 109 w 385"/>
              <a:gd name="T47" fmla="*/ 1223 h 1736"/>
              <a:gd name="T48" fmla="*/ 138 w 385"/>
              <a:gd name="T49" fmla="*/ 1149 h 1736"/>
              <a:gd name="T50" fmla="*/ 95 w 385"/>
              <a:gd name="T51" fmla="*/ 1353 h 1736"/>
              <a:gd name="T52" fmla="*/ 98 w 385"/>
              <a:gd name="T53" fmla="*/ 1274 h 1736"/>
              <a:gd name="T54" fmla="*/ 84 w 385"/>
              <a:gd name="T55" fmla="*/ 1404 h 1736"/>
              <a:gd name="T56" fmla="*/ 54 w 385"/>
              <a:gd name="T57" fmla="*/ 1478 h 1736"/>
              <a:gd name="T58" fmla="*/ 84 w 385"/>
              <a:gd name="T59" fmla="*/ 1404 h 1736"/>
              <a:gd name="T60" fmla="*/ 40 w 385"/>
              <a:gd name="T61" fmla="*/ 1608 h 1736"/>
              <a:gd name="T62" fmla="*/ 43 w 385"/>
              <a:gd name="T63" fmla="*/ 1529 h 1736"/>
              <a:gd name="T64" fmla="*/ 29 w 385"/>
              <a:gd name="T65" fmla="*/ 1659 h 1736"/>
              <a:gd name="T66" fmla="*/ 0 w 385"/>
              <a:gd name="T67" fmla="*/ 1733 h 1736"/>
              <a:gd name="T68" fmla="*/ 29 w 385"/>
              <a:gd name="T69" fmla="*/ 1659 h 1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5" h="1736">
                <a:moveTo>
                  <a:pt x="385" y="2"/>
                </a:moveTo>
                <a:lnTo>
                  <a:pt x="368" y="79"/>
                </a:lnTo>
                <a:lnTo>
                  <a:pt x="356" y="76"/>
                </a:lnTo>
                <a:lnTo>
                  <a:pt x="372" y="0"/>
                </a:lnTo>
                <a:lnTo>
                  <a:pt x="385" y="2"/>
                </a:lnTo>
                <a:close/>
                <a:moveTo>
                  <a:pt x="357" y="130"/>
                </a:moveTo>
                <a:lnTo>
                  <a:pt x="341" y="206"/>
                </a:lnTo>
                <a:lnTo>
                  <a:pt x="328" y="203"/>
                </a:lnTo>
                <a:lnTo>
                  <a:pt x="345" y="127"/>
                </a:lnTo>
                <a:lnTo>
                  <a:pt x="357" y="130"/>
                </a:lnTo>
                <a:close/>
                <a:moveTo>
                  <a:pt x="330" y="257"/>
                </a:moveTo>
                <a:lnTo>
                  <a:pt x="314" y="334"/>
                </a:lnTo>
                <a:lnTo>
                  <a:pt x="301" y="331"/>
                </a:lnTo>
                <a:lnTo>
                  <a:pt x="317" y="254"/>
                </a:lnTo>
                <a:lnTo>
                  <a:pt x="330" y="257"/>
                </a:lnTo>
                <a:close/>
                <a:moveTo>
                  <a:pt x="303" y="385"/>
                </a:moveTo>
                <a:lnTo>
                  <a:pt x="286" y="461"/>
                </a:lnTo>
                <a:lnTo>
                  <a:pt x="273" y="458"/>
                </a:lnTo>
                <a:lnTo>
                  <a:pt x="290" y="382"/>
                </a:lnTo>
                <a:lnTo>
                  <a:pt x="303" y="385"/>
                </a:lnTo>
                <a:close/>
                <a:moveTo>
                  <a:pt x="275" y="512"/>
                </a:moveTo>
                <a:lnTo>
                  <a:pt x="259" y="589"/>
                </a:lnTo>
                <a:lnTo>
                  <a:pt x="246" y="586"/>
                </a:lnTo>
                <a:lnTo>
                  <a:pt x="262" y="509"/>
                </a:lnTo>
                <a:lnTo>
                  <a:pt x="275" y="512"/>
                </a:lnTo>
                <a:close/>
                <a:moveTo>
                  <a:pt x="248" y="639"/>
                </a:moveTo>
                <a:lnTo>
                  <a:pt x="231" y="716"/>
                </a:lnTo>
                <a:lnTo>
                  <a:pt x="219" y="713"/>
                </a:lnTo>
                <a:lnTo>
                  <a:pt x="235" y="637"/>
                </a:lnTo>
                <a:lnTo>
                  <a:pt x="248" y="639"/>
                </a:lnTo>
                <a:close/>
                <a:moveTo>
                  <a:pt x="220" y="767"/>
                </a:moveTo>
                <a:lnTo>
                  <a:pt x="204" y="844"/>
                </a:lnTo>
                <a:lnTo>
                  <a:pt x="191" y="841"/>
                </a:lnTo>
                <a:lnTo>
                  <a:pt x="208" y="764"/>
                </a:lnTo>
                <a:lnTo>
                  <a:pt x="220" y="767"/>
                </a:lnTo>
                <a:close/>
                <a:moveTo>
                  <a:pt x="193" y="894"/>
                </a:moveTo>
                <a:lnTo>
                  <a:pt x="177" y="971"/>
                </a:lnTo>
                <a:lnTo>
                  <a:pt x="164" y="968"/>
                </a:lnTo>
                <a:lnTo>
                  <a:pt x="180" y="892"/>
                </a:lnTo>
                <a:lnTo>
                  <a:pt x="193" y="894"/>
                </a:lnTo>
                <a:close/>
                <a:moveTo>
                  <a:pt x="166" y="1022"/>
                </a:moveTo>
                <a:lnTo>
                  <a:pt x="149" y="1098"/>
                </a:lnTo>
                <a:lnTo>
                  <a:pt x="137" y="1096"/>
                </a:lnTo>
                <a:lnTo>
                  <a:pt x="153" y="1019"/>
                </a:lnTo>
                <a:lnTo>
                  <a:pt x="166" y="1022"/>
                </a:lnTo>
                <a:close/>
                <a:moveTo>
                  <a:pt x="138" y="1149"/>
                </a:moveTo>
                <a:lnTo>
                  <a:pt x="122" y="1226"/>
                </a:lnTo>
                <a:lnTo>
                  <a:pt x="109" y="1223"/>
                </a:lnTo>
                <a:lnTo>
                  <a:pt x="126" y="1147"/>
                </a:lnTo>
                <a:lnTo>
                  <a:pt x="138" y="1149"/>
                </a:lnTo>
                <a:close/>
                <a:moveTo>
                  <a:pt x="111" y="1277"/>
                </a:moveTo>
                <a:lnTo>
                  <a:pt x="95" y="1353"/>
                </a:lnTo>
                <a:lnTo>
                  <a:pt x="82" y="1351"/>
                </a:lnTo>
                <a:lnTo>
                  <a:pt x="98" y="1274"/>
                </a:lnTo>
                <a:lnTo>
                  <a:pt x="111" y="1277"/>
                </a:lnTo>
                <a:close/>
                <a:moveTo>
                  <a:pt x="84" y="1404"/>
                </a:moveTo>
                <a:lnTo>
                  <a:pt x="67" y="1481"/>
                </a:lnTo>
                <a:lnTo>
                  <a:pt x="54" y="1478"/>
                </a:lnTo>
                <a:lnTo>
                  <a:pt x="71" y="1402"/>
                </a:lnTo>
                <a:lnTo>
                  <a:pt x="84" y="1404"/>
                </a:lnTo>
                <a:close/>
                <a:moveTo>
                  <a:pt x="56" y="1532"/>
                </a:moveTo>
                <a:lnTo>
                  <a:pt x="40" y="1608"/>
                </a:lnTo>
                <a:lnTo>
                  <a:pt x="27" y="1605"/>
                </a:lnTo>
                <a:lnTo>
                  <a:pt x="43" y="1529"/>
                </a:lnTo>
                <a:lnTo>
                  <a:pt x="56" y="1532"/>
                </a:lnTo>
                <a:close/>
                <a:moveTo>
                  <a:pt x="29" y="1659"/>
                </a:moveTo>
                <a:lnTo>
                  <a:pt x="12" y="1736"/>
                </a:lnTo>
                <a:lnTo>
                  <a:pt x="0" y="1733"/>
                </a:lnTo>
                <a:lnTo>
                  <a:pt x="16" y="1656"/>
                </a:lnTo>
                <a:lnTo>
                  <a:pt x="29" y="1659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>
            <a:off x="20166013" y="6911976"/>
            <a:ext cx="2528887" cy="279400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20166013" y="6911976"/>
            <a:ext cx="1271587" cy="4291013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 flipH="1">
            <a:off x="18310225" y="6911976"/>
            <a:ext cx="1855787" cy="4291013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37"/>
          <p:cNvSpPr>
            <a:spLocks noChangeShapeType="1"/>
          </p:cNvSpPr>
          <p:nvPr/>
        </p:nvSpPr>
        <p:spPr bwMode="auto">
          <a:xfrm flipH="1" flipV="1">
            <a:off x="20166013" y="6911976"/>
            <a:ext cx="1900237" cy="354330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38"/>
          <p:cNvSpPr>
            <a:spLocks noEditPoints="1"/>
          </p:cNvSpPr>
          <p:nvPr/>
        </p:nvSpPr>
        <p:spPr bwMode="auto">
          <a:xfrm>
            <a:off x="20502563" y="10444163"/>
            <a:ext cx="1563687" cy="20638"/>
          </a:xfrm>
          <a:custGeom>
            <a:avLst/>
            <a:gdLst>
              <a:gd name="T0" fmla="*/ 0 w 985"/>
              <a:gd name="T1" fmla="*/ 0 h 13"/>
              <a:gd name="T2" fmla="*/ 78 w 985"/>
              <a:gd name="T3" fmla="*/ 0 h 13"/>
              <a:gd name="T4" fmla="*/ 78 w 985"/>
              <a:gd name="T5" fmla="*/ 13 h 13"/>
              <a:gd name="T6" fmla="*/ 0 w 985"/>
              <a:gd name="T7" fmla="*/ 13 h 13"/>
              <a:gd name="T8" fmla="*/ 0 w 985"/>
              <a:gd name="T9" fmla="*/ 0 h 13"/>
              <a:gd name="T10" fmla="*/ 130 w 985"/>
              <a:gd name="T11" fmla="*/ 0 h 13"/>
              <a:gd name="T12" fmla="*/ 208 w 985"/>
              <a:gd name="T13" fmla="*/ 0 h 13"/>
              <a:gd name="T14" fmla="*/ 208 w 985"/>
              <a:gd name="T15" fmla="*/ 13 h 13"/>
              <a:gd name="T16" fmla="*/ 130 w 985"/>
              <a:gd name="T17" fmla="*/ 13 h 13"/>
              <a:gd name="T18" fmla="*/ 130 w 985"/>
              <a:gd name="T19" fmla="*/ 0 h 13"/>
              <a:gd name="T20" fmla="*/ 261 w 985"/>
              <a:gd name="T21" fmla="*/ 0 h 13"/>
              <a:gd name="T22" fmla="*/ 339 w 985"/>
              <a:gd name="T23" fmla="*/ 0 h 13"/>
              <a:gd name="T24" fmla="*/ 339 w 985"/>
              <a:gd name="T25" fmla="*/ 13 h 13"/>
              <a:gd name="T26" fmla="*/ 261 w 985"/>
              <a:gd name="T27" fmla="*/ 13 h 13"/>
              <a:gd name="T28" fmla="*/ 261 w 985"/>
              <a:gd name="T29" fmla="*/ 0 h 13"/>
              <a:gd name="T30" fmla="*/ 391 w 985"/>
              <a:gd name="T31" fmla="*/ 0 h 13"/>
              <a:gd name="T32" fmla="*/ 469 w 985"/>
              <a:gd name="T33" fmla="*/ 0 h 13"/>
              <a:gd name="T34" fmla="*/ 469 w 985"/>
              <a:gd name="T35" fmla="*/ 13 h 13"/>
              <a:gd name="T36" fmla="*/ 391 w 985"/>
              <a:gd name="T37" fmla="*/ 13 h 13"/>
              <a:gd name="T38" fmla="*/ 391 w 985"/>
              <a:gd name="T39" fmla="*/ 0 h 13"/>
              <a:gd name="T40" fmla="*/ 521 w 985"/>
              <a:gd name="T41" fmla="*/ 0 h 13"/>
              <a:gd name="T42" fmla="*/ 600 w 985"/>
              <a:gd name="T43" fmla="*/ 0 h 13"/>
              <a:gd name="T44" fmla="*/ 600 w 985"/>
              <a:gd name="T45" fmla="*/ 13 h 13"/>
              <a:gd name="T46" fmla="*/ 521 w 985"/>
              <a:gd name="T47" fmla="*/ 13 h 13"/>
              <a:gd name="T48" fmla="*/ 521 w 985"/>
              <a:gd name="T49" fmla="*/ 0 h 13"/>
              <a:gd name="T50" fmla="*/ 652 w 985"/>
              <a:gd name="T51" fmla="*/ 0 h 13"/>
              <a:gd name="T52" fmla="*/ 730 w 985"/>
              <a:gd name="T53" fmla="*/ 0 h 13"/>
              <a:gd name="T54" fmla="*/ 730 w 985"/>
              <a:gd name="T55" fmla="*/ 13 h 13"/>
              <a:gd name="T56" fmla="*/ 652 w 985"/>
              <a:gd name="T57" fmla="*/ 13 h 13"/>
              <a:gd name="T58" fmla="*/ 652 w 985"/>
              <a:gd name="T59" fmla="*/ 0 h 13"/>
              <a:gd name="T60" fmla="*/ 782 w 985"/>
              <a:gd name="T61" fmla="*/ 0 h 13"/>
              <a:gd name="T62" fmla="*/ 860 w 985"/>
              <a:gd name="T63" fmla="*/ 0 h 13"/>
              <a:gd name="T64" fmla="*/ 860 w 985"/>
              <a:gd name="T65" fmla="*/ 13 h 13"/>
              <a:gd name="T66" fmla="*/ 782 w 985"/>
              <a:gd name="T67" fmla="*/ 13 h 13"/>
              <a:gd name="T68" fmla="*/ 782 w 985"/>
              <a:gd name="T69" fmla="*/ 0 h 13"/>
              <a:gd name="T70" fmla="*/ 912 w 985"/>
              <a:gd name="T71" fmla="*/ 0 h 13"/>
              <a:gd name="T72" fmla="*/ 985 w 985"/>
              <a:gd name="T73" fmla="*/ 0 h 13"/>
              <a:gd name="T74" fmla="*/ 985 w 985"/>
              <a:gd name="T75" fmla="*/ 13 h 13"/>
              <a:gd name="T76" fmla="*/ 912 w 985"/>
              <a:gd name="T77" fmla="*/ 13 h 13"/>
              <a:gd name="T78" fmla="*/ 912 w 985"/>
              <a:gd name="T7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5" h="13">
                <a:moveTo>
                  <a:pt x="0" y="0"/>
                </a:moveTo>
                <a:lnTo>
                  <a:pt x="78" y="0"/>
                </a:lnTo>
                <a:lnTo>
                  <a:pt x="78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130" y="0"/>
                </a:moveTo>
                <a:lnTo>
                  <a:pt x="208" y="0"/>
                </a:lnTo>
                <a:lnTo>
                  <a:pt x="208" y="13"/>
                </a:lnTo>
                <a:lnTo>
                  <a:pt x="130" y="13"/>
                </a:lnTo>
                <a:lnTo>
                  <a:pt x="130" y="0"/>
                </a:lnTo>
                <a:close/>
                <a:moveTo>
                  <a:pt x="261" y="0"/>
                </a:moveTo>
                <a:lnTo>
                  <a:pt x="339" y="0"/>
                </a:lnTo>
                <a:lnTo>
                  <a:pt x="339" y="13"/>
                </a:lnTo>
                <a:lnTo>
                  <a:pt x="261" y="13"/>
                </a:lnTo>
                <a:lnTo>
                  <a:pt x="261" y="0"/>
                </a:lnTo>
                <a:close/>
                <a:moveTo>
                  <a:pt x="391" y="0"/>
                </a:moveTo>
                <a:lnTo>
                  <a:pt x="469" y="0"/>
                </a:lnTo>
                <a:lnTo>
                  <a:pt x="469" y="13"/>
                </a:lnTo>
                <a:lnTo>
                  <a:pt x="391" y="13"/>
                </a:lnTo>
                <a:lnTo>
                  <a:pt x="391" y="0"/>
                </a:lnTo>
                <a:close/>
                <a:moveTo>
                  <a:pt x="521" y="0"/>
                </a:moveTo>
                <a:lnTo>
                  <a:pt x="600" y="0"/>
                </a:lnTo>
                <a:lnTo>
                  <a:pt x="600" y="13"/>
                </a:lnTo>
                <a:lnTo>
                  <a:pt x="521" y="13"/>
                </a:lnTo>
                <a:lnTo>
                  <a:pt x="521" y="0"/>
                </a:lnTo>
                <a:close/>
                <a:moveTo>
                  <a:pt x="652" y="0"/>
                </a:moveTo>
                <a:lnTo>
                  <a:pt x="730" y="0"/>
                </a:lnTo>
                <a:lnTo>
                  <a:pt x="730" y="13"/>
                </a:lnTo>
                <a:lnTo>
                  <a:pt x="652" y="13"/>
                </a:lnTo>
                <a:lnTo>
                  <a:pt x="652" y="0"/>
                </a:lnTo>
                <a:close/>
                <a:moveTo>
                  <a:pt x="782" y="0"/>
                </a:moveTo>
                <a:lnTo>
                  <a:pt x="860" y="0"/>
                </a:lnTo>
                <a:lnTo>
                  <a:pt x="860" y="13"/>
                </a:lnTo>
                <a:lnTo>
                  <a:pt x="782" y="13"/>
                </a:lnTo>
                <a:lnTo>
                  <a:pt x="782" y="0"/>
                </a:lnTo>
                <a:close/>
                <a:moveTo>
                  <a:pt x="912" y="0"/>
                </a:moveTo>
                <a:lnTo>
                  <a:pt x="985" y="0"/>
                </a:lnTo>
                <a:lnTo>
                  <a:pt x="985" y="13"/>
                </a:lnTo>
                <a:lnTo>
                  <a:pt x="912" y="13"/>
                </a:lnTo>
                <a:lnTo>
                  <a:pt x="912" y="0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" name="Group 41"/>
          <p:cNvGrpSpPr>
            <a:grpSpLocks/>
          </p:cNvGrpSpPr>
          <p:nvPr/>
        </p:nvGrpSpPr>
        <p:grpSpPr bwMode="auto">
          <a:xfrm>
            <a:off x="20494625" y="8732838"/>
            <a:ext cx="1643062" cy="1728788"/>
            <a:chOff x="12910" y="5501"/>
            <a:chExt cx="1035" cy="1089"/>
          </a:xfrm>
        </p:grpSpPr>
        <p:sp>
          <p:nvSpPr>
            <p:cNvPr id="4107" name="Freeform 39"/>
            <p:cNvSpPr>
              <a:spLocks noEditPoints="1"/>
            </p:cNvSpPr>
            <p:nvPr/>
          </p:nvSpPr>
          <p:spPr bwMode="auto">
            <a:xfrm>
              <a:off x="12910" y="5831"/>
              <a:ext cx="593" cy="759"/>
            </a:xfrm>
            <a:custGeom>
              <a:avLst/>
              <a:gdLst>
                <a:gd name="T0" fmla="*/ 593 w 593"/>
                <a:gd name="T1" fmla="*/ 8 h 759"/>
                <a:gd name="T2" fmla="*/ 545 w 593"/>
                <a:gd name="T3" fmla="*/ 69 h 759"/>
                <a:gd name="T4" fmla="*/ 534 w 593"/>
                <a:gd name="T5" fmla="*/ 61 h 759"/>
                <a:gd name="T6" fmla="*/ 582 w 593"/>
                <a:gd name="T7" fmla="*/ 0 h 759"/>
                <a:gd name="T8" fmla="*/ 593 w 593"/>
                <a:gd name="T9" fmla="*/ 8 h 759"/>
                <a:gd name="T10" fmla="*/ 513 w 593"/>
                <a:gd name="T11" fmla="*/ 111 h 759"/>
                <a:gd name="T12" fmla="*/ 465 w 593"/>
                <a:gd name="T13" fmla="*/ 172 h 759"/>
                <a:gd name="T14" fmla="*/ 455 w 593"/>
                <a:gd name="T15" fmla="*/ 164 h 759"/>
                <a:gd name="T16" fmla="*/ 502 w 593"/>
                <a:gd name="T17" fmla="*/ 103 h 759"/>
                <a:gd name="T18" fmla="*/ 513 w 593"/>
                <a:gd name="T19" fmla="*/ 111 h 759"/>
                <a:gd name="T20" fmla="*/ 433 w 593"/>
                <a:gd name="T21" fmla="*/ 213 h 759"/>
                <a:gd name="T22" fmla="*/ 385 w 593"/>
                <a:gd name="T23" fmla="*/ 275 h 759"/>
                <a:gd name="T24" fmla="*/ 375 w 593"/>
                <a:gd name="T25" fmla="*/ 267 h 759"/>
                <a:gd name="T26" fmla="*/ 423 w 593"/>
                <a:gd name="T27" fmla="*/ 206 h 759"/>
                <a:gd name="T28" fmla="*/ 433 w 593"/>
                <a:gd name="T29" fmla="*/ 213 h 759"/>
                <a:gd name="T30" fmla="*/ 353 w 593"/>
                <a:gd name="T31" fmla="*/ 317 h 759"/>
                <a:gd name="T32" fmla="*/ 305 w 593"/>
                <a:gd name="T33" fmla="*/ 378 h 759"/>
                <a:gd name="T34" fmla="*/ 295 w 593"/>
                <a:gd name="T35" fmla="*/ 370 h 759"/>
                <a:gd name="T36" fmla="*/ 343 w 593"/>
                <a:gd name="T37" fmla="*/ 309 h 759"/>
                <a:gd name="T38" fmla="*/ 353 w 593"/>
                <a:gd name="T39" fmla="*/ 317 h 759"/>
                <a:gd name="T40" fmla="*/ 273 w 593"/>
                <a:gd name="T41" fmla="*/ 420 h 759"/>
                <a:gd name="T42" fmla="*/ 225 w 593"/>
                <a:gd name="T43" fmla="*/ 481 h 759"/>
                <a:gd name="T44" fmla="*/ 215 w 593"/>
                <a:gd name="T45" fmla="*/ 473 h 759"/>
                <a:gd name="T46" fmla="*/ 263 w 593"/>
                <a:gd name="T47" fmla="*/ 412 h 759"/>
                <a:gd name="T48" fmla="*/ 273 w 593"/>
                <a:gd name="T49" fmla="*/ 420 h 759"/>
                <a:gd name="T50" fmla="*/ 193 w 593"/>
                <a:gd name="T51" fmla="*/ 523 h 759"/>
                <a:gd name="T52" fmla="*/ 145 w 593"/>
                <a:gd name="T53" fmla="*/ 584 h 759"/>
                <a:gd name="T54" fmla="*/ 135 w 593"/>
                <a:gd name="T55" fmla="*/ 576 h 759"/>
                <a:gd name="T56" fmla="*/ 183 w 593"/>
                <a:gd name="T57" fmla="*/ 515 h 759"/>
                <a:gd name="T58" fmla="*/ 193 w 593"/>
                <a:gd name="T59" fmla="*/ 523 h 759"/>
                <a:gd name="T60" fmla="*/ 113 w 593"/>
                <a:gd name="T61" fmla="*/ 626 h 759"/>
                <a:gd name="T62" fmla="*/ 65 w 593"/>
                <a:gd name="T63" fmla="*/ 687 h 759"/>
                <a:gd name="T64" fmla="*/ 55 w 593"/>
                <a:gd name="T65" fmla="*/ 679 h 759"/>
                <a:gd name="T66" fmla="*/ 103 w 593"/>
                <a:gd name="T67" fmla="*/ 618 h 759"/>
                <a:gd name="T68" fmla="*/ 113 w 593"/>
                <a:gd name="T69" fmla="*/ 626 h 759"/>
                <a:gd name="T70" fmla="*/ 33 w 593"/>
                <a:gd name="T71" fmla="*/ 729 h 759"/>
                <a:gd name="T72" fmla="*/ 10 w 593"/>
                <a:gd name="T73" fmla="*/ 759 h 759"/>
                <a:gd name="T74" fmla="*/ 0 w 593"/>
                <a:gd name="T75" fmla="*/ 751 h 759"/>
                <a:gd name="T76" fmla="*/ 23 w 593"/>
                <a:gd name="T77" fmla="*/ 721 h 759"/>
                <a:gd name="T78" fmla="*/ 33 w 593"/>
                <a:gd name="T79" fmla="*/ 72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3" h="759">
                  <a:moveTo>
                    <a:pt x="593" y="8"/>
                  </a:moveTo>
                  <a:lnTo>
                    <a:pt x="545" y="69"/>
                  </a:lnTo>
                  <a:lnTo>
                    <a:pt x="534" y="61"/>
                  </a:lnTo>
                  <a:lnTo>
                    <a:pt x="582" y="0"/>
                  </a:lnTo>
                  <a:lnTo>
                    <a:pt x="593" y="8"/>
                  </a:lnTo>
                  <a:close/>
                  <a:moveTo>
                    <a:pt x="513" y="111"/>
                  </a:moveTo>
                  <a:lnTo>
                    <a:pt x="465" y="172"/>
                  </a:lnTo>
                  <a:lnTo>
                    <a:pt x="455" y="164"/>
                  </a:lnTo>
                  <a:lnTo>
                    <a:pt x="502" y="103"/>
                  </a:lnTo>
                  <a:lnTo>
                    <a:pt x="513" y="111"/>
                  </a:lnTo>
                  <a:close/>
                  <a:moveTo>
                    <a:pt x="433" y="213"/>
                  </a:moveTo>
                  <a:lnTo>
                    <a:pt x="385" y="275"/>
                  </a:lnTo>
                  <a:lnTo>
                    <a:pt x="375" y="267"/>
                  </a:lnTo>
                  <a:lnTo>
                    <a:pt x="423" y="206"/>
                  </a:lnTo>
                  <a:lnTo>
                    <a:pt x="433" y="213"/>
                  </a:lnTo>
                  <a:close/>
                  <a:moveTo>
                    <a:pt x="353" y="317"/>
                  </a:moveTo>
                  <a:lnTo>
                    <a:pt x="305" y="378"/>
                  </a:lnTo>
                  <a:lnTo>
                    <a:pt x="295" y="370"/>
                  </a:lnTo>
                  <a:lnTo>
                    <a:pt x="343" y="309"/>
                  </a:lnTo>
                  <a:lnTo>
                    <a:pt x="353" y="317"/>
                  </a:lnTo>
                  <a:close/>
                  <a:moveTo>
                    <a:pt x="273" y="420"/>
                  </a:moveTo>
                  <a:lnTo>
                    <a:pt x="225" y="481"/>
                  </a:lnTo>
                  <a:lnTo>
                    <a:pt x="215" y="473"/>
                  </a:lnTo>
                  <a:lnTo>
                    <a:pt x="263" y="412"/>
                  </a:lnTo>
                  <a:lnTo>
                    <a:pt x="273" y="420"/>
                  </a:lnTo>
                  <a:close/>
                  <a:moveTo>
                    <a:pt x="193" y="523"/>
                  </a:moveTo>
                  <a:lnTo>
                    <a:pt x="145" y="584"/>
                  </a:lnTo>
                  <a:lnTo>
                    <a:pt x="135" y="576"/>
                  </a:lnTo>
                  <a:lnTo>
                    <a:pt x="183" y="515"/>
                  </a:lnTo>
                  <a:lnTo>
                    <a:pt x="193" y="523"/>
                  </a:lnTo>
                  <a:close/>
                  <a:moveTo>
                    <a:pt x="113" y="626"/>
                  </a:moveTo>
                  <a:lnTo>
                    <a:pt x="65" y="687"/>
                  </a:lnTo>
                  <a:lnTo>
                    <a:pt x="55" y="679"/>
                  </a:lnTo>
                  <a:lnTo>
                    <a:pt x="103" y="618"/>
                  </a:lnTo>
                  <a:lnTo>
                    <a:pt x="113" y="626"/>
                  </a:lnTo>
                  <a:close/>
                  <a:moveTo>
                    <a:pt x="33" y="729"/>
                  </a:moveTo>
                  <a:lnTo>
                    <a:pt x="10" y="759"/>
                  </a:lnTo>
                  <a:lnTo>
                    <a:pt x="0" y="751"/>
                  </a:lnTo>
                  <a:lnTo>
                    <a:pt x="23" y="721"/>
                  </a:lnTo>
                  <a:lnTo>
                    <a:pt x="33" y="729"/>
                  </a:lnTo>
                  <a:close/>
                </a:path>
              </a:pathLst>
            </a:custGeom>
            <a:solidFill>
              <a:srgbClr val="0000FF"/>
            </a:solidFill>
            <a:ln w="2" cap="flat">
              <a:solidFill>
                <a:schemeClr val="tx1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Rectangle 40"/>
            <p:cNvSpPr>
              <a:spLocks noChangeArrowheads="1"/>
            </p:cNvSpPr>
            <p:nvPr/>
          </p:nvSpPr>
          <p:spPr bwMode="auto">
            <a:xfrm>
              <a:off x="13565" y="5501"/>
              <a:ext cx="38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44"/>
          <p:cNvGrpSpPr>
            <a:grpSpLocks/>
          </p:cNvGrpSpPr>
          <p:nvPr/>
        </p:nvGrpSpPr>
        <p:grpSpPr bwMode="auto">
          <a:xfrm>
            <a:off x="22036088" y="10407651"/>
            <a:ext cx="642937" cy="668338"/>
            <a:chOff x="13881" y="6556"/>
            <a:chExt cx="405" cy="421"/>
          </a:xfrm>
        </p:grpSpPr>
        <p:sp>
          <p:nvSpPr>
            <p:cNvPr id="4105" name="Oval 42"/>
            <p:cNvSpPr>
              <a:spLocks noChangeArrowheads="1"/>
            </p:cNvSpPr>
            <p:nvPr/>
          </p:nvSpPr>
          <p:spPr bwMode="auto">
            <a:xfrm>
              <a:off x="13881" y="6566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Rectangle 43"/>
            <p:cNvSpPr>
              <a:spLocks noChangeArrowheads="1"/>
            </p:cNvSpPr>
            <p:nvPr/>
          </p:nvSpPr>
          <p:spPr bwMode="auto">
            <a:xfrm>
              <a:off x="13942" y="6556"/>
              <a:ext cx="34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48"/>
          <p:cNvGrpSpPr>
            <a:grpSpLocks/>
          </p:cNvGrpSpPr>
          <p:nvPr/>
        </p:nvGrpSpPr>
        <p:grpSpPr bwMode="auto">
          <a:xfrm>
            <a:off x="20186650" y="10414001"/>
            <a:ext cx="573087" cy="808038"/>
            <a:chOff x="12716" y="6560"/>
            <a:chExt cx="361" cy="509"/>
          </a:xfrm>
        </p:grpSpPr>
        <p:sp>
          <p:nvSpPr>
            <p:cNvPr id="4102" name="Oval 45"/>
            <p:cNvSpPr>
              <a:spLocks noChangeArrowheads="1"/>
            </p:cNvSpPr>
            <p:nvPr/>
          </p:nvSpPr>
          <p:spPr bwMode="auto">
            <a:xfrm>
              <a:off x="12889" y="6560"/>
              <a:ext cx="52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Oval 46"/>
            <p:cNvSpPr>
              <a:spLocks noChangeArrowheads="1"/>
            </p:cNvSpPr>
            <p:nvPr/>
          </p:nvSpPr>
          <p:spPr bwMode="auto">
            <a:xfrm>
              <a:off x="12889" y="6560"/>
              <a:ext cx="52" cy="52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Rectangle 47"/>
            <p:cNvSpPr>
              <a:spLocks noChangeArrowheads="1"/>
            </p:cNvSpPr>
            <p:nvPr/>
          </p:nvSpPr>
          <p:spPr bwMode="auto">
            <a:xfrm>
              <a:off x="12716" y="6648"/>
              <a:ext cx="36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52"/>
          <p:cNvGrpSpPr>
            <a:grpSpLocks/>
          </p:cNvGrpSpPr>
          <p:nvPr/>
        </p:nvGrpSpPr>
        <p:grpSpPr bwMode="auto">
          <a:xfrm>
            <a:off x="21345525" y="11161713"/>
            <a:ext cx="573087" cy="765175"/>
            <a:chOff x="13446" y="7031"/>
            <a:chExt cx="361" cy="482"/>
          </a:xfrm>
        </p:grpSpPr>
        <p:sp>
          <p:nvSpPr>
            <p:cNvPr id="4099" name="Oval 49"/>
            <p:cNvSpPr>
              <a:spLocks noChangeArrowheads="1"/>
            </p:cNvSpPr>
            <p:nvPr/>
          </p:nvSpPr>
          <p:spPr bwMode="auto">
            <a:xfrm>
              <a:off x="13478" y="7031"/>
              <a:ext cx="52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Oval 50"/>
            <p:cNvSpPr>
              <a:spLocks noChangeArrowheads="1"/>
            </p:cNvSpPr>
            <p:nvPr/>
          </p:nvSpPr>
          <p:spPr bwMode="auto">
            <a:xfrm>
              <a:off x="13478" y="7031"/>
              <a:ext cx="52" cy="52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Rectangle 51"/>
            <p:cNvSpPr>
              <a:spLocks noChangeArrowheads="1"/>
            </p:cNvSpPr>
            <p:nvPr/>
          </p:nvSpPr>
          <p:spPr bwMode="auto">
            <a:xfrm>
              <a:off x="13446" y="7092"/>
              <a:ext cx="36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56"/>
          <p:cNvGrpSpPr>
            <a:grpSpLocks/>
          </p:cNvGrpSpPr>
          <p:nvPr/>
        </p:nvGrpSpPr>
        <p:grpSpPr bwMode="auto">
          <a:xfrm>
            <a:off x="17891125" y="11114088"/>
            <a:ext cx="546100" cy="668338"/>
            <a:chOff x="11270" y="7001"/>
            <a:chExt cx="344" cy="421"/>
          </a:xfrm>
        </p:grpSpPr>
        <p:sp>
          <p:nvSpPr>
            <p:cNvPr id="4096" name="Oval 53"/>
            <p:cNvSpPr>
              <a:spLocks noChangeArrowheads="1"/>
            </p:cNvSpPr>
            <p:nvPr/>
          </p:nvSpPr>
          <p:spPr bwMode="auto">
            <a:xfrm>
              <a:off x="11508" y="7031"/>
              <a:ext cx="52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" name="Oval 54"/>
            <p:cNvSpPr>
              <a:spLocks noChangeArrowheads="1"/>
            </p:cNvSpPr>
            <p:nvPr/>
          </p:nvSpPr>
          <p:spPr bwMode="auto">
            <a:xfrm>
              <a:off x="11508" y="7031"/>
              <a:ext cx="52" cy="52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" name="Rectangle 55"/>
            <p:cNvSpPr>
              <a:spLocks noChangeArrowheads="1"/>
            </p:cNvSpPr>
            <p:nvPr/>
          </p:nvSpPr>
          <p:spPr bwMode="auto">
            <a:xfrm>
              <a:off x="11270" y="7001"/>
              <a:ext cx="34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60"/>
          <p:cNvGrpSpPr>
            <a:grpSpLocks/>
          </p:cNvGrpSpPr>
          <p:nvPr/>
        </p:nvGrpSpPr>
        <p:grpSpPr bwMode="auto">
          <a:xfrm>
            <a:off x="22653625" y="9415463"/>
            <a:ext cx="750887" cy="668338"/>
            <a:chOff x="14270" y="5931"/>
            <a:chExt cx="473" cy="421"/>
          </a:xfrm>
        </p:grpSpPr>
        <p:sp>
          <p:nvSpPr>
            <p:cNvPr id="93" name="Oval 57"/>
            <p:cNvSpPr>
              <a:spLocks noChangeArrowheads="1"/>
            </p:cNvSpPr>
            <p:nvPr/>
          </p:nvSpPr>
          <p:spPr bwMode="auto">
            <a:xfrm>
              <a:off x="14270" y="6088"/>
              <a:ext cx="52" cy="5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58"/>
            <p:cNvSpPr>
              <a:spLocks noChangeArrowheads="1"/>
            </p:cNvSpPr>
            <p:nvPr/>
          </p:nvSpPr>
          <p:spPr bwMode="auto">
            <a:xfrm>
              <a:off x="14270" y="6088"/>
              <a:ext cx="52" cy="52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59"/>
            <p:cNvSpPr>
              <a:spLocks noChangeArrowheads="1"/>
            </p:cNvSpPr>
            <p:nvPr/>
          </p:nvSpPr>
          <p:spPr bwMode="auto">
            <a:xfrm>
              <a:off x="14399" y="5931"/>
              <a:ext cx="34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63"/>
          <p:cNvGrpSpPr>
            <a:grpSpLocks/>
          </p:cNvGrpSpPr>
          <p:nvPr/>
        </p:nvGrpSpPr>
        <p:grpSpPr bwMode="auto">
          <a:xfrm>
            <a:off x="19173825" y="9024938"/>
            <a:ext cx="546100" cy="711200"/>
            <a:chOff x="12078" y="5685"/>
            <a:chExt cx="344" cy="448"/>
          </a:xfrm>
        </p:grpSpPr>
        <p:sp>
          <p:nvSpPr>
            <p:cNvPr id="91" name="Oval 61"/>
            <p:cNvSpPr>
              <a:spLocks noChangeArrowheads="1"/>
            </p:cNvSpPr>
            <p:nvPr/>
          </p:nvSpPr>
          <p:spPr bwMode="auto">
            <a:xfrm>
              <a:off x="12306" y="6094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2"/>
            <p:cNvSpPr>
              <a:spLocks noChangeArrowheads="1"/>
            </p:cNvSpPr>
            <p:nvPr/>
          </p:nvSpPr>
          <p:spPr bwMode="auto">
            <a:xfrm>
              <a:off x="12078" y="5685"/>
              <a:ext cx="34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66"/>
          <p:cNvGrpSpPr>
            <a:grpSpLocks/>
          </p:cNvGrpSpPr>
          <p:nvPr/>
        </p:nvGrpSpPr>
        <p:grpSpPr bwMode="auto">
          <a:xfrm>
            <a:off x="19815175" y="6623051"/>
            <a:ext cx="403225" cy="668338"/>
            <a:chOff x="12482" y="4172"/>
            <a:chExt cx="254" cy="421"/>
          </a:xfrm>
        </p:grpSpPr>
        <p:sp>
          <p:nvSpPr>
            <p:cNvPr id="89" name="Oval 64"/>
            <p:cNvSpPr>
              <a:spLocks noChangeArrowheads="1"/>
            </p:cNvSpPr>
            <p:nvPr/>
          </p:nvSpPr>
          <p:spPr bwMode="auto">
            <a:xfrm>
              <a:off x="12684" y="4334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5"/>
            <p:cNvSpPr>
              <a:spLocks noChangeArrowheads="1"/>
            </p:cNvSpPr>
            <p:nvPr/>
          </p:nvSpPr>
          <p:spPr bwMode="auto">
            <a:xfrm>
              <a:off x="12482" y="4172"/>
              <a:ext cx="25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8" name="Oval 67"/>
          <p:cNvSpPr>
            <a:spLocks noChangeArrowheads="1"/>
          </p:cNvSpPr>
          <p:nvPr/>
        </p:nvSpPr>
        <p:spPr bwMode="auto">
          <a:xfrm>
            <a:off x="21396325" y="9231313"/>
            <a:ext cx="61912" cy="619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Hình Bầu dục 95">
            <a:extLst>
              <a:ext uri="{FF2B5EF4-FFF2-40B4-BE49-F238E27FC236}">
                <a16:creationId xmlns:a16="http://schemas.microsoft.com/office/drawing/2014/main" id="{ACE06AEF-A1B5-41D9-A55A-957EF12A76A0}"/>
              </a:ext>
            </a:extLst>
          </p:cNvPr>
          <p:cNvSpPr/>
          <p:nvPr/>
        </p:nvSpPr>
        <p:spPr>
          <a:xfrm>
            <a:off x="15925800" y="3700325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 animBg="1"/>
      <p:bldP spid="55" grpId="0" animBg="1"/>
      <p:bldP spid="60" grpId="0" animBg="1"/>
      <p:bldP spid="63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97403" y="6303838"/>
            <a:ext cx="16688885" cy="7023390"/>
            <a:chOff x="1220788" y="7162800"/>
            <a:chExt cx="15696822" cy="6309005"/>
          </a:xfrm>
        </p:grpSpPr>
        <p:sp>
          <p:nvSpPr>
            <p:cNvPr id="31" name="Rounded Rectangle 30"/>
            <p:cNvSpPr/>
            <p:nvPr/>
          </p:nvSpPr>
          <p:spPr>
            <a:xfrm>
              <a:off x="1222488" y="7418549"/>
              <a:ext cx="15695122" cy="60532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097531" cy="734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585394" y="1470484"/>
            <a:ext cx="22721193" cy="4705620"/>
            <a:chOff x="585394" y="1470484"/>
            <a:chExt cx="22721193" cy="4705620"/>
          </a:xfrm>
        </p:grpSpPr>
        <p:grpSp>
          <p:nvGrpSpPr>
            <p:cNvPr id="6" name="Group 49"/>
            <p:cNvGrpSpPr/>
            <p:nvPr/>
          </p:nvGrpSpPr>
          <p:grpSpPr>
            <a:xfrm>
              <a:off x="585394" y="1470484"/>
              <a:ext cx="22721193" cy="4705620"/>
              <a:chOff x="1175570" y="2468560"/>
              <a:chExt cx="22224088" cy="404595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21194" y="2872596"/>
                <a:ext cx="22178464" cy="3641919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"/>
              <p:cNvGrpSpPr/>
              <p:nvPr/>
            </p:nvGrpSpPr>
            <p:grpSpPr>
              <a:xfrm>
                <a:off x="1175570" y="2468560"/>
                <a:ext cx="3672407" cy="896427"/>
                <a:chOff x="1175570" y="1834705"/>
                <a:chExt cx="4005918" cy="977837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 rot="16200000" flipV="1">
                  <a:off x="2985646" y="616700"/>
                  <a:ext cx="836967" cy="355471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794113" y="2034073"/>
                  <a:ext cx="1903933" cy="721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  <p:sp>
              <p:nvSpPr>
                <p:cNvPr id="11" name="Round Diagonal Corner Rectangle 10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1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121628" y="2185765"/>
                  <a:ext cx="21602080" cy="38867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                      Cho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lăng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𝑨𝑩𝑪</m:t>
                      </m:r>
                      <m:r>
                        <a:rPr lang="en-US" sz="4400" b="1">
                          <a:latin typeface="Cambria Math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r>
                        <a:rPr lang="en-US" sz="4400" b="1" i="1">
                          <a:latin typeface="Cambria Math"/>
                        </a:rPr>
                        <m:t>′</m:t>
                      </m:r>
                      <m:r>
                        <a:rPr lang="en-US" sz="4400" b="1" i="1">
                          <a:latin typeface="Cambria Math"/>
                        </a:rPr>
                        <m:t>𝑩</m:t>
                      </m:r>
                      <m:r>
                        <a:rPr lang="en-US" sz="4400" b="1" i="1">
                          <a:latin typeface="Cambria Math"/>
                        </a:rPr>
                        <m:t>′</m:t>
                      </m:r>
                      <m:r>
                        <a:rPr lang="en-US" sz="4400" b="1" i="1">
                          <a:latin typeface="Cambria Math"/>
                        </a:rPr>
                        <m:t>𝑪</m:t>
                      </m:r>
                      <m:r>
                        <a:rPr lang="en-US" sz="4400" b="1" i="1">
                          <a:latin typeface="Cambria Math"/>
                        </a:rPr>
                        <m:t>′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A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với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𝑨𝑩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𝑨𝑪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Hình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chiếu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vuông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𝑩</m:t>
                      </m:r>
                      <m:r>
                        <a:rPr lang="en-US" sz="4400" b="1" i="1">
                          <a:latin typeface="Cambria Math"/>
                        </a:rPr>
                        <m:t>′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đáy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H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thuộc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BC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sao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𝑯𝑪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𝑯𝑩</m:t>
                      </m:r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Biết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cạnh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bên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lăng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trụ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2a.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Khoảng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cách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mặt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phẳng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𝑨𝑪</m:t>
                          </m:r>
                        </m:e>
                      </m: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A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B.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C.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D.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8" y="2185765"/>
                  <a:ext cx="21602080" cy="3886770"/>
                </a:xfrm>
                <a:prstGeom prst="rect">
                  <a:avLst/>
                </a:prstGeom>
                <a:blipFill>
                  <a:blip r:embed="rId2"/>
                  <a:stretch>
                    <a:fillRect l="-1157" t="-3454" r="-1354" b="-172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625394" y="7121490"/>
                <a:ext cx="14261229" cy="6165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𝑯𝑪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Kẻ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𝑯𝑴</m:t>
                    </m:r>
                    <m:r>
                      <a:rPr lang="en-US" sz="4400" b="1">
                        <a:latin typeface="Cambria Math"/>
                      </a:rPr>
                      <m:t>//</m:t>
                    </m:r>
                    <m:r>
                      <a:rPr lang="en-US" sz="4400" b="1" i="1">
                        <a:latin typeface="Cambria Math"/>
                      </a:rPr>
                      <m:t>𝑩𝑨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𝑯𝑴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𝑯𝑴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𝑯𝑵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𝑯𝑵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𝑯𝑴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𝒂𝑩𝑯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𝑯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′=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𝑯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𝑯𝑵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𝑯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′.</m:t>
                        </m:r>
                        <m:r>
                          <a:rPr lang="en-US" sz="4400" b="1" i="1">
                            <a:latin typeface="Cambria Math"/>
                          </a:rPr>
                          <m:t>𝑯𝑴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𝑯</m:t>
                            </m:r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𝑯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394" y="7121490"/>
                <a:ext cx="14261229" cy="6165855"/>
              </a:xfrm>
              <a:prstGeom prst="rect">
                <a:avLst/>
              </a:prstGeom>
              <a:blipFill>
                <a:blip r:embed="rId3"/>
                <a:stretch>
                  <a:fillRect l="-1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17911762" y="11101387"/>
            <a:ext cx="3179763" cy="0"/>
          </a:xfrm>
          <a:custGeom>
            <a:avLst/>
            <a:gdLst>
              <a:gd name="T0" fmla="*/ 80 w 2003"/>
              <a:gd name="T1" fmla="*/ 0 h 14"/>
              <a:gd name="T2" fmla="*/ 0 w 2003"/>
              <a:gd name="T3" fmla="*/ 14 h 14"/>
              <a:gd name="T4" fmla="*/ 133 w 2003"/>
              <a:gd name="T5" fmla="*/ 0 h 14"/>
              <a:gd name="T6" fmla="*/ 212 w 2003"/>
              <a:gd name="T7" fmla="*/ 14 h 14"/>
              <a:gd name="T8" fmla="*/ 133 w 2003"/>
              <a:gd name="T9" fmla="*/ 0 h 14"/>
              <a:gd name="T10" fmla="*/ 345 w 2003"/>
              <a:gd name="T11" fmla="*/ 0 h 14"/>
              <a:gd name="T12" fmla="*/ 265 w 2003"/>
              <a:gd name="T13" fmla="*/ 14 h 14"/>
              <a:gd name="T14" fmla="*/ 398 w 2003"/>
              <a:gd name="T15" fmla="*/ 0 h 14"/>
              <a:gd name="T16" fmla="*/ 477 w 2003"/>
              <a:gd name="T17" fmla="*/ 14 h 14"/>
              <a:gd name="T18" fmla="*/ 398 w 2003"/>
              <a:gd name="T19" fmla="*/ 0 h 14"/>
              <a:gd name="T20" fmla="*/ 610 w 2003"/>
              <a:gd name="T21" fmla="*/ 0 h 14"/>
              <a:gd name="T22" fmla="*/ 530 w 2003"/>
              <a:gd name="T23" fmla="*/ 14 h 14"/>
              <a:gd name="T24" fmla="*/ 663 w 2003"/>
              <a:gd name="T25" fmla="*/ 0 h 14"/>
              <a:gd name="T26" fmla="*/ 742 w 2003"/>
              <a:gd name="T27" fmla="*/ 14 h 14"/>
              <a:gd name="T28" fmla="*/ 663 w 2003"/>
              <a:gd name="T29" fmla="*/ 0 h 14"/>
              <a:gd name="T30" fmla="*/ 875 w 2003"/>
              <a:gd name="T31" fmla="*/ 0 h 14"/>
              <a:gd name="T32" fmla="*/ 795 w 2003"/>
              <a:gd name="T33" fmla="*/ 14 h 14"/>
              <a:gd name="T34" fmla="*/ 928 w 2003"/>
              <a:gd name="T35" fmla="*/ 0 h 14"/>
              <a:gd name="T36" fmla="*/ 1007 w 2003"/>
              <a:gd name="T37" fmla="*/ 14 h 14"/>
              <a:gd name="T38" fmla="*/ 928 w 2003"/>
              <a:gd name="T39" fmla="*/ 0 h 14"/>
              <a:gd name="T40" fmla="*/ 1140 w 2003"/>
              <a:gd name="T41" fmla="*/ 0 h 14"/>
              <a:gd name="T42" fmla="*/ 1060 w 2003"/>
              <a:gd name="T43" fmla="*/ 14 h 14"/>
              <a:gd name="T44" fmla="*/ 1193 w 2003"/>
              <a:gd name="T45" fmla="*/ 0 h 14"/>
              <a:gd name="T46" fmla="*/ 1272 w 2003"/>
              <a:gd name="T47" fmla="*/ 14 h 14"/>
              <a:gd name="T48" fmla="*/ 1193 w 2003"/>
              <a:gd name="T49" fmla="*/ 0 h 14"/>
              <a:gd name="T50" fmla="*/ 1405 w 2003"/>
              <a:gd name="T51" fmla="*/ 0 h 14"/>
              <a:gd name="T52" fmla="*/ 1325 w 2003"/>
              <a:gd name="T53" fmla="*/ 14 h 14"/>
              <a:gd name="T54" fmla="*/ 1458 w 2003"/>
              <a:gd name="T55" fmla="*/ 0 h 14"/>
              <a:gd name="T56" fmla="*/ 1537 w 2003"/>
              <a:gd name="T57" fmla="*/ 14 h 14"/>
              <a:gd name="T58" fmla="*/ 1458 w 2003"/>
              <a:gd name="T59" fmla="*/ 0 h 14"/>
              <a:gd name="T60" fmla="*/ 1670 w 2003"/>
              <a:gd name="T61" fmla="*/ 0 h 14"/>
              <a:gd name="T62" fmla="*/ 1590 w 2003"/>
              <a:gd name="T63" fmla="*/ 14 h 14"/>
              <a:gd name="T64" fmla="*/ 1723 w 2003"/>
              <a:gd name="T65" fmla="*/ 0 h 14"/>
              <a:gd name="T66" fmla="*/ 1802 w 2003"/>
              <a:gd name="T67" fmla="*/ 14 h 14"/>
              <a:gd name="T68" fmla="*/ 1723 w 2003"/>
              <a:gd name="T69" fmla="*/ 0 h 14"/>
              <a:gd name="T70" fmla="*/ 1935 w 2003"/>
              <a:gd name="T71" fmla="*/ 0 h 14"/>
              <a:gd name="T72" fmla="*/ 1855 w 2003"/>
              <a:gd name="T73" fmla="*/ 14 h 14"/>
              <a:gd name="T74" fmla="*/ 1988 w 2003"/>
              <a:gd name="T75" fmla="*/ 0 h 14"/>
              <a:gd name="T76" fmla="*/ 2003 w 2003"/>
              <a:gd name="T77" fmla="*/ 14 h 14"/>
              <a:gd name="T78" fmla="*/ 1988 w 2003"/>
              <a:gd name="T7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03" h="14">
                <a:moveTo>
                  <a:pt x="0" y="0"/>
                </a:moveTo>
                <a:lnTo>
                  <a:pt x="80" y="0"/>
                </a:lnTo>
                <a:lnTo>
                  <a:pt x="80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133" y="0"/>
                </a:moveTo>
                <a:lnTo>
                  <a:pt x="212" y="0"/>
                </a:lnTo>
                <a:lnTo>
                  <a:pt x="212" y="14"/>
                </a:lnTo>
                <a:lnTo>
                  <a:pt x="133" y="14"/>
                </a:lnTo>
                <a:lnTo>
                  <a:pt x="133" y="0"/>
                </a:lnTo>
                <a:close/>
                <a:moveTo>
                  <a:pt x="265" y="0"/>
                </a:moveTo>
                <a:lnTo>
                  <a:pt x="345" y="0"/>
                </a:lnTo>
                <a:lnTo>
                  <a:pt x="345" y="14"/>
                </a:lnTo>
                <a:lnTo>
                  <a:pt x="265" y="14"/>
                </a:lnTo>
                <a:lnTo>
                  <a:pt x="265" y="0"/>
                </a:lnTo>
                <a:close/>
                <a:moveTo>
                  <a:pt x="398" y="0"/>
                </a:moveTo>
                <a:lnTo>
                  <a:pt x="477" y="0"/>
                </a:lnTo>
                <a:lnTo>
                  <a:pt x="477" y="14"/>
                </a:lnTo>
                <a:lnTo>
                  <a:pt x="398" y="14"/>
                </a:lnTo>
                <a:lnTo>
                  <a:pt x="398" y="0"/>
                </a:lnTo>
                <a:close/>
                <a:moveTo>
                  <a:pt x="530" y="0"/>
                </a:moveTo>
                <a:lnTo>
                  <a:pt x="610" y="0"/>
                </a:lnTo>
                <a:lnTo>
                  <a:pt x="610" y="14"/>
                </a:lnTo>
                <a:lnTo>
                  <a:pt x="530" y="14"/>
                </a:lnTo>
                <a:lnTo>
                  <a:pt x="530" y="0"/>
                </a:lnTo>
                <a:close/>
                <a:moveTo>
                  <a:pt x="663" y="0"/>
                </a:moveTo>
                <a:lnTo>
                  <a:pt x="742" y="0"/>
                </a:lnTo>
                <a:lnTo>
                  <a:pt x="742" y="14"/>
                </a:lnTo>
                <a:lnTo>
                  <a:pt x="663" y="14"/>
                </a:lnTo>
                <a:lnTo>
                  <a:pt x="663" y="0"/>
                </a:lnTo>
                <a:close/>
                <a:moveTo>
                  <a:pt x="795" y="0"/>
                </a:moveTo>
                <a:lnTo>
                  <a:pt x="875" y="0"/>
                </a:lnTo>
                <a:lnTo>
                  <a:pt x="875" y="14"/>
                </a:lnTo>
                <a:lnTo>
                  <a:pt x="795" y="14"/>
                </a:lnTo>
                <a:lnTo>
                  <a:pt x="795" y="0"/>
                </a:lnTo>
                <a:close/>
                <a:moveTo>
                  <a:pt x="928" y="0"/>
                </a:moveTo>
                <a:lnTo>
                  <a:pt x="1007" y="0"/>
                </a:lnTo>
                <a:lnTo>
                  <a:pt x="1007" y="14"/>
                </a:lnTo>
                <a:lnTo>
                  <a:pt x="928" y="14"/>
                </a:lnTo>
                <a:lnTo>
                  <a:pt x="928" y="0"/>
                </a:lnTo>
                <a:close/>
                <a:moveTo>
                  <a:pt x="1060" y="0"/>
                </a:moveTo>
                <a:lnTo>
                  <a:pt x="1140" y="0"/>
                </a:lnTo>
                <a:lnTo>
                  <a:pt x="1140" y="14"/>
                </a:lnTo>
                <a:lnTo>
                  <a:pt x="1060" y="14"/>
                </a:lnTo>
                <a:lnTo>
                  <a:pt x="1060" y="0"/>
                </a:lnTo>
                <a:close/>
                <a:moveTo>
                  <a:pt x="1193" y="0"/>
                </a:moveTo>
                <a:lnTo>
                  <a:pt x="1272" y="0"/>
                </a:lnTo>
                <a:lnTo>
                  <a:pt x="1272" y="14"/>
                </a:lnTo>
                <a:lnTo>
                  <a:pt x="1193" y="14"/>
                </a:lnTo>
                <a:lnTo>
                  <a:pt x="1193" y="0"/>
                </a:lnTo>
                <a:close/>
                <a:moveTo>
                  <a:pt x="1325" y="0"/>
                </a:moveTo>
                <a:lnTo>
                  <a:pt x="1405" y="0"/>
                </a:lnTo>
                <a:lnTo>
                  <a:pt x="1405" y="14"/>
                </a:lnTo>
                <a:lnTo>
                  <a:pt x="1325" y="14"/>
                </a:lnTo>
                <a:lnTo>
                  <a:pt x="1325" y="0"/>
                </a:lnTo>
                <a:close/>
                <a:moveTo>
                  <a:pt x="1458" y="0"/>
                </a:moveTo>
                <a:lnTo>
                  <a:pt x="1537" y="0"/>
                </a:lnTo>
                <a:lnTo>
                  <a:pt x="1537" y="14"/>
                </a:lnTo>
                <a:lnTo>
                  <a:pt x="1458" y="14"/>
                </a:lnTo>
                <a:lnTo>
                  <a:pt x="1458" y="0"/>
                </a:lnTo>
                <a:close/>
                <a:moveTo>
                  <a:pt x="1590" y="0"/>
                </a:moveTo>
                <a:lnTo>
                  <a:pt x="1670" y="0"/>
                </a:lnTo>
                <a:lnTo>
                  <a:pt x="1670" y="14"/>
                </a:lnTo>
                <a:lnTo>
                  <a:pt x="1590" y="14"/>
                </a:lnTo>
                <a:lnTo>
                  <a:pt x="1590" y="0"/>
                </a:lnTo>
                <a:close/>
                <a:moveTo>
                  <a:pt x="1723" y="0"/>
                </a:moveTo>
                <a:lnTo>
                  <a:pt x="1802" y="0"/>
                </a:lnTo>
                <a:lnTo>
                  <a:pt x="1802" y="14"/>
                </a:lnTo>
                <a:lnTo>
                  <a:pt x="1723" y="14"/>
                </a:lnTo>
                <a:lnTo>
                  <a:pt x="1723" y="0"/>
                </a:lnTo>
                <a:close/>
                <a:moveTo>
                  <a:pt x="1855" y="0"/>
                </a:moveTo>
                <a:lnTo>
                  <a:pt x="1935" y="0"/>
                </a:lnTo>
                <a:lnTo>
                  <a:pt x="1935" y="14"/>
                </a:lnTo>
                <a:lnTo>
                  <a:pt x="1855" y="14"/>
                </a:lnTo>
                <a:lnTo>
                  <a:pt x="1855" y="0"/>
                </a:lnTo>
                <a:close/>
                <a:moveTo>
                  <a:pt x="1988" y="0"/>
                </a:moveTo>
                <a:lnTo>
                  <a:pt x="2003" y="0"/>
                </a:lnTo>
                <a:lnTo>
                  <a:pt x="2003" y="14"/>
                </a:lnTo>
                <a:lnTo>
                  <a:pt x="1988" y="14"/>
                </a:lnTo>
                <a:lnTo>
                  <a:pt x="1988" y="0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19738975" y="11112500"/>
            <a:ext cx="1352550" cy="153352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H="1" flipV="1">
            <a:off x="17911762" y="11112500"/>
            <a:ext cx="1827213" cy="153352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19069050" y="7451725"/>
            <a:ext cx="3179763" cy="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 flipV="1">
            <a:off x="19069050" y="7451725"/>
            <a:ext cx="1827213" cy="153352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 flipH="1">
            <a:off x="20896262" y="7451725"/>
            <a:ext cx="1352550" cy="153352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H="1">
            <a:off x="17911762" y="7451725"/>
            <a:ext cx="1157288" cy="36607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H="1">
            <a:off x="19738975" y="8985250"/>
            <a:ext cx="1157288" cy="36607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 flipH="1">
            <a:off x="21091525" y="7451725"/>
            <a:ext cx="1157288" cy="36607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8"/>
          <p:cNvSpPr>
            <a:spLocks noEditPoints="1"/>
          </p:cNvSpPr>
          <p:nvPr/>
        </p:nvSpPr>
        <p:spPr bwMode="auto">
          <a:xfrm>
            <a:off x="18932525" y="7451725"/>
            <a:ext cx="147638" cy="3660775"/>
          </a:xfrm>
          <a:custGeom>
            <a:avLst/>
            <a:gdLst>
              <a:gd name="T0" fmla="*/ 3 w 93"/>
              <a:gd name="T1" fmla="*/ 2226 h 2306"/>
              <a:gd name="T2" fmla="*/ 13 w 93"/>
              <a:gd name="T3" fmla="*/ 2306 h 2306"/>
              <a:gd name="T4" fmla="*/ 4 w 93"/>
              <a:gd name="T5" fmla="*/ 2173 h 2306"/>
              <a:gd name="T6" fmla="*/ 20 w 93"/>
              <a:gd name="T7" fmla="*/ 2094 h 2306"/>
              <a:gd name="T8" fmla="*/ 4 w 93"/>
              <a:gd name="T9" fmla="*/ 2173 h 2306"/>
              <a:gd name="T10" fmla="*/ 12 w 93"/>
              <a:gd name="T11" fmla="*/ 1961 h 2306"/>
              <a:gd name="T12" fmla="*/ 22 w 93"/>
              <a:gd name="T13" fmla="*/ 2041 h 2306"/>
              <a:gd name="T14" fmla="*/ 14 w 93"/>
              <a:gd name="T15" fmla="*/ 1909 h 2306"/>
              <a:gd name="T16" fmla="*/ 30 w 93"/>
              <a:gd name="T17" fmla="*/ 1830 h 2306"/>
              <a:gd name="T18" fmla="*/ 14 w 93"/>
              <a:gd name="T19" fmla="*/ 1909 h 2306"/>
              <a:gd name="T20" fmla="*/ 21 w 93"/>
              <a:gd name="T21" fmla="*/ 1697 h 2306"/>
              <a:gd name="T22" fmla="*/ 31 w 93"/>
              <a:gd name="T23" fmla="*/ 1777 h 2306"/>
              <a:gd name="T24" fmla="*/ 23 w 93"/>
              <a:gd name="T25" fmla="*/ 1644 h 2306"/>
              <a:gd name="T26" fmla="*/ 39 w 93"/>
              <a:gd name="T27" fmla="*/ 1565 h 2306"/>
              <a:gd name="T28" fmla="*/ 23 w 93"/>
              <a:gd name="T29" fmla="*/ 1644 h 2306"/>
              <a:gd name="T30" fmla="*/ 30 w 93"/>
              <a:gd name="T31" fmla="*/ 1432 h 2306"/>
              <a:gd name="T32" fmla="*/ 41 w 93"/>
              <a:gd name="T33" fmla="*/ 1512 h 2306"/>
              <a:gd name="T34" fmla="*/ 32 w 93"/>
              <a:gd name="T35" fmla="*/ 1379 h 2306"/>
              <a:gd name="T36" fmla="*/ 48 w 93"/>
              <a:gd name="T37" fmla="*/ 1300 h 2306"/>
              <a:gd name="T38" fmla="*/ 32 w 93"/>
              <a:gd name="T39" fmla="*/ 1379 h 2306"/>
              <a:gd name="T40" fmla="*/ 39 w 93"/>
              <a:gd name="T41" fmla="*/ 1167 h 2306"/>
              <a:gd name="T42" fmla="*/ 50 w 93"/>
              <a:gd name="T43" fmla="*/ 1247 h 2306"/>
              <a:gd name="T44" fmla="*/ 41 w 93"/>
              <a:gd name="T45" fmla="*/ 1114 h 2306"/>
              <a:gd name="T46" fmla="*/ 57 w 93"/>
              <a:gd name="T47" fmla="*/ 1035 h 2306"/>
              <a:gd name="T48" fmla="*/ 41 w 93"/>
              <a:gd name="T49" fmla="*/ 1114 h 2306"/>
              <a:gd name="T50" fmla="*/ 48 w 93"/>
              <a:gd name="T51" fmla="*/ 902 h 2306"/>
              <a:gd name="T52" fmla="*/ 59 w 93"/>
              <a:gd name="T53" fmla="*/ 982 h 2306"/>
              <a:gd name="T54" fmla="*/ 50 w 93"/>
              <a:gd name="T55" fmla="*/ 849 h 2306"/>
              <a:gd name="T56" fmla="*/ 66 w 93"/>
              <a:gd name="T57" fmla="*/ 770 h 2306"/>
              <a:gd name="T58" fmla="*/ 50 w 93"/>
              <a:gd name="T59" fmla="*/ 849 h 2306"/>
              <a:gd name="T60" fmla="*/ 57 w 93"/>
              <a:gd name="T61" fmla="*/ 637 h 2306"/>
              <a:gd name="T62" fmla="*/ 68 w 93"/>
              <a:gd name="T63" fmla="*/ 717 h 2306"/>
              <a:gd name="T64" fmla="*/ 59 w 93"/>
              <a:gd name="T65" fmla="*/ 584 h 2306"/>
              <a:gd name="T66" fmla="*/ 75 w 93"/>
              <a:gd name="T67" fmla="*/ 505 h 2306"/>
              <a:gd name="T68" fmla="*/ 59 w 93"/>
              <a:gd name="T69" fmla="*/ 584 h 2306"/>
              <a:gd name="T70" fmla="*/ 67 w 93"/>
              <a:gd name="T71" fmla="*/ 372 h 2306"/>
              <a:gd name="T72" fmla="*/ 77 w 93"/>
              <a:gd name="T73" fmla="*/ 452 h 2306"/>
              <a:gd name="T74" fmla="*/ 68 w 93"/>
              <a:gd name="T75" fmla="*/ 320 h 2306"/>
              <a:gd name="T76" fmla="*/ 84 w 93"/>
              <a:gd name="T77" fmla="*/ 240 h 2306"/>
              <a:gd name="T78" fmla="*/ 68 w 93"/>
              <a:gd name="T79" fmla="*/ 320 h 2306"/>
              <a:gd name="T80" fmla="*/ 76 w 93"/>
              <a:gd name="T81" fmla="*/ 108 h 2306"/>
              <a:gd name="T82" fmla="*/ 86 w 93"/>
              <a:gd name="T83" fmla="*/ 188 h 2306"/>
              <a:gd name="T84" fmla="*/ 77 w 93"/>
              <a:gd name="T85" fmla="*/ 55 h 2306"/>
              <a:gd name="T86" fmla="*/ 93 w 93"/>
              <a:gd name="T87" fmla="*/ 1 h 2306"/>
              <a:gd name="T88" fmla="*/ 77 w 93"/>
              <a:gd name="T89" fmla="*/ 55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2306">
                <a:moveTo>
                  <a:pt x="0" y="2306"/>
                </a:moveTo>
                <a:lnTo>
                  <a:pt x="3" y="2226"/>
                </a:lnTo>
                <a:lnTo>
                  <a:pt x="16" y="2227"/>
                </a:lnTo>
                <a:lnTo>
                  <a:pt x="13" y="2306"/>
                </a:lnTo>
                <a:lnTo>
                  <a:pt x="0" y="2306"/>
                </a:lnTo>
                <a:close/>
                <a:moveTo>
                  <a:pt x="4" y="2173"/>
                </a:moveTo>
                <a:lnTo>
                  <a:pt x="7" y="2094"/>
                </a:lnTo>
                <a:lnTo>
                  <a:pt x="20" y="2094"/>
                </a:lnTo>
                <a:lnTo>
                  <a:pt x="18" y="2174"/>
                </a:lnTo>
                <a:lnTo>
                  <a:pt x="4" y="2173"/>
                </a:lnTo>
                <a:close/>
                <a:moveTo>
                  <a:pt x="9" y="2041"/>
                </a:moveTo>
                <a:lnTo>
                  <a:pt x="12" y="1961"/>
                </a:lnTo>
                <a:lnTo>
                  <a:pt x="25" y="1962"/>
                </a:lnTo>
                <a:lnTo>
                  <a:pt x="22" y="2041"/>
                </a:lnTo>
                <a:lnTo>
                  <a:pt x="9" y="2041"/>
                </a:lnTo>
                <a:close/>
                <a:moveTo>
                  <a:pt x="14" y="1909"/>
                </a:moveTo>
                <a:lnTo>
                  <a:pt x="16" y="1829"/>
                </a:lnTo>
                <a:lnTo>
                  <a:pt x="30" y="1830"/>
                </a:lnTo>
                <a:lnTo>
                  <a:pt x="27" y="1909"/>
                </a:lnTo>
                <a:lnTo>
                  <a:pt x="14" y="1909"/>
                </a:lnTo>
                <a:close/>
                <a:moveTo>
                  <a:pt x="18" y="1776"/>
                </a:moveTo>
                <a:lnTo>
                  <a:pt x="21" y="1697"/>
                </a:lnTo>
                <a:lnTo>
                  <a:pt x="34" y="1697"/>
                </a:lnTo>
                <a:lnTo>
                  <a:pt x="31" y="1777"/>
                </a:lnTo>
                <a:lnTo>
                  <a:pt x="18" y="1776"/>
                </a:lnTo>
                <a:close/>
                <a:moveTo>
                  <a:pt x="23" y="1644"/>
                </a:moveTo>
                <a:lnTo>
                  <a:pt x="25" y="1564"/>
                </a:lnTo>
                <a:lnTo>
                  <a:pt x="39" y="1565"/>
                </a:lnTo>
                <a:lnTo>
                  <a:pt x="36" y="1644"/>
                </a:lnTo>
                <a:lnTo>
                  <a:pt x="23" y="1644"/>
                </a:lnTo>
                <a:close/>
                <a:moveTo>
                  <a:pt x="27" y="1511"/>
                </a:moveTo>
                <a:lnTo>
                  <a:pt x="30" y="1432"/>
                </a:lnTo>
                <a:lnTo>
                  <a:pt x="43" y="1432"/>
                </a:lnTo>
                <a:lnTo>
                  <a:pt x="41" y="1512"/>
                </a:lnTo>
                <a:lnTo>
                  <a:pt x="27" y="1511"/>
                </a:lnTo>
                <a:close/>
                <a:moveTo>
                  <a:pt x="32" y="1379"/>
                </a:moveTo>
                <a:lnTo>
                  <a:pt x="35" y="1299"/>
                </a:lnTo>
                <a:lnTo>
                  <a:pt x="48" y="1300"/>
                </a:lnTo>
                <a:lnTo>
                  <a:pt x="45" y="1379"/>
                </a:lnTo>
                <a:lnTo>
                  <a:pt x="32" y="1379"/>
                </a:lnTo>
                <a:close/>
                <a:moveTo>
                  <a:pt x="36" y="1246"/>
                </a:moveTo>
                <a:lnTo>
                  <a:pt x="39" y="1167"/>
                </a:lnTo>
                <a:lnTo>
                  <a:pt x="52" y="1167"/>
                </a:lnTo>
                <a:lnTo>
                  <a:pt x="50" y="1247"/>
                </a:lnTo>
                <a:lnTo>
                  <a:pt x="36" y="1246"/>
                </a:lnTo>
                <a:close/>
                <a:moveTo>
                  <a:pt x="41" y="1114"/>
                </a:moveTo>
                <a:lnTo>
                  <a:pt x="44" y="1035"/>
                </a:lnTo>
                <a:lnTo>
                  <a:pt x="57" y="1035"/>
                </a:lnTo>
                <a:lnTo>
                  <a:pt x="54" y="1115"/>
                </a:lnTo>
                <a:lnTo>
                  <a:pt x="41" y="1114"/>
                </a:lnTo>
                <a:close/>
                <a:moveTo>
                  <a:pt x="46" y="982"/>
                </a:moveTo>
                <a:lnTo>
                  <a:pt x="48" y="902"/>
                </a:lnTo>
                <a:lnTo>
                  <a:pt x="62" y="903"/>
                </a:lnTo>
                <a:lnTo>
                  <a:pt x="59" y="982"/>
                </a:lnTo>
                <a:lnTo>
                  <a:pt x="46" y="982"/>
                </a:lnTo>
                <a:close/>
                <a:moveTo>
                  <a:pt x="50" y="849"/>
                </a:moveTo>
                <a:lnTo>
                  <a:pt x="53" y="770"/>
                </a:lnTo>
                <a:lnTo>
                  <a:pt x="66" y="770"/>
                </a:lnTo>
                <a:lnTo>
                  <a:pt x="63" y="850"/>
                </a:lnTo>
                <a:lnTo>
                  <a:pt x="50" y="849"/>
                </a:lnTo>
                <a:close/>
                <a:moveTo>
                  <a:pt x="55" y="717"/>
                </a:moveTo>
                <a:lnTo>
                  <a:pt x="57" y="637"/>
                </a:lnTo>
                <a:lnTo>
                  <a:pt x="71" y="638"/>
                </a:lnTo>
                <a:lnTo>
                  <a:pt x="68" y="717"/>
                </a:lnTo>
                <a:lnTo>
                  <a:pt x="55" y="717"/>
                </a:lnTo>
                <a:close/>
                <a:moveTo>
                  <a:pt x="59" y="584"/>
                </a:moveTo>
                <a:lnTo>
                  <a:pt x="62" y="505"/>
                </a:lnTo>
                <a:lnTo>
                  <a:pt x="75" y="505"/>
                </a:lnTo>
                <a:lnTo>
                  <a:pt x="72" y="585"/>
                </a:lnTo>
                <a:lnTo>
                  <a:pt x="59" y="584"/>
                </a:lnTo>
                <a:close/>
                <a:moveTo>
                  <a:pt x="64" y="452"/>
                </a:moveTo>
                <a:lnTo>
                  <a:pt x="67" y="372"/>
                </a:lnTo>
                <a:lnTo>
                  <a:pt x="80" y="373"/>
                </a:lnTo>
                <a:lnTo>
                  <a:pt x="77" y="452"/>
                </a:lnTo>
                <a:lnTo>
                  <a:pt x="64" y="452"/>
                </a:lnTo>
                <a:close/>
                <a:moveTo>
                  <a:pt x="68" y="320"/>
                </a:moveTo>
                <a:lnTo>
                  <a:pt x="71" y="240"/>
                </a:lnTo>
                <a:lnTo>
                  <a:pt x="84" y="240"/>
                </a:lnTo>
                <a:lnTo>
                  <a:pt x="82" y="320"/>
                </a:lnTo>
                <a:lnTo>
                  <a:pt x="68" y="320"/>
                </a:lnTo>
                <a:close/>
                <a:moveTo>
                  <a:pt x="73" y="187"/>
                </a:moveTo>
                <a:lnTo>
                  <a:pt x="76" y="108"/>
                </a:lnTo>
                <a:lnTo>
                  <a:pt x="89" y="108"/>
                </a:lnTo>
                <a:lnTo>
                  <a:pt x="86" y="188"/>
                </a:lnTo>
                <a:lnTo>
                  <a:pt x="73" y="187"/>
                </a:lnTo>
                <a:close/>
                <a:moveTo>
                  <a:pt x="77" y="55"/>
                </a:moveTo>
                <a:lnTo>
                  <a:pt x="79" y="0"/>
                </a:lnTo>
                <a:lnTo>
                  <a:pt x="93" y="1"/>
                </a:lnTo>
                <a:lnTo>
                  <a:pt x="91" y="55"/>
                </a:lnTo>
                <a:lnTo>
                  <a:pt x="77" y="55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19069050" y="7451725"/>
            <a:ext cx="669925" cy="519430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0"/>
          <p:cNvSpPr>
            <a:spLocks noEditPoints="1"/>
          </p:cNvSpPr>
          <p:nvPr/>
        </p:nvSpPr>
        <p:spPr bwMode="auto">
          <a:xfrm>
            <a:off x="19059525" y="7446962"/>
            <a:ext cx="2012950" cy="3619500"/>
          </a:xfrm>
          <a:custGeom>
            <a:avLst/>
            <a:gdLst>
              <a:gd name="T0" fmla="*/ 50 w 1268"/>
              <a:gd name="T1" fmla="*/ 70 h 2280"/>
              <a:gd name="T2" fmla="*/ 0 w 1268"/>
              <a:gd name="T3" fmla="*/ 7 h 2280"/>
              <a:gd name="T4" fmla="*/ 76 w 1268"/>
              <a:gd name="T5" fmla="*/ 116 h 2280"/>
              <a:gd name="T6" fmla="*/ 103 w 1268"/>
              <a:gd name="T7" fmla="*/ 192 h 2280"/>
              <a:gd name="T8" fmla="*/ 76 w 1268"/>
              <a:gd name="T9" fmla="*/ 116 h 2280"/>
              <a:gd name="T10" fmla="*/ 178 w 1268"/>
              <a:gd name="T11" fmla="*/ 302 h 2280"/>
              <a:gd name="T12" fmla="*/ 128 w 1268"/>
              <a:gd name="T13" fmla="*/ 239 h 2280"/>
              <a:gd name="T14" fmla="*/ 204 w 1268"/>
              <a:gd name="T15" fmla="*/ 348 h 2280"/>
              <a:gd name="T16" fmla="*/ 231 w 1268"/>
              <a:gd name="T17" fmla="*/ 424 h 2280"/>
              <a:gd name="T18" fmla="*/ 204 w 1268"/>
              <a:gd name="T19" fmla="*/ 348 h 2280"/>
              <a:gd name="T20" fmla="*/ 307 w 1268"/>
              <a:gd name="T21" fmla="*/ 534 h 2280"/>
              <a:gd name="T22" fmla="*/ 257 w 1268"/>
              <a:gd name="T23" fmla="*/ 471 h 2280"/>
              <a:gd name="T24" fmla="*/ 332 w 1268"/>
              <a:gd name="T25" fmla="*/ 580 h 2280"/>
              <a:gd name="T26" fmla="*/ 359 w 1268"/>
              <a:gd name="T27" fmla="*/ 656 h 2280"/>
              <a:gd name="T28" fmla="*/ 332 w 1268"/>
              <a:gd name="T29" fmla="*/ 580 h 2280"/>
              <a:gd name="T30" fmla="*/ 435 w 1268"/>
              <a:gd name="T31" fmla="*/ 766 h 2280"/>
              <a:gd name="T32" fmla="*/ 385 w 1268"/>
              <a:gd name="T33" fmla="*/ 703 h 2280"/>
              <a:gd name="T34" fmla="*/ 461 w 1268"/>
              <a:gd name="T35" fmla="*/ 812 h 2280"/>
              <a:gd name="T36" fmla="*/ 487 w 1268"/>
              <a:gd name="T37" fmla="*/ 888 h 2280"/>
              <a:gd name="T38" fmla="*/ 461 w 1268"/>
              <a:gd name="T39" fmla="*/ 812 h 2280"/>
              <a:gd name="T40" fmla="*/ 563 w 1268"/>
              <a:gd name="T41" fmla="*/ 998 h 2280"/>
              <a:gd name="T42" fmla="*/ 513 w 1268"/>
              <a:gd name="T43" fmla="*/ 934 h 2280"/>
              <a:gd name="T44" fmla="*/ 589 w 1268"/>
              <a:gd name="T45" fmla="*/ 1044 h 2280"/>
              <a:gd name="T46" fmla="*/ 616 w 1268"/>
              <a:gd name="T47" fmla="*/ 1120 h 2280"/>
              <a:gd name="T48" fmla="*/ 589 w 1268"/>
              <a:gd name="T49" fmla="*/ 1044 h 2280"/>
              <a:gd name="T50" fmla="*/ 691 w 1268"/>
              <a:gd name="T51" fmla="*/ 1230 h 2280"/>
              <a:gd name="T52" fmla="*/ 641 w 1268"/>
              <a:gd name="T53" fmla="*/ 1166 h 2280"/>
              <a:gd name="T54" fmla="*/ 717 w 1268"/>
              <a:gd name="T55" fmla="*/ 1276 h 2280"/>
              <a:gd name="T56" fmla="*/ 744 w 1268"/>
              <a:gd name="T57" fmla="*/ 1352 h 2280"/>
              <a:gd name="T58" fmla="*/ 717 w 1268"/>
              <a:gd name="T59" fmla="*/ 1276 h 2280"/>
              <a:gd name="T60" fmla="*/ 819 w 1268"/>
              <a:gd name="T61" fmla="*/ 1462 h 2280"/>
              <a:gd name="T62" fmla="*/ 769 w 1268"/>
              <a:gd name="T63" fmla="*/ 1398 h 2280"/>
              <a:gd name="T64" fmla="*/ 845 w 1268"/>
              <a:gd name="T65" fmla="*/ 1508 h 2280"/>
              <a:gd name="T66" fmla="*/ 872 w 1268"/>
              <a:gd name="T67" fmla="*/ 1584 h 2280"/>
              <a:gd name="T68" fmla="*/ 845 w 1268"/>
              <a:gd name="T69" fmla="*/ 1508 h 2280"/>
              <a:gd name="T70" fmla="*/ 948 w 1268"/>
              <a:gd name="T71" fmla="*/ 1693 h 2280"/>
              <a:gd name="T72" fmla="*/ 898 w 1268"/>
              <a:gd name="T73" fmla="*/ 1630 h 2280"/>
              <a:gd name="T74" fmla="*/ 973 w 1268"/>
              <a:gd name="T75" fmla="*/ 1740 h 2280"/>
              <a:gd name="T76" fmla="*/ 1000 w 1268"/>
              <a:gd name="T77" fmla="*/ 1816 h 2280"/>
              <a:gd name="T78" fmla="*/ 973 w 1268"/>
              <a:gd name="T79" fmla="*/ 1740 h 2280"/>
              <a:gd name="T80" fmla="*/ 1076 w 1268"/>
              <a:gd name="T81" fmla="*/ 1925 h 2280"/>
              <a:gd name="T82" fmla="*/ 1026 w 1268"/>
              <a:gd name="T83" fmla="*/ 1862 h 2280"/>
              <a:gd name="T84" fmla="*/ 1101 w 1268"/>
              <a:gd name="T85" fmla="*/ 1972 h 2280"/>
              <a:gd name="T86" fmla="*/ 1128 w 1268"/>
              <a:gd name="T87" fmla="*/ 2048 h 2280"/>
              <a:gd name="T88" fmla="*/ 1101 w 1268"/>
              <a:gd name="T89" fmla="*/ 1972 h 2280"/>
              <a:gd name="T90" fmla="*/ 1204 w 1268"/>
              <a:gd name="T91" fmla="*/ 2157 h 2280"/>
              <a:gd name="T92" fmla="*/ 1154 w 1268"/>
              <a:gd name="T93" fmla="*/ 2094 h 2280"/>
              <a:gd name="T94" fmla="*/ 1230 w 1268"/>
              <a:gd name="T95" fmla="*/ 2204 h 2280"/>
              <a:gd name="T96" fmla="*/ 1257 w 1268"/>
              <a:gd name="T97" fmla="*/ 2280 h 2280"/>
              <a:gd name="T98" fmla="*/ 1230 w 1268"/>
              <a:gd name="T99" fmla="*/ 2204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68" h="2280">
                <a:moveTo>
                  <a:pt x="12" y="0"/>
                </a:moveTo>
                <a:lnTo>
                  <a:pt x="50" y="70"/>
                </a:lnTo>
                <a:lnTo>
                  <a:pt x="39" y="76"/>
                </a:lnTo>
                <a:lnTo>
                  <a:pt x="0" y="7"/>
                </a:lnTo>
                <a:lnTo>
                  <a:pt x="12" y="0"/>
                </a:lnTo>
                <a:close/>
                <a:moveTo>
                  <a:pt x="76" y="116"/>
                </a:moveTo>
                <a:lnTo>
                  <a:pt x="114" y="186"/>
                </a:lnTo>
                <a:lnTo>
                  <a:pt x="103" y="192"/>
                </a:lnTo>
                <a:lnTo>
                  <a:pt x="64" y="123"/>
                </a:lnTo>
                <a:lnTo>
                  <a:pt x="76" y="116"/>
                </a:lnTo>
                <a:close/>
                <a:moveTo>
                  <a:pt x="140" y="232"/>
                </a:moveTo>
                <a:lnTo>
                  <a:pt x="178" y="302"/>
                </a:lnTo>
                <a:lnTo>
                  <a:pt x="167" y="308"/>
                </a:lnTo>
                <a:lnTo>
                  <a:pt x="128" y="239"/>
                </a:lnTo>
                <a:lnTo>
                  <a:pt x="140" y="232"/>
                </a:lnTo>
                <a:close/>
                <a:moveTo>
                  <a:pt x="204" y="348"/>
                </a:moveTo>
                <a:lnTo>
                  <a:pt x="243" y="418"/>
                </a:lnTo>
                <a:lnTo>
                  <a:pt x="231" y="424"/>
                </a:lnTo>
                <a:lnTo>
                  <a:pt x="193" y="355"/>
                </a:lnTo>
                <a:lnTo>
                  <a:pt x="204" y="348"/>
                </a:lnTo>
                <a:close/>
                <a:moveTo>
                  <a:pt x="268" y="464"/>
                </a:moveTo>
                <a:lnTo>
                  <a:pt x="307" y="534"/>
                </a:lnTo>
                <a:lnTo>
                  <a:pt x="295" y="540"/>
                </a:lnTo>
                <a:lnTo>
                  <a:pt x="257" y="471"/>
                </a:lnTo>
                <a:lnTo>
                  <a:pt x="268" y="464"/>
                </a:lnTo>
                <a:close/>
                <a:moveTo>
                  <a:pt x="332" y="580"/>
                </a:moveTo>
                <a:lnTo>
                  <a:pt x="371" y="650"/>
                </a:lnTo>
                <a:lnTo>
                  <a:pt x="359" y="656"/>
                </a:lnTo>
                <a:lnTo>
                  <a:pt x="321" y="587"/>
                </a:lnTo>
                <a:lnTo>
                  <a:pt x="332" y="580"/>
                </a:lnTo>
                <a:close/>
                <a:moveTo>
                  <a:pt x="396" y="696"/>
                </a:moveTo>
                <a:lnTo>
                  <a:pt x="435" y="766"/>
                </a:lnTo>
                <a:lnTo>
                  <a:pt x="423" y="772"/>
                </a:lnTo>
                <a:lnTo>
                  <a:pt x="385" y="703"/>
                </a:lnTo>
                <a:lnTo>
                  <a:pt x="396" y="696"/>
                </a:lnTo>
                <a:close/>
                <a:moveTo>
                  <a:pt x="461" y="812"/>
                </a:moveTo>
                <a:lnTo>
                  <a:pt x="499" y="882"/>
                </a:lnTo>
                <a:lnTo>
                  <a:pt x="487" y="888"/>
                </a:lnTo>
                <a:lnTo>
                  <a:pt x="449" y="818"/>
                </a:lnTo>
                <a:lnTo>
                  <a:pt x="461" y="812"/>
                </a:lnTo>
                <a:close/>
                <a:moveTo>
                  <a:pt x="525" y="928"/>
                </a:moveTo>
                <a:lnTo>
                  <a:pt x="563" y="998"/>
                </a:lnTo>
                <a:lnTo>
                  <a:pt x="551" y="1004"/>
                </a:lnTo>
                <a:lnTo>
                  <a:pt x="513" y="934"/>
                </a:lnTo>
                <a:lnTo>
                  <a:pt x="525" y="928"/>
                </a:lnTo>
                <a:close/>
                <a:moveTo>
                  <a:pt x="589" y="1044"/>
                </a:moveTo>
                <a:lnTo>
                  <a:pt x="627" y="1114"/>
                </a:lnTo>
                <a:lnTo>
                  <a:pt x="616" y="1120"/>
                </a:lnTo>
                <a:lnTo>
                  <a:pt x="577" y="1050"/>
                </a:lnTo>
                <a:lnTo>
                  <a:pt x="589" y="1044"/>
                </a:lnTo>
                <a:close/>
                <a:moveTo>
                  <a:pt x="653" y="1160"/>
                </a:moveTo>
                <a:lnTo>
                  <a:pt x="691" y="1230"/>
                </a:lnTo>
                <a:lnTo>
                  <a:pt x="680" y="1236"/>
                </a:lnTo>
                <a:lnTo>
                  <a:pt x="641" y="1166"/>
                </a:lnTo>
                <a:lnTo>
                  <a:pt x="653" y="1160"/>
                </a:lnTo>
                <a:close/>
                <a:moveTo>
                  <a:pt x="717" y="1276"/>
                </a:moveTo>
                <a:lnTo>
                  <a:pt x="755" y="1346"/>
                </a:lnTo>
                <a:lnTo>
                  <a:pt x="744" y="1352"/>
                </a:lnTo>
                <a:lnTo>
                  <a:pt x="705" y="1282"/>
                </a:lnTo>
                <a:lnTo>
                  <a:pt x="717" y="1276"/>
                </a:lnTo>
                <a:close/>
                <a:moveTo>
                  <a:pt x="781" y="1392"/>
                </a:moveTo>
                <a:lnTo>
                  <a:pt x="819" y="1462"/>
                </a:lnTo>
                <a:lnTo>
                  <a:pt x="808" y="1468"/>
                </a:lnTo>
                <a:lnTo>
                  <a:pt x="769" y="1398"/>
                </a:lnTo>
                <a:lnTo>
                  <a:pt x="781" y="1392"/>
                </a:lnTo>
                <a:close/>
                <a:moveTo>
                  <a:pt x="845" y="1508"/>
                </a:moveTo>
                <a:lnTo>
                  <a:pt x="884" y="1577"/>
                </a:lnTo>
                <a:lnTo>
                  <a:pt x="872" y="1584"/>
                </a:lnTo>
                <a:lnTo>
                  <a:pt x="834" y="1514"/>
                </a:lnTo>
                <a:lnTo>
                  <a:pt x="845" y="1508"/>
                </a:lnTo>
                <a:close/>
                <a:moveTo>
                  <a:pt x="909" y="1624"/>
                </a:moveTo>
                <a:lnTo>
                  <a:pt x="948" y="1693"/>
                </a:lnTo>
                <a:lnTo>
                  <a:pt x="936" y="1700"/>
                </a:lnTo>
                <a:lnTo>
                  <a:pt x="898" y="1630"/>
                </a:lnTo>
                <a:lnTo>
                  <a:pt x="909" y="1624"/>
                </a:lnTo>
                <a:close/>
                <a:moveTo>
                  <a:pt x="973" y="1740"/>
                </a:moveTo>
                <a:lnTo>
                  <a:pt x="1012" y="1809"/>
                </a:lnTo>
                <a:lnTo>
                  <a:pt x="1000" y="1816"/>
                </a:lnTo>
                <a:lnTo>
                  <a:pt x="962" y="1746"/>
                </a:lnTo>
                <a:lnTo>
                  <a:pt x="973" y="1740"/>
                </a:lnTo>
                <a:close/>
                <a:moveTo>
                  <a:pt x="1037" y="1856"/>
                </a:moveTo>
                <a:lnTo>
                  <a:pt x="1076" y="1925"/>
                </a:lnTo>
                <a:lnTo>
                  <a:pt x="1064" y="1932"/>
                </a:lnTo>
                <a:lnTo>
                  <a:pt x="1026" y="1862"/>
                </a:lnTo>
                <a:lnTo>
                  <a:pt x="1037" y="1856"/>
                </a:lnTo>
                <a:close/>
                <a:moveTo>
                  <a:pt x="1101" y="1972"/>
                </a:moveTo>
                <a:lnTo>
                  <a:pt x="1140" y="2041"/>
                </a:lnTo>
                <a:lnTo>
                  <a:pt x="1128" y="2048"/>
                </a:lnTo>
                <a:lnTo>
                  <a:pt x="1090" y="1978"/>
                </a:lnTo>
                <a:lnTo>
                  <a:pt x="1101" y="1972"/>
                </a:lnTo>
                <a:close/>
                <a:moveTo>
                  <a:pt x="1166" y="2088"/>
                </a:moveTo>
                <a:lnTo>
                  <a:pt x="1204" y="2157"/>
                </a:lnTo>
                <a:lnTo>
                  <a:pt x="1192" y="2164"/>
                </a:lnTo>
                <a:lnTo>
                  <a:pt x="1154" y="2094"/>
                </a:lnTo>
                <a:lnTo>
                  <a:pt x="1166" y="2088"/>
                </a:lnTo>
                <a:close/>
                <a:moveTo>
                  <a:pt x="1230" y="2204"/>
                </a:moveTo>
                <a:lnTo>
                  <a:pt x="1268" y="2273"/>
                </a:lnTo>
                <a:lnTo>
                  <a:pt x="1257" y="2280"/>
                </a:lnTo>
                <a:lnTo>
                  <a:pt x="1218" y="2210"/>
                </a:lnTo>
                <a:lnTo>
                  <a:pt x="1230" y="2204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1"/>
          <p:cNvSpPr>
            <a:spLocks noEditPoints="1"/>
          </p:cNvSpPr>
          <p:nvPr/>
        </p:nvSpPr>
        <p:spPr bwMode="auto">
          <a:xfrm>
            <a:off x="18938875" y="11102975"/>
            <a:ext cx="1636713" cy="609600"/>
          </a:xfrm>
          <a:custGeom>
            <a:avLst/>
            <a:gdLst>
              <a:gd name="T0" fmla="*/ 1026 w 1031"/>
              <a:gd name="T1" fmla="*/ 384 h 384"/>
              <a:gd name="T2" fmla="*/ 952 w 1031"/>
              <a:gd name="T3" fmla="*/ 357 h 384"/>
              <a:gd name="T4" fmla="*/ 956 w 1031"/>
              <a:gd name="T5" fmla="*/ 344 h 384"/>
              <a:gd name="T6" fmla="*/ 1031 w 1031"/>
              <a:gd name="T7" fmla="*/ 371 h 384"/>
              <a:gd name="T8" fmla="*/ 1026 w 1031"/>
              <a:gd name="T9" fmla="*/ 384 h 384"/>
              <a:gd name="T10" fmla="*/ 902 w 1031"/>
              <a:gd name="T11" fmla="*/ 339 h 384"/>
              <a:gd name="T12" fmla="*/ 827 w 1031"/>
              <a:gd name="T13" fmla="*/ 312 h 384"/>
              <a:gd name="T14" fmla="*/ 831 w 1031"/>
              <a:gd name="T15" fmla="*/ 299 h 384"/>
              <a:gd name="T16" fmla="*/ 906 w 1031"/>
              <a:gd name="T17" fmla="*/ 326 h 384"/>
              <a:gd name="T18" fmla="*/ 902 w 1031"/>
              <a:gd name="T19" fmla="*/ 339 h 384"/>
              <a:gd name="T20" fmla="*/ 777 w 1031"/>
              <a:gd name="T21" fmla="*/ 293 h 384"/>
              <a:gd name="T22" fmla="*/ 702 w 1031"/>
              <a:gd name="T23" fmla="*/ 266 h 384"/>
              <a:gd name="T24" fmla="*/ 707 w 1031"/>
              <a:gd name="T25" fmla="*/ 254 h 384"/>
              <a:gd name="T26" fmla="*/ 782 w 1031"/>
              <a:gd name="T27" fmla="*/ 281 h 384"/>
              <a:gd name="T28" fmla="*/ 777 w 1031"/>
              <a:gd name="T29" fmla="*/ 293 h 384"/>
              <a:gd name="T30" fmla="*/ 653 w 1031"/>
              <a:gd name="T31" fmla="*/ 248 h 384"/>
              <a:gd name="T32" fmla="*/ 578 w 1031"/>
              <a:gd name="T33" fmla="*/ 221 h 384"/>
              <a:gd name="T34" fmla="*/ 582 w 1031"/>
              <a:gd name="T35" fmla="*/ 209 h 384"/>
              <a:gd name="T36" fmla="*/ 657 w 1031"/>
              <a:gd name="T37" fmla="*/ 236 h 384"/>
              <a:gd name="T38" fmla="*/ 653 w 1031"/>
              <a:gd name="T39" fmla="*/ 248 h 384"/>
              <a:gd name="T40" fmla="*/ 528 w 1031"/>
              <a:gd name="T41" fmla="*/ 203 h 384"/>
              <a:gd name="T42" fmla="*/ 453 w 1031"/>
              <a:gd name="T43" fmla="*/ 176 h 384"/>
              <a:gd name="T44" fmla="*/ 458 w 1031"/>
              <a:gd name="T45" fmla="*/ 164 h 384"/>
              <a:gd name="T46" fmla="*/ 532 w 1031"/>
              <a:gd name="T47" fmla="*/ 191 h 384"/>
              <a:gd name="T48" fmla="*/ 528 w 1031"/>
              <a:gd name="T49" fmla="*/ 203 h 384"/>
              <a:gd name="T50" fmla="*/ 403 w 1031"/>
              <a:gd name="T51" fmla="*/ 158 h 384"/>
              <a:gd name="T52" fmla="*/ 329 w 1031"/>
              <a:gd name="T53" fmla="*/ 131 h 384"/>
              <a:gd name="T54" fmla="*/ 333 w 1031"/>
              <a:gd name="T55" fmla="*/ 119 h 384"/>
              <a:gd name="T56" fmla="*/ 408 w 1031"/>
              <a:gd name="T57" fmla="*/ 146 h 384"/>
              <a:gd name="T58" fmla="*/ 403 w 1031"/>
              <a:gd name="T59" fmla="*/ 158 h 384"/>
              <a:gd name="T60" fmla="*/ 279 w 1031"/>
              <a:gd name="T61" fmla="*/ 113 h 384"/>
              <a:gd name="T62" fmla="*/ 204 w 1031"/>
              <a:gd name="T63" fmla="*/ 86 h 384"/>
              <a:gd name="T64" fmla="*/ 209 w 1031"/>
              <a:gd name="T65" fmla="*/ 74 h 384"/>
              <a:gd name="T66" fmla="*/ 283 w 1031"/>
              <a:gd name="T67" fmla="*/ 101 h 384"/>
              <a:gd name="T68" fmla="*/ 279 w 1031"/>
              <a:gd name="T69" fmla="*/ 113 h 384"/>
              <a:gd name="T70" fmla="*/ 154 w 1031"/>
              <a:gd name="T71" fmla="*/ 68 h 384"/>
              <a:gd name="T72" fmla="*/ 79 w 1031"/>
              <a:gd name="T73" fmla="*/ 41 h 384"/>
              <a:gd name="T74" fmla="*/ 84 w 1031"/>
              <a:gd name="T75" fmla="*/ 28 h 384"/>
              <a:gd name="T76" fmla="*/ 159 w 1031"/>
              <a:gd name="T77" fmla="*/ 56 h 384"/>
              <a:gd name="T78" fmla="*/ 154 w 1031"/>
              <a:gd name="T79" fmla="*/ 68 h 384"/>
              <a:gd name="T80" fmla="*/ 30 w 1031"/>
              <a:gd name="T81" fmla="*/ 23 h 384"/>
              <a:gd name="T82" fmla="*/ 0 w 1031"/>
              <a:gd name="T83" fmla="*/ 12 h 384"/>
              <a:gd name="T84" fmla="*/ 5 w 1031"/>
              <a:gd name="T85" fmla="*/ 0 h 384"/>
              <a:gd name="T86" fmla="*/ 34 w 1031"/>
              <a:gd name="T87" fmla="*/ 10 h 384"/>
              <a:gd name="T88" fmla="*/ 30 w 1031"/>
              <a:gd name="T89" fmla="*/ 2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1" h="384">
                <a:moveTo>
                  <a:pt x="1026" y="384"/>
                </a:moveTo>
                <a:lnTo>
                  <a:pt x="952" y="357"/>
                </a:lnTo>
                <a:lnTo>
                  <a:pt x="956" y="344"/>
                </a:lnTo>
                <a:lnTo>
                  <a:pt x="1031" y="371"/>
                </a:lnTo>
                <a:lnTo>
                  <a:pt x="1026" y="384"/>
                </a:lnTo>
                <a:close/>
                <a:moveTo>
                  <a:pt x="902" y="339"/>
                </a:moveTo>
                <a:lnTo>
                  <a:pt x="827" y="312"/>
                </a:lnTo>
                <a:lnTo>
                  <a:pt x="831" y="299"/>
                </a:lnTo>
                <a:lnTo>
                  <a:pt x="906" y="326"/>
                </a:lnTo>
                <a:lnTo>
                  <a:pt x="902" y="339"/>
                </a:lnTo>
                <a:close/>
                <a:moveTo>
                  <a:pt x="777" y="293"/>
                </a:moveTo>
                <a:lnTo>
                  <a:pt x="702" y="266"/>
                </a:lnTo>
                <a:lnTo>
                  <a:pt x="707" y="254"/>
                </a:lnTo>
                <a:lnTo>
                  <a:pt x="782" y="281"/>
                </a:lnTo>
                <a:lnTo>
                  <a:pt x="777" y="293"/>
                </a:lnTo>
                <a:close/>
                <a:moveTo>
                  <a:pt x="653" y="248"/>
                </a:moveTo>
                <a:lnTo>
                  <a:pt x="578" y="221"/>
                </a:lnTo>
                <a:lnTo>
                  <a:pt x="582" y="209"/>
                </a:lnTo>
                <a:lnTo>
                  <a:pt x="657" y="236"/>
                </a:lnTo>
                <a:lnTo>
                  <a:pt x="653" y="248"/>
                </a:lnTo>
                <a:close/>
                <a:moveTo>
                  <a:pt x="528" y="203"/>
                </a:moveTo>
                <a:lnTo>
                  <a:pt x="453" y="176"/>
                </a:lnTo>
                <a:lnTo>
                  <a:pt x="458" y="164"/>
                </a:lnTo>
                <a:lnTo>
                  <a:pt x="532" y="191"/>
                </a:lnTo>
                <a:lnTo>
                  <a:pt x="528" y="203"/>
                </a:lnTo>
                <a:close/>
                <a:moveTo>
                  <a:pt x="403" y="158"/>
                </a:moveTo>
                <a:lnTo>
                  <a:pt x="329" y="131"/>
                </a:lnTo>
                <a:lnTo>
                  <a:pt x="333" y="119"/>
                </a:lnTo>
                <a:lnTo>
                  <a:pt x="408" y="146"/>
                </a:lnTo>
                <a:lnTo>
                  <a:pt x="403" y="158"/>
                </a:lnTo>
                <a:close/>
                <a:moveTo>
                  <a:pt x="279" y="113"/>
                </a:moveTo>
                <a:lnTo>
                  <a:pt x="204" y="86"/>
                </a:lnTo>
                <a:lnTo>
                  <a:pt x="209" y="74"/>
                </a:lnTo>
                <a:lnTo>
                  <a:pt x="283" y="101"/>
                </a:lnTo>
                <a:lnTo>
                  <a:pt x="279" y="113"/>
                </a:lnTo>
                <a:close/>
                <a:moveTo>
                  <a:pt x="154" y="68"/>
                </a:moveTo>
                <a:lnTo>
                  <a:pt x="79" y="41"/>
                </a:lnTo>
                <a:lnTo>
                  <a:pt x="84" y="28"/>
                </a:lnTo>
                <a:lnTo>
                  <a:pt x="159" y="56"/>
                </a:lnTo>
                <a:lnTo>
                  <a:pt x="154" y="68"/>
                </a:lnTo>
                <a:close/>
                <a:moveTo>
                  <a:pt x="30" y="23"/>
                </a:moveTo>
                <a:lnTo>
                  <a:pt x="0" y="12"/>
                </a:lnTo>
                <a:lnTo>
                  <a:pt x="5" y="0"/>
                </a:lnTo>
                <a:lnTo>
                  <a:pt x="34" y="10"/>
                </a:lnTo>
                <a:lnTo>
                  <a:pt x="30" y="23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19059525" y="7448550"/>
            <a:ext cx="1522413" cy="4257675"/>
          </a:xfrm>
          <a:custGeom>
            <a:avLst/>
            <a:gdLst>
              <a:gd name="T0" fmla="*/ 920 w 959"/>
              <a:gd name="T1" fmla="*/ 2607 h 2682"/>
              <a:gd name="T2" fmla="*/ 959 w 959"/>
              <a:gd name="T3" fmla="*/ 2677 h 2682"/>
              <a:gd name="T4" fmla="*/ 902 w 959"/>
              <a:gd name="T5" fmla="*/ 2557 h 2682"/>
              <a:gd name="T6" fmla="*/ 888 w 959"/>
              <a:gd name="T7" fmla="*/ 2477 h 2682"/>
              <a:gd name="T8" fmla="*/ 902 w 959"/>
              <a:gd name="T9" fmla="*/ 2557 h 2682"/>
              <a:gd name="T10" fmla="*/ 831 w 959"/>
              <a:gd name="T11" fmla="*/ 2357 h 2682"/>
              <a:gd name="T12" fmla="*/ 870 w 959"/>
              <a:gd name="T13" fmla="*/ 2427 h 2682"/>
              <a:gd name="T14" fmla="*/ 814 w 959"/>
              <a:gd name="T15" fmla="*/ 2307 h 2682"/>
              <a:gd name="T16" fmla="*/ 800 w 959"/>
              <a:gd name="T17" fmla="*/ 2228 h 2682"/>
              <a:gd name="T18" fmla="*/ 814 w 959"/>
              <a:gd name="T19" fmla="*/ 2307 h 2682"/>
              <a:gd name="T20" fmla="*/ 743 w 959"/>
              <a:gd name="T21" fmla="*/ 2107 h 2682"/>
              <a:gd name="T22" fmla="*/ 782 w 959"/>
              <a:gd name="T23" fmla="*/ 2178 h 2682"/>
              <a:gd name="T24" fmla="*/ 725 w 959"/>
              <a:gd name="T25" fmla="*/ 2057 h 2682"/>
              <a:gd name="T26" fmla="*/ 711 w 959"/>
              <a:gd name="T27" fmla="*/ 1978 h 2682"/>
              <a:gd name="T28" fmla="*/ 725 w 959"/>
              <a:gd name="T29" fmla="*/ 2057 h 2682"/>
              <a:gd name="T30" fmla="*/ 655 w 959"/>
              <a:gd name="T31" fmla="*/ 1857 h 2682"/>
              <a:gd name="T32" fmla="*/ 694 w 959"/>
              <a:gd name="T33" fmla="*/ 1928 h 2682"/>
              <a:gd name="T34" fmla="*/ 637 w 959"/>
              <a:gd name="T35" fmla="*/ 1807 h 2682"/>
              <a:gd name="T36" fmla="*/ 623 w 959"/>
              <a:gd name="T37" fmla="*/ 1728 h 2682"/>
              <a:gd name="T38" fmla="*/ 637 w 959"/>
              <a:gd name="T39" fmla="*/ 1807 h 2682"/>
              <a:gd name="T40" fmla="*/ 566 w 959"/>
              <a:gd name="T41" fmla="*/ 1607 h 2682"/>
              <a:gd name="T42" fmla="*/ 605 w 959"/>
              <a:gd name="T43" fmla="*/ 1678 h 2682"/>
              <a:gd name="T44" fmla="*/ 549 w 959"/>
              <a:gd name="T45" fmla="*/ 1557 h 2682"/>
              <a:gd name="T46" fmla="*/ 535 w 959"/>
              <a:gd name="T47" fmla="*/ 1478 h 2682"/>
              <a:gd name="T48" fmla="*/ 549 w 959"/>
              <a:gd name="T49" fmla="*/ 1557 h 2682"/>
              <a:gd name="T50" fmla="*/ 478 w 959"/>
              <a:gd name="T51" fmla="*/ 1358 h 2682"/>
              <a:gd name="T52" fmla="*/ 517 w 959"/>
              <a:gd name="T53" fmla="*/ 1428 h 2682"/>
              <a:gd name="T54" fmla="*/ 460 w 959"/>
              <a:gd name="T55" fmla="*/ 1308 h 2682"/>
              <a:gd name="T56" fmla="*/ 446 w 959"/>
              <a:gd name="T57" fmla="*/ 1228 h 2682"/>
              <a:gd name="T58" fmla="*/ 460 w 959"/>
              <a:gd name="T59" fmla="*/ 1308 h 2682"/>
              <a:gd name="T60" fmla="*/ 390 w 959"/>
              <a:gd name="T61" fmla="*/ 1108 h 2682"/>
              <a:gd name="T62" fmla="*/ 429 w 959"/>
              <a:gd name="T63" fmla="*/ 1178 h 2682"/>
              <a:gd name="T64" fmla="*/ 372 w 959"/>
              <a:gd name="T65" fmla="*/ 1058 h 2682"/>
              <a:gd name="T66" fmla="*/ 358 w 959"/>
              <a:gd name="T67" fmla="*/ 978 h 2682"/>
              <a:gd name="T68" fmla="*/ 372 w 959"/>
              <a:gd name="T69" fmla="*/ 1058 h 2682"/>
              <a:gd name="T70" fmla="*/ 301 w 959"/>
              <a:gd name="T71" fmla="*/ 858 h 2682"/>
              <a:gd name="T72" fmla="*/ 340 w 959"/>
              <a:gd name="T73" fmla="*/ 928 h 2682"/>
              <a:gd name="T74" fmla="*/ 284 w 959"/>
              <a:gd name="T75" fmla="*/ 808 h 2682"/>
              <a:gd name="T76" fmla="*/ 270 w 959"/>
              <a:gd name="T77" fmla="*/ 729 h 2682"/>
              <a:gd name="T78" fmla="*/ 284 w 959"/>
              <a:gd name="T79" fmla="*/ 808 h 2682"/>
              <a:gd name="T80" fmla="*/ 213 w 959"/>
              <a:gd name="T81" fmla="*/ 608 h 2682"/>
              <a:gd name="T82" fmla="*/ 252 w 959"/>
              <a:gd name="T83" fmla="*/ 679 h 2682"/>
              <a:gd name="T84" fmla="*/ 195 w 959"/>
              <a:gd name="T85" fmla="*/ 558 h 2682"/>
              <a:gd name="T86" fmla="*/ 181 w 959"/>
              <a:gd name="T87" fmla="*/ 479 h 2682"/>
              <a:gd name="T88" fmla="*/ 195 w 959"/>
              <a:gd name="T89" fmla="*/ 558 h 2682"/>
              <a:gd name="T90" fmla="*/ 125 w 959"/>
              <a:gd name="T91" fmla="*/ 358 h 2682"/>
              <a:gd name="T92" fmla="*/ 164 w 959"/>
              <a:gd name="T93" fmla="*/ 429 h 2682"/>
              <a:gd name="T94" fmla="*/ 107 w 959"/>
              <a:gd name="T95" fmla="*/ 308 h 2682"/>
              <a:gd name="T96" fmla="*/ 93 w 959"/>
              <a:gd name="T97" fmla="*/ 229 h 2682"/>
              <a:gd name="T98" fmla="*/ 107 w 959"/>
              <a:gd name="T99" fmla="*/ 308 h 2682"/>
              <a:gd name="T100" fmla="*/ 36 w 959"/>
              <a:gd name="T101" fmla="*/ 108 h 2682"/>
              <a:gd name="T102" fmla="*/ 75 w 959"/>
              <a:gd name="T103" fmla="*/ 179 h 2682"/>
              <a:gd name="T104" fmla="*/ 19 w 959"/>
              <a:gd name="T105" fmla="*/ 58 h 2682"/>
              <a:gd name="T106" fmla="*/ 12 w 959"/>
              <a:gd name="T107" fmla="*/ 0 h 2682"/>
              <a:gd name="T108" fmla="*/ 19 w 959"/>
              <a:gd name="T109" fmla="*/ 58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9" h="2682">
                <a:moveTo>
                  <a:pt x="946" y="2682"/>
                </a:moveTo>
                <a:lnTo>
                  <a:pt x="920" y="2607"/>
                </a:lnTo>
                <a:lnTo>
                  <a:pt x="932" y="2602"/>
                </a:lnTo>
                <a:lnTo>
                  <a:pt x="959" y="2677"/>
                </a:lnTo>
                <a:lnTo>
                  <a:pt x="946" y="2682"/>
                </a:lnTo>
                <a:close/>
                <a:moveTo>
                  <a:pt x="902" y="2557"/>
                </a:moveTo>
                <a:lnTo>
                  <a:pt x="876" y="2482"/>
                </a:lnTo>
                <a:lnTo>
                  <a:pt x="888" y="2477"/>
                </a:lnTo>
                <a:lnTo>
                  <a:pt x="915" y="2552"/>
                </a:lnTo>
                <a:lnTo>
                  <a:pt x="902" y="2557"/>
                </a:lnTo>
                <a:close/>
                <a:moveTo>
                  <a:pt x="858" y="2432"/>
                </a:moveTo>
                <a:lnTo>
                  <a:pt x="831" y="2357"/>
                </a:lnTo>
                <a:lnTo>
                  <a:pt x="844" y="2352"/>
                </a:lnTo>
                <a:lnTo>
                  <a:pt x="870" y="2427"/>
                </a:lnTo>
                <a:lnTo>
                  <a:pt x="858" y="2432"/>
                </a:lnTo>
                <a:close/>
                <a:moveTo>
                  <a:pt x="814" y="2307"/>
                </a:moveTo>
                <a:lnTo>
                  <a:pt x="787" y="2232"/>
                </a:lnTo>
                <a:lnTo>
                  <a:pt x="800" y="2228"/>
                </a:lnTo>
                <a:lnTo>
                  <a:pt x="826" y="2303"/>
                </a:lnTo>
                <a:lnTo>
                  <a:pt x="814" y="2307"/>
                </a:lnTo>
                <a:close/>
                <a:moveTo>
                  <a:pt x="770" y="2182"/>
                </a:moveTo>
                <a:lnTo>
                  <a:pt x="743" y="2107"/>
                </a:lnTo>
                <a:lnTo>
                  <a:pt x="756" y="2103"/>
                </a:lnTo>
                <a:lnTo>
                  <a:pt x="782" y="2178"/>
                </a:lnTo>
                <a:lnTo>
                  <a:pt x="770" y="2182"/>
                </a:lnTo>
                <a:close/>
                <a:moveTo>
                  <a:pt x="725" y="2057"/>
                </a:moveTo>
                <a:lnTo>
                  <a:pt x="699" y="1982"/>
                </a:lnTo>
                <a:lnTo>
                  <a:pt x="711" y="1978"/>
                </a:lnTo>
                <a:lnTo>
                  <a:pt x="738" y="2053"/>
                </a:lnTo>
                <a:lnTo>
                  <a:pt x="725" y="2057"/>
                </a:lnTo>
                <a:close/>
                <a:moveTo>
                  <a:pt x="681" y="1932"/>
                </a:moveTo>
                <a:lnTo>
                  <a:pt x="655" y="1857"/>
                </a:lnTo>
                <a:lnTo>
                  <a:pt x="667" y="1853"/>
                </a:lnTo>
                <a:lnTo>
                  <a:pt x="694" y="1928"/>
                </a:lnTo>
                <a:lnTo>
                  <a:pt x="681" y="1932"/>
                </a:lnTo>
                <a:close/>
                <a:moveTo>
                  <a:pt x="637" y="1807"/>
                </a:moveTo>
                <a:lnTo>
                  <a:pt x="611" y="1732"/>
                </a:lnTo>
                <a:lnTo>
                  <a:pt x="623" y="1728"/>
                </a:lnTo>
                <a:lnTo>
                  <a:pt x="650" y="1803"/>
                </a:lnTo>
                <a:lnTo>
                  <a:pt x="637" y="1807"/>
                </a:lnTo>
                <a:close/>
                <a:moveTo>
                  <a:pt x="593" y="1682"/>
                </a:moveTo>
                <a:lnTo>
                  <a:pt x="566" y="1607"/>
                </a:lnTo>
                <a:lnTo>
                  <a:pt x="579" y="1603"/>
                </a:lnTo>
                <a:lnTo>
                  <a:pt x="605" y="1678"/>
                </a:lnTo>
                <a:lnTo>
                  <a:pt x="593" y="1682"/>
                </a:lnTo>
                <a:close/>
                <a:moveTo>
                  <a:pt x="549" y="1557"/>
                </a:moveTo>
                <a:lnTo>
                  <a:pt x="522" y="1483"/>
                </a:lnTo>
                <a:lnTo>
                  <a:pt x="535" y="1478"/>
                </a:lnTo>
                <a:lnTo>
                  <a:pt x="561" y="1553"/>
                </a:lnTo>
                <a:lnTo>
                  <a:pt x="549" y="1557"/>
                </a:lnTo>
                <a:close/>
                <a:moveTo>
                  <a:pt x="505" y="1433"/>
                </a:moveTo>
                <a:lnTo>
                  <a:pt x="478" y="1358"/>
                </a:lnTo>
                <a:lnTo>
                  <a:pt x="491" y="1353"/>
                </a:lnTo>
                <a:lnTo>
                  <a:pt x="517" y="1428"/>
                </a:lnTo>
                <a:lnTo>
                  <a:pt x="505" y="1433"/>
                </a:lnTo>
                <a:close/>
                <a:moveTo>
                  <a:pt x="460" y="1308"/>
                </a:moveTo>
                <a:lnTo>
                  <a:pt x="434" y="1233"/>
                </a:lnTo>
                <a:lnTo>
                  <a:pt x="446" y="1228"/>
                </a:lnTo>
                <a:lnTo>
                  <a:pt x="473" y="1303"/>
                </a:lnTo>
                <a:lnTo>
                  <a:pt x="460" y="1308"/>
                </a:lnTo>
                <a:close/>
                <a:moveTo>
                  <a:pt x="416" y="1183"/>
                </a:moveTo>
                <a:lnTo>
                  <a:pt x="390" y="1108"/>
                </a:lnTo>
                <a:lnTo>
                  <a:pt x="402" y="1103"/>
                </a:lnTo>
                <a:lnTo>
                  <a:pt x="429" y="1178"/>
                </a:lnTo>
                <a:lnTo>
                  <a:pt x="416" y="1183"/>
                </a:lnTo>
                <a:close/>
                <a:moveTo>
                  <a:pt x="372" y="1058"/>
                </a:moveTo>
                <a:lnTo>
                  <a:pt x="346" y="983"/>
                </a:lnTo>
                <a:lnTo>
                  <a:pt x="358" y="978"/>
                </a:lnTo>
                <a:lnTo>
                  <a:pt x="385" y="1053"/>
                </a:lnTo>
                <a:lnTo>
                  <a:pt x="372" y="1058"/>
                </a:lnTo>
                <a:close/>
                <a:moveTo>
                  <a:pt x="328" y="933"/>
                </a:moveTo>
                <a:lnTo>
                  <a:pt x="301" y="858"/>
                </a:lnTo>
                <a:lnTo>
                  <a:pt x="314" y="853"/>
                </a:lnTo>
                <a:lnTo>
                  <a:pt x="340" y="928"/>
                </a:lnTo>
                <a:lnTo>
                  <a:pt x="328" y="933"/>
                </a:lnTo>
                <a:close/>
                <a:moveTo>
                  <a:pt x="284" y="808"/>
                </a:moveTo>
                <a:lnTo>
                  <a:pt x="257" y="733"/>
                </a:lnTo>
                <a:lnTo>
                  <a:pt x="270" y="729"/>
                </a:lnTo>
                <a:lnTo>
                  <a:pt x="296" y="803"/>
                </a:lnTo>
                <a:lnTo>
                  <a:pt x="284" y="808"/>
                </a:lnTo>
                <a:close/>
                <a:moveTo>
                  <a:pt x="240" y="683"/>
                </a:moveTo>
                <a:lnTo>
                  <a:pt x="213" y="608"/>
                </a:lnTo>
                <a:lnTo>
                  <a:pt x="226" y="604"/>
                </a:lnTo>
                <a:lnTo>
                  <a:pt x="252" y="679"/>
                </a:lnTo>
                <a:lnTo>
                  <a:pt x="240" y="683"/>
                </a:lnTo>
                <a:close/>
                <a:moveTo>
                  <a:pt x="195" y="558"/>
                </a:moveTo>
                <a:lnTo>
                  <a:pt x="169" y="483"/>
                </a:lnTo>
                <a:lnTo>
                  <a:pt x="181" y="479"/>
                </a:lnTo>
                <a:lnTo>
                  <a:pt x="208" y="554"/>
                </a:lnTo>
                <a:lnTo>
                  <a:pt x="195" y="558"/>
                </a:lnTo>
                <a:close/>
                <a:moveTo>
                  <a:pt x="151" y="433"/>
                </a:moveTo>
                <a:lnTo>
                  <a:pt x="125" y="358"/>
                </a:lnTo>
                <a:lnTo>
                  <a:pt x="137" y="354"/>
                </a:lnTo>
                <a:lnTo>
                  <a:pt x="164" y="429"/>
                </a:lnTo>
                <a:lnTo>
                  <a:pt x="151" y="433"/>
                </a:lnTo>
                <a:close/>
                <a:moveTo>
                  <a:pt x="107" y="308"/>
                </a:moveTo>
                <a:lnTo>
                  <a:pt x="81" y="233"/>
                </a:lnTo>
                <a:lnTo>
                  <a:pt x="93" y="229"/>
                </a:lnTo>
                <a:lnTo>
                  <a:pt x="119" y="304"/>
                </a:lnTo>
                <a:lnTo>
                  <a:pt x="107" y="308"/>
                </a:lnTo>
                <a:close/>
                <a:moveTo>
                  <a:pt x="63" y="183"/>
                </a:moveTo>
                <a:lnTo>
                  <a:pt x="36" y="108"/>
                </a:lnTo>
                <a:lnTo>
                  <a:pt x="49" y="104"/>
                </a:lnTo>
                <a:lnTo>
                  <a:pt x="75" y="179"/>
                </a:lnTo>
                <a:lnTo>
                  <a:pt x="63" y="183"/>
                </a:lnTo>
                <a:close/>
                <a:moveTo>
                  <a:pt x="19" y="58"/>
                </a:moveTo>
                <a:lnTo>
                  <a:pt x="0" y="5"/>
                </a:lnTo>
                <a:lnTo>
                  <a:pt x="12" y="0"/>
                </a:lnTo>
                <a:lnTo>
                  <a:pt x="31" y="54"/>
                </a:lnTo>
                <a:lnTo>
                  <a:pt x="19" y="58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3"/>
          <p:cNvSpPr>
            <a:spLocks noEditPoints="1"/>
          </p:cNvSpPr>
          <p:nvPr/>
        </p:nvSpPr>
        <p:spPr bwMode="auto">
          <a:xfrm>
            <a:off x="18984912" y="10120312"/>
            <a:ext cx="1036638" cy="954087"/>
          </a:xfrm>
          <a:custGeom>
            <a:avLst/>
            <a:gdLst>
              <a:gd name="T0" fmla="*/ 653 w 653"/>
              <a:gd name="T1" fmla="*/ 10 h 601"/>
              <a:gd name="T2" fmla="*/ 595 w 653"/>
              <a:gd name="T3" fmla="*/ 64 h 601"/>
              <a:gd name="T4" fmla="*/ 586 w 653"/>
              <a:gd name="T5" fmla="*/ 54 h 601"/>
              <a:gd name="T6" fmla="*/ 645 w 653"/>
              <a:gd name="T7" fmla="*/ 0 h 601"/>
              <a:gd name="T8" fmla="*/ 653 w 653"/>
              <a:gd name="T9" fmla="*/ 10 h 601"/>
              <a:gd name="T10" fmla="*/ 556 w 653"/>
              <a:gd name="T11" fmla="*/ 99 h 601"/>
              <a:gd name="T12" fmla="*/ 497 w 653"/>
              <a:gd name="T13" fmla="*/ 153 h 601"/>
              <a:gd name="T14" fmla="*/ 488 w 653"/>
              <a:gd name="T15" fmla="*/ 143 h 601"/>
              <a:gd name="T16" fmla="*/ 547 w 653"/>
              <a:gd name="T17" fmla="*/ 90 h 601"/>
              <a:gd name="T18" fmla="*/ 556 w 653"/>
              <a:gd name="T19" fmla="*/ 99 h 601"/>
              <a:gd name="T20" fmla="*/ 458 w 653"/>
              <a:gd name="T21" fmla="*/ 189 h 601"/>
              <a:gd name="T22" fmla="*/ 400 w 653"/>
              <a:gd name="T23" fmla="*/ 243 h 601"/>
              <a:gd name="T24" fmla="*/ 391 w 653"/>
              <a:gd name="T25" fmla="*/ 233 h 601"/>
              <a:gd name="T26" fmla="*/ 449 w 653"/>
              <a:gd name="T27" fmla="*/ 179 h 601"/>
              <a:gd name="T28" fmla="*/ 458 w 653"/>
              <a:gd name="T29" fmla="*/ 189 h 601"/>
              <a:gd name="T30" fmla="*/ 361 w 653"/>
              <a:gd name="T31" fmla="*/ 279 h 601"/>
              <a:gd name="T32" fmla="*/ 302 w 653"/>
              <a:gd name="T33" fmla="*/ 332 h 601"/>
              <a:gd name="T34" fmla="*/ 293 w 653"/>
              <a:gd name="T35" fmla="*/ 323 h 601"/>
              <a:gd name="T36" fmla="*/ 352 w 653"/>
              <a:gd name="T37" fmla="*/ 269 h 601"/>
              <a:gd name="T38" fmla="*/ 361 w 653"/>
              <a:gd name="T39" fmla="*/ 279 h 601"/>
              <a:gd name="T40" fmla="*/ 263 w 653"/>
              <a:gd name="T41" fmla="*/ 368 h 601"/>
              <a:gd name="T42" fmla="*/ 204 w 653"/>
              <a:gd name="T43" fmla="*/ 422 h 601"/>
              <a:gd name="T44" fmla="*/ 196 w 653"/>
              <a:gd name="T45" fmla="*/ 412 h 601"/>
              <a:gd name="T46" fmla="*/ 254 w 653"/>
              <a:gd name="T47" fmla="*/ 359 h 601"/>
              <a:gd name="T48" fmla="*/ 263 w 653"/>
              <a:gd name="T49" fmla="*/ 368 h 601"/>
              <a:gd name="T50" fmla="*/ 165 w 653"/>
              <a:gd name="T51" fmla="*/ 458 h 601"/>
              <a:gd name="T52" fmla="*/ 107 w 653"/>
              <a:gd name="T53" fmla="*/ 512 h 601"/>
              <a:gd name="T54" fmla="*/ 98 w 653"/>
              <a:gd name="T55" fmla="*/ 502 h 601"/>
              <a:gd name="T56" fmla="*/ 156 w 653"/>
              <a:gd name="T57" fmla="*/ 448 h 601"/>
              <a:gd name="T58" fmla="*/ 165 w 653"/>
              <a:gd name="T59" fmla="*/ 458 h 601"/>
              <a:gd name="T60" fmla="*/ 68 w 653"/>
              <a:gd name="T61" fmla="*/ 547 h 601"/>
              <a:gd name="T62" fmla="*/ 9 w 653"/>
              <a:gd name="T63" fmla="*/ 601 h 601"/>
              <a:gd name="T64" fmla="*/ 0 w 653"/>
              <a:gd name="T65" fmla="*/ 591 h 601"/>
              <a:gd name="T66" fmla="*/ 59 w 653"/>
              <a:gd name="T67" fmla="*/ 538 h 601"/>
              <a:gd name="T68" fmla="*/ 68 w 653"/>
              <a:gd name="T69" fmla="*/ 54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3" h="601">
                <a:moveTo>
                  <a:pt x="653" y="10"/>
                </a:moveTo>
                <a:lnTo>
                  <a:pt x="595" y="64"/>
                </a:lnTo>
                <a:lnTo>
                  <a:pt x="586" y="54"/>
                </a:lnTo>
                <a:lnTo>
                  <a:pt x="645" y="0"/>
                </a:lnTo>
                <a:lnTo>
                  <a:pt x="653" y="10"/>
                </a:lnTo>
                <a:close/>
                <a:moveTo>
                  <a:pt x="556" y="99"/>
                </a:moveTo>
                <a:lnTo>
                  <a:pt x="497" y="153"/>
                </a:lnTo>
                <a:lnTo>
                  <a:pt x="488" y="143"/>
                </a:lnTo>
                <a:lnTo>
                  <a:pt x="547" y="90"/>
                </a:lnTo>
                <a:lnTo>
                  <a:pt x="556" y="99"/>
                </a:lnTo>
                <a:close/>
                <a:moveTo>
                  <a:pt x="458" y="189"/>
                </a:moveTo>
                <a:lnTo>
                  <a:pt x="400" y="243"/>
                </a:lnTo>
                <a:lnTo>
                  <a:pt x="391" y="233"/>
                </a:lnTo>
                <a:lnTo>
                  <a:pt x="449" y="179"/>
                </a:lnTo>
                <a:lnTo>
                  <a:pt x="458" y="189"/>
                </a:lnTo>
                <a:close/>
                <a:moveTo>
                  <a:pt x="361" y="279"/>
                </a:moveTo>
                <a:lnTo>
                  <a:pt x="302" y="332"/>
                </a:lnTo>
                <a:lnTo>
                  <a:pt x="293" y="323"/>
                </a:lnTo>
                <a:lnTo>
                  <a:pt x="352" y="269"/>
                </a:lnTo>
                <a:lnTo>
                  <a:pt x="361" y="279"/>
                </a:lnTo>
                <a:close/>
                <a:moveTo>
                  <a:pt x="263" y="368"/>
                </a:moveTo>
                <a:lnTo>
                  <a:pt x="204" y="422"/>
                </a:lnTo>
                <a:lnTo>
                  <a:pt x="196" y="412"/>
                </a:lnTo>
                <a:lnTo>
                  <a:pt x="254" y="359"/>
                </a:lnTo>
                <a:lnTo>
                  <a:pt x="263" y="368"/>
                </a:lnTo>
                <a:close/>
                <a:moveTo>
                  <a:pt x="165" y="458"/>
                </a:moveTo>
                <a:lnTo>
                  <a:pt x="107" y="512"/>
                </a:lnTo>
                <a:lnTo>
                  <a:pt x="98" y="502"/>
                </a:lnTo>
                <a:lnTo>
                  <a:pt x="156" y="448"/>
                </a:lnTo>
                <a:lnTo>
                  <a:pt x="165" y="458"/>
                </a:lnTo>
                <a:close/>
                <a:moveTo>
                  <a:pt x="68" y="547"/>
                </a:moveTo>
                <a:lnTo>
                  <a:pt x="9" y="601"/>
                </a:lnTo>
                <a:lnTo>
                  <a:pt x="0" y="591"/>
                </a:lnTo>
                <a:lnTo>
                  <a:pt x="59" y="538"/>
                </a:lnTo>
                <a:lnTo>
                  <a:pt x="68" y="547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9" name="Group 27"/>
          <p:cNvGrpSpPr>
            <a:grpSpLocks/>
          </p:cNvGrpSpPr>
          <p:nvPr/>
        </p:nvGrpSpPr>
        <p:grpSpPr bwMode="auto">
          <a:xfrm>
            <a:off x="22098000" y="6781800"/>
            <a:ext cx="685800" cy="712787"/>
            <a:chOff x="14706" y="4375"/>
            <a:chExt cx="432" cy="449"/>
          </a:xfrm>
        </p:grpSpPr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14775" y="4771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14775" y="4771"/>
              <a:ext cx="53" cy="53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4706" y="4375"/>
              <a:ext cx="4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31"/>
          <p:cNvGrpSpPr>
            <a:grpSpLocks/>
          </p:cNvGrpSpPr>
          <p:nvPr/>
        </p:nvGrpSpPr>
        <p:grpSpPr bwMode="auto">
          <a:xfrm>
            <a:off x="20710525" y="8296275"/>
            <a:ext cx="685800" cy="731837"/>
            <a:chOff x="13832" y="5329"/>
            <a:chExt cx="432" cy="461"/>
          </a:xfrm>
        </p:grpSpPr>
        <p:sp>
          <p:nvSpPr>
            <p:cNvPr id="5141" name="Oval 28"/>
            <p:cNvSpPr>
              <a:spLocks noChangeArrowheads="1"/>
            </p:cNvSpPr>
            <p:nvPr/>
          </p:nvSpPr>
          <p:spPr bwMode="auto">
            <a:xfrm>
              <a:off x="13922" y="5737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Oval 29"/>
            <p:cNvSpPr>
              <a:spLocks noChangeArrowheads="1"/>
            </p:cNvSpPr>
            <p:nvPr/>
          </p:nvSpPr>
          <p:spPr bwMode="auto">
            <a:xfrm>
              <a:off x="13922" y="5737"/>
              <a:ext cx="53" cy="53"/>
            </a:xfrm>
            <a:prstGeom prst="ellipse">
              <a:avLst/>
            </a:prstGeom>
            <a:noFill/>
            <a:ln w="13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Rectangle 30"/>
            <p:cNvSpPr>
              <a:spLocks noChangeArrowheads="1"/>
            </p:cNvSpPr>
            <p:nvPr/>
          </p:nvSpPr>
          <p:spPr bwMode="auto">
            <a:xfrm>
              <a:off x="13832" y="5329"/>
              <a:ext cx="432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35"/>
          <p:cNvGrpSpPr>
            <a:grpSpLocks/>
          </p:cNvGrpSpPr>
          <p:nvPr/>
        </p:nvGrpSpPr>
        <p:grpSpPr bwMode="auto">
          <a:xfrm>
            <a:off x="19384962" y="12603162"/>
            <a:ext cx="544513" cy="825500"/>
            <a:chOff x="12997" y="8042"/>
            <a:chExt cx="343" cy="520"/>
          </a:xfrm>
        </p:grpSpPr>
        <p:sp>
          <p:nvSpPr>
            <p:cNvPr id="5138" name="Oval 32"/>
            <p:cNvSpPr>
              <a:spLocks noChangeArrowheads="1"/>
            </p:cNvSpPr>
            <p:nvPr/>
          </p:nvSpPr>
          <p:spPr bwMode="auto">
            <a:xfrm>
              <a:off x="13194" y="8042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Oval 33"/>
            <p:cNvSpPr>
              <a:spLocks noChangeArrowheads="1"/>
            </p:cNvSpPr>
            <p:nvPr/>
          </p:nvSpPr>
          <p:spPr bwMode="auto">
            <a:xfrm>
              <a:off x="13194" y="8042"/>
              <a:ext cx="53" cy="53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Rectangle 34"/>
            <p:cNvSpPr>
              <a:spLocks noChangeArrowheads="1"/>
            </p:cNvSpPr>
            <p:nvPr/>
          </p:nvSpPr>
          <p:spPr bwMode="auto">
            <a:xfrm>
              <a:off x="12997" y="8138"/>
              <a:ext cx="34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39"/>
          <p:cNvGrpSpPr>
            <a:grpSpLocks/>
          </p:cNvGrpSpPr>
          <p:nvPr/>
        </p:nvGrpSpPr>
        <p:grpSpPr bwMode="auto">
          <a:xfrm>
            <a:off x="21050250" y="11007725"/>
            <a:ext cx="687388" cy="673100"/>
            <a:chOff x="14046" y="7037"/>
            <a:chExt cx="433" cy="424"/>
          </a:xfrm>
        </p:grpSpPr>
        <p:sp>
          <p:nvSpPr>
            <p:cNvPr id="5135" name="Oval 36"/>
            <p:cNvSpPr>
              <a:spLocks noChangeArrowheads="1"/>
            </p:cNvSpPr>
            <p:nvPr/>
          </p:nvSpPr>
          <p:spPr bwMode="auto">
            <a:xfrm>
              <a:off x="14046" y="7077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Oval 37"/>
            <p:cNvSpPr>
              <a:spLocks noChangeArrowheads="1"/>
            </p:cNvSpPr>
            <p:nvPr/>
          </p:nvSpPr>
          <p:spPr bwMode="auto">
            <a:xfrm>
              <a:off x="14046" y="7076"/>
              <a:ext cx="53" cy="53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Rectangle 38"/>
            <p:cNvSpPr>
              <a:spLocks noChangeArrowheads="1"/>
            </p:cNvSpPr>
            <p:nvPr/>
          </p:nvSpPr>
          <p:spPr bwMode="auto">
            <a:xfrm>
              <a:off x="14136" y="7037"/>
              <a:ext cx="34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42"/>
          <p:cNvGrpSpPr>
            <a:grpSpLocks/>
          </p:cNvGrpSpPr>
          <p:nvPr/>
        </p:nvGrpSpPr>
        <p:grpSpPr bwMode="auto">
          <a:xfrm>
            <a:off x="17346612" y="10944225"/>
            <a:ext cx="596900" cy="673100"/>
            <a:chOff x="11713" y="6997"/>
            <a:chExt cx="376" cy="424"/>
          </a:xfrm>
        </p:grpSpPr>
        <p:sp>
          <p:nvSpPr>
            <p:cNvPr id="5133" name="Oval 40"/>
            <p:cNvSpPr>
              <a:spLocks noChangeArrowheads="1"/>
            </p:cNvSpPr>
            <p:nvPr/>
          </p:nvSpPr>
          <p:spPr bwMode="auto">
            <a:xfrm>
              <a:off x="12049" y="7083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Rectangle 41"/>
            <p:cNvSpPr>
              <a:spLocks noChangeArrowheads="1"/>
            </p:cNvSpPr>
            <p:nvPr/>
          </p:nvSpPr>
          <p:spPr bwMode="auto">
            <a:xfrm>
              <a:off x="11713" y="6997"/>
              <a:ext cx="34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0" name="Group 45"/>
          <p:cNvGrpSpPr>
            <a:grpSpLocks/>
          </p:cNvGrpSpPr>
          <p:nvPr/>
        </p:nvGrpSpPr>
        <p:grpSpPr bwMode="auto">
          <a:xfrm>
            <a:off x="18543587" y="6842125"/>
            <a:ext cx="685800" cy="673100"/>
            <a:chOff x="12467" y="4413"/>
            <a:chExt cx="432" cy="424"/>
          </a:xfrm>
        </p:grpSpPr>
        <p:sp>
          <p:nvSpPr>
            <p:cNvPr id="5131" name="Oval 43"/>
            <p:cNvSpPr>
              <a:spLocks noChangeArrowheads="1"/>
            </p:cNvSpPr>
            <p:nvPr/>
          </p:nvSpPr>
          <p:spPr bwMode="auto">
            <a:xfrm>
              <a:off x="12778" y="4778"/>
              <a:ext cx="40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Rectangle 44"/>
            <p:cNvSpPr>
              <a:spLocks noChangeArrowheads="1"/>
            </p:cNvSpPr>
            <p:nvPr/>
          </p:nvSpPr>
          <p:spPr bwMode="auto">
            <a:xfrm>
              <a:off x="12467" y="4413"/>
              <a:ext cx="43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1" name="Group 48"/>
          <p:cNvGrpSpPr>
            <a:grpSpLocks/>
          </p:cNvGrpSpPr>
          <p:nvPr/>
        </p:nvGrpSpPr>
        <p:grpSpPr bwMode="auto">
          <a:xfrm>
            <a:off x="18311812" y="10418762"/>
            <a:ext cx="661988" cy="725487"/>
            <a:chOff x="12321" y="6666"/>
            <a:chExt cx="417" cy="457"/>
          </a:xfrm>
        </p:grpSpPr>
        <p:sp>
          <p:nvSpPr>
            <p:cNvPr id="5129" name="Oval 46"/>
            <p:cNvSpPr>
              <a:spLocks noChangeArrowheads="1"/>
            </p:cNvSpPr>
            <p:nvPr/>
          </p:nvSpPr>
          <p:spPr bwMode="auto">
            <a:xfrm>
              <a:off x="12699" y="7083"/>
              <a:ext cx="39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Rectangle 47"/>
            <p:cNvSpPr>
              <a:spLocks noChangeArrowheads="1"/>
            </p:cNvSpPr>
            <p:nvPr/>
          </p:nvSpPr>
          <p:spPr bwMode="auto">
            <a:xfrm>
              <a:off x="12321" y="6666"/>
              <a:ext cx="379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2" name="Group 51"/>
          <p:cNvGrpSpPr>
            <a:grpSpLocks/>
          </p:cNvGrpSpPr>
          <p:nvPr/>
        </p:nvGrpSpPr>
        <p:grpSpPr bwMode="auto">
          <a:xfrm>
            <a:off x="20540662" y="11671300"/>
            <a:ext cx="746125" cy="682625"/>
            <a:chOff x="13725" y="7455"/>
            <a:chExt cx="470" cy="430"/>
          </a:xfrm>
        </p:grpSpPr>
        <p:sp>
          <p:nvSpPr>
            <p:cNvPr id="5127" name="Oval 49"/>
            <p:cNvSpPr>
              <a:spLocks noChangeArrowheads="1"/>
            </p:cNvSpPr>
            <p:nvPr/>
          </p:nvSpPr>
          <p:spPr bwMode="auto">
            <a:xfrm>
              <a:off x="13725" y="7455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Rectangle 50"/>
            <p:cNvSpPr>
              <a:spLocks noChangeArrowheads="1"/>
            </p:cNvSpPr>
            <p:nvPr/>
          </p:nvSpPr>
          <p:spPr bwMode="auto">
            <a:xfrm>
              <a:off x="13779" y="7461"/>
              <a:ext cx="41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23" name="Group 54"/>
          <p:cNvGrpSpPr>
            <a:grpSpLocks/>
          </p:cNvGrpSpPr>
          <p:nvPr/>
        </p:nvGrpSpPr>
        <p:grpSpPr bwMode="auto">
          <a:xfrm>
            <a:off x="19983450" y="9702800"/>
            <a:ext cx="755650" cy="673100"/>
            <a:chOff x="13374" y="6215"/>
            <a:chExt cx="476" cy="424"/>
          </a:xfrm>
        </p:grpSpPr>
        <p:sp>
          <p:nvSpPr>
            <p:cNvPr id="5124" name="Oval 52"/>
            <p:cNvSpPr>
              <a:spLocks noChangeArrowheads="1"/>
            </p:cNvSpPr>
            <p:nvPr/>
          </p:nvSpPr>
          <p:spPr bwMode="auto">
            <a:xfrm>
              <a:off x="13374" y="6463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Rectangle 53"/>
            <p:cNvSpPr>
              <a:spLocks noChangeArrowheads="1"/>
            </p:cNvSpPr>
            <p:nvPr/>
          </p:nvSpPr>
          <p:spPr bwMode="auto">
            <a:xfrm>
              <a:off x="13487" y="6215"/>
              <a:ext cx="36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3" name="Hình Bầu dục 72">
            <a:extLst>
              <a:ext uri="{FF2B5EF4-FFF2-40B4-BE49-F238E27FC236}">
                <a16:creationId xmlns:a16="http://schemas.microsoft.com/office/drawing/2014/main" id="{B4AFBB7B-6D35-4A31-8DDA-E45B561776EA}"/>
              </a:ext>
            </a:extLst>
          </p:cNvPr>
          <p:cNvSpPr/>
          <p:nvPr/>
        </p:nvSpPr>
        <p:spPr>
          <a:xfrm>
            <a:off x="7239000" y="4881236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E47688-FCC4-4487-8D65-8BA9C9E2A766}"/>
              </a:ext>
            </a:extLst>
          </p:cNvPr>
          <p:cNvGrpSpPr/>
          <p:nvPr/>
        </p:nvGrpSpPr>
        <p:grpSpPr>
          <a:xfrm>
            <a:off x="569856" y="6687777"/>
            <a:ext cx="18216240" cy="6872214"/>
            <a:chOff x="569856" y="6687777"/>
            <a:chExt cx="18216240" cy="6872214"/>
          </a:xfrm>
        </p:grpSpPr>
        <p:sp>
          <p:nvSpPr>
            <p:cNvPr id="25" name="Rectangle 24"/>
            <p:cNvSpPr/>
            <p:nvPr/>
          </p:nvSpPr>
          <p:spPr>
            <a:xfrm>
              <a:off x="569856" y="6778191"/>
              <a:ext cx="18216240" cy="6781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60">
              <a:extLst>
                <a:ext uri="{FF2B5EF4-FFF2-40B4-BE49-F238E27FC236}">
                  <a16:creationId xmlns:a16="http://schemas.microsoft.com/office/drawing/2014/main" id="{C6DF9D7E-5793-4204-AC93-359FBE9CE984}"/>
                </a:ext>
              </a:extLst>
            </p:cNvPr>
            <p:cNvGrpSpPr/>
            <p:nvPr/>
          </p:nvGrpSpPr>
          <p:grpSpPr>
            <a:xfrm>
              <a:off x="598431" y="6687777"/>
              <a:ext cx="3967282" cy="939589"/>
              <a:chOff x="1224541" y="6305967"/>
              <a:chExt cx="3568119" cy="845462"/>
            </a:xfrm>
          </p:grpSpPr>
          <p:sp>
            <p:nvSpPr>
              <p:cNvPr id="29" name="Freeform 20">
                <a:extLst>
                  <a:ext uri="{FF2B5EF4-FFF2-40B4-BE49-F238E27FC236}">
                    <a16:creationId xmlns:a16="http://schemas.microsoft.com/office/drawing/2014/main" id="{2C11288D-4E7A-4F07-8069-48EC2ED4606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C6E505-8545-44EB-A5D2-A07A9ED13DD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Round Diagonal Corner Rectangle 58">
                <a:extLst>
                  <a:ext uri="{FF2B5EF4-FFF2-40B4-BE49-F238E27FC236}">
                    <a16:creationId xmlns:a16="http://schemas.microsoft.com/office/drawing/2014/main" id="{C9D9FA78-25AC-41B9-A361-81AC6E33F80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62970D83-274E-4BAD-8DB7-98B54403D0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69856" y="155852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69856" y="2699889"/>
                <a:ext cx="23231387" cy="3590806"/>
              </a:xfrm>
              <a:prstGeom prst="roundRect">
                <a:avLst>
                  <a:gd name="adj" fmla="val 174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56" y="2699889"/>
                <a:ext cx="23231387" cy="3590806"/>
              </a:xfrm>
              <a:prstGeom prst="roundRect">
                <a:avLst>
                  <a:gd name="adj" fmla="val 1743"/>
                </a:avLst>
              </a:prstGeom>
              <a:blipFill>
                <a:blip r:embed="rId2"/>
                <a:stretch>
                  <a:fillRect l="-944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"/>
          <p:cNvGrpSpPr/>
          <p:nvPr/>
        </p:nvGrpSpPr>
        <p:grpSpPr>
          <a:xfrm>
            <a:off x="578900" y="2645499"/>
            <a:ext cx="3671982" cy="896323"/>
            <a:chOff x="1175570" y="1834705"/>
            <a:chExt cx="4005918" cy="97783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985646" y="616700"/>
              <a:ext cx="836967" cy="3554717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91609" y="1954049"/>
              <a:ext cx="1946745" cy="839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332416" y="6977397"/>
                <a:ext cx="17585947" cy="6311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2BC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ABC, 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BC.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𝑺𝑶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);</m:t>
                    </m:r>
                    <m:r>
                      <a:rPr lang="en-US" sz="4400" b="1" i="1">
                        <a:latin typeface="Cambria Math"/>
                      </a:rPr>
                      <m:t>𝑨𝑴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(SAM)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𝑴𝑯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𝑴𝑯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MSA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6" y="6977397"/>
                <a:ext cx="17585947" cy="6311600"/>
              </a:xfrm>
              <a:prstGeom prst="rect">
                <a:avLst/>
              </a:prstGeom>
              <a:blipFill>
                <a:blip r:embed="rId3"/>
                <a:stretch>
                  <a:fillRect l="-1422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E43CBD01-1DB7-414B-9213-9CB902FCFDA6}"/>
              </a:ext>
            </a:extLst>
          </p:cNvPr>
          <p:cNvSpPr/>
          <p:nvPr/>
        </p:nvSpPr>
        <p:spPr>
          <a:xfrm>
            <a:off x="2304695" y="4619821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261" name="Hình ảnh 8260">
            <a:extLst>
              <a:ext uri="{FF2B5EF4-FFF2-40B4-BE49-F238E27FC236}">
                <a16:creationId xmlns:a16="http://schemas.microsoft.com/office/drawing/2014/main" id="{2AE178D4-209E-4990-9F9C-EDB77BFDD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6096" y="6510746"/>
            <a:ext cx="5220000" cy="6680722"/>
          </a:xfrm>
          <a:prstGeom prst="rect">
            <a:avLst/>
          </a:prstGeom>
        </p:spPr>
      </p:pic>
      <p:pic>
        <p:nvPicPr>
          <p:cNvPr id="8262" name="Hình ảnh 8261">
            <a:extLst>
              <a:ext uri="{FF2B5EF4-FFF2-40B4-BE49-F238E27FC236}">
                <a16:creationId xmlns:a16="http://schemas.microsoft.com/office/drawing/2014/main" id="{0E8FEB5A-6ADE-430F-841D-32743D0D9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7763" y="7269591"/>
            <a:ext cx="4284000" cy="4536875"/>
          </a:xfrm>
          <a:prstGeom prst="rect">
            <a:avLst/>
          </a:prstGeom>
        </p:spPr>
      </p:pic>
      <p:cxnSp>
        <p:nvCxnSpPr>
          <p:cNvPr id="8264" name=" ">
            <a:extLst>
              <a:ext uri="{FF2B5EF4-FFF2-40B4-BE49-F238E27FC236}">
                <a16:creationId xmlns:a16="http://schemas.microsoft.com/office/drawing/2014/main" id="{9F1580AD-393B-449D-AF9E-E660FE656A66}"/>
              </a:ext>
            </a:extLst>
          </p:cNvPr>
          <p:cNvCxnSpPr>
            <a:cxnSpLocks/>
          </p:cNvCxnSpPr>
          <p:nvPr/>
        </p:nvCxnSpPr>
        <p:spPr>
          <a:xfrm>
            <a:off x="21856507" y="7668388"/>
            <a:ext cx="851093" cy="33477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A1B5A5-DE60-4A25-B1D0-FE687D4B6DBE}"/>
              </a:ext>
            </a:extLst>
          </p:cNvPr>
          <p:cNvGrpSpPr/>
          <p:nvPr/>
        </p:nvGrpSpPr>
        <p:grpSpPr>
          <a:xfrm>
            <a:off x="609600" y="6530842"/>
            <a:ext cx="17228214" cy="6804158"/>
            <a:chOff x="609600" y="6530842"/>
            <a:chExt cx="17228214" cy="6804158"/>
          </a:xfrm>
        </p:grpSpPr>
        <p:sp>
          <p:nvSpPr>
            <p:cNvPr id="25" name="Rectangle 24"/>
            <p:cNvSpPr/>
            <p:nvPr/>
          </p:nvSpPr>
          <p:spPr>
            <a:xfrm>
              <a:off x="609600" y="6553200"/>
              <a:ext cx="17228214" cy="6781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0">
              <a:extLst>
                <a:ext uri="{FF2B5EF4-FFF2-40B4-BE49-F238E27FC236}">
                  <a16:creationId xmlns:a16="http://schemas.microsoft.com/office/drawing/2014/main" id="{9D07E63A-64C3-4C03-85FE-DA5434983392}"/>
                </a:ext>
              </a:extLst>
            </p:cNvPr>
            <p:cNvGrpSpPr/>
            <p:nvPr/>
          </p:nvGrpSpPr>
          <p:grpSpPr>
            <a:xfrm>
              <a:off x="636531" y="6530842"/>
              <a:ext cx="3967282" cy="939589"/>
              <a:chOff x="1224541" y="6305967"/>
              <a:chExt cx="3568119" cy="845462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164B5E9E-03DE-4279-A865-914C1CA71B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640D733-215F-462F-A022-8FA0E80BAF0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 Diagonal Corner Rectangle 58">
                <a:extLst>
                  <a:ext uri="{FF2B5EF4-FFF2-40B4-BE49-F238E27FC236}">
                    <a16:creationId xmlns:a16="http://schemas.microsoft.com/office/drawing/2014/main" id="{2E136280-0468-4D34-9DE1-DC748CFEDFB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F057D3CD-B829-43F8-BE90-6E0318BA6F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69856" y="155852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98431" y="2743200"/>
                <a:ext cx="23231387" cy="3590806"/>
              </a:xfrm>
              <a:prstGeom prst="roundRect">
                <a:avLst>
                  <a:gd name="adj" fmla="val 174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1" y="2743200"/>
                <a:ext cx="23231387" cy="3590806"/>
              </a:xfrm>
              <a:prstGeom prst="roundRect">
                <a:avLst>
                  <a:gd name="adj" fmla="val 1743"/>
                </a:avLst>
              </a:prstGeom>
              <a:blipFill>
                <a:blip r:embed="rId2"/>
                <a:stretch>
                  <a:fillRect l="-944" t="-16244" r="-210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"/>
          <p:cNvGrpSpPr/>
          <p:nvPr/>
        </p:nvGrpSpPr>
        <p:grpSpPr>
          <a:xfrm>
            <a:off x="838200" y="2643603"/>
            <a:ext cx="3671982" cy="896323"/>
            <a:chOff x="1175570" y="1834705"/>
            <a:chExt cx="4005918" cy="97783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985646" y="616700"/>
              <a:ext cx="836967" cy="3554717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33591" y="1919701"/>
              <a:ext cx="1946745" cy="839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7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6025" y="7005504"/>
                <a:ext cx="22389818" cy="5877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𝑺𝑩𝑪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∩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𝑨𝑩𝑪</m:t>
                              </m:r>
                              <m:r>
                                <a:rPr lang="en-US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𝑺𝑴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𝑺𝑴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𝑺𝑴</m:t>
                      </m:r>
                      <m:r>
                        <a:rPr lang="en-US" sz="4400" b="1" i="1">
                          <a:latin typeface="Cambria Math"/>
                        </a:rPr>
                        <m:t>⊥</m:t>
                      </m:r>
                      <m:r>
                        <a:rPr lang="en-US" sz="4400" b="1" i="1">
                          <a:latin typeface="Cambria Math"/>
                        </a:rPr>
                        <m:t>𝑨𝑴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𝑨𝑴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MSA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𝑺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𝑴𝑨</m:t>
                        </m:r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𝑴𝑺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5" y="7005504"/>
                <a:ext cx="22389818" cy="5877058"/>
              </a:xfrm>
              <a:prstGeom prst="rect">
                <a:avLst/>
              </a:prstGeom>
              <a:blipFill>
                <a:blip r:embed="rId3"/>
                <a:stretch>
                  <a:fillRect l="-1089" b="-4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spect="1" noChangeArrowheads="1" noTextEdit="1"/>
          </p:cNvSpPr>
          <p:nvPr/>
        </p:nvSpPr>
        <p:spPr bwMode="auto">
          <a:xfrm>
            <a:off x="18099088" y="7192963"/>
            <a:ext cx="5257800" cy="6164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896013" y="10856913"/>
            <a:ext cx="1871663" cy="1571625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20767676" y="10856913"/>
            <a:ext cx="1793875" cy="1571625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 flipV="1">
            <a:off x="19634201" y="8102600"/>
            <a:ext cx="2927350" cy="2754312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>
            <a:off x="18896013" y="8102600"/>
            <a:ext cx="738188" cy="2754312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18896013" y="10845800"/>
            <a:ext cx="3665538" cy="22225"/>
          </a:xfrm>
          <a:custGeom>
            <a:avLst/>
            <a:gdLst>
              <a:gd name="T0" fmla="*/ 82 w 2309"/>
              <a:gd name="T1" fmla="*/ 0 h 14"/>
              <a:gd name="T2" fmla="*/ 0 w 2309"/>
              <a:gd name="T3" fmla="*/ 14 h 14"/>
              <a:gd name="T4" fmla="*/ 136 w 2309"/>
              <a:gd name="T5" fmla="*/ 0 h 14"/>
              <a:gd name="T6" fmla="*/ 217 w 2309"/>
              <a:gd name="T7" fmla="*/ 14 h 14"/>
              <a:gd name="T8" fmla="*/ 136 w 2309"/>
              <a:gd name="T9" fmla="*/ 0 h 14"/>
              <a:gd name="T10" fmla="*/ 353 w 2309"/>
              <a:gd name="T11" fmla="*/ 0 h 14"/>
              <a:gd name="T12" fmla="*/ 272 w 2309"/>
              <a:gd name="T13" fmla="*/ 14 h 14"/>
              <a:gd name="T14" fmla="*/ 407 w 2309"/>
              <a:gd name="T15" fmla="*/ 0 h 14"/>
              <a:gd name="T16" fmla="*/ 489 w 2309"/>
              <a:gd name="T17" fmla="*/ 14 h 14"/>
              <a:gd name="T18" fmla="*/ 407 w 2309"/>
              <a:gd name="T19" fmla="*/ 0 h 14"/>
              <a:gd name="T20" fmla="*/ 625 w 2309"/>
              <a:gd name="T21" fmla="*/ 0 h 14"/>
              <a:gd name="T22" fmla="*/ 543 w 2309"/>
              <a:gd name="T23" fmla="*/ 14 h 14"/>
              <a:gd name="T24" fmla="*/ 679 w 2309"/>
              <a:gd name="T25" fmla="*/ 0 h 14"/>
              <a:gd name="T26" fmla="*/ 760 w 2309"/>
              <a:gd name="T27" fmla="*/ 14 h 14"/>
              <a:gd name="T28" fmla="*/ 679 w 2309"/>
              <a:gd name="T29" fmla="*/ 0 h 14"/>
              <a:gd name="T30" fmla="*/ 896 w 2309"/>
              <a:gd name="T31" fmla="*/ 0 h 14"/>
              <a:gd name="T32" fmla="*/ 815 w 2309"/>
              <a:gd name="T33" fmla="*/ 14 h 14"/>
              <a:gd name="T34" fmla="*/ 950 w 2309"/>
              <a:gd name="T35" fmla="*/ 0 h 14"/>
              <a:gd name="T36" fmla="*/ 1032 w 2309"/>
              <a:gd name="T37" fmla="*/ 14 h 14"/>
              <a:gd name="T38" fmla="*/ 950 w 2309"/>
              <a:gd name="T39" fmla="*/ 0 h 14"/>
              <a:gd name="T40" fmla="*/ 1168 w 2309"/>
              <a:gd name="T41" fmla="*/ 0 h 14"/>
              <a:gd name="T42" fmla="*/ 1086 w 2309"/>
              <a:gd name="T43" fmla="*/ 14 h 14"/>
              <a:gd name="T44" fmla="*/ 1222 w 2309"/>
              <a:gd name="T45" fmla="*/ 0 h 14"/>
              <a:gd name="T46" fmla="*/ 1303 w 2309"/>
              <a:gd name="T47" fmla="*/ 14 h 14"/>
              <a:gd name="T48" fmla="*/ 1222 w 2309"/>
              <a:gd name="T49" fmla="*/ 0 h 14"/>
              <a:gd name="T50" fmla="*/ 1439 w 2309"/>
              <a:gd name="T51" fmla="*/ 0 h 14"/>
              <a:gd name="T52" fmla="*/ 1358 w 2309"/>
              <a:gd name="T53" fmla="*/ 14 h 14"/>
              <a:gd name="T54" fmla="*/ 1493 w 2309"/>
              <a:gd name="T55" fmla="*/ 0 h 14"/>
              <a:gd name="T56" fmla="*/ 1575 w 2309"/>
              <a:gd name="T57" fmla="*/ 14 h 14"/>
              <a:gd name="T58" fmla="*/ 1493 w 2309"/>
              <a:gd name="T59" fmla="*/ 0 h 14"/>
              <a:gd name="T60" fmla="*/ 1711 w 2309"/>
              <a:gd name="T61" fmla="*/ 0 h 14"/>
              <a:gd name="T62" fmla="*/ 1629 w 2309"/>
              <a:gd name="T63" fmla="*/ 14 h 14"/>
              <a:gd name="T64" fmla="*/ 1765 w 2309"/>
              <a:gd name="T65" fmla="*/ 0 h 14"/>
              <a:gd name="T66" fmla="*/ 1846 w 2309"/>
              <a:gd name="T67" fmla="*/ 14 h 14"/>
              <a:gd name="T68" fmla="*/ 1765 w 2309"/>
              <a:gd name="T69" fmla="*/ 0 h 14"/>
              <a:gd name="T70" fmla="*/ 1982 w 2309"/>
              <a:gd name="T71" fmla="*/ 0 h 14"/>
              <a:gd name="T72" fmla="*/ 1901 w 2309"/>
              <a:gd name="T73" fmla="*/ 14 h 14"/>
              <a:gd name="T74" fmla="*/ 2036 w 2309"/>
              <a:gd name="T75" fmla="*/ 0 h 14"/>
              <a:gd name="T76" fmla="*/ 2118 w 2309"/>
              <a:gd name="T77" fmla="*/ 14 h 14"/>
              <a:gd name="T78" fmla="*/ 2036 w 2309"/>
              <a:gd name="T79" fmla="*/ 0 h 14"/>
              <a:gd name="T80" fmla="*/ 2254 w 2309"/>
              <a:gd name="T81" fmla="*/ 0 h 14"/>
              <a:gd name="T82" fmla="*/ 2172 w 2309"/>
              <a:gd name="T83" fmla="*/ 14 h 14"/>
              <a:gd name="T84" fmla="*/ 2308 w 2309"/>
              <a:gd name="T85" fmla="*/ 0 h 14"/>
              <a:gd name="T86" fmla="*/ 2309 w 2309"/>
              <a:gd name="T87" fmla="*/ 14 h 14"/>
              <a:gd name="T88" fmla="*/ 2308 w 2309"/>
              <a:gd name="T8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09" h="14">
                <a:moveTo>
                  <a:pt x="0" y="0"/>
                </a:moveTo>
                <a:lnTo>
                  <a:pt x="82" y="0"/>
                </a:lnTo>
                <a:lnTo>
                  <a:pt x="82" y="14"/>
                </a:lnTo>
                <a:lnTo>
                  <a:pt x="0" y="14"/>
                </a:lnTo>
                <a:lnTo>
                  <a:pt x="0" y="0"/>
                </a:lnTo>
                <a:close/>
                <a:moveTo>
                  <a:pt x="136" y="0"/>
                </a:moveTo>
                <a:lnTo>
                  <a:pt x="217" y="0"/>
                </a:lnTo>
                <a:lnTo>
                  <a:pt x="217" y="14"/>
                </a:lnTo>
                <a:lnTo>
                  <a:pt x="136" y="14"/>
                </a:lnTo>
                <a:lnTo>
                  <a:pt x="136" y="0"/>
                </a:lnTo>
                <a:close/>
                <a:moveTo>
                  <a:pt x="272" y="0"/>
                </a:moveTo>
                <a:lnTo>
                  <a:pt x="353" y="0"/>
                </a:lnTo>
                <a:lnTo>
                  <a:pt x="353" y="14"/>
                </a:lnTo>
                <a:lnTo>
                  <a:pt x="272" y="14"/>
                </a:lnTo>
                <a:lnTo>
                  <a:pt x="272" y="0"/>
                </a:lnTo>
                <a:close/>
                <a:moveTo>
                  <a:pt x="407" y="0"/>
                </a:moveTo>
                <a:lnTo>
                  <a:pt x="489" y="0"/>
                </a:lnTo>
                <a:lnTo>
                  <a:pt x="489" y="14"/>
                </a:lnTo>
                <a:lnTo>
                  <a:pt x="407" y="14"/>
                </a:lnTo>
                <a:lnTo>
                  <a:pt x="407" y="0"/>
                </a:lnTo>
                <a:close/>
                <a:moveTo>
                  <a:pt x="543" y="0"/>
                </a:moveTo>
                <a:lnTo>
                  <a:pt x="625" y="0"/>
                </a:lnTo>
                <a:lnTo>
                  <a:pt x="625" y="14"/>
                </a:lnTo>
                <a:lnTo>
                  <a:pt x="543" y="14"/>
                </a:lnTo>
                <a:lnTo>
                  <a:pt x="543" y="0"/>
                </a:lnTo>
                <a:close/>
                <a:moveTo>
                  <a:pt x="679" y="0"/>
                </a:moveTo>
                <a:lnTo>
                  <a:pt x="760" y="0"/>
                </a:lnTo>
                <a:lnTo>
                  <a:pt x="760" y="14"/>
                </a:lnTo>
                <a:lnTo>
                  <a:pt x="679" y="14"/>
                </a:lnTo>
                <a:lnTo>
                  <a:pt x="679" y="0"/>
                </a:lnTo>
                <a:close/>
                <a:moveTo>
                  <a:pt x="815" y="0"/>
                </a:moveTo>
                <a:lnTo>
                  <a:pt x="896" y="0"/>
                </a:lnTo>
                <a:lnTo>
                  <a:pt x="896" y="14"/>
                </a:lnTo>
                <a:lnTo>
                  <a:pt x="815" y="14"/>
                </a:lnTo>
                <a:lnTo>
                  <a:pt x="815" y="0"/>
                </a:lnTo>
                <a:close/>
                <a:moveTo>
                  <a:pt x="950" y="0"/>
                </a:moveTo>
                <a:lnTo>
                  <a:pt x="1032" y="0"/>
                </a:lnTo>
                <a:lnTo>
                  <a:pt x="1032" y="14"/>
                </a:lnTo>
                <a:lnTo>
                  <a:pt x="950" y="14"/>
                </a:lnTo>
                <a:lnTo>
                  <a:pt x="950" y="0"/>
                </a:lnTo>
                <a:close/>
                <a:moveTo>
                  <a:pt x="1086" y="0"/>
                </a:moveTo>
                <a:lnTo>
                  <a:pt x="1168" y="0"/>
                </a:lnTo>
                <a:lnTo>
                  <a:pt x="1168" y="14"/>
                </a:lnTo>
                <a:lnTo>
                  <a:pt x="1086" y="14"/>
                </a:lnTo>
                <a:lnTo>
                  <a:pt x="1086" y="0"/>
                </a:lnTo>
                <a:close/>
                <a:moveTo>
                  <a:pt x="1222" y="0"/>
                </a:moveTo>
                <a:lnTo>
                  <a:pt x="1303" y="0"/>
                </a:lnTo>
                <a:lnTo>
                  <a:pt x="1303" y="14"/>
                </a:lnTo>
                <a:lnTo>
                  <a:pt x="1222" y="14"/>
                </a:lnTo>
                <a:lnTo>
                  <a:pt x="1222" y="0"/>
                </a:lnTo>
                <a:close/>
                <a:moveTo>
                  <a:pt x="1358" y="0"/>
                </a:moveTo>
                <a:lnTo>
                  <a:pt x="1439" y="0"/>
                </a:lnTo>
                <a:lnTo>
                  <a:pt x="1439" y="14"/>
                </a:lnTo>
                <a:lnTo>
                  <a:pt x="1358" y="14"/>
                </a:lnTo>
                <a:lnTo>
                  <a:pt x="1358" y="0"/>
                </a:lnTo>
                <a:close/>
                <a:moveTo>
                  <a:pt x="1493" y="0"/>
                </a:moveTo>
                <a:lnTo>
                  <a:pt x="1575" y="0"/>
                </a:lnTo>
                <a:lnTo>
                  <a:pt x="1575" y="14"/>
                </a:lnTo>
                <a:lnTo>
                  <a:pt x="1493" y="14"/>
                </a:lnTo>
                <a:lnTo>
                  <a:pt x="1493" y="0"/>
                </a:lnTo>
                <a:close/>
                <a:moveTo>
                  <a:pt x="1629" y="0"/>
                </a:moveTo>
                <a:lnTo>
                  <a:pt x="1711" y="0"/>
                </a:lnTo>
                <a:lnTo>
                  <a:pt x="1711" y="14"/>
                </a:lnTo>
                <a:lnTo>
                  <a:pt x="1629" y="14"/>
                </a:lnTo>
                <a:lnTo>
                  <a:pt x="1629" y="0"/>
                </a:lnTo>
                <a:close/>
                <a:moveTo>
                  <a:pt x="1765" y="0"/>
                </a:moveTo>
                <a:lnTo>
                  <a:pt x="1846" y="0"/>
                </a:lnTo>
                <a:lnTo>
                  <a:pt x="1846" y="14"/>
                </a:lnTo>
                <a:lnTo>
                  <a:pt x="1765" y="14"/>
                </a:lnTo>
                <a:lnTo>
                  <a:pt x="1765" y="0"/>
                </a:lnTo>
                <a:close/>
                <a:moveTo>
                  <a:pt x="1901" y="0"/>
                </a:moveTo>
                <a:lnTo>
                  <a:pt x="1982" y="0"/>
                </a:lnTo>
                <a:lnTo>
                  <a:pt x="1982" y="14"/>
                </a:lnTo>
                <a:lnTo>
                  <a:pt x="1901" y="14"/>
                </a:lnTo>
                <a:lnTo>
                  <a:pt x="1901" y="0"/>
                </a:lnTo>
                <a:close/>
                <a:moveTo>
                  <a:pt x="2036" y="0"/>
                </a:moveTo>
                <a:lnTo>
                  <a:pt x="2118" y="0"/>
                </a:lnTo>
                <a:lnTo>
                  <a:pt x="2118" y="14"/>
                </a:lnTo>
                <a:lnTo>
                  <a:pt x="2036" y="14"/>
                </a:lnTo>
                <a:lnTo>
                  <a:pt x="2036" y="0"/>
                </a:lnTo>
                <a:close/>
                <a:moveTo>
                  <a:pt x="2172" y="0"/>
                </a:moveTo>
                <a:lnTo>
                  <a:pt x="2254" y="0"/>
                </a:lnTo>
                <a:lnTo>
                  <a:pt x="2254" y="14"/>
                </a:lnTo>
                <a:lnTo>
                  <a:pt x="2172" y="14"/>
                </a:lnTo>
                <a:lnTo>
                  <a:pt x="2172" y="0"/>
                </a:lnTo>
                <a:close/>
                <a:moveTo>
                  <a:pt x="2308" y="0"/>
                </a:moveTo>
                <a:lnTo>
                  <a:pt x="2309" y="0"/>
                </a:lnTo>
                <a:lnTo>
                  <a:pt x="2309" y="14"/>
                </a:lnTo>
                <a:lnTo>
                  <a:pt x="2308" y="14"/>
                </a:lnTo>
                <a:lnTo>
                  <a:pt x="2308" y="0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rgbClr val="008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19634201" y="8102600"/>
            <a:ext cx="1133475" cy="4325937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 flipV="1">
            <a:off x="19634201" y="8102600"/>
            <a:ext cx="198438" cy="3540125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 noEditPoints="1"/>
          </p:cNvSpPr>
          <p:nvPr/>
        </p:nvSpPr>
        <p:spPr bwMode="auto">
          <a:xfrm>
            <a:off x="19829463" y="10845800"/>
            <a:ext cx="2735263" cy="806450"/>
          </a:xfrm>
          <a:custGeom>
            <a:avLst/>
            <a:gdLst>
              <a:gd name="T0" fmla="*/ 78 w 1723"/>
              <a:gd name="T1" fmla="*/ 473 h 508"/>
              <a:gd name="T2" fmla="*/ 4 w 1723"/>
              <a:gd name="T3" fmla="*/ 508 h 508"/>
              <a:gd name="T4" fmla="*/ 130 w 1723"/>
              <a:gd name="T5" fmla="*/ 458 h 508"/>
              <a:gd name="T6" fmla="*/ 212 w 1723"/>
              <a:gd name="T7" fmla="*/ 448 h 508"/>
              <a:gd name="T8" fmla="*/ 130 w 1723"/>
              <a:gd name="T9" fmla="*/ 458 h 508"/>
              <a:gd name="T10" fmla="*/ 339 w 1723"/>
              <a:gd name="T11" fmla="*/ 398 h 508"/>
              <a:gd name="T12" fmla="*/ 265 w 1723"/>
              <a:gd name="T13" fmla="*/ 433 h 508"/>
              <a:gd name="T14" fmla="*/ 391 w 1723"/>
              <a:gd name="T15" fmla="*/ 383 h 508"/>
              <a:gd name="T16" fmla="*/ 473 w 1723"/>
              <a:gd name="T17" fmla="*/ 373 h 508"/>
              <a:gd name="T18" fmla="*/ 391 w 1723"/>
              <a:gd name="T19" fmla="*/ 383 h 508"/>
              <a:gd name="T20" fmla="*/ 600 w 1723"/>
              <a:gd name="T21" fmla="*/ 323 h 508"/>
              <a:gd name="T22" fmla="*/ 525 w 1723"/>
              <a:gd name="T23" fmla="*/ 358 h 508"/>
              <a:gd name="T24" fmla="*/ 652 w 1723"/>
              <a:gd name="T25" fmla="*/ 308 h 508"/>
              <a:gd name="T26" fmla="*/ 734 w 1723"/>
              <a:gd name="T27" fmla="*/ 298 h 508"/>
              <a:gd name="T28" fmla="*/ 652 w 1723"/>
              <a:gd name="T29" fmla="*/ 308 h 508"/>
              <a:gd name="T30" fmla="*/ 861 w 1723"/>
              <a:gd name="T31" fmla="*/ 248 h 508"/>
              <a:gd name="T32" fmla="*/ 786 w 1723"/>
              <a:gd name="T33" fmla="*/ 283 h 508"/>
              <a:gd name="T34" fmla="*/ 913 w 1723"/>
              <a:gd name="T35" fmla="*/ 232 h 508"/>
              <a:gd name="T36" fmla="*/ 995 w 1723"/>
              <a:gd name="T37" fmla="*/ 223 h 508"/>
              <a:gd name="T38" fmla="*/ 913 w 1723"/>
              <a:gd name="T39" fmla="*/ 232 h 508"/>
              <a:gd name="T40" fmla="*/ 1122 w 1723"/>
              <a:gd name="T41" fmla="*/ 172 h 508"/>
              <a:gd name="T42" fmla="*/ 1047 w 1723"/>
              <a:gd name="T43" fmla="*/ 208 h 508"/>
              <a:gd name="T44" fmla="*/ 1174 w 1723"/>
              <a:gd name="T45" fmla="*/ 157 h 508"/>
              <a:gd name="T46" fmla="*/ 1256 w 1723"/>
              <a:gd name="T47" fmla="*/ 148 h 508"/>
              <a:gd name="T48" fmla="*/ 1174 w 1723"/>
              <a:gd name="T49" fmla="*/ 157 h 508"/>
              <a:gd name="T50" fmla="*/ 1383 w 1723"/>
              <a:gd name="T51" fmla="*/ 97 h 508"/>
              <a:gd name="T52" fmla="*/ 1308 w 1723"/>
              <a:gd name="T53" fmla="*/ 133 h 508"/>
              <a:gd name="T54" fmla="*/ 1435 w 1723"/>
              <a:gd name="T55" fmla="*/ 82 h 508"/>
              <a:gd name="T56" fmla="*/ 1517 w 1723"/>
              <a:gd name="T57" fmla="*/ 73 h 508"/>
              <a:gd name="T58" fmla="*/ 1435 w 1723"/>
              <a:gd name="T59" fmla="*/ 82 h 508"/>
              <a:gd name="T60" fmla="*/ 1644 w 1723"/>
              <a:gd name="T61" fmla="*/ 22 h 508"/>
              <a:gd name="T62" fmla="*/ 1569 w 1723"/>
              <a:gd name="T63" fmla="*/ 58 h 508"/>
              <a:gd name="T64" fmla="*/ 1696 w 1723"/>
              <a:gd name="T65" fmla="*/ 7 h 508"/>
              <a:gd name="T66" fmla="*/ 1723 w 1723"/>
              <a:gd name="T67" fmla="*/ 14 h 508"/>
              <a:gd name="T68" fmla="*/ 1696 w 1723"/>
              <a:gd name="T69" fmla="*/ 7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23" h="508">
                <a:moveTo>
                  <a:pt x="0" y="495"/>
                </a:moveTo>
                <a:lnTo>
                  <a:pt x="78" y="473"/>
                </a:lnTo>
                <a:lnTo>
                  <a:pt x="82" y="486"/>
                </a:lnTo>
                <a:lnTo>
                  <a:pt x="4" y="508"/>
                </a:lnTo>
                <a:lnTo>
                  <a:pt x="0" y="495"/>
                </a:lnTo>
                <a:close/>
                <a:moveTo>
                  <a:pt x="130" y="458"/>
                </a:moveTo>
                <a:lnTo>
                  <a:pt x="209" y="435"/>
                </a:lnTo>
                <a:lnTo>
                  <a:pt x="212" y="448"/>
                </a:lnTo>
                <a:lnTo>
                  <a:pt x="134" y="471"/>
                </a:lnTo>
                <a:lnTo>
                  <a:pt x="130" y="458"/>
                </a:lnTo>
                <a:close/>
                <a:moveTo>
                  <a:pt x="261" y="420"/>
                </a:moveTo>
                <a:lnTo>
                  <a:pt x="339" y="398"/>
                </a:lnTo>
                <a:lnTo>
                  <a:pt x="343" y="411"/>
                </a:lnTo>
                <a:lnTo>
                  <a:pt x="265" y="433"/>
                </a:lnTo>
                <a:lnTo>
                  <a:pt x="261" y="420"/>
                </a:lnTo>
                <a:close/>
                <a:moveTo>
                  <a:pt x="391" y="383"/>
                </a:moveTo>
                <a:lnTo>
                  <a:pt x="470" y="360"/>
                </a:lnTo>
                <a:lnTo>
                  <a:pt x="473" y="373"/>
                </a:lnTo>
                <a:lnTo>
                  <a:pt x="395" y="396"/>
                </a:lnTo>
                <a:lnTo>
                  <a:pt x="391" y="383"/>
                </a:lnTo>
                <a:close/>
                <a:moveTo>
                  <a:pt x="522" y="345"/>
                </a:moveTo>
                <a:lnTo>
                  <a:pt x="600" y="323"/>
                </a:lnTo>
                <a:lnTo>
                  <a:pt x="604" y="336"/>
                </a:lnTo>
                <a:lnTo>
                  <a:pt x="525" y="358"/>
                </a:lnTo>
                <a:lnTo>
                  <a:pt x="522" y="345"/>
                </a:lnTo>
                <a:close/>
                <a:moveTo>
                  <a:pt x="652" y="308"/>
                </a:moveTo>
                <a:lnTo>
                  <a:pt x="730" y="285"/>
                </a:lnTo>
                <a:lnTo>
                  <a:pt x="734" y="298"/>
                </a:lnTo>
                <a:lnTo>
                  <a:pt x="656" y="321"/>
                </a:lnTo>
                <a:lnTo>
                  <a:pt x="652" y="308"/>
                </a:lnTo>
                <a:close/>
                <a:moveTo>
                  <a:pt x="783" y="270"/>
                </a:moveTo>
                <a:lnTo>
                  <a:pt x="861" y="248"/>
                </a:lnTo>
                <a:lnTo>
                  <a:pt x="865" y="261"/>
                </a:lnTo>
                <a:lnTo>
                  <a:pt x="786" y="283"/>
                </a:lnTo>
                <a:lnTo>
                  <a:pt x="783" y="270"/>
                </a:lnTo>
                <a:close/>
                <a:moveTo>
                  <a:pt x="913" y="232"/>
                </a:moveTo>
                <a:lnTo>
                  <a:pt x="991" y="210"/>
                </a:lnTo>
                <a:lnTo>
                  <a:pt x="995" y="223"/>
                </a:lnTo>
                <a:lnTo>
                  <a:pt x="917" y="246"/>
                </a:lnTo>
                <a:lnTo>
                  <a:pt x="913" y="232"/>
                </a:lnTo>
                <a:close/>
                <a:moveTo>
                  <a:pt x="1044" y="195"/>
                </a:moveTo>
                <a:lnTo>
                  <a:pt x="1122" y="172"/>
                </a:lnTo>
                <a:lnTo>
                  <a:pt x="1126" y="186"/>
                </a:lnTo>
                <a:lnTo>
                  <a:pt x="1047" y="208"/>
                </a:lnTo>
                <a:lnTo>
                  <a:pt x="1044" y="195"/>
                </a:lnTo>
                <a:close/>
                <a:moveTo>
                  <a:pt x="1174" y="157"/>
                </a:moveTo>
                <a:lnTo>
                  <a:pt x="1252" y="135"/>
                </a:lnTo>
                <a:lnTo>
                  <a:pt x="1256" y="148"/>
                </a:lnTo>
                <a:lnTo>
                  <a:pt x="1178" y="170"/>
                </a:lnTo>
                <a:lnTo>
                  <a:pt x="1174" y="157"/>
                </a:lnTo>
                <a:close/>
                <a:moveTo>
                  <a:pt x="1304" y="120"/>
                </a:moveTo>
                <a:lnTo>
                  <a:pt x="1383" y="97"/>
                </a:lnTo>
                <a:lnTo>
                  <a:pt x="1386" y="110"/>
                </a:lnTo>
                <a:lnTo>
                  <a:pt x="1308" y="133"/>
                </a:lnTo>
                <a:lnTo>
                  <a:pt x="1304" y="120"/>
                </a:lnTo>
                <a:close/>
                <a:moveTo>
                  <a:pt x="1435" y="82"/>
                </a:moveTo>
                <a:lnTo>
                  <a:pt x="1513" y="60"/>
                </a:lnTo>
                <a:lnTo>
                  <a:pt x="1517" y="73"/>
                </a:lnTo>
                <a:lnTo>
                  <a:pt x="1439" y="95"/>
                </a:lnTo>
                <a:lnTo>
                  <a:pt x="1435" y="82"/>
                </a:lnTo>
                <a:close/>
                <a:moveTo>
                  <a:pt x="1565" y="45"/>
                </a:moveTo>
                <a:lnTo>
                  <a:pt x="1644" y="22"/>
                </a:lnTo>
                <a:lnTo>
                  <a:pt x="1647" y="35"/>
                </a:lnTo>
                <a:lnTo>
                  <a:pt x="1569" y="58"/>
                </a:lnTo>
                <a:lnTo>
                  <a:pt x="1565" y="45"/>
                </a:lnTo>
                <a:close/>
                <a:moveTo>
                  <a:pt x="1696" y="7"/>
                </a:moveTo>
                <a:lnTo>
                  <a:pt x="1719" y="0"/>
                </a:lnTo>
                <a:lnTo>
                  <a:pt x="1723" y="14"/>
                </a:lnTo>
                <a:lnTo>
                  <a:pt x="1699" y="20"/>
                </a:lnTo>
                <a:lnTo>
                  <a:pt x="1696" y="7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 noEditPoints="1"/>
          </p:cNvSpPr>
          <p:nvPr/>
        </p:nvSpPr>
        <p:spPr bwMode="auto">
          <a:xfrm>
            <a:off x="19823113" y="9534525"/>
            <a:ext cx="1349375" cy="2112962"/>
          </a:xfrm>
          <a:custGeom>
            <a:avLst/>
            <a:gdLst>
              <a:gd name="T0" fmla="*/ 850 w 850"/>
              <a:gd name="T1" fmla="*/ 8 h 1331"/>
              <a:gd name="T2" fmla="*/ 806 w 850"/>
              <a:gd name="T3" fmla="*/ 77 h 1331"/>
              <a:gd name="T4" fmla="*/ 795 w 850"/>
              <a:gd name="T5" fmla="*/ 69 h 1331"/>
              <a:gd name="T6" fmla="*/ 838 w 850"/>
              <a:gd name="T7" fmla="*/ 0 h 1331"/>
              <a:gd name="T8" fmla="*/ 850 w 850"/>
              <a:gd name="T9" fmla="*/ 8 h 1331"/>
              <a:gd name="T10" fmla="*/ 777 w 850"/>
              <a:gd name="T11" fmla="*/ 123 h 1331"/>
              <a:gd name="T12" fmla="*/ 733 w 850"/>
              <a:gd name="T13" fmla="*/ 191 h 1331"/>
              <a:gd name="T14" fmla="*/ 722 w 850"/>
              <a:gd name="T15" fmla="*/ 184 h 1331"/>
              <a:gd name="T16" fmla="*/ 766 w 850"/>
              <a:gd name="T17" fmla="*/ 115 h 1331"/>
              <a:gd name="T18" fmla="*/ 777 w 850"/>
              <a:gd name="T19" fmla="*/ 123 h 1331"/>
              <a:gd name="T20" fmla="*/ 704 w 850"/>
              <a:gd name="T21" fmla="*/ 237 h 1331"/>
              <a:gd name="T22" fmla="*/ 661 w 850"/>
              <a:gd name="T23" fmla="*/ 306 h 1331"/>
              <a:gd name="T24" fmla="*/ 649 w 850"/>
              <a:gd name="T25" fmla="*/ 299 h 1331"/>
              <a:gd name="T26" fmla="*/ 693 w 850"/>
              <a:gd name="T27" fmla="*/ 230 h 1331"/>
              <a:gd name="T28" fmla="*/ 704 w 850"/>
              <a:gd name="T29" fmla="*/ 237 h 1331"/>
              <a:gd name="T30" fmla="*/ 632 w 850"/>
              <a:gd name="T31" fmla="*/ 352 h 1331"/>
              <a:gd name="T32" fmla="*/ 588 w 850"/>
              <a:gd name="T33" fmla="*/ 421 h 1331"/>
              <a:gd name="T34" fmla="*/ 577 w 850"/>
              <a:gd name="T35" fmla="*/ 413 h 1331"/>
              <a:gd name="T36" fmla="*/ 620 w 850"/>
              <a:gd name="T37" fmla="*/ 345 h 1331"/>
              <a:gd name="T38" fmla="*/ 632 w 850"/>
              <a:gd name="T39" fmla="*/ 352 h 1331"/>
              <a:gd name="T40" fmla="*/ 559 w 850"/>
              <a:gd name="T41" fmla="*/ 467 h 1331"/>
              <a:gd name="T42" fmla="*/ 516 w 850"/>
              <a:gd name="T43" fmla="*/ 535 h 1331"/>
              <a:gd name="T44" fmla="*/ 504 w 850"/>
              <a:gd name="T45" fmla="*/ 528 h 1331"/>
              <a:gd name="T46" fmla="*/ 548 w 850"/>
              <a:gd name="T47" fmla="*/ 459 h 1331"/>
              <a:gd name="T48" fmla="*/ 559 w 850"/>
              <a:gd name="T49" fmla="*/ 467 h 1331"/>
              <a:gd name="T50" fmla="*/ 487 w 850"/>
              <a:gd name="T51" fmla="*/ 581 h 1331"/>
              <a:gd name="T52" fmla="*/ 443 w 850"/>
              <a:gd name="T53" fmla="*/ 650 h 1331"/>
              <a:gd name="T54" fmla="*/ 431 w 850"/>
              <a:gd name="T55" fmla="*/ 643 h 1331"/>
              <a:gd name="T56" fmla="*/ 475 w 850"/>
              <a:gd name="T57" fmla="*/ 574 h 1331"/>
              <a:gd name="T58" fmla="*/ 487 w 850"/>
              <a:gd name="T59" fmla="*/ 581 h 1331"/>
              <a:gd name="T60" fmla="*/ 414 w 850"/>
              <a:gd name="T61" fmla="*/ 696 h 1331"/>
              <a:gd name="T62" fmla="*/ 370 w 850"/>
              <a:gd name="T63" fmla="*/ 765 h 1331"/>
              <a:gd name="T64" fmla="*/ 359 w 850"/>
              <a:gd name="T65" fmla="*/ 757 h 1331"/>
              <a:gd name="T66" fmla="*/ 402 w 850"/>
              <a:gd name="T67" fmla="*/ 689 h 1331"/>
              <a:gd name="T68" fmla="*/ 414 w 850"/>
              <a:gd name="T69" fmla="*/ 696 h 1331"/>
              <a:gd name="T70" fmla="*/ 341 w 850"/>
              <a:gd name="T71" fmla="*/ 811 h 1331"/>
              <a:gd name="T72" fmla="*/ 298 w 850"/>
              <a:gd name="T73" fmla="*/ 880 h 1331"/>
              <a:gd name="T74" fmla="*/ 286 w 850"/>
              <a:gd name="T75" fmla="*/ 872 h 1331"/>
              <a:gd name="T76" fmla="*/ 330 w 850"/>
              <a:gd name="T77" fmla="*/ 803 h 1331"/>
              <a:gd name="T78" fmla="*/ 341 w 850"/>
              <a:gd name="T79" fmla="*/ 811 h 1331"/>
              <a:gd name="T80" fmla="*/ 269 w 850"/>
              <a:gd name="T81" fmla="*/ 925 h 1331"/>
              <a:gd name="T82" fmla="*/ 225 w 850"/>
              <a:gd name="T83" fmla="*/ 994 h 1331"/>
              <a:gd name="T84" fmla="*/ 214 w 850"/>
              <a:gd name="T85" fmla="*/ 987 h 1331"/>
              <a:gd name="T86" fmla="*/ 257 w 850"/>
              <a:gd name="T87" fmla="*/ 918 h 1331"/>
              <a:gd name="T88" fmla="*/ 269 w 850"/>
              <a:gd name="T89" fmla="*/ 925 h 1331"/>
              <a:gd name="T90" fmla="*/ 196 w 850"/>
              <a:gd name="T91" fmla="*/ 1040 h 1331"/>
              <a:gd name="T92" fmla="*/ 152 w 850"/>
              <a:gd name="T93" fmla="*/ 1109 h 1331"/>
              <a:gd name="T94" fmla="*/ 141 w 850"/>
              <a:gd name="T95" fmla="*/ 1102 h 1331"/>
              <a:gd name="T96" fmla="*/ 185 w 850"/>
              <a:gd name="T97" fmla="*/ 1033 h 1331"/>
              <a:gd name="T98" fmla="*/ 196 w 850"/>
              <a:gd name="T99" fmla="*/ 1040 h 1331"/>
              <a:gd name="T100" fmla="*/ 123 w 850"/>
              <a:gd name="T101" fmla="*/ 1155 h 1331"/>
              <a:gd name="T102" fmla="*/ 80 w 850"/>
              <a:gd name="T103" fmla="*/ 1224 h 1331"/>
              <a:gd name="T104" fmla="*/ 68 w 850"/>
              <a:gd name="T105" fmla="*/ 1216 h 1331"/>
              <a:gd name="T106" fmla="*/ 112 w 850"/>
              <a:gd name="T107" fmla="*/ 1148 h 1331"/>
              <a:gd name="T108" fmla="*/ 123 w 850"/>
              <a:gd name="T109" fmla="*/ 1155 h 1331"/>
              <a:gd name="T110" fmla="*/ 51 w 850"/>
              <a:gd name="T111" fmla="*/ 1269 h 1331"/>
              <a:gd name="T112" fmla="*/ 12 w 850"/>
              <a:gd name="T113" fmla="*/ 1331 h 1331"/>
              <a:gd name="T114" fmla="*/ 0 w 850"/>
              <a:gd name="T115" fmla="*/ 1324 h 1331"/>
              <a:gd name="T116" fmla="*/ 39 w 850"/>
              <a:gd name="T117" fmla="*/ 1262 h 1331"/>
              <a:gd name="T118" fmla="*/ 51 w 850"/>
              <a:gd name="T119" fmla="*/ 1269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50" h="1331">
                <a:moveTo>
                  <a:pt x="850" y="8"/>
                </a:moveTo>
                <a:lnTo>
                  <a:pt x="806" y="77"/>
                </a:lnTo>
                <a:lnTo>
                  <a:pt x="795" y="69"/>
                </a:lnTo>
                <a:lnTo>
                  <a:pt x="838" y="0"/>
                </a:lnTo>
                <a:lnTo>
                  <a:pt x="850" y="8"/>
                </a:lnTo>
                <a:close/>
                <a:moveTo>
                  <a:pt x="777" y="123"/>
                </a:moveTo>
                <a:lnTo>
                  <a:pt x="733" y="191"/>
                </a:lnTo>
                <a:lnTo>
                  <a:pt x="722" y="184"/>
                </a:lnTo>
                <a:lnTo>
                  <a:pt x="766" y="115"/>
                </a:lnTo>
                <a:lnTo>
                  <a:pt x="777" y="123"/>
                </a:lnTo>
                <a:close/>
                <a:moveTo>
                  <a:pt x="704" y="237"/>
                </a:moveTo>
                <a:lnTo>
                  <a:pt x="661" y="306"/>
                </a:lnTo>
                <a:lnTo>
                  <a:pt x="649" y="299"/>
                </a:lnTo>
                <a:lnTo>
                  <a:pt x="693" y="230"/>
                </a:lnTo>
                <a:lnTo>
                  <a:pt x="704" y="237"/>
                </a:lnTo>
                <a:close/>
                <a:moveTo>
                  <a:pt x="632" y="352"/>
                </a:moveTo>
                <a:lnTo>
                  <a:pt x="588" y="421"/>
                </a:lnTo>
                <a:lnTo>
                  <a:pt x="577" y="413"/>
                </a:lnTo>
                <a:lnTo>
                  <a:pt x="620" y="345"/>
                </a:lnTo>
                <a:lnTo>
                  <a:pt x="632" y="352"/>
                </a:lnTo>
                <a:close/>
                <a:moveTo>
                  <a:pt x="559" y="467"/>
                </a:moveTo>
                <a:lnTo>
                  <a:pt x="516" y="535"/>
                </a:lnTo>
                <a:lnTo>
                  <a:pt x="504" y="528"/>
                </a:lnTo>
                <a:lnTo>
                  <a:pt x="548" y="459"/>
                </a:lnTo>
                <a:lnTo>
                  <a:pt x="559" y="467"/>
                </a:lnTo>
                <a:close/>
                <a:moveTo>
                  <a:pt x="487" y="581"/>
                </a:moveTo>
                <a:lnTo>
                  <a:pt x="443" y="650"/>
                </a:lnTo>
                <a:lnTo>
                  <a:pt x="431" y="643"/>
                </a:lnTo>
                <a:lnTo>
                  <a:pt x="475" y="574"/>
                </a:lnTo>
                <a:lnTo>
                  <a:pt x="487" y="581"/>
                </a:lnTo>
                <a:close/>
                <a:moveTo>
                  <a:pt x="414" y="696"/>
                </a:moveTo>
                <a:lnTo>
                  <a:pt x="370" y="765"/>
                </a:lnTo>
                <a:lnTo>
                  <a:pt x="359" y="757"/>
                </a:lnTo>
                <a:lnTo>
                  <a:pt x="402" y="689"/>
                </a:lnTo>
                <a:lnTo>
                  <a:pt x="414" y="696"/>
                </a:lnTo>
                <a:close/>
                <a:moveTo>
                  <a:pt x="341" y="811"/>
                </a:moveTo>
                <a:lnTo>
                  <a:pt x="298" y="880"/>
                </a:lnTo>
                <a:lnTo>
                  <a:pt x="286" y="872"/>
                </a:lnTo>
                <a:lnTo>
                  <a:pt x="330" y="803"/>
                </a:lnTo>
                <a:lnTo>
                  <a:pt x="341" y="811"/>
                </a:lnTo>
                <a:close/>
                <a:moveTo>
                  <a:pt x="269" y="925"/>
                </a:moveTo>
                <a:lnTo>
                  <a:pt x="225" y="994"/>
                </a:lnTo>
                <a:lnTo>
                  <a:pt x="214" y="987"/>
                </a:lnTo>
                <a:lnTo>
                  <a:pt x="257" y="918"/>
                </a:lnTo>
                <a:lnTo>
                  <a:pt x="269" y="925"/>
                </a:lnTo>
                <a:close/>
                <a:moveTo>
                  <a:pt x="196" y="1040"/>
                </a:moveTo>
                <a:lnTo>
                  <a:pt x="152" y="1109"/>
                </a:lnTo>
                <a:lnTo>
                  <a:pt x="141" y="1102"/>
                </a:lnTo>
                <a:lnTo>
                  <a:pt x="185" y="1033"/>
                </a:lnTo>
                <a:lnTo>
                  <a:pt x="196" y="1040"/>
                </a:lnTo>
                <a:close/>
                <a:moveTo>
                  <a:pt x="123" y="1155"/>
                </a:moveTo>
                <a:lnTo>
                  <a:pt x="80" y="1224"/>
                </a:lnTo>
                <a:lnTo>
                  <a:pt x="68" y="1216"/>
                </a:lnTo>
                <a:lnTo>
                  <a:pt x="112" y="1148"/>
                </a:lnTo>
                <a:lnTo>
                  <a:pt x="123" y="1155"/>
                </a:lnTo>
                <a:close/>
                <a:moveTo>
                  <a:pt x="51" y="1269"/>
                </a:moveTo>
                <a:lnTo>
                  <a:pt x="12" y="1331"/>
                </a:lnTo>
                <a:lnTo>
                  <a:pt x="0" y="1324"/>
                </a:lnTo>
                <a:lnTo>
                  <a:pt x="39" y="1262"/>
                </a:lnTo>
                <a:lnTo>
                  <a:pt x="51" y="1269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19284951" y="11610975"/>
            <a:ext cx="676275" cy="733425"/>
            <a:chOff x="12148" y="7314"/>
            <a:chExt cx="426" cy="462"/>
          </a:xfrm>
        </p:grpSpPr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12472" y="7314"/>
              <a:ext cx="41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6"/>
            <p:cNvSpPr>
              <a:spLocks noChangeArrowheads="1"/>
            </p:cNvSpPr>
            <p:nvPr/>
          </p:nvSpPr>
          <p:spPr bwMode="auto">
            <a:xfrm>
              <a:off x="12148" y="7342"/>
              <a:ext cx="426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22518688" y="10555288"/>
            <a:ext cx="776288" cy="688975"/>
            <a:chOff x="14185" y="6649"/>
            <a:chExt cx="489" cy="434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14185" y="6812"/>
              <a:ext cx="54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14185" y="6812"/>
              <a:ext cx="54" cy="54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14320" y="6649"/>
              <a:ext cx="3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25"/>
          <p:cNvGrpSpPr>
            <a:grpSpLocks/>
          </p:cNvGrpSpPr>
          <p:nvPr/>
        </p:nvGrpSpPr>
        <p:grpSpPr bwMode="auto">
          <a:xfrm>
            <a:off x="20405726" y="12384088"/>
            <a:ext cx="561975" cy="842962"/>
            <a:chOff x="12854" y="7801"/>
            <a:chExt cx="354" cy="531"/>
          </a:xfrm>
        </p:grpSpPr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13055" y="7801"/>
              <a:ext cx="54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3055" y="7801"/>
              <a:ext cx="54" cy="55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55 h 55"/>
                <a:gd name="T4" fmla="*/ 0 w 54"/>
                <a:gd name="T5" fmla="*/ 28 h 55"/>
                <a:gd name="T6" fmla="*/ 27 w 54"/>
                <a:gd name="T7" fmla="*/ 0 h 55"/>
                <a:gd name="T8" fmla="*/ 54 w 5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4" y="42"/>
                    <a:pt x="42" y="55"/>
                    <a:pt x="27" y="55"/>
                  </a:cubicBezTo>
                  <a:cubicBezTo>
                    <a:pt x="12" y="55"/>
                    <a:pt x="0" y="42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8"/>
                  </a:cubicBezTo>
                </a:path>
              </a:pathLst>
            </a:cu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12854" y="7898"/>
              <a:ext cx="3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19113501" y="7410450"/>
            <a:ext cx="563563" cy="736600"/>
            <a:chOff x="12040" y="4668"/>
            <a:chExt cx="355" cy="464"/>
          </a:xfrm>
        </p:grpSpPr>
        <p:sp>
          <p:nvSpPr>
            <p:cNvPr id="46" name="Oval 26"/>
            <p:cNvSpPr>
              <a:spLocks noChangeArrowheads="1"/>
            </p:cNvSpPr>
            <p:nvPr/>
          </p:nvSpPr>
          <p:spPr bwMode="auto">
            <a:xfrm>
              <a:off x="12341" y="5077"/>
              <a:ext cx="54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2341" y="5077"/>
              <a:ext cx="54" cy="54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8"/>
            <p:cNvSpPr>
              <a:spLocks noChangeArrowheads="1"/>
            </p:cNvSpPr>
            <p:nvPr/>
          </p:nvSpPr>
          <p:spPr bwMode="auto">
            <a:xfrm>
              <a:off x="12040" y="4668"/>
              <a:ext cx="317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2"/>
          <p:cNvGrpSpPr>
            <a:grpSpLocks/>
          </p:cNvGrpSpPr>
          <p:nvPr/>
        </p:nvGrpSpPr>
        <p:grpSpPr bwMode="auto">
          <a:xfrm>
            <a:off x="18316576" y="10685463"/>
            <a:ext cx="612775" cy="688975"/>
            <a:chOff x="11538" y="6731"/>
            <a:chExt cx="386" cy="434"/>
          </a:xfrm>
        </p:grpSpPr>
        <p:sp>
          <p:nvSpPr>
            <p:cNvPr id="44" name="Oval 30"/>
            <p:cNvSpPr>
              <a:spLocks noChangeArrowheads="1"/>
            </p:cNvSpPr>
            <p:nvPr/>
          </p:nvSpPr>
          <p:spPr bwMode="auto">
            <a:xfrm>
              <a:off x="11883" y="6819"/>
              <a:ext cx="41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11538" y="6731"/>
              <a:ext cx="354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35"/>
          <p:cNvGrpSpPr>
            <a:grpSpLocks/>
          </p:cNvGrpSpPr>
          <p:nvPr/>
        </p:nvGrpSpPr>
        <p:grpSpPr bwMode="auto">
          <a:xfrm>
            <a:off x="21129626" y="8937625"/>
            <a:ext cx="690563" cy="688975"/>
            <a:chOff x="13310" y="5630"/>
            <a:chExt cx="435" cy="434"/>
          </a:xfrm>
        </p:grpSpPr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13310" y="5990"/>
              <a:ext cx="41" cy="4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3356" y="5630"/>
              <a:ext cx="389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1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E1DD756-4B39-49CD-9982-39EBA4575BEC}"/>
              </a:ext>
            </a:extLst>
          </p:cNvPr>
          <p:cNvSpPr/>
          <p:nvPr/>
        </p:nvSpPr>
        <p:spPr>
          <a:xfrm>
            <a:off x="15392400" y="5081956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3B744E5-4AA6-4305-8495-EA0E6BE96EE6}"/>
              </a:ext>
            </a:extLst>
          </p:cNvPr>
          <p:cNvGrpSpPr/>
          <p:nvPr/>
        </p:nvGrpSpPr>
        <p:grpSpPr>
          <a:xfrm>
            <a:off x="642212" y="6441504"/>
            <a:ext cx="18407788" cy="7139078"/>
            <a:chOff x="609600" y="6441504"/>
            <a:chExt cx="18407788" cy="7139078"/>
          </a:xfrm>
        </p:grpSpPr>
        <p:sp>
          <p:nvSpPr>
            <p:cNvPr id="19527" name="Rounded Rectangle 19526"/>
            <p:cNvSpPr/>
            <p:nvPr/>
          </p:nvSpPr>
          <p:spPr>
            <a:xfrm>
              <a:off x="609600" y="6685105"/>
              <a:ext cx="18407788" cy="6895477"/>
            </a:xfrm>
            <a:prstGeom prst="roundRect">
              <a:avLst>
                <a:gd name="adj" fmla="val 538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0">
              <a:extLst>
                <a:ext uri="{FF2B5EF4-FFF2-40B4-BE49-F238E27FC236}">
                  <a16:creationId xmlns:a16="http://schemas.microsoft.com/office/drawing/2014/main" id="{C41EFE7D-3A3B-4096-93DC-46FC197C751E}"/>
                </a:ext>
              </a:extLst>
            </p:cNvPr>
            <p:cNvGrpSpPr/>
            <p:nvPr/>
          </p:nvGrpSpPr>
          <p:grpSpPr>
            <a:xfrm>
              <a:off x="616786" y="6441504"/>
              <a:ext cx="3967282" cy="939589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847FC1A1-83C7-4D6D-8304-C777602385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E94FC92-3009-43B7-90F9-3DF80B32777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58">
                <a:extLst>
                  <a:ext uri="{FF2B5EF4-FFF2-40B4-BE49-F238E27FC236}">
                    <a16:creationId xmlns:a16="http://schemas.microsoft.com/office/drawing/2014/main" id="{D0377AF2-EEC8-45B9-BB5C-B8F4AD872E6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A8348D8D-07AD-4421-A161-DCDC9B4FF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69856" y="1558529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19213" y="2764702"/>
            <a:ext cx="23231387" cy="3590806"/>
          </a:xfrm>
          <a:prstGeom prst="roundRect">
            <a:avLst>
              <a:gd name="adj" fmla="val 1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</a:t>
            </a:r>
          </a:p>
          <a:p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</a:t>
            </a:r>
          </a:p>
          <a:p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2"/>
          <p:cNvGrpSpPr/>
          <p:nvPr/>
        </p:nvGrpSpPr>
        <p:grpSpPr>
          <a:xfrm>
            <a:off x="675065" y="2655267"/>
            <a:ext cx="3671982" cy="906585"/>
            <a:chOff x="1175570" y="1834705"/>
            <a:chExt cx="4005918" cy="989032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985646" y="616700"/>
              <a:ext cx="836967" cy="3554717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57104" y="1984321"/>
              <a:ext cx="1946745" cy="839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8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926435" y="7219773"/>
            <a:ext cx="4045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9213" y="3112023"/>
                <a:ext cx="23005472" cy="3212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𝑨𝑩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𝑨𝑫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3" y="3112023"/>
                <a:ext cx="23005472" cy="3212867"/>
              </a:xfrm>
              <a:prstGeom prst="rect">
                <a:avLst/>
              </a:prstGeom>
              <a:blipFill>
                <a:blip r:embed="rId2"/>
                <a:stretch>
                  <a:fillRect l="-1087" t="-4175" r="-1564" b="-28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29" name="Rectangle 19528"/>
              <p:cNvSpPr/>
              <p:nvPr/>
            </p:nvSpPr>
            <p:spPr>
              <a:xfrm>
                <a:off x="1555535" y="6764456"/>
                <a:ext cx="17515810" cy="689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AD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𝑩𝑲</m:t>
                    </m:r>
                    <m:r>
                      <a:rPr lang="en-US" sz="4400" b="1">
                        <a:latin typeface="Cambria Math"/>
                      </a:rPr>
                      <m:t>//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𝑪𝑫</m:t>
                    </m:r>
                    <m:r>
                      <a:rPr lang="en-US" sz="4400" b="1">
                        <a:latin typeface="Cambria Math"/>
                      </a:rPr>
                      <m:t>//(</m:t>
                    </m:r>
                    <m:r>
                      <a:rPr lang="en-US" sz="4400" b="1" i="1">
                        <a:latin typeface="Cambria Math"/>
                      </a:rPr>
                      <m:t>𝑺𝑩𝑲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𝑪𝑫</m:t>
                      </m:r>
                      <m:r>
                        <a:rPr lang="en-US" sz="4400" b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𝑺𝑩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𝑪𝑫</m:t>
                      </m:r>
                      <m:r>
                        <a:rPr lang="en-US" sz="4400" b="1">
                          <a:latin typeface="Cambria Math"/>
                        </a:rPr>
                        <m:t>;(</m:t>
                      </m:r>
                      <m:r>
                        <a:rPr lang="en-US" sz="4400" b="1" i="1">
                          <a:latin typeface="Cambria Math"/>
                        </a:rPr>
                        <m:t>𝑺𝑩𝑲</m:t>
                      </m:r>
                      <m:r>
                        <a:rPr lang="en-US" sz="4400" b="1">
                          <a:latin typeface="Cambria Math"/>
                        </a:rPr>
                        <m:t>))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𝑪</m:t>
                      </m:r>
                      <m:r>
                        <a:rPr lang="en-US" sz="4400" b="1">
                          <a:latin typeface="Cambria Math"/>
                        </a:rPr>
                        <m:t>;(</m:t>
                      </m:r>
                      <m:r>
                        <a:rPr lang="en-US" sz="4400" b="1" i="1">
                          <a:latin typeface="Cambria Math"/>
                        </a:rPr>
                        <m:t>𝑺𝑩𝑲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ABCK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𝑨𝑪</m:t>
                    </m:r>
                    <m:r>
                      <a:rPr lang="en-US" sz="4400" b="1" i="1">
                        <a:latin typeface="Cambria Math"/>
                      </a:rPr>
                      <m:t>∩</m:t>
                    </m:r>
                    <m:r>
                      <a:rPr lang="en-US" sz="4400" b="1" i="1">
                        <a:latin typeface="Cambria Math"/>
                      </a:rPr>
                      <m:t>𝑩𝑲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𝑨𝑴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𝑪𝑴</m:t>
                      </m:r>
                      <m:r>
                        <a:rPr lang="en-US" sz="4400" b="1" i="1">
                          <a:latin typeface="Cambria Math"/>
                        </a:rPr>
                        <m:t>⇒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𝑪</m:t>
                      </m:r>
                      <m:r>
                        <a:rPr lang="en-US" sz="4400" b="1">
                          <a:latin typeface="Cambria Math"/>
                        </a:rPr>
                        <m:t>;(</m:t>
                      </m:r>
                      <m:r>
                        <a:rPr lang="en-US" sz="4400" b="1" i="1">
                          <a:latin typeface="Cambria Math"/>
                        </a:rPr>
                        <m:t>𝑺𝑩𝑲</m:t>
                      </m:r>
                      <m:r>
                        <a:rPr lang="en-US" sz="4400" b="1">
                          <a:latin typeface="Cambria Math"/>
                        </a:rPr>
                        <m:t>))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r>
                        <a:rPr lang="en-US" sz="4400" b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𝑺𝑩𝑲</m:t>
                      </m:r>
                      <m:r>
                        <a:rPr lang="en-US" sz="4400" b="1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𝑩𝑲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𝑩𝑲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⊥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𝑨𝑴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𝑺𝑩𝑲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𝑺𝑴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𝑺𝑩𝑲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   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𝑨𝑴</m:t>
                        </m:r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𝑨𝑺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529" name="Rectangle 195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535" y="6764456"/>
                <a:ext cx="17515810" cy="6895477"/>
              </a:xfrm>
              <a:prstGeom prst="rect">
                <a:avLst/>
              </a:prstGeom>
              <a:blipFill>
                <a:blip r:embed="rId3"/>
                <a:stretch>
                  <a:fillRect l="-1392" t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Hình Bầu dục 71">
            <a:extLst>
              <a:ext uri="{FF2B5EF4-FFF2-40B4-BE49-F238E27FC236}">
                <a16:creationId xmlns:a16="http://schemas.microsoft.com/office/drawing/2014/main" id="{D1A75389-7FE7-4096-99EC-6D7CAAE3A380}"/>
              </a:ext>
            </a:extLst>
          </p:cNvPr>
          <p:cNvSpPr/>
          <p:nvPr/>
        </p:nvSpPr>
        <p:spPr>
          <a:xfrm>
            <a:off x="11046906" y="5136890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F3CF6DD-5184-4E78-AC53-63387AF39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972" y="6764456"/>
            <a:ext cx="5360028" cy="565200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7AB150EB-774F-4C9E-ACF6-086E5C7AC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0361" y="10212194"/>
            <a:ext cx="2772000" cy="1627608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B12B63A7-879D-43C7-AAF8-57D967DD2B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5760" y="7402011"/>
            <a:ext cx="1152000" cy="4531203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6DA162CB-E817-406B-8C69-8C622D98C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5760" y="9642093"/>
            <a:ext cx="720951" cy="8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 ">
                <a:extLst>
                  <a:ext uri="{FF2B5EF4-FFF2-40B4-BE49-F238E27FC236}">
                    <a16:creationId xmlns:a16="http://schemas.microsoft.com/office/drawing/2014/main" id="{4B32C057-4376-4B23-8AEF-86927B7FF4B7}"/>
                  </a:ext>
                </a:extLst>
              </p:cNvPr>
              <p:cNvSpPr txBox="1"/>
              <p:nvPr/>
            </p:nvSpPr>
            <p:spPr>
              <a:xfrm>
                <a:off x="20439638" y="9259340"/>
                <a:ext cx="49212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vi-VN" sz="36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 ">
                <a:extLst>
                  <a:ext uri="{FF2B5EF4-FFF2-40B4-BE49-F238E27FC236}">
                    <a16:creationId xmlns:a16="http://schemas.microsoft.com/office/drawing/2014/main" id="{4B32C057-4376-4B23-8AEF-86927B7FF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638" y="9259340"/>
                <a:ext cx="49212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5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9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49" y="1754215"/>
            <a:ext cx="19704382" cy="841225"/>
            <a:chOff x="-288924" y="1868448"/>
            <a:chExt cx="19707947" cy="84122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5909" y="1868448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630044" y="2743251"/>
                <a:ext cx="22683421" cy="3590806"/>
              </a:xfrm>
              <a:prstGeom prst="roundRect">
                <a:avLst>
                  <a:gd name="adj" fmla="val 174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thang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𝑨𝑩𝑪𝑫</m:t>
                        </m:r>
                      </m:e>
                    </m:d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;(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5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5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44" y="2743251"/>
                <a:ext cx="22683421" cy="3590806"/>
              </a:xfrm>
              <a:prstGeom prst="roundRect">
                <a:avLst>
                  <a:gd name="adj" fmla="val 1743"/>
                </a:avLst>
              </a:prstGeom>
              <a:blipFill>
                <a:blip r:embed="rId2"/>
                <a:stretch>
                  <a:fillRect l="-967" t="-1354" b="-2369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"/>
          <p:cNvGrpSpPr/>
          <p:nvPr/>
        </p:nvGrpSpPr>
        <p:grpSpPr>
          <a:xfrm>
            <a:off x="609600" y="2643602"/>
            <a:ext cx="3701699" cy="931095"/>
            <a:chOff x="1175570" y="1834705"/>
            <a:chExt cx="4038338" cy="1015772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3018066" y="592416"/>
              <a:ext cx="836967" cy="3554717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97762" y="2011061"/>
              <a:ext cx="1946745" cy="839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9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674937" y="6811228"/>
            <a:ext cx="4045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</p:txBody>
      </p:sp>
      <p:sp>
        <p:nvSpPr>
          <p:cNvPr id="19484" name="AutoShape 40"/>
          <p:cNvSpPr>
            <a:spLocks noChangeAspect="1" noChangeArrowheads="1" noTextEdit="1"/>
          </p:cNvSpPr>
          <p:nvPr/>
        </p:nvSpPr>
        <p:spPr bwMode="auto">
          <a:xfrm>
            <a:off x="18302288" y="7653338"/>
            <a:ext cx="5546725" cy="584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3C8DB8-4B0E-4AD8-9B58-0DE31744F204}"/>
              </a:ext>
            </a:extLst>
          </p:cNvPr>
          <p:cNvGrpSpPr/>
          <p:nvPr/>
        </p:nvGrpSpPr>
        <p:grpSpPr>
          <a:xfrm>
            <a:off x="590550" y="6713024"/>
            <a:ext cx="12997627" cy="6941374"/>
            <a:chOff x="631293" y="6667077"/>
            <a:chExt cx="12997627" cy="6941374"/>
          </a:xfrm>
        </p:grpSpPr>
        <p:sp>
          <p:nvSpPr>
            <p:cNvPr id="19527" name="Rounded Rectangle 19526"/>
            <p:cNvSpPr/>
            <p:nvPr/>
          </p:nvSpPr>
          <p:spPr>
            <a:xfrm>
              <a:off x="631293" y="7161348"/>
              <a:ext cx="12997627" cy="6447103"/>
            </a:xfrm>
            <a:prstGeom prst="roundRect">
              <a:avLst>
                <a:gd name="adj" fmla="val 10167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6" name="Group 60">
              <a:extLst>
                <a:ext uri="{FF2B5EF4-FFF2-40B4-BE49-F238E27FC236}">
                  <a16:creationId xmlns:a16="http://schemas.microsoft.com/office/drawing/2014/main" id="{5D3B7FB3-B840-4A95-8198-2A94D1AEEA3D}"/>
                </a:ext>
              </a:extLst>
            </p:cNvPr>
            <p:cNvGrpSpPr/>
            <p:nvPr/>
          </p:nvGrpSpPr>
          <p:grpSpPr>
            <a:xfrm>
              <a:off x="636531" y="6667077"/>
              <a:ext cx="3967282" cy="939588"/>
              <a:chOff x="1224541" y="6305968"/>
              <a:chExt cx="3568119" cy="845461"/>
            </a:xfrm>
          </p:grpSpPr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7CBE01C7-32CE-4C2B-B09D-D9DDCFA9D7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2D7DF06-767B-4C86-89A3-39840581CC83}"/>
                  </a:ext>
                </a:extLst>
              </p:cNvPr>
              <p:cNvSpPr txBox="1"/>
              <p:nvPr/>
            </p:nvSpPr>
            <p:spPr>
              <a:xfrm>
                <a:off x="2296330" y="6305968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>
                <a:extLst>
                  <a:ext uri="{FF2B5EF4-FFF2-40B4-BE49-F238E27FC236}">
                    <a16:creationId xmlns:a16="http://schemas.microsoft.com/office/drawing/2014/main" id="{820B3319-748B-43B3-901E-8A94CAC9CF1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8E3E010A-09EB-473B-9B82-55C84D2738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4558AC30-8484-4C33-A504-8C7F5B53F51B}"/>
              </a:ext>
            </a:extLst>
          </p:cNvPr>
          <p:cNvSpPr/>
          <p:nvPr/>
        </p:nvSpPr>
        <p:spPr>
          <a:xfrm>
            <a:off x="11075366" y="5028295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210ECF3E-91F1-4FFB-9300-FB18586C2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339" y="6858000"/>
            <a:ext cx="6925084" cy="61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2CF8B5E5-7988-4CAC-83D6-59CE03D3E0ED}"/>
                  </a:ext>
                </a:extLst>
              </p:cNvPr>
              <p:cNvSpPr txBox="1"/>
              <p:nvPr/>
            </p:nvSpPr>
            <p:spPr>
              <a:xfrm>
                <a:off x="895086" y="8282464"/>
                <a:ext cx="12330112" cy="378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𝑺𝑨𝑩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𝑨𝑯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𝑯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𝑨𝑯</m:t>
                                </m:r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𝑨𝑫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𝑨𝑯</m:t>
                                </m:r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⊥</m:t>
                                </m:r>
                                <m: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𝑺𝑩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𝑨𝑫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𝑺𝑩</m:t>
                      </m:r>
                      <m:r>
                        <a:rPr lang="en-US" sz="4000" b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𝑨𝑯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𝑨𝑺</m:t>
                          </m:r>
                          <m:r>
                            <a:rPr lang="en-US" sz="4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𝑨𝑺</m:t>
                    </m:r>
                    <m:r>
                      <a:rPr lang="en-US" sz="4000" b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𝒄𝒐𝒕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𝑨𝑯</m:t>
                    </m:r>
                    <m:r>
                      <a:rPr lang="en-US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2CF8B5E5-7988-4CAC-83D6-59CE03D3E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86" y="8282464"/>
                <a:ext cx="12330112" cy="3786934"/>
              </a:xfrm>
              <a:prstGeom prst="rect">
                <a:avLst/>
              </a:prstGeom>
              <a:blipFill>
                <a:blip r:embed="rId4"/>
                <a:stretch>
                  <a:fillRect l="-1780" t="-3060" b="-19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5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149" y="1754215"/>
            <a:ext cx="19704382" cy="841225"/>
            <a:chOff x="-288924" y="1868448"/>
            <a:chExt cx="19707947" cy="84122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5909" y="1868448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 TẬP LUYỆN TẬP,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33488" y="3088922"/>
                <a:ext cx="23240912" cy="3845278"/>
              </a:xfrm>
              <a:prstGeom prst="roundRect">
                <a:avLst>
                  <a:gd name="adj" fmla="val 1743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ABCD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AD; 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CN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DM.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𝑺𝑯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𝟏𝟗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88" y="3088922"/>
                <a:ext cx="23240912" cy="3845278"/>
              </a:xfrm>
              <a:prstGeom prst="roundRect">
                <a:avLst>
                  <a:gd name="adj" fmla="val 1743"/>
                </a:avLst>
              </a:prstGeom>
              <a:blipFill>
                <a:blip r:embed="rId2"/>
                <a:stretch>
                  <a:fillRect l="-970" t="-4581" r="-918" b="-3476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2"/>
          <p:cNvGrpSpPr/>
          <p:nvPr/>
        </p:nvGrpSpPr>
        <p:grpSpPr>
          <a:xfrm>
            <a:off x="520787" y="2783406"/>
            <a:ext cx="3671982" cy="935588"/>
            <a:chOff x="1175570" y="1834705"/>
            <a:chExt cx="4005918" cy="1020673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 rot="16200000" flipV="1">
              <a:off x="2985646" y="616700"/>
              <a:ext cx="836967" cy="3554717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4615" y="2015962"/>
              <a:ext cx="2338473" cy="839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10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10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831273" y="6884177"/>
            <a:ext cx="4045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</p:txBody>
      </p:sp>
      <p:sp>
        <p:nvSpPr>
          <p:cNvPr id="19484" name="AutoShape 40"/>
          <p:cNvSpPr>
            <a:spLocks noChangeAspect="1" noChangeArrowheads="1" noTextEdit="1"/>
          </p:cNvSpPr>
          <p:nvPr/>
        </p:nvSpPr>
        <p:spPr bwMode="auto">
          <a:xfrm>
            <a:off x="18302288" y="7653338"/>
            <a:ext cx="5546725" cy="584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"/>
          <p:cNvSpPr>
            <a:spLocks noChangeAspect="1" noChangeArrowheads="1" noTextEdit="1"/>
          </p:cNvSpPr>
          <p:nvPr/>
        </p:nvSpPr>
        <p:spPr bwMode="auto">
          <a:xfrm>
            <a:off x="18057813" y="7105650"/>
            <a:ext cx="5791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4" name="Freeform 6"/>
          <p:cNvSpPr>
            <a:spLocks noEditPoints="1"/>
          </p:cNvSpPr>
          <p:nvPr/>
        </p:nvSpPr>
        <p:spPr bwMode="auto">
          <a:xfrm>
            <a:off x="18849976" y="11299825"/>
            <a:ext cx="1020763" cy="1746250"/>
          </a:xfrm>
          <a:custGeom>
            <a:avLst/>
            <a:gdLst>
              <a:gd name="T0" fmla="*/ 643 w 643"/>
              <a:gd name="T1" fmla="*/ 7 h 1100"/>
              <a:gd name="T2" fmla="*/ 603 w 643"/>
              <a:gd name="T3" fmla="*/ 76 h 1100"/>
              <a:gd name="T4" fmla="*/ 591 w 643"/>
              <a:gd name="T5" fmla="*/ 70 h 1100"/>
              <a:gd name="T6" fmla="*/ 631 w 643"/>
              <a:gd name="T7" fmla="*/ 0 h 1100"/>
              <a:gd name="T8" fmla="*/ 643 w 643"/>
              <a:gd name="T9" fmla="*/ 7 h 1100"/>
              <a:gd name="T10" fmla="*/ 576 w 643"/>
              <a:gd name="T11" fmla="*/ 123 h 1100"/>
              <a:gd name="T12" fmla="*/ 536 w 643"/>
              <a:gd name="T13" fmla="*/ 192 h 1100"/>
              <a:gd name="T14" fmla="*/ 524 w 643"/>
              <a:gd name="T15" fmla="*/ 186 h 1100"/>
              <a:gd name="T16" fmla="*/ 564 w 643"/>
              <a:gd name="T17" fmla="*/ 116 h 1100"/>
              <a:gd name="T18" fmla="*/ 576 w 643"/>
              <a:gd name="T19" fmla="*/ 123 h 1100"/>
              <a:gd name="T20" fmla="*/ 509 w 643"/>
              <a:gd name="T21" fmla="*/ 239 h 1100"/>
              <a:gd name="T22" fmla="*/ 469 w 643"/>
              <a:gd name="T23" fmla="*/ 308 h 1100"/>
              <a:gd name="T24" fmla="*/ 457 w 643"/>
              <a:gd name="T25" fmla="*/ 301 h 1100"/>
              <a:gd name="T26" fmla="*/ 497 w 643"/>
              <a:gd name="T27" fmla="*/ 232 h 1100"/>
              <a:gd name="T28" fmla="*/ 509 w 643"/>
              <a:gd name="T29" fmla="*/ 239 h 1100"/>
              <a:gd name="T30" fmla="*/ 442 w 643"/>
              <a:gd name="T31" fmla="*/ 354 h 1100"/>
              <a:gd name="T32" fmla="*/ 402 w 643"/>
              <a:gd name="T33" fmla="*/ 424 h 1100"/>
              <a:gd name="T34" fmla="*/ 391 w 643"/>
              <a:gd name="T35" fmla="*/ 417 h 1100"/>
              <a:gd name="T36" fmla="*/ 431 w 643"/>
              <a:gd name="T37" fmla="*/ 348 h 1100"/>
              <a:gd name="T38" fmla="*/ 442 w 643"/>
              <a:gd name="T39" fmla="*/ 354 h 1100"/>
              <a:gd name="T40" fmla="*/ 375 w 643"/>
              <a:gd name="T41" fmla="*/ 470 h 1100"/>
              <a:gd name="T42" fmla="*/ 335 w 643"/>
              <a:gd name="T43" fmla="*/ 539 h 1100"/>
              <a:gd name="T44" fmla="*/ 324 w 643"/>
              <a:gd name="T45" fmla="*/ 533 h 1100"/>
              <a:gd name="T46" fmla="*/ 364 w 643"/>
              <a:gd name="T47" fmla="*/ 463 h 1100"/>
              <a:gd name="T48" fmla="*/ 375 w 643"/>
              <a:gd name="T49" fmla="*/ 470 h 1100"/>
              <a:gd name="T50" fmla="*/ 309 w 643"/>
              <a:gd name="T51" fmla="*/ 586 h 1100"/>
              <a:gd name="T52" fmla="*/ 269 w 643"/>
              <a:gd name="T53" fmla="*/ 655 h 1100"/>
              <a:gd name="T54" fmla="*/ 257 w 643"/>
              <a:gd name="T55" fmla="*/ 648 h 1100"/>
              <a:gd name="T56" fmla="*/ 297 w 643"/>
              <a:gd name="T57" fmla="*/ 579 h 1100"/>
              <a:gd name="T58" fmla="*/ 309 w 643"/>
              <a:gd name="T59" fmla="*/ 586 h 1100"/>
              <a:gd name="T60" fmla="*/ 242 w 643"/>
              <a:gd name="T61" fmla="*/ 701 h 1100"/>
              <a:gd name="T62" fmla="*/ 202 w 643"/>
              <a:gd name="T63" fmla="*/ 771 h 1100"/>
              <a:gd name="T64" fmla="*/ 190 w 643"/>
              <a:gd name="T65" fmla="*/ 764 h 1100"/>
              <a:gd name="T66" fmla="*/ 230 w 643"/>
              <a:gd name="T67" fmla="*/ 695 h 1100"/>
              <a:gd name="T68" fmla="*/ 242 w 643"/>
              <a:gd name="T69" fmla="*/ 701 h 1100"/>
              <a:gd name="T70" fmla="*/ 175 w 643"/>
              <a:gd name="T71" fmla="*/ 817 h 1100"/>
              <a:gd name="T72" fmla="*/ 135 w 643"/>
              <a:gd name="T73" fmla="*/ 886 h 1100"/>
              <a:gd name="T74" fmla="*/ 123 w 643"/>
              <a:gd name="T75" fmla="*/ 880 h 1100"/>
              <a:gd name="T76" fmla="*/ 163 w 643"/>
              <a:gd name="T77" fmla="*/ 810 h 1100"/>
              <a:gd name="T78" fmla="*/ 175 w 643"/>
              <a:gd name="T79" fmla="*/ 817 h 1100"/>
              <a:gd name="T80" fmla="*/ 108 w 643"/>
              <a:gd name="T81" fmla="*/ 933 h 1100"/>
              <a:gd name="T82" fmla="*/ 68 w 643"/>
              <a:gd name="T83" fmla="*/ 1002 h 1100"/>
              <a:gd name="T84" fmla="*/ 56 w 643"/>
              <a:gd name="T85" fmla="*/ 996 h 1100"/>
              <a:gd name="T86" fmla="*/ 97 w 643"/>
              <a:gd name="T87" fmla="*/ 926 h 1100"/>
              <a:gd name="T88" fmla="*/ 108 w 643"/>
              <a:gd name="T89" fmla="*/ 933 h 1100"/>
              <a:gd name="T90" fmla="*/ 41 w 643"/>
              <a:gd name="T91" fmla="*/ 1049 h 1100"/>
              <a:gd name="T92" fmla="*/ 11 w 643"/>
              <a:gd name="T93" fmla="*/ 1100 h 1100"/>
              <a:gd name="T94" fmla="*/ 0 w 643"/>
              <a:gd name="T95" fmla="*/ 1094 h 1100"/>
              <a:gd name="T96" fmla="*/ 30 w 643"/>
              <a:gd name="T97" fmla="*/ 1042 h 1100"/>
              <a:gd name="T98" fmla="*/ 41 w 643"/>
              <a:gd name="T99" fmla="*/ 104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3" h="1100">
                <a:moveTo>
                  <a:pt x="643" y="7"/>
                </a:moveTo>
                <a:lnTo>
                  <a:pt x="603" y="76"/>
                </a:lnTo>
                <a:lnTo>
                  <a:pt x="591" y="70"/>
                </a:lnTo>
                <a:lnTo>
                  <a:pt x="631" y="0"/>
                </a:lnTo>
                <a:lnTo>
                  <a:pt x="643" y="7"/>
                </a:lnTo>
                <a:close/>
                <a:moveTo>
                  <a:pt x="576" y="123"/>
                </a:moveTo>
                <a:lnTo>
                  <a:pt x="536" y="192"/>
                </a:lnTo>
                <a:lnTo>
                  <a:pt x="524" y="186"/>
                </a:lnTo>
                <a:lnTo>
                  <a:pt x="564" y="116"/>
                </a:lnTo>
                <a:lnTo>
                  <a:pt x="576" y="123"/>
                </a:lnTo>
                <a:close/>
                <a:moveTo>
                  <a:pt x="509" y="239"/>
                </a:moveTo>
                <a:lnTo>
                  <a:pt x="469" y="308"/>
                </a:lnTo>
                <a:lnTo>
                  <a:pt x="457" y="301"/>
                </a:lnTo>
                <a:lnTo>
                  <a:pt x="497" y="232"/>
                </a:lnTo>
                <a:lnTo>
                  <a:pt x="509" y="239"/>
                </a:lnTo>
                <a:close/>
                <a:moveTo>
                  <a:pt x="442" y="354"/>
                </a:moveTo>
                <a:lnTo>
                  <a:pt x="402" y="424"/>
                </a:lnTo>
                <a:lnTo>
                  <a:pt x="391" y="417"/>
                </a:lnTo>
                <a:lnTo>
                  <a:pt x="431" y="348"/>
                </a:lnTo>
                <a:lnTo>
                  <a:pt x="442" y="354"/>
                </a:lnTo>
                <a:close/>
                <a:moveTo>
                  <a:pt x="375" y="470"/>
                </a:moveTo>
                <a:lnTo>
                  <a:pt x="335" y="539"/>
                </a:lnTo>
                <a:lnTo>
                  <a:pt x="324" y="533"/>
                </a:lnTo>
                <a:lnTo>
                  <a:pt x="364" y="463"/>
                </a:lnTo>
                <a:lnTo>
                  <a:pt x="375" y="470"/>
                </a:lnTo>
                <a:close/>
                <a:moveTo>
                  <a:pt x="309" y="586"/>
                </a:moveTo>
                <a:lnTo>
                  <a:pt x="269" y="655"/>
                </a:lnTo>
                <a:lnTo>
                  <a:pt x="257" y="648"/>
                </a:lnTo>
                <a:lnTo>
                  <a:pt x="297" y="579"/>
                </a:lnTo>
                <a:lnTo>
                  <a:pt x="309" y="586"/>
                </a:lnTo>
                <a:close/>
                <a:moveTo>
                  <a:pt x="242" y="701"/>
                </a:moveTo>
                <a:lnTo>
                  <a:pt x="202" y="771"/>
                </a:lnTo>
                <a:lnTo>
                  <a:pt x="190" y="764"/>
                </a:lnTo>
                <a:lnTo>
                  <a:pt x="230" y="695"/>
                </a:lnTo>
                <a:lnTo>
                  <a:pt x="242" y="701"/>
                </a:lnTo>
                <a:close/>
                <a:moveTo>
                  <a:pt x="175" y="817"/>
                </a:moveTo>
                <a:lnTo>
                  <a:pt x="135" y="886"/>
                </a:lnTo>
                <a:lnTo>
                  <a:pt x="123" y="880"/>
                </a:lnTo>
                <a:lnTo>
                  <a:pt x="163" y="810"/>
                </a:lnTo>
                <a:lnTo>
                  <a:pt x="175" y="817"/>
                </a:lnTo>
                <a:close/>
                <a:moveTo>
                  <a:pt x="108" y="933"/>
                </a:moveTo>
                <a:lnTo>
                  <a:pt x="68" y="1002"/>
                </a:lnTo>
                <a:lnTo>
                  <a:pt x="56" y="996"/>
                </a:lnTo>
                <a:lnTo>
                  <a:pt x="97" y="926"/>
                </a:lnTo>
                <a:lnTo>
                  <a:pt x="108" y="933"/>
                </a:lnTo>
                <a:close/>
                <a:moveTo>
                  <a:pt x="41" y="1049"/>
                </a:moveTo>
                <a:lnTo>
                  <a:pt x="11" y="1100"/>
                </a:lnTo>
                <a:lnTo>
                  <a:pt x="0" y="1094"/>
                </a:lnTo>
                <a:lnTo>
                  <a:pt x="30" y="1042"/>
                </a:lnTo>
                <a:lnTo>
                  <a:pt x="41" y="1049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5" name="Line 7"/>
          <p:cNvSpPr>
            <a:spLocks noChangeShapeType="1"/>
          </p:cNvSpPr>
          <p:nvPr/>
        </p:nvSpPr>
        <p:spPr bwMode="auto">
          <a:xfrm>
            <a:off x="18859501" y="13041313"/>
            <a:ext cx="3206750" cy="0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Line 8"/>
          <p:cNvSpPr>
            <a:spLocks noChangeShapeType="1"/>
          </p:cNvSpPr>
          <p:nvPr/>
        </p:nvSpPr>
        <p:spPr bwMode="auto">
          <a:xfrm flipV="1">
            <a:off x="22066251" y="11306175"/>
            <a:ext cx="1001713" cy="1735138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Freeform 9"/>
          <p:cNvSpPr>
            <a:spLocks noEditPoints="1"/>
          </p:cNvSpPr>
          <p:nvPr/>
        </p:nvSpPr>
        <p:spPr bwMode="auto">
          <a:xfrm>
            <a:off x="19861213" y="11295063"/>
            <a:ext cx="3206750" cy="20638"/>
          </a:xfrm>
          <a:custGeom>
            <a:avLst/>
            <a:gdLst>
              <a:gd name="T0" fmla="*/ 1940 w 2020"/>
              <a:gd name="T1" fmla="*/ 13 h 13"/>
              <a:gd name="T2" fmla="*/ 2020 w 2020"/>
              <a:gd name="T3" fmla="*/ 0 h 13"/>
              <a:gd name="T4" fmla="*/ 1887 w 2020"/>
              <a:gd name="T5" fmla="*/ 13 h 13"/>
              <a:gd name="T6" fmla="*/ 1806 w 2020"/>
              <a:gd name="T7" fmla="*/ 0 h 13"/>
              <a:gd name="T8" fmla="*/ 1887 w 2020"/>
              <a:gd name="T9" fmla="*/ 13 h 13"/>
              <a:gd name="T10" fmla="*/ 1673 w 2020"/>
              <a:gd name="T11" fmla="*/ 13 h 13"/>
              <a:gd name="T12" fmla="*/ 1753 w 2020"/>
              <a:gd name="T13" fmla="*/ 0 h 13"/>
              <a:gd name="T14" fmla="*/ 1619 w 2020"/>
              <a:gd name="T15" fmla="*/ 13 h 13"/>
              <a:gd name="T16" fmla="*/ 1539 w 2020"/>
              <a:gd name="T17" fmla="*/ 0 h 13"/>
              <a:gd name="T18" fmla="*/ 1619 w 2020"/>
              <a:gd name="T19" fmla="*/ 13 h 13"/>
              <a:gd name="T20" fmla="*/ 1406 w 2020"/>
              <a:gd name="T21" fmla="*/ 13 h 13"/>
              <a:gd name="T22" fmla="*/ 1486 w 2020"/>
              <a:gd name="T23" fmla="*/ 0 h 13"/>
              <a:gd name="T24" fmla="*/ 1352 w 2020"/>
              <a:gd name="T25" fmla="*/ 13 h 13"/>
              <a:gd name="T26" fmla="*/ 1272 w 2020"/>
              <a:gd name="T27" fmla="*/ 0 h 13"/>
              <a:gd name="T28" fmla="*/ 1352 w 2020"/>
              <a:gd name="T29" fmla="*/ 13 h 13"/>
              <a:gd name="T30" fmla="*/ 1138 w 2020"/>
              <a:gd name="T31" fmla="*/ 13 h 13"/>
              <a:gd name="T32" fmla="*/ 1218 w 2020"/>
              <a:gd name="T33" fmla="*/ 0 h 13"/>
              <a:gd name="T34" fmla="*/ 1085 w 2020"/>
              <a:gd name="T35" fmla="*/ 13 h 13"/>
              <a:gd name="T36" fmla="*/ 1005 w 2020"/>
              <a:gd name="T37" fmla="*/ 0 h 13"/>
              <a:gd name="T38" fmla="*/ 1085 w 2020"/>
              <a:gd name="T39" fmla="*/ 13 h 13"/>
              <a:gd name="T40" fmla="*/ 871 w 2020"/>
              <a:gd name="T41" fmla="*/ 13 h 13"/>
              <a:gd name="T42" fmla="*/ 951 w 2020"/>
              <a:gd name="T43" fmla="*/ 0 h 13"/>
              <a:gd name="T44" fmla="*/ 818 w 2020"/>
              <a:gd name="T45" fmla="*/ 13 h 13"/>
              <a:gd name="T46" fmla="*/ 737 w 2020"/>
              <a:gd name="T47" fmla="*/ 0 h 13"/>
              <a:gd name="T48" fmla="*/ 818 w 2020"/>
              <a:gd name="T49" fmla="*/ 13 h 13"/>
              <a:gd name="T50" fmla="*/ 604 w 2020"/>
              <a:gd name="T51" fmla="*/ 13 h 13"/>
              <a:gd name="T52" fmla="*/ 684 w 2020"/>
              <a:gd name="T53" fmla="*/ 0 h 13"/>
              <a:gd name="T54" fmla="*/ 550 w 2020"/>
              <a:gd name="T55" fmla="*/ 13 h 13"/>
              <a:gd name="T56" fmla="*/ 470 w 2020"/>
              <a:gd name="T57" fmla="*/ 0 h 13"/>
              <a:gd name="T58" fmla="*/ 550 w 2020"/>
              <a:gd name="T59" fmla="*/ 13 h 13"/>
              <a:gd name="T60" fmla="*/ 336 w 2020"/>
              <a:gd name="T61" fmla="*/ 13 h 13"/>
              <a:gd name="T62" fmla="*/ 417 w 2020"/>
              <a:gd name="T63" fmla="*/ 0 h 13"/>
              <a:gd name="T64" fmla="*/ 283 w 2020"/>
              <a:gd name="T65" fmla="*/ 13 h 13"/>
              <a:gd name="T66" fmla="*/ 203 w 2020"/>
              <a:gd name="T67" fmla="*/ 0 h 13"/>
              <a:gd name="T68" fmla="*/ 283 w 2020"/>
              <a:gd name="T69" fmla="*/ 13 h 13"/>
              <a:gd name="T70" fmla="*/ 69 w 2020"/>
              <a:gd name="T71" fmla="*/ 13 h 13"/>
              <a:gd name="T72" fmla="*/ 149 w 2020"/>
              <a:gd name="T73" fmla="*/ 0 h 13"/>
              <a:gd name="T74" fmla="*/ 16 w 2020"/>
              <a:gd name="T75" fmla="*/ 13 h 13"/>
              <a:gd name="T76" fmla="*/ 0 w 2020"/>
              <a:gd name="T77" fmla="*/ 0 h 13"/>
              <a:gd name="T78" fmla="*/ 16 w 2020"/>
              <a:gd name="T7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020" h="13">
                <a:moveTo>
                  <a:pt x="2020" y="13"/>
                </a:moveTo>
                <a:lnTo>
                  <a:pt x="1940" y="13"/>
                </a:lnTo>
                <a:lnTo>
                  <a:pt x="1940" y="0"/>
                </a:lnTo>
                <a:lnTo>
                  <a:pt x="2020" y="0"/>
                </a:lnTo>
                <a:lnTo>
                  <a:pt x="2020" y="13"/>
                </a:lnTo>
                <a:close/>
                <a:moveTo>
                  <a:pt x="1887" y="13"/>
                </a:moveTo>
                <a:lnTo>
                  <a:pt x="1806" y="13"/>
                </a:lnTo>
                <a:lnTo>
                  <a:pt x="1806" y="0"/>
                </a:lnTo>
                <a:lnTo>
                  <a:pt x="1887" y="0"/>
                </a:lnTo>
                <a:lnTo>
                  <a:pt x="1887" y="13"/>
                </a:lnTo>
                <a:close/>
                <a:moveTo>
                  <a:pt x="1753" y="13"/>
                </a:moveTo>
                <a:lnTo>
                  <a:pt x="1673" y="13"/>
                </a:lnTo>
                <a:lnTo>
                  <a:pt x="1673" y="0"/>
                </a:lnTo>
                <a:lnTo>
                  <a:pt x="1753" y="0"/>
                </a:lnTo>
                <a:lnTo>
                  <a:pt x="1753" y="13"/>
                </a:lnTo>
                <a:close/>
                <a:moveTo>
                  <a:pt x="1619" y="13"/>
                </a:moveTo>
                <a:lnTo>
                  <a:pt x="1539" y="13"/>
                </a:lnTo>
                <a:lnTo>
                  <a:pt x="1539" y="0"/>
                </a:lnTo>
                <a:lnTo>
                  <a:pt x="1619" y="0"/>
                </a:lnTo>
                <a:lnTo>
                  <a:pt x="1619" y="13"/>
                </a:lnTo>
                <a:close/>
                <a:moveTo>
                  <a:pt x="1486" y="13"/>
                </a:moveTo>
                <a:lnTo>
                  <a:pt x="1406" y="13"/>
                </a:lnTo>
                <a:lnTo>
                  <a:pt x="1406" y="0"/>
                </a:lnTo>
                <a:lnTo>
                  <a:pt x="1486" y="0"/>
                </a:lnTo>
                <a:lnTo>
                  <a:pt x="1486" y="13"/>
                </a:lnTo>
                <a:close/>
                <a:moveTo>
                  <a:pt x="1352" y="13"/>
                </a:moveTo>
                <a:lnTo>
                  <a:pt x="1272" y="13"/>
                </a:lnTo>
                <a:lnTo>
                  <a:pt x="1272" y="0"/>
                </a:lnTo>
                <a:lnTo>
                  <a:pt x="1352" y="0"/>
                </a:lnTo>
                <a:lnTo>
                  <a:pt x="1352" y="13"/>
                </a:lnTo>
                <a:close/>
                <a:moveTo>
                  <a:pt x="1218" y="13"/>
                </a:moveTo>
                <a:lnTo>
                  <a:pt x="1138" y="13"/>
                </a:lnTo>
                <a:lnTo>
                  <a:pt x="1138" y="0"/>
                </a:lnTo>
                <a:lnTo>
                  <a:pt x="1218" y="0"/>
                </a:lnTo>
                <a:lnTo>
                  <a:pt x="1218" y="13"/>
                </a:lnTo>
                <a:close/>
                <a:moveTo>
                  <a:pt x="1085" y="13"/>
                </a:moveTo>
                <a:lnTo>
                  <a:pt x="1005" y="13"/>
                </a:lnTo>
                <a:lnTo>
                  <a:pt x="1005" y="0"/>
                </a:lnTo>
                <a:lnTo>
                  <a:pt x="1085" y="0"/>
                </a:lnTo>
                <a:lnTo>
                  <a:pt x="1085" y="13"/>
                </a:lnTo>
                <a:close/>
                <a:moveTo>
                  <a:pt x="951" y="13"/>
                </a:moveTo>
                <a:lnTo>
                  <a:pt x="871" y="13"/>
                </a:lnTo>
                <a:lnTo>
                  <a:pt x="871" y="0"/>
                </a:lnTo>
                <a:lnTo>
                  <a:pt x="951" y="0"/>
                </a:lnTo>
                <a:lnTo>
                  <a:pt x="951" y="13"/>
                </a:lnTo>
                <a:close/>
                <a:moveTo>
                  <a:pt x="818" y="13"/>
                </a:moveTo>
                <a:lnTo>
                  <a:pt x="737" y="13"/>
                </a:lnTo>
                <a:lnTo>
                  <a:pt x="737" y="0"/>
                </a:lnTo>
                <a:lnTo>
                  <a:pt x="818" y="0"/>
                </a:lnTo>
                <a:lnTo>
                  <a:pt x="818" y="13"/>
                </a:lnTo>
                <a:close/>
                <a:moveTo>
                  <a:pt x="684" y="13"/>
                </a:moveTo>
                <a:lnTo>
                  <a:pt x="604" y="13"/>
                </a:lnTo>
                <a:lnTo>
                  <a:pt x="604" y="0"/>
                </a:lnTo>
                <a:lnTo>
                  <a:pt x="684" y="0"/>
                </a:lnTo>
                <a:lnTo>
                  <a:pt x="684" y="13"/>
                </a:lnTo>
                <a:close/>
                <a:moveTo>
                  <a:pt x="550" y="13"/>
                </a:moveTo>
                <a:lnTo>
                  <a:pt x="470" y="13"/>
                </a:lnTo>
                <a:lnTo>
                  <a:pt x="470" y="0"/>
                </a:lnTo>
                <a:lnTo>
                  <a:pt x="550" y="0"/>
                </a:lnTo>
                <a:lnTo>
                  <a:pt x="550" y="13"/>
                </a:lnTo>
                <a:close/>
                <a:moveTo>
                  <a:pt x="417" y="13"/>
                </a:moveTo>
                <a:lnTo>
                  <a:pt x="336" y="13"/>
                </a:lnTo>
                <a:lnTo>
                  <a:pt x="336" y="0"/>
                </a:lnTo>
                <a:lnTo>
                  <a:pt x="417" y="0"/>
                </a:lnTo>
                <a:lnTo>
                  <a:pt x="417" y="13"/>
                </a:lnTo>
                <a:close/>
                <a:moveTo>
                  <a:pt x="283" y="13"/>
                </a:moveTo>
                <a:lnTo>
                  <a:pt x="203" y="13"/>
                </a:lnTo>
                <a:lnTo>
                  <a:pt x="203" y="0"/>
                </a:lnTo>
                <a:lnTo>
                  <a:pt x="283" y="0"/>
                </a:lnTo>
                <a:lnTo>
                  <a:pt x="283" y="13"/>
                </a:lnTo>
                <a:close/>
                <a:moveTo>
                  <a:pt x="149" y="13"/>
                </a:moveTo>
                <a:lnTo>
                  <a:pt x="69" y="13"/>
                </a:lnTo>
                <a:lnTo>
                  <a:pt x="69" y="0"/>
                </a:lnTo>
                <a:lnTo>
                  <a:pt x="149" y="0"/>
                </a:lnTo>
                <a:lnTo>
                  <a:pt x="149" y="13"/>
                </a:lnTo>
                <a:close/>
                <a:moveTo>
                  <a:pt x="16" y="13"/>
                </a:moveTo>
                <a:lnTo>
                  <a:pt x="0" y="13"/>
                </a:lnTo>
                <a:lnTo>
                  <a:pt x="0" y="0"/>
                </a:lnTo>
                <a:lnTo>
                  <a:pt x="16" y="0"/>
                </a:lnTo>
                <a:lnTo>
                  <a:pt x="16" y="13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Freeform 10"/>
          <p:cNvSpPr>
            <a:spLocks noEditPoints="1"/>
          </p:cNvSpPr>
          <p:nvPr/>
        </p:nvSpPr>
        <p:spPr bwMode="auto">
          <a:xfrm>
            <a:off x="18854738" y="7993063"/>
            <a:ext cx="1016000" cy="3316288"/>
          </a:xfrm>
          <a:custGeom>
            <a:avLst/>
            <a:gdLst>
              <a:gd name="T0" fmla="*/ 35 w 640"/>
              <a:gd name="T1" fmla="*/ 77 h 2089"/>
              <a:gd name="T2" fmla="*/ 0 w 640"/>
              <a:gd name="T3" fmla="*/ 4 h 2089"/>
              <a:gd name="T4" fmla="*/ 51 w 640"/>
              <a:gd name="T5" fmla="*/ 128 h 2089"/>
              <a:gd name="T6" fmla="*/ 61 w 640"/>
              <a:gd name="T7" fmla="*/ 209 h 2089"/>
              <a:gd name="T8" fmla="*/ 51 w 640"/>
              <a:gd name="T9" fmla="*/ 128 h 2089"/>
              <a:gd name="T10" fmla="*/ 112 w 640"/>
              <a:gd name="T11" fmla="*/ 333 h 2089"/>
              <a:gd name="T12" fmla="*/ 77 w 640"/>
              <a:gd name="T13" fmla="*/ 260 h 2089"/>
              <a:gd name="T14" fmla="*/ 128 w 640"/>
              <a:gd name="T15" fmla="*/ 384 h 2089"/>
              <a:gd name="T16" fmla="*/ 138 w 640"/>
              <a:gd name="T17" fmla="*/ 465 h 2089"/>
              <a:gd name="T18" fmla="*/ 128 w 640"/>
              <a:gd name="T19" fmla="*/ 384 h 2089"/>
              <a:gd name="T20" fmla="*/ 190 w 640"/>
              <a:gd name="T21" fmla="*/ 589 h 2089"/>
              <a:gd name="T22" fmla="*/ 154 w 640"/>
              <a:gd name="T23" fmla="*/ 516 h 2089"/>
              <a:gd name="T24" fmla="*/ 205 w 640"/>
              <a:gd name="T25" fmla="*/ 640 h 2089"/>
              <a:gd name="T26" fmla="*/ 215 w 640"/>
              <a:gd name="T27" fmla="*/ 721 h 2089"/>
              <a:gd name="T28" fmla="*/ 205 w 640"/>
              <a:gd name="T29" fmla="*/ 640 h 2089"/>
              <a:gd name="T30" fmla="*/ 267 w 640"/>
              <a:gd name="T31" fmla="*/ 845 h 2089"/>
              <a:gd name="T32" fmla="*/ 231 w 640"/>
              <a:gd name="T33" fmla="*/ 772 h 2089"/>
              <a:gd name="T34" fmla="*/ 282 w 640"/>
              <a:gd name="T35" fmla="*/ 896 h 2089"/>
              <a:gd name="T36" fmla="*/ 292 w 640"/>
              <a:gd name="T37" fmla="*/ 977 h 2089"/>
              <a:gd name="T38" fmla="*/ 282 w 640"/>
              <a:gd name="T39" fmla="*/ 896 h 2089"/>
              <a:gd name="T40" fmla="*/ 344 w 640"/>
              <a:gd name="T41" fmla="*/ 1101 h 2089"/>
              <a:gd name="T42" fmla="*/ 308 w 640"/>
              <a:gd name="T43" fmla="*/ 1028 h 2089"/>
              <a:gd name="T44" fmla="*/ 359 w 640"/>
              <a:gd name="T45" fmla="*/ 1152 h 2089"/>
              <a:gd name="T46" fmla="*/ 370 w 640"/>
              <a:gd name="T47" fmla="*/ 1232 h 2089"/>
              <a:gd name="T48" fmla="*/ 359 w 640"/>
              <a:gd name="T49" fmla="*/ 1152 h 2089"/>
              <a:gd name="T50" fmla="*/ 421 w 640"/>
              <a:gd name="T51" fmla="*/ 1356 h 2089"/>
              <a:gd name="T52" fmla="*/ 385 w 640"/>
              <a:gd name="T53" fmla="*/ 1284 h 2089"/>
              <a:gd name="T54" fmla="*/ 436 w 640"/>
              <a:gd name="T55" fmla="*/ 1408 h 2089"/>
              <a:gd name="T56" fmla="*/ 447 w 640"/>
              <a:gd name="T57" fmla="*/ 1488 h 2089"/>
              <a:gd name="T58" fmla="*/ 436 w 640"/>
              <a:gd name="T59" fmla="*/ 1408 h 2089"/>
              <a:gd name="T60" fmla="*/ 498 w 640"/>
              <a:gd name="T61" fmla="*/ 1612 h 2089"/>
              <a:gd name="T62" fmla="*/ 462 w 640"/>
              <a:gd name="T63" fmla="*/ 1539 h 2089"/>
              <a:gd name="T64" fmla="*/ 513 w 640"/>
              <a:gd name="T65" fmla="*/ 1663 h 2089"/>
              <a:gd name="T66" fmla="*/ 524 w 640"/>
              <a:gd name="T67" fmla="*/ 1744 h 2089"/>
              <a:gd name="T68" fmla="*/ 513 w 640"/>
              <a:gd name="T69" fmla="*/ 1663 h 2089"/>
              <a:gd name="T70" fmla="*/ 575 w 640"/>
              <a:gd name="T71" fmla="*/ 1868 h 2089"/>
              <a:gd name="T72" fmla="*/ 539 w 640"/>
              <a:gd name="T73" fmla="*/ 1795 h 2089"/>
              <a:gd name="T74" fmla="*/ 590 w 640"/>
              <a:gd name="T75" fmla="*/ 1919 h 2089"/>
              <a:gd name="T76" fmla="*/ 601 w 640"/>
              <a:gd name="T77" fmla="*/ 2000 h 2089"/>
              <a:gd name="T78" fmla="*/ 590 w 640"/>
              <a:gd name="T79" fmla="*/ 1919 h 2089"/>
              <a:gd name="T80" fmla="*/ 640 w 640"/>
              <a:gd name="T81" fmla="*/ 2085 h 2089"/>
              <a:gd name="T82" fmla="*/ 616 w 640"/>
              <a:gd name="T83" fmla="*/ 2051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40" h="2089">
                <a:moveTo>
                  <a:pt x="12" y="0"/>
                </a:moveTo>
                <a:lnTo>
                  <a:pt x="35" y="77"/>
                </a:lnTo>
                <a:lnTo>
                  <a:pt x="23" y="81"/>
                </a:lnTo>
                <a:lnTo>
                  <a:pt x="0" y="4"/>
                </a:lnTo>
                <a:lnTo>
                  <a:pt x="12" y="0"/>
                </a:lnTo>
                <a:close/>
                <a:moveTo>
                  <a:pt x="51" y="128"/>
                </a:moveTo>
                <a:lnTo>
                  <a:pt x="74" y="205"/>
                </a:lnTo>
                <a:lnTo>
                  <a:pt x="61" y="209"/>
                </a:lnTo>
                <a:lnTo>
                  <a:pt x="38" y="132"/>
                </a:lnTo>
                <a:lnTo>
                  <a:pt x="51" y="128"/>
                </a:lnTo>
                <a:close/>
                <a:moveTo>
                  <a:pt x="89" y="256"/>
                </a:moveTo>
                <a:lnTo>
                  <a:pt x="112" y="333"/>
                </a:lnTo>
                <a:lnTo>
                  <a:pt x="100" y="337"/>
                </a:lnTo>
                <a:lnTo>
                  <a:pt x="77" y="260"/>
                </a:lnTo>
                <a:lnTo>
                  <a:pt x="89" y="256"/>
                </a:lnTo>
                <a:close/>
                <a:moveTo>
                  <a:pt x="128" y="384"/>
                </a:moveTo>
                <a:lnTo>
                  <a:pt x="151" y="461"/>
                </a:lnTo>
                <a:lnTo>
                  <a:pt x="138" y="465"/>
                </a:lnTo>
                <a:lnTo>
                  <a:pt x="115" y="388"/>
                </a:lnTo>
                <a:lnTo>
                  <a:pt x="128" y="384"/>
                </a:lnTo>
                <a:close/>
                <a:moveTo>
                  <a:pt x="166" y="512"/>
                </a:moveTo>
                <a:lnTo>
                  <a:pt x="190" y="589"/>
                </a:lnTo>
                <a:lnTo>
                  <a:pt x="177" y="593"/>
                </a:lnTo>
                <a:lnTo>
                  <a:pt x="154" y="516"/>
                </a:lnTo>
                <a:lnTo>
                  <a:pt x="166" y="512"/>
                </a:lnTo>
                <a:close/>
                <a:moveTo>
                  <a:pt x="205" y="640"/>
                </a:moveTo>
                <a:lnTo>
                  <a:pt x="228" y="717"/>
                </a:lnTo>
                <a:lnTo>
                  <a:pt x="215" y="721"/>
                </a:lnTo>
                <a:lnTo>
                  <a:pt x="192" y="644"/>
                </a:lnTo>
                <a:lnTo>
                  <a:pt x="205" y="640"/>
                </a:lnTo>
                <a:close/>
                <a:moveTo>
                  <a:pt x="244" y="768"/>
                </a:moveTo>
                <a:lnTo>
                  <a:pt x="267" y="845"/>
                </a:lnTo>
                <a:lnTo>
                  <a:pt x="254" y="849"/>
                </a:lnTo>
                <a:lnTo>
                  <a:pt x="231" y="772"/>
                </a:lnTo>
                <a:lnTo>
                  <a:pt x="244" y="768"/>
                </a:lnTo>
                <a:close/>
                <a:moveTo>
                  <a:pt x="282" y="896"/>
                </a:moveTo>
                <a:lnTo>
                  <a:pt x="305" y="973"/>
                </a:lnTo>
                <a:lnTo>
                  <a:pt x="292" y="977"/>
                </a:lnTo>
                <a:lnTo>
                  <a:pt x="269" y="900"/>
                </a:lnTo>
                <a:lnTo>
                  <a:pt x="282" y="896"/>
                </a:lnTo>
                <a:close/>
                <a:moveTo>
                  <a:pt x="321" y="1024"/>
                </a:moveTo>
                <a:lnTo>
                  <a:pt x="344" y="1101"/>
                </a:lnTo>
                <a:lnTo>
                  <a:pt x="331" y="1104"/>
                </a:lnTo>
                <a:lnTo>
                  <a:pt x="308" y="1028"/>
                </a:lnTo>
                <a:lnTo>
                  <a:pt x="321" y="1024"/>
                </a:lnTo>
                <a:close/>
                <a:moveTo>
                  <a:pt x="359" y="1152"/>
                </a:moveTo>
                <a:lnTo>
                  <a:pt x="382" y="1229"/>
                </a:lnTo>
                <a:lnTo>
                  <a:pt x="370" y="1232"/>
                </a:lnTo>
                <a:lnTo>
                  <a:pt x="346" y="1156"/>
                </a:lnTo>
                <a:lnTo>
                  <a:pt x="359" y="1152"/>
                </a:lnTo>
                <a:close/>
                <a:moveTo>
                  <a:pt x="398" y="1280"/>
                </a:moveTo>
                <a:lnTo>
                  <a:pt x="421" y="1356"/>
                </a:lnTo>
                <a:lnTo>
                  <a:pt x="408" y="1360"/>
                </a:lnTo>
                <a:lnTo>
                  <a:pt x="385" y="1284"/>
                </a:lnTo>
                <a:lnTo>
                  <a:pt x="398" y="1280"/>
                </a:lnTo>
                <a:close/>
                <a:moveTo>
                  <a:pt x="436" y="1408"/>
                </a:moveTo>
                <a:lnTo>
                  <a:pt x="459" y="1484"/>
                </a:lnTo>
                <a:lnTo>
                  <a:pt x="447" y="1488"/>
                </a:lnTo>
                <a:lnTo>
                  <a:pt x="424" y="1411"/>
                </a:lnTo>
                <a:lnTo>
                  <a:pt x="436" y="1408"/>
                </a:lnTo>
                <a:close/>
                <a:moveTo>
                  <a:pt x="475" y="1536"/>
                </a:moveTo>
                <a:lnTo>
                  <a:pt x="498" y="1612"/>
                </a:lnTo>
                <a:lnTo>
                  <a:pt x="485" y="1616"/>
                </a:lnTo>
                <a:lnTo>
                  <a:pt x="462" y="1539"/>
                </a:lnTo>
                <a:lnTo>
                  <a:pt x="475" y="1536"/>
                </a:lnTo>
                <a:close/>
                <a:moveTo>
                  <a:pt x="513" y="1663"/>
                </a:moveTo>
                <a:lnTo>
                  <a:pt x="537" y="1740"/>
                </a:lnTo>
                <a:lnTo>
                  <a:pt x="524" y="1744"/>
                </a:lnTo>
                <a:lnTo>
                  <a:pt x="501" y="1667"/>
                </a:lnTo>
                <a:lnTo>
                  <a:pt x="513" y="1663"/>
                </a:lnTo>
                <a:close/>
                <a:moveTo>
                  <a:pt x="552" y="1791"/>
                </a:moveTo>
                <a:lnTo>
                  <a:pt x="575" y="1868"/>
                </a:lnTo>
                <a:lnTo>
                  <a:pt x="562" y="1872"/>
                </a:lnTo>
                <a:lnTo>
                  <a:pt x="539" y="1795"/>
                </a:lnTo>
                <a:lnTo>
                  <a:pt x="552" y="1791"/>
                </a:lnTo>
                <a:close/>
                <a:moveTo>
                  <a:pt x="590" y="1919"/>
                </a:moveTo>
                <a:lnTo>
                  <a:pt x="614" y="1996"/>
                </a:lnTo>
                <a:lnTo>
                  <a:pt x="601" y="2000"/>
                </a:lnTo>
                <a:lnTo>
                  <a:pt x="578" y="1923"/>
                </a:lnTo>
                <a:lnTo>
                  <a:pt x="590" y="1919"/>
                </a:lnTo>
                <a:close/>
                <a:moveTo>
                  <a:pt x="629" y="2047"/>
                </a:moveTo>
                <a:lnTo>
                  <a:pt x="640" y="2085"/>
                </a:lnTo>
                <a:lnTo>
                  <a:pt x="628" y="2089"/>
                </a:lnTo>
                <a:lnTo>
                  <a:pt x="616" y="2051"/>
                </a:lnTo>
                <a:lnTo>
                  <a:pt x="629" y="2047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>
            <a:off x="18864263" y="7996238"/>
            <a:ext cx="4203700" cy="3309938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Line 12"/>
          <p:cNvSpPr>
            <a:spLocks noChangeShapeType="1"/>
          </p:cNvSpPr>
          <p:nvPr/>
        </p:nvSpPr>
        <p:spPr bwMode="auto">
          <a:xfrm>
            <a:off x="18816639" y="7953375"/>
            <a:ext cx="3201988" cy="50450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Rectangle 13"/>
          <p:cNvSpPr>
            <a:spLocks noChangeArrowheads="1"/>
          </p:cNvSpPr>
          <p:nvPr/>
        </p:nvSpPr>
        <p:spPr bwMode="auto">
          <a:xfrm>
            <a:off x="21489989" y="11495088"/>
            <a:ext cx="560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Line 15"/>
          <p:cNvSpPr>
            <a:spLocks noChangeShapeType="1"/>
          </p:cNvSpPr>
          <p:nvPr/>
        </p:nvSpPr>
        <p:spPr bwMode="auto">
          <a:xfrm flipH="1">
            <a:off x="18859501" y="7996238"/>
            <a:ext cx="4763" cy="5045075"/>
          </a:xfrm>
          <a:prstGeom prst="line">
            <a:avLst/>
          </a:prstGeom>
          <a:noFill/>
          <a:ln w="13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16"/>
          <p:cNvSpPr>
            <a:spLocks noEditPoints="1"/>
          </p:cNvSpPr>
          <p:nvPr/>
        </p:nvSpPr>
        <p:spPr bwMode="auto">
          <a:xfrm>
            <a:off x="19356388" y="12163425"/>
            <a:ext cx="2713038" cy="887413"/>
          </a:xfrm>
          <a:custGeom>
            <a:avLst/>
            <a:gdLst>
              <a:gd name="T0" fmla="*/ 81 w 1709"/>
              <a:gd name="T1" fmla="*/ 25 h 559"/>
              <a:gd name="T2" fmla="*/ 0 w 1709"/>
              <a:gd name="T3" fmla="*/ 13 h 559"/>
              <a:gd name="T4" fmla="*/ 132 w 1709"/>
              <a:gd name="T5" fmla="*/ 41 h 559"/>
              <a:gd name="T6" fmla="*/ 204 w 1709"/>
              <a:gd name="T7" fmla="*/ 78 h 559"/>
              <a:gd name="T8" fmla="*/ 132 w 1709"/>
              <a:gd name="T9" fmla="*/ 41 h 559"/>
              <a:gd name="T10" fmla="*/ 335 w 1709"/>
              <a:gd name="T11" fmla="*/ 106 h 559"/>
              <a:gd name="T12" fmla="*/ 255 w 1709"/>
              <a:gd name="T13" fmla="*/ 94 h 559"/>
              <a:gd name="T14" fmla="*/ 386 w 1709"/>
              <a:gd name="T15" fmla="*/ 123 h 559"/>
              <a:gd name="T16" fmla="*/ 458 w 1709"/>
              <a:gd name="T17" fmla="*/ 160 h 559"/>
              <a:gd name="T18" fmla="*/ 386 w 1709"/>
              <a:gd name="T19" fmla="*/ 123 h 559"/>
              <a:gd name="T20" fmla="*/ 590 w 1709"/>
              <a:gd name="T21" fmla="*/ 188 h 559"/>
              <a:gd name="T22" fmla="*/ 509 w 1709"/>
              <a:gd name="T23" fmla="*/ 176 h 559"/>
              <a:gd name="T24" fmla="*/ 641 w 1709"/>
              <a:gd name="T25" fmla="*/ 204 h 559"/>
              <a:gd name="T26" fmla="*/ 713 w 1709"/>
              <a:gd name="T27" fmla="*/ 241 h 559"/>
              <a:gd name="T28" fmla="*/ 641 w 1709"/>
              <a:gd name="T29" fmla="*/ 204 h 559"/>
              <a:gd name="T30" fmla="*/ 844 w 1709"/>
              <a:gd name="T31" fmla="*/ 269 h 559"/>
              <a:gd name="T32" fmla="*/ 764 w 1709"/>
              <a:gd name="T33" fmla="*/ 258 h 559"/>
              <a:gd name="T34" fmla="*/ 895 w 1709"/>
              <a:gd name="T35" fmla="*/ 286 h 559"/>
              <a:gd name="T36" fmla="*/ 967 w 1709"/>
              <a:gd name="T37" fmla="*/ 323 h 559"/>
              <a:gd name="T38" fmla="*/ 895 w 1709"/>
              <a:gd name="T39" fmla="*/ 286 h 559"/>
              <a:gd name="T40" fmla="*/ 1099 w 1709"/>
              <a:gd name="T41" fmla="*/ 351 h 559"/>
              <a:gd name="T42" fmla="*/ 1018 w 1709"/>
              <a:gd name="T43" fmla="*/ 339 h 559"/>
              <a:gd name="T44" fmla="*/ 1149 w 1709"/>
              <a:gd name="T45" fmla="*/ 367 h 559"/>
              <a:gd name="T46" fmla="*/ 1222 w 1709"/>
              <a:gd name="T47" fmla="*/ 405 h 559"/>
              <a:gd name="T48" fmla="*/ 1149 w 1709"/>
              <a:gd name="T49" fmla="*/ 367 h 559"/>
              <a:gd name="T50" fmla="*/ 1353 w 1709"/>
              <a:gd name="T51" fmla="*/ 433 h 559"/>
              <a:gd name="T52" fmla="*/ 1273 w 1709"/>
              <a:gd name="T53" fmla="*/ 421 h 559"/>
              <a:gd name="T54" fmla="*/ 1404 w 1709"/>
              <a:gd name="T55" fmla="*/ 449 h 559"/>
              <a:gd name="T56" fmla="*/ 1476 w 1709"/>
              <a:gd name="T57" fmla="*/ 486 h 559"/>
              <a:gd name="T58" fmla="*/ 1404 w 1709"/>
              <a:gd name="T59" fmla="*/ 449 h 559"/>
              <a:gd name="T60" fmla="*/ 1608 w 1709"/>
              <a:gd name="T61" fmla="*/ 514 h 559"/>
              <a:gd name="T62" fmla="*/ 1527 w 1709"/>
              <a:gd name="T63" fmla="*/ 503 h 559"/>
              <a:gd name="T64" fmla="*/ 1658 w 1709"/>
              <a:gd name="T65" fmla="*/ 531 h 559"/>
              <a:gd name="T66" fmla="*/ 1705 w 1709"/>
              <a:gd name="T67" fmla="*/ 559 h 559"/>
              <a:gd name="T68" fmla="*/ 1658 w 1709"/>
              <a:gd name="T69" fmla="*/ 53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09" h="559">
                <a:moveTo>
                  <a:pt x="4" y="0"/>
                </a:moveTo>
                <a:lnTo>
                  <a:pt x="81" y="25"/>
                </a:lnTo>
                <a:lnTo>
                  <a:pt x="77" y="37"/>
                </a:lnTo>
                <a:lnTo>
                  <a:pt x="0" y="13"/>
                </a:lnTo>
                <a:lnTo>
                  <a:pt x="4" y="0"/>
                </a:lnTo>
                <a:close/>
                <a:moveTo>
                  <a:pt x="132" y="41"/>
                </a:moveTo>
                <a:lnTo>
                  <a:pt x="208" y="65"/>
                </a:lnTo>
                <a:lnTo>
                  <a:pt x="204" y="78"/>
                </a:lnTo>
                <a:lnTo>
                  <a:pt x="127" y="54"/>
                </a:lnTo>
                <a:lnTo>
                  <a:pt x="132" y="41"/>
                </a:lnTo>
                <a:close/>
                <a:moveTo>
                  <a:pt x="259" y="82"/>
                </a:moveTo>
                <a:lnTo>
                  <a:pt x="335" y="106"/>
                </a:lnTo>
                <a:lnTo>
                  <a:pt x="331" y="119"/>
                </a:lnTo>
                <a:lnTo>
                  <a:pt x="255" y="94"/>
                </a:lnTo>
                <a:lnTo>
                  <a:pt x="259" y="82"/>
                </a:lnTo>
                <a:close/>
                <a:moveTo>
                  <a:pt x="386" y="123"/>
                </a:moveTo>
                <a:lnTo>
                  <a:pt x="462" y="147"/>
                </a:lnTo>
                <a:lnTo>
                  <a:pt x="458" y="160"/>
                </a:lnTo>
                <a:lnTo>
                  <a:pt x="382" y="135"/>
                </a:lnTo>
                <a:lnTo>
                  <a:pt x="386" y="123"/>
                </a:lnTo>
                <a:close/>
                <a:moveTo>
                  <a:pt x="513" y="163"/>
                </a:moveTo>
                <a:lnTo>
                  <a:pt x="590" y="188"/>
                </a:lnTo>
                <a:lnTo>
                  <a:pt x="586" y="200"/>
                </a:lnTo>
                <a:lnTo>
                  <a:pt x="509" y="176"/>
                </a:lnTo>
                <a:lnTo>
                  <a:pt x="513" y="163"/>
                </a:lnTo>
                <a:close/>
                <a:moveTo>
                  <a:pt x="641" y="204"/>
                </a:moveTo>
                <a:lnTo>
                  <a:pt x="717" y="229"/>
                </a:lnTo>
                <a:lnTo>
                  <a:pt x="713" y="241"/>
                </a:lnTo>
                <a:lnTo>
                  <a:pt x="636" y="217"/>
                </a:lnTo>
                <a:lnTo>
                  <a:pt x="641" y="204"/>
                </a:lnTo>
                <a:close/>
                <a:moveTo>
                  <a:pt x="768" y="245"/>
                </a:moveTo>
                <a:lnTo>
                  <a:pt x="844" y="269"/>
                </a:lnTo>
                <a:lnTo>
                  <a:pt x="840" y="282"/>
                </a:lnTo>
                <a:lnTo>
                  <a:pt x="764" y="258"/>
                </a:lnTo>
                <a:lnTo>
                  <a:pt x="768" y="245"/>
                </a:lnTo>
                <a:close/>
                <a:moveTo>
                  <a:pt x="895" y="286"/>
                </a:moveTo>
                <a:lnTo>
                  <a:pt x="971" y="310"/>
                </a:lnTo>
                <a:lnTo>
                  <a:pt x="967" y="323"/>
                </a:lnTo>
                <a:lnTo>
                  <a:pt x="891" y="298"/>
                </a:lnTo>
                <a:lnTo>
                  <a:pt x="895" y="286"/>
                </a:lnTo>
                <a:close/>
                <a:moveTo>
                  <a:pt x="1022" y="327"/>
                </a:moveTo>
                <a:lnTo>
                  <a:pt x="1099" y="351"/>
                </a:lnTo>
                <a:lnTo>
                  <a:pt x="1095" y="364"/>
                </a:lnTo>
                <a:lnTo>
                  <a:pt x="1018" y="339"/>
                </a:lnTo>
                <a:lnTo>
                  <a:pt x="1022" y="327"/>
                </a:lnTo>
                <a:close/>
                <a:moveTo>
                  <a:pt x="1149" y="367"/>
                </a:moveTo>
                <a:lnTo>
                  <a:pt x="1226" y="392"/>
                </a:lnTo>
                <a:lnTo>
                  <a:pt x="1222" y="405"/>
                </a:lnTo>
                <a:lnTo>
                  <a:pt x="1145" y="380"/>
                </a:lnTo>
                <a:lnTo>
                  <a:pt x="1149" y="367"/>
                </a:lnTo>
                <a:close/>
                <a:moveTo>
                  <a:pt x="1277" y="408"/>
                </a:moveTo>
                <a:lnTo>
                  <a:pt x="1353" y="433"/>
                </a:lnTo>
                <a:lnTo>
                  <a:pt x="1349" y="445"/>
                </a:lnTo>
                <a:lnTo>
                  <a:pt x="1273" y="421"/>
                </a:lnTo>
                <a:lnTo>
                  <a:pt x="1277" y="408"/>
                </a:lnTo>
                <a:close/>
                <a:moveTo>
                  <a:pt x="1404" y="449"/>
                </a:moveTo>
                <a:lnTo>
                  <a:pt x="1480" y="473"/>
                </a:lnTo>
                <a:lnTo>
                  <a:pt x="1476" y="486"/>
                </a:lnTo>
                <a:lnTo>
                  <a:pt x="1400" y="462"/>
                </a:lnTo>
                <a:lnTo>
                  <a:pt x="1404" y="449"/>
                </a:lnTo>
                <a:close/>
                <a:moveTo>
                  <a:pt x="1531" y="490"/>
                </a:moveTo>
                <a:lnTo>
                  <a:pt x="1608" y="514"/>
                </a:lnTo>
                <a:lnTo>
                  <a:pt x="1604" y="527"/>
                </a:lnTo>
                <a:lnTo>
                  <a:pt x="1527" y="503"/>
                </a:lnTo>
                <a:lnTo>
                  <a:pt x="1531" y="490"/>
                </a:lnTo>
                <a:close/>
                <a:moveTo>
                  <a:pt x="1658" y="531"/>
                </a:moveTo>
                <a:lnTo>
                  <a:pt x="1709" y="547"/>
                </a:lnTo>
                <a:lnTo>
                  <a:pt x="1705" y="559"/>
                </a:lnTo>
                <a:lnTo>
                  <a:pt x="1654" y="543"/>
                </a:lnTo>
                <a:lnTo>
                  <a:pt x="1658" y="531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Freeform 17"/>
          <p:cNvSpPr>
            <a:spLocks noEditPoints="1"/>
          </p:cNvSpPr>
          <p:nvPr/>
        </p:nvSpPr>
        <p:spPr bwMode="auto">
          <a:xfrm>
            <a:off x="18881726" y="11296650"/>
            <a:ext cx="2589213" cy="1735138"/>
          </a:xfrm>
          <a:custGeom>
            <a:avLst/>
            <a:gdLst>
              <a:gd name="T0" fmla="*/ 1564 w 1631"/>
              <a:gd name="T1" fmla="*/ 56 h 1093"/>
              <a:gd name="T2" fmla="*/ 1623 w 1631"/>
              <a:gd name="T3" fmla="*/ 0 h 1093"/>
              <a:gd name="T4" fmla="*/ 1520 w 1631"/>
              <a:gd name="T5" fmla="*/ 85 h 1093"/>
              <a:gd name="T6" fmla="*/ 1445 w 1631"/>
              <a:gd name="T7" fmla="*/ 119 h 1093"/>
              <a:gd name="T8" fmla="*/ 1520 w 1631"/>
              <a:gd name="T9" fmla="*/ 85 h 1093"/>
              <a:gd name="T10" fmla="*/ 1342 w 1631"/>
              <a:gd name="T11" fmla="*/ 204 h 1093"/>
              <a:gd name="T12" fmla="*/ 1401 w 1631"/>
              <a:gd name="T13" fmla="*/ 148 h 1093"/>
              <a:gd name="T14" fmla="*/ 1297 w 1631"/>
              <a:gd name="T15" fmla="*/ 233 h 1093"/>
              <a:gd name="T16" fmla="*/ 1223 w 1631"/>
              <a:gd name="T17" fmla="*/ 267 h 1093"/>
              <a:gd name="T18" fmla="*/ 1297 w 1631"/>
              <a:gd name="T19" fmla="*/ 233 h 1093"/>
              <a:gd name="T20" fmla="*/ 1119 w 1631"/>
              <a:gd name="T21" fmla="*/ 352 h 1093"/>
              <a:gd name="T22" fmla="*/ 1178 w 1631"/>
              <a:gd name="T23" fmla="*/ 297 h 1093"/>
              <a:gd name="T24" fmla="*/ 1075 w 1631"/>
              <a:gd name="T25" fmla="*/ 382 h 1093"/>
              <a:gd name="T26" fmla="*/ 1001 w 1631"/>
              <a:gd name="T27" fmla="*/ 415 h 1093"/>
              <a:gd name="T28" fmla="*/ 1075 w 1631"/>
              <a:gd name="T29" fmla="*/ 382 h 1093"/>
              <a:gd name="T30" fmla="*/ 897 w 1631"/>
              <a:gd name="T31" fmla="*/ 500 h 1093"/>
              <a:gd name="T32" fmla="*/ 956 w 1631"/>
              <a:gd name="T33" fmla="*/ 445 h 1093"/>
              <a:gd name="T34" fmla="*/ 852 w 1631"/>
              <a:gd name="T35" fmla="*/ 530 h 1093"/>
              <a:gd name="T36" fmla="*/ 778 w 1631"/>
              <a:gd name="T37" fmla="*/ 563 h 1093"/>
              <a:gd name="T38" fmla="*/ 852 w 1631"/>
              <a:gd name="T39" fmla="*/ 530 h 1093"/>
              <a:gd name="T40" fmla="*/ 674 w 1631"/>
              <a:gd name="T41" fmla="*/ 648 h 1093"/>
              <a:gd name="T42" fmla="*/ 734 w 1631"/>
              <a:gd name="T43" fmla="*/ 593 h 1093"/>
              <a:gd name="T44" fmla="*/ 630 w 1631"/>
              <a:gd name="T45" fmla="*/ 678 h 1093"/>
              <a:gd name="T46" fmla="*/ 556 w 1631"/>
              <a:gd name="T47" fmla="*/ 711 h 1093"/>
              <a:gd name="T48" fmla="*/ 630 w 1631"/>
              <a:gd name="T49" fmla="*/ 678 h 1093"/>
              <a:gd name="T50" fmla="*/ 452 w 1631"/>
              <a:gd name="T51" fmla="*/ 797 h 1093"/>
              <a:gd name="T52" fmla="*/ 511 w 1631"/>
              <a:gd name="T53" fmla="*/ 741 h 1093"/>
              <a:gd name="T54" fmla="*/ 407 w 1631"/>
              <a:gd name="T55" fmla="*/ 826 h 1093"/>
              <a:gd name="T56" fmla="*/ 333 w 1631"/>
              <a:gd name="T57" fmla="*/ 859 h 1093"/>
              <a:gd name="T58" fmla="*/ 407 w 1631"/>
              <a:gd name="T59" fmla="*/ 826 h 1093"/>
              <a:gd name="T60" fmla="*/ 229 w 1631"/>
              <a:gd name="T61" fmla="*/ 945 h 1093"/>
              <a:gd name="T62" fmla="*/ 289 w 1631"/>
              <a:gd name="T63" fmla="*/ 889 h 1093"/>
              <a:gd name="T64" fmla="*/ 185 w 1631"/>
              <a:gd name="T65" fmla="*/ 974 h 1093"/>
              <a:gd name="T66" fmla="*/ 111 w 1631"/>
              <a:gd name="T67" fmla="*/ 1008 h 1093"/>
              <a:gd name="T68" fmla="*/ 185 w 1631"/>
              <a:gd name="T69" fmla="*/ 974 h 1093"/>
              <a:gd name="T70" fmla="*/ 7 w 1631"/>
              <a:gd name="T71" fmla="*/ 1093 h 1093"/>
              <a:gd name="T72" fmla="*/ 66 w 1631"/>
              <a:gd name="T73" fmla="*/ 1037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31" h="1093">
                <a:moveTo>
                  <a:pt x="1631" y="11"/>
                </a:moveTo>
                <a:lnTo>
                  <a:pt x="1564" y="56"/>
                </a:lnTo>
                <a:lnTo>
                  <a:pt x="1557" y="45"/>
                </a:lnTo>
                <a:lnTo>
                  <a:pt x="1623" y="0"/>
                </a:lnTo>
                <a:lnTo>
                  <a:pt x="1631" y="11"/>
                </a:lnTo>
                <a:close/>
                <a:moveTo>
                  <a:pt x="1520" y="85"/>
                </a:moveTo>
                <a:lnTo>
                  <a:pt x="1453" y="130"/>
                </a:lnTo>
                <a:lnTo>
                  <a:pt x="1445" y="119"/>
                </a:lnTo>
                <a:lnTo>
                  <a:pt x="1512" y="74"/>
                </a:lnTo>
                <a:lnTo>
                  <a:pt x="1520" y="85"/>
                </a:lnTo>
                <a:close/>
                <a:moveTo>
                  <a:pt x="1408" y="159"/>
                </a:moveTo>
                <a:lnTo>
                  <a:pt x="1342" y="204"/>
                </a:lnTo>
                <a:lnTo>
                  <a:pt x="1334" y="193"/>
                </a:lnTo>
                <a:lnTo>
                  <a:pt x="1401" y="148"/>
                </a:lnTo>
                <a:lnTo>
                  <a:pt x="1408" y="159"/>
                </a:lnTo>
                <a:close/>
                <a:moveTo>
                  <a:pt x="1297" y="233"/>
                </a:moveTo>
                <a:lnTo>
                  <a:pt x="1230" y="278"/>
                </a:lnTo>
                <a:lnTo>
                  <a:pt x="1223" y="267"/>
                </a:lnTo>
                <a:lnTo>
                  <a:pt x="1290" y="222"/>
                </a:lnTo>
                <a:lnTo>
                  <a:pt x="1297" y="233"/>
                </a:lnTo>
                <a:close/>
                <a:moveTo>
                  <a:pt x="1186" y="308"/>
                </a:moveTo>
                <a:lnTo>
                  <a:pt x="1119" y="352"/>
                </a:lnTo>
                <a:lnTo>
                  <a:pt x="1112" y="341"/>
                </a:lnTo>
                <a:lnTo>
                  <a:pt x="1178" y="297"/>
                </a:lnTo>
                <a:lnTo>
                  <a:pt x="1186" y="308"/>
                </a:lnTo>
                <a:close/>
                <a:moveTo>
                  <a:pt x="1075" y="382"/>
                </a:moveTo>
                <a:lnTo>
                  <a:pt x="1008" y="426"/>
                </a:lnTo>
                <a:lnTo>
                  <a:pt x="1001" y="415"/>
                </a:lnTo>
                <a:lnTo>
                  <a:pt x="1067" y="371"/>
                </a:lnTo>
                <a:lnTo>
                  <a:pt x="1075" y="382"/>
                </a:lnTo>
                <a:close/>
                <a:moveTo>
                  <a:pt x="963" y="456"/>
                </a:moveTo>
                <a:lnTo>
                  <a:pt x="897" y="500"/>
                </a:lnTo>
                <a:lnTo>
                  <a:pt x="889" y="489"/>
                </a:lnTo>
                <a:lnTo>
                  <a:pt x="956" y="445"/>
                </a:lnTo>
                <a:lnTo>
                  <a:pt x="963" y="456"/>
                </a:lnTo>
                <a:close/>
                <a:moveTo>
                  <a:pt x="852" y="530"/>
                </a:moveTo>
                <a:lnTo>
                  <a:pt x="785" y="574"/>
                </a:lnTo>
                <a:lnTo>
                  <a:pt x="778" y="563"/>
                </a:lnTo>
                <a:lnTo>
                  <a:pt x="845" y="519"/>
                </a:lnTo>
                <a:lnTo>
                  <a:pt x="852" y="530"/>
                </a:lnTo>
                <a:close/>
                <a:moveTo>
                  <a:pt x="741" y="604"/>
                </a:moveTo>
                <a:lnTo>
                  <a:pt x="674" y="648"/>
                </a:lnTo>
                <a:lnTo>
                  <a:pt x="667" y="637"/>
                </a:lnTo>
                <a:lnTo>
                  <a:pt x="734" y="593"/>
                </a:lnTo>
                <a:lnTo>
                  <a:pt x="741" y="604"/>
                </a:lnTo>
                <a:close/>
                <a:moveTo>
                  <a:pt x="630" y="678"/>
                </a:moveTo>
                <a:lnTo>
                  <a:pt x="563" y="722"/>
                </a:lnTo>
                <a:lnTo>
                  <a:pt x="556" y="711"/>
                </a:lnTo>
                <a:lnTo>
                  <a:pt x="622" y="667"/>
                </a:lnTo>
                <a:lnTo>
                  <a:pt x="630" y="678"/>
                </a:lnTo>
                <a:close/>
                <a:moveTo>
                  <a:pt x="519" y="752"/>
                </a:moveTo>
                <a:lnTo>
                  <a:pt x="452" y="797"/>
                </a:lnTo>
                <a:lnTo>
                  <a:pt x="444" y="785"/>
                </a:lnTo>
                <a:lnTo>
                  <a:pt x="511" y="741"/>
                </a:lnTo>
                <a:lnTo>
                  <a:pt x="519" y="752"/>
                </a:lnTo>
                <a:close/>
                <a:moveTo>
                  <a:pt x="407" y="826"/>
                </a:moveTo>
                <a:lnTo>
                  <a:pt x="341" y="871"/>
                </a:lnTo>
                <a:lnTo>
                  <a:pt x="333" y="859"/>
                </a:lnTo>
                <a:lnTo>
                  <a:pt x="400" y="815"/>
                </a:lnTo>
                <a:lnTo>
                  <a:pt x="407" y="826"/>
                </a:lnTo>
                <a:close/>
                <a:moveTo>
                  <a:pt x="296" y="900"/>
                </a:moveTo>
                <a:lnTo>
                  <a:pt x="229" y="945"/>
                </a:lnTo>
                <a:lnTo>
                  <a:pt x="222" y="934"/>
                </a:lnTo>
                <a:lnTo>
                  <a:pt x="289" y="889"/>
                </a:lnTo>
                <a:lnTo>
                  <a:pt x="296" y="900"/>
                </a:lnTo>
                <a:close/>
                <a:moveTo>
                  <a:pt x="185" y="974"/>
                </a:moveTo>
                <a:lnTo>
                  <a:pt x="118" y="1019"/>
                </a:lnTo>
                <a:lnTo>
                  <a:pt x="111" y="1008"/>
                </a:lnTo>
                <a:lnTo>
                  <a:pt x="178" y="963"/>
                </a:lnTo>
                <a:lnTo>
                  <a:pt x="185" y="974"/>
                </a:lnTo>
                <a:close/>
                <a:moveTo>
                  <a:pt x="74" y="1048"/>
                </a:moveTo>
                <a:lnTo>
                  <a:pt x="7" y="1093"/>
                </a:lnTo>
                <a:lnTo>
                  <a:pt x="0" y="1082"/>
                </a:lnTo>
                <a:lnTo>
                  <a:pt x="66" y="1037"/>
                </a:lnTo>
                <a:lnTo>
                  <a:pt x="74" y="1048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Freeform 18"/>
          <p:cNvSpPr>
            <a:spLocks noEditPoints="1"/>
          </p:cNvSpPr>
          <p:nvPr/>
        </p:nvSpPr>
        <p:spPr bwMode="auto">
          <a:xfrm>
            <a:off x="18853151" y="7994650"/>
            <a:ext cx="1058863" cy="4354513"/>
          </a:xfrm>
          <a:custGeom>
            <a:avLst/>
            <a:gdLst>
              <a:gd name="T0" fmla="*/ 635 w 667"/>
              <a:gd name="T1" fmla="*/ 2665 h 2743"/>
              <a:gd name="T2" fmla="*/ 667 w 667"/>
              <a:gd name="T3" fmla="*/ 2740 h 2743"/>
              <a:gd name="T4" fmla="*/ 623 w 667"/>
              <a:gd name="T5" fmla="*/ 2613 h 2743"/>
              <a:gd name="T6" fmla="*/ 617 w 667"/>
              <a:gd name="T7" fmla="*/ 2532 h 2743"/>
              <a:gd name="T8" fmla="*/ 623 w 667"/>
              <a:gd name="T9" fmla="*/ 2613 h 2743"/>
              <a:gd name="T10" fmla="*/ 573 w 667"/>
              <a:gd name="T11" fmla="*/ 2405 h 2743"/>
              <a:gd name="T12" fmla="*/ 605 w 667"/>
              <a:gd name="T13" fmla="*/ 2480 h 2743"/>
              <a:gd name="T14" fmla="*/ 561 w 667"/>
              <a:gd name="T15" fmla="*/ 2353 h 2743"/>
              <a:gd name="T16" fmla="*/ 555 w 667"/>
              <a:gd name="T17" fmla="*/ 2272 h 2743"/>
              <a:gd name="T18" fmla="*/ 561 w 667"/>
              <a:gd name="T19" fmla="*/ 2353 h 2743"/>
              <a:gd name="T20" fmla="*/ 511 w 667"/>
              <a:gd name="T21" fmla="*/ 2145 h 2743"/>
              <a:gd name="T22" fmla="*/ 543 w 667"/>
              <a:gd name="T23" fmla="*/ 2220 h 2743"/>
              <a:gd name="T24" fmla="*/ 499 w 667"/>
              <a:gd name="T25" fmla="*/ 2093 h 2743"/>
              <a:gd name="T26" fmla="*/ 493 w 667"/>
              <a:gd name="T27" fmla="*/ 2012 h 2743"/>
              <a:gd name="T28" fmla="*/ 499 w 667"/>
              <a:gd name="T29" fmla="*/ 2093 h 2743"/>
              <a:gd name="T30" fmla="*/ 449 w 667"/>
              <a:gd name="T31" fmla="*/ 1885 h 2743"/>
              <a:gd name="T32" fmla="*/ 481 w 667"/>
              <a:gd name="T33" fmla="*/ 1960 h 2743"/>
              <a:gd name="T34" fmla="*/ 437 w 667"/>
              <a:gd name="T35" fmla="*/ 1834 h 2743"/>
              <a:gd name="T36" fmla="*/ 431 w 667"/>
              <a:gd name="T37" fmla="*/ 1752 h 2743"/>
              <a:gd name="T38" fmla="*/ 437 w 667"/>
              <a:gd name="T39" fmla="*/ 1834 h 2743"/>
              <a:gd name="T40" fmla="*/ 387 w 667"/>
              <a:gd name="T41" fmla="*/ 1625 h 2743"/>
              <a:gd name="T42" fmla="*/ 419 w 667"/>
              <a:gd name="T43" fmla="*/ 1700 h 2743"/>
              <a:gd name="T44" fmla="*/ 375 w 667"/>
              <a:gd name="T45" fmla="*/ 1573 h 2743"/>
              <a:gd name="T46" fmla="*/ 369 w 667"/>
              <a:gd name="T47" fmla="*/ 1492 h 2743"/>
              <a:gd name="T48" fmla="*/ 375 w 667"/>
              <a:gd name="T49" fmla="*/ 1573 h 2743"/>
              <a:gd name="T50" fmla="*/ 325 w 667"/>
              <a:gd name="T51" fmla="*/ 1366 h 2743"/>
              <a:gd name="T52" fmla="*/ 357 w 667"/>
              <a:gd name="T53" fmla="*/ 1440 h 2743"/>
              <a:gd name="T54" fmla="*/ 313 w 667"/>
              <a:gd name="T55" fmla="*/ 1314 h 2743"/>
              <a:gd name="T56" fmla="*/ 307 w 667"/>
              <a:gd name="T57" fmla="*/ 1233 h 2743"/>
              <a:gd name="T58" fmla="*/ 313 w 667"/>
              <a:gd name="T59" fmla="*/ 1314 h 2743"/>
              <a:gd name="T60" fmla="*/ 263 w 667"/>
              <a:gd name="T61" fmla="*/ 1106 h 2743"/>
              <a:gd name="T62" fmla="*/ 295 w 667"/>
              <a:gd name="T63" fmla="*/ 1181 h 2743"/>
              <a:gd name="T64" fmla="*/ 251 w 667"/>
              <a:gd name="T65" fmla="*/ 1054 h 2743"/>
              <a:gd name="T66" fmla="*/ 245 w 667"/>
              <a:gd name="T67" fmla="*/ 972 h 2743"/>
              <a:gd name="T68" fmla="*/ 251 w 667"/>
              <a:gd name="T69" fmla="*/ 1054 h 2743"/>
              <a:gd name="T70" fmla="*/ 201 w 667"/>
              <a:gd name="T71" fmla="*/ 846 h 2743"/>
              <a:gd name="T72" fmla="*/ 233 w 667"/>
              <a:gd name="T73" fmla="*/ 921 h 2743"/>
              <a:gd name="T74" fmla="*/ 189 w 667"/>
              <a:gd name="T75" fmla="*/ 794 h 2743"/>
              <a:gd name="T76" fmla="*/ 183 w 667"/>
              <a:gd name="T77" fmla="*/ 713 h 2743"/>
              <a:gd name="T78" fmla="*/ 189 w 667"/>
              <a:gd name="T79" fmla="*/ 794 h 2743"/>
              <a:gd name="T80" fmla="*/ 139 w 667"/>
              <a:gd name="T81" fmla="*/ 586 h 2743"/>
              <a:gd name="T82" fmla="*/ 171 w 667"/>
              <a:gd name="T83" fmla="*/ 661 h 2743"/>
              <a:gd name="T84" fmla="*/ 127 w 667"/>
              <a:gd name="T85" fmla="*/ 534 h 2743"/>
              <a:gd name="T86" fmla="*/ 121 w 667"/>
              <a:gd name="T87" fmla="*/ 453 h 2743"/>
              <a:gd name="T88" fmla="*/ 127 w 667"/>
              <a:gd name="T89" fmla="*/ 534 h 2743"/>
              <a:gd name="T90" fmla="*/ 77 w 667"/>
              <a:gd name="T91" fmla="*/ 326 h 2743"/>
              <a:gd name="T92" fmla="*/ 109 w 667"/>
              <a:gd name="T93" fmla="*/ 401 h 2743"/>
              <a:gd name="T94" fmla="*/ 65 w 667"/>
              <a:gd name="T95" fmla="*/ 274 h 2743"/>
              <a:gd name="T96" fmla="*/ 59 w 667"/>
              <a:gd name="T97" fmla="*/ 193 h 2743"/>
              <a:gd name="T98" fmla="*/ 65 w 667"/>
              <a:gd name="T99" fmla="*/ 274 h 2743"/>
              <a:gd name="T100" fmla="*/ 15 w 667"/>
              <a:gd name="T101" fmla="*/ 66 h 2743"/>
              <a:gd name="T102" fmla="*/ 47 w 667"/>
              <a:gd name="T103" fmla="*/ 141 h 2743"/>
              <a:gd name="T104" fmla="*/ 3 w 667"/>
              <a:gd name="T105" fmla="*/ 14 h 2743"/>
              <a:gd name="T106" fmla="*/ 13 w 667"/>
              <a:gd name="T107" fmla="*/ 0 h 2743"/>
              <a:gd name="T108" fmla="*/ 3 w 667"/>
              <a:gd name="T109" fmla="*/ 14 h 2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67" h="2743">
                <a:moveTo>
                  <a:pt x="654" y="2743"/>
                </a:moveTo>
                <a:lnTo>
                  <a:pt x="635" y="2665"/>
                </a:lnTo>
                <a:lnTo>
                  <a:pt x="648" y="2662"/>
                </a:lnTo>
                <a:lnTo>
                  <a:pt x="667" y="2740"/>
                </a:lnTo>
                <a:lnTo>
                  <a:pt x="654" y="2743"/>
                </a:lnTo>
                <a:close/>
                <a:moveTo>
                  <a:pt x="623" y="2613"/>
                </a:moveTo>
                <a:lnTo>
                  <a:pt x="604" y="2535"/>
                </a:lnTo>
                <a:lnTo>
                  <a:pt x="617" y="2532"/>
                </a:lnTo>
                <a:lnTo>
                  <a:pt x="636" y="2610"/>
                </a:lnTo>
                <a:lnTo>
                  <a:pt x="623" y="2613"/>
                </a:lnTo>
                <a:close/>
                <a:moveTo>
                  <a:pt x="592" y="2483"/>
                </a:moveTo>
                <a:lnTo>
                  <a:pt x="573" y="2405"/>
                </a:lnTo>
                <a:lnTo>
                  <a:pt x="586" y="2402"/>
                </a:lnTo>
                <a:lnTo>
                  <a:pt x="605" y="2480"/>
                </a:lnTo>
                <a:lnTo>
                  <a:pt x="592" y="2483"/>
                </a:lnTo>
                <a:close/>
                <a:moveTo>
                  <a:pt x="561" y="2353"/>
                </a:moveTo>
                <a:lnTo>
                  <a:pt x="542" y="2275"/>
                </a:lnTo>
                <a:lnTo>
                  <a:pt x="555" y="2272"/>
                </a:lnTo>
                <a:lnTo>
                  <a:pt x="574" y="2350"/>
                </a:lnTo>
                <a:lnTo>
                  <a:pt x="561" y="2353"/>
                </a:lnTo>
                <a:close/>
                <a:moveTo>
                  <a:pt x="530" y="2223"/>
                </a:moveTo>
                <a:lnTo>
                  <a:pt x="511" y="2145"/>
                </a:lnTo>
                <a:lnTo>
                  <a:pt x="524" y="2142"/>
                </a:lnTo>
                <a:lnTo>
                  <a:pt x="543" y="2220"/>
                </a:lnTo>
                <a:lnTo>
                  <a:pt x="530" y="2223"/>
                </a:lnTo>
                <a:close/>
                <a:moveTo>
                  <a:pt x="499" y="2093"/>
                </a:moveTo>
                <a:lnTo>
                  <a:pt x="480" y="2015"/>
                </a:lnTo>
                <a:lnTo>
                  <a:pt x="493" y="2012"/>
                </a:lnTo>
                <a:lnTo>
                  <a:pt x="512" y="2090"/>
                </a:lnTo>
                <a:lnTo>
                  <a:pt x="499" y="2093"/>
                </a:lnTo>
                <a:close/>
                <a:moveTo>
                  <a:pt x="468" y="1963"/>
                </a:moveTo>
                <a:lnTo>
                  <a:pt x="449" y="1885"/>
                </a:lnTo>
                <a:lnTo>
                  <a:pt x="462" y="1882"/>
                </a:lnTo>
                <a:lnTo>
                  <a:pt x="481" y="1960"/>
                </a:lnTo>
                <a:lnTo>
                  <a:pt x="468" y="1963"/>
                </a:lnTo>
                <a:close/>
                <a:moveTo>
                  <a:pt x="437" y="1834"/>
                </a:moveTo>
                <a:lnTo>
                  <a:pt x="418" y="1755"/>
                </a:lnTo>
                <a:lnTo>
                  <a:pt x="431" y="1752"/>
                </a:lnTo>
                <a:lnTo>
                  <a:pt x="450" y="1830"/>
                </a:lnTo>
                <a:lnTo>
                  <a:pt x="437" y="1834"/>
                </a:lnTo>
                <a:close/>
                <a:moveTo>
                  <a:pt x="406" y="1704"/>
                </a:moveTo>
                <a:lnTo>
                  <a:pt x="387" y="1625"/>
                </a:lnTo>
                <a:lnTo>
                  <a:pt x="400" y="1622"/>
                </a:lnTo>
                <a:lnTo>
                  <a:pt x="419" y="1700"/>
                </a:lnTo>
                <a:lnTo>
                  <a:pt x="406" y="1704"/>
                </a:lnTo>
                <a:close/>
                <a:moveTo>
                  <a:pt x="375" y="1573"/>
                </a:moveTo>
                <a:lnTo>
                  <a:pt x="356" y="1495"/>
                </a:lnTo>
                <a:lnTo>
                  <a:pt x="369" y="1492"/>
                </a:lnTo>
                <a:lnTo>
                  <a:pt x="388" y="1570"/>
                </a:lnTo>
                <a:lnTo>
                  <a:pt x="375" y="1573"/>
                </a:lnTo>
                <a:close/>
                <a:moveTo>
                  <a:pt x="344" y="1443"/>
                </a:moveTo>
                <a:lnTo>
                  <a:pt x="325" y="1366"/>
                </a:lnTo>
                <a:lnTo>
                  <a:pt x="338" y="1363"/>
                </a:lnTo>
                <a:lnTo>
                  <a:pt x="357" y="1440"/>
                </a:lnTo>
                <a:lnTo>
                  <a:pt x="344" y="1443"/>
                </a:lnTo>
                <a:close/>
                <a:moveTo>
                  <a:pt x="313" y="1314"/>
                </a:moveTo>
                <a:lnTo>
                  <a:pt x="294" y="1236"/>
                </a:lnTo>
                <a:lnTo>
                  <a:pt x="307" y="1233"/>
                </a:lnTo>
                <a:lnTo>
                  <a:pt x="326" y="1310"/>
                </a:lnTo>
                <a:lnTo>
                  <a:pt x="313" y="1314"/>
                </a:lnTo>
                <a:close/>
                <a:moveTo>
                  <a:pt x="282" y="1184"/>
                </a:moveTo>
                <a:lnTo>
                  <a:pt x="263" y="1106"/>
                </a:lnTo>
                <a:lnTo>
                  <a:pt x="276" y="1102"/>
                </a:lnTo>
                <a:lnTo>
                  <a:pt x="295" y="1181"/>
                </a:lnTo>
                <a:lnTo>
                  <a:pt x="282" y="1184"/>
                </a:lnTo>
                <a:close/>
                <a:moveTo>
                  <a:pt x="251" y="1054"/>
                </a:moveTo>
                <a:lnTo>
                  <a:pt x="232" y="976"/>
                </a:lnTo>
                <a:lnTo>
                  <a:pt x="245" y="972"/>
                </a:lnTo>
                <a:lnTo>
                  <a:pt x="264" y="1051"/>
                </a:lnTo>
                <a:lnTo>
                  <a:pt x="251" y="1054"/>
                </a:lnTo>
                <a:close/>
                <a:moveTo>
                  <a:pt x="220" y="924"/>
                </a:moveTo>
                <a:lnTo>
                  <a:pt x="201" y="846"/>
                </a:lnTo>
                <a:lnTo>
                  <a:pt x="214" y="843"/>
                </a:lnTo>
                <a:lnTo>
                  <a:pt x="233" y="921"/>
                </a:lnTo>
                <a:lnTo>
                  <a:pt x="220" y="924"/>
                </a:lnTo>
                <a:close/>
                <a:moveTo>
                  <a:pt x="189" y="794"/>
                </a:moveTo>
                <a:lnTo>
                  <a:pt x="170" y="716"/>
                </a:lnTo>
                <a:lnTo>
                  <a:pt x="183" y="713"/>
                </a:lnTo>
                <a:lnTo>
                  <a:pt x="202" y="790"/>
                </a:lnTo>
                <a:lnTo>
                  <a:pt x="189" y="794"/>
                </a:lnTo>
                <a:close/>
                <a:moveTo>
                  <a:pt x="158" y="664"/>
                </a:moveTo>
                <a:lnTo>
                  <a:pt x="139" y="586"/>
                </a:lnTo>
                <a:lnTo>
                  <a:pt x="152" y="583"/>
                </a:lnTo>
                <a:lnTo>
                  <a:pt x="171" y="661"/>
                </a:lnTo>
                <a:lnTo>
                  <a:pt x="158" y="664"/>
                </a:lnTo>
                <a:close/>
                <a:moveTo>
                  <a:pt x="127" y="534"/>
                </a:moveTo>
                <a:lnTo>
                  <a:pt x="108" y="456"/>
                </a:lnTo>
                <a:lnTo>
                  <a:pt x="121" y="453"/>
                </a:lnTo>
                <a:lnTo>
                  <a:pt x="140" y="531"/>
                </a:lnTo>
                <a:lnTo>
                  <a:pt x="127" y="534"/>
                </a:lnTo>
                <a:close/>
                <a:moveTo>
                  <a:pt x="96" y="404"/>
                </a:moveTo>
                <a:lnTo>
                  <a:pt x="77" y="326"/>
                </a:lnTo>
                <a:lnTo>
                  <a:pt x="90" y="323"/>
                </a:lnTo>
                <a:lnTo>
                  <a:pt x="109" y="401"/>
                </a:lnTo>
                <a:lnTo>
                  <a:pt x="96" y="404"/>
                </a:lnTo>
                <a:close/>
                <a:moveTo>
                  <a:pt x="65" y="274"/>
                </a:moveTo>
                <a:lnTo>
                  <a:pt x="46" y="196"/>
                </a:lnTo>
                <a:lnTo>
                  <a:pt x="59" y="193"/>
                </a:lnTo>
                <a:lnTo>
                  <a:pt x="78" y="271"/>
                </a:lnTo>
                <a:lnTo>
                  <a:pt x="65" y="274"/>
                </a:lnTo>
                <a:close/>
                <a:moveTo>
                  <a:pt x="34" y="144"/>
                </a:moveTo>
                <a:lnTo>
                  <a:pt x="15" y="66"/>
                </a:lnTo>
                <a:lnTo>
                  <a:pt x="28" y="63"/>
                </a:lnTo>
                <a:lnTo>
                  <a:pt x="47" y="141"/>
                </a:lnTo>
                <a:lnTo>
                  <a:pt x="34" y="144"/>
                </a:lnTo>
                <a:close/>
                <a:moveTo>
                  <a:pt x="3" y="14"/>
                </a:moveTo>
                <a:lnTo>
                  <a:pt x="0" y="3"/>
                </a:lnTo>
                <a:lnTo>
                  <a:pt x="13" y="0"/>
                </a:lnTo>
                <a:lnTo>
                  <a:pt x="16" y="11"/>
                </a:lnTo>
                <a:lnTo>
                  <a:pt x="3" y="14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Freeform 19"/>
          <p:cNvSpPr>
            <a:spLocks noEditPoints="1"/>
          </p:cNvSpPr>
          <p:nvPr/>
        </p:nvSpPr>
        <p:spPr bwMode="auto">
          <a:xfrm>
            <a:off x="19899313" y="11974513"/>
            <a:ext cx="1498600" cy="382588"/>
          </a:xfrm>
          <a:custGeom>
            <a:avLst/>
            <a:gdLst>
              <a:gd name="T0" fmla="*/ 944 w 944"/>
              <a:gd name="T1" fmla="*/ 13 h 241"/>
              <a:gd name="T2" fmla="*/ 866 w 944"/>
              <a:gd name="T3" fmla="*/ 32 h 241"/>
              <a:gd name="T4" fmla="*/ 863 w 944"/>
              <a:gd name="T5" fmla="*/ 19 h 241"/>
              <a:gd name="T6" fmla="*/ 941 w 944"/>
              <a:gd name="T7" fmla="*/ 0 h 241"/>
              <a:gd name="T8" fmla="*/ 944 w 944"/>
              <a:gd name="T9" fmla="*/ 13 h 241"/>
              <a:gd name="T10" fmla="*/ 814 w 944"/>
              <a:gd name="T11" fmla="*/ 45 h 241"/>
              <a:gd name="T12" fmla="*/ 736 w 944"/>
              <a:gd name="T13" fmla="*/ 64 h 241"/>
              <a:gd name="T14" fmla="*/ 733 w 944"/>
              <a:gd name="T15" fmla="*/ 51 h 241"/>
              <a:gd name="T16" fmla="*/ 811 w 944"/>
              <a:gd name="T17" fmla="*/ 32 h 241"/>
              <a:gd name="T18" fmla="*/ 814 w 944"/>
              <a:gd name="T19" fmla="*/ 45 h 241"/>
              <a:gd name="T20" fmla="*/ 684 w 944"/>
              <a:gd name="T21" fmla="*/ 76 h 241"/>
              <a:gd name="T22" fmla="*/ 607 w 944"/>
              <a:gd name="T23" fmla="*/ 95 h 241"/>
              <a:gd name="T24" fmla="*/ 603 w 944"/>
              <a:gd name="T25" fmla="*/ 82 h 241"/>
              <a:gd name="T26" fmla="*/ 681 w 944"/>
              <a:gd name="T27" fmla="*/ 63 h 241"/>
              <a:gd name="T28" fmla="*/ 684 w 944"/>
              <a:gd name="T29" fmla="*/ 76 h 241"/>
              <a:gd name="T30" fmla="*/ 555 w 944"/>
              <a:gd name="T31" fmla="*/ 108 h 241"/>
              <a:gd name="T32" fmla="*/ 477 w 944"/>
              <a:gd name="T33" fmla="*/ 127 h 241"/>
              <a:gd name="T34" fmla="*/ 473 w 944"/>
              <a:gd name="T35" fmla="*/ 114 h 241"/>
              <a:gd name="T36" fmla="*/ 551 w 944"/>
              <a:gd name="T37" fmla="*/ 95 h 241"/>
              <a:gd name="T38" fmla="*/ 555 w 944"/>
              <a:gd name="T39" fmla="*/ 108 h 241"/>
              <a:gd name="T40" fmla="*/ 425 w 944"/>
              <a:gd name="T41" fmla="*/ 139 h 241"/>
              <a:gd name="T42" fmla="*/ 347 w 944"/>
              <a:gd name="T43" fmla="*/ 158 h 241"/>
              <a:gd name="T44" fmla="*/ 344 w 944"/>
              <a:gd name="T45" fmla="*/ 145 h 241"/>
              <a:gd name="T46" fmla="*/ 422 w 944"/>
              <a:gd name="T47" fmla="*/ 126 h 241"/>
              <a:gd name="T48" fmla="*/ 425 w 944"/>
              <a:gd name="T49" fmla="*/ 139 h 241"/>
              <a:gd name="T50" fmla="*/ 295 w 944"/>
              <a:gd name="T51" fmla="*/ 171 h 241"/>
              <a:gd name="T52" fmla="*/ 217 w 944"/>
              <a:gd name="T53" fmla="*/ 189 h 241"/>
              <a:gd name="T54" fmla="*/ 214 w 944"/>
              <a:gd name="T55" fmla="*/ 176 h 241"/>
              <a:gd name="T56" fmla="*/ 292 w 944"/>
              <a:gd name="T57" fmla="*/ 158 h 241"/>
              <a:gd name="T58" fmla="*/ 295 w 944"/>
              <a:gd name="T59" fmla="*/ 171 h 241"/>
              <a:gd name="T60" fmla="*/ 165 w 944"/>
              <a:gd name="T61" fmla="*/ 202 h 241"/>
              <a:gd name="T62" fmla="*/ 87 w 944"/>
              <a:gd name="T63" fmla="*/ 221 h 241"/>
              <a:gd name="T64" fmla="*/ 84 w 944"/>
              <a:gd name="T65" fmla="*/ 208 h 241"/>
              <a:gd name="T66" fmla="*/ 162 w 944"/>
              <a:gd name="T67" fmla="*/ 189 h 241"/>
              <a:gd name="T68" fmla="*/ 165 w 944"/>
              <a:gd name="T69" fmla="*/ 202 h 241"/>
              <a:gd name="T70" fmla="*/ 35 w 944"/>
              <a:gd name="T71" fmla="*/ 233 h 241"/>
              <a:gd name="T72" fmla="*/ 3 w 944"/>
              <a:gd name="T73" fmla="*/ 241 h 241"/>
              <a:gd name="T74" fmla="*/ 0 w 944"/>
              <a:gd name="T75" fmla="*/ 228 h 241"/>
              <a:gd name="T76" fmla="*/ 32 w 944"/>
              <a:gd name="T77" fmla="*/ 220 h 241"/>
              <a:gd name="T78" fmla="*/ 35 w 944"/>
              <a:gd name="T79" fmla="*/ 233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4" h="241">
                <a:moveTo>
                  <a:pt x="944" y="13"/>
                </a:moveTo>
                <a:lnTo>
                  <a:pt x="866" y="32"/>
                </a:lnTo>
                <a:lnTo>
                  <a:pt x="863" y="19"/>
                </a:lnTo>
                <a:lnTo>
                  <a:pt x="941" y="0"/>
                </a:lnTo>
                <a:lnTo>
                  <a:pt x="944" y="13"/>
                </a:lnTo>
                <a:close/>
                <a:moveTo>
                  <a:pt x="814" y="45"/>
                </a:moveTo>
                <a:lnTo>
                  <a:pt x="736" y="64"/>
                </a:lnTo>
                <a:lnTo>
                  <a:pt x="733" y="51"/>
                </a:lnTo>
                <a:lnTo>
                  <a:pt x="811" y="32"/>
                </a:lnTo>
                <a:lnTo>
                  <a:pt x="814" y="45"/>
                </a:lnTo>
                <a:close/>
                <a:moveTo>
                  <a:pt x="684" y="76"/>
                </a:moveTo>
                <a:lnTo>
                  <a:pt x="607" y="95"/>
                </a:lnTo>
                <a:lnTo>
                  <a:pt x="603" y="82"/>
                </a:lnTo>
                <a:lnTo>
                  <a:pt x="681" y="63"/>
                </a:lnTo>
                <a:lnTo>
                  <a:pt x="684" y="76"/>
                </a:lnTo>
                <a:close/>
                <a:moveTo>
                  <a:pt x="555" y="108"/>
                </a:moveTo>
                <a:lnTo>
                  <a:pt x="477" y="127"/>
                </a:lnTo>
                <a:lnTo>
                  <a:pt x="473" y="114"/>
                </a:lnTo>
                <a:lnTo>
                  <a:pt x="551" y="95"/>
                </a:lnTo>
                <a:lnTo>
                  <a:pt x="555" y="108"/>
                </a:lnTo>
                <a:close/>
                <a:moveTo>
                  <a:pt x="425" y="139"/>
                </a:moveTo>
                <a:lnTo>
                  <a:pt x="347" y="158"/>
                </a:lnTo>
                <a:lnTo>
                  <a:pt x="344" y="145"/>
                </a:lnTo>
                <a:lnTo>
                  <a:pt x="422" y="126"/>
                </a:lnTo>
                <a:lnTo>
                  <a:pt x="425" y="139"/>
                </a:lnTo>
                <a:close/>
                <a:moveTo>
                  <a:pt x="295" y="171"/>
                </a:moveTo>
                <a:lnTo>
                  <a:pt x="217" y="189"/>
                </a:lnTo>
                <a:lnTo>
                  <a:pt x="214" y="176"/>
                </a:lnTo>
                <a:lnTo>
                  <a:pt x="292" y="158"/>
                </a:lnTo>
                <a:lnTo>
                  <a:pt x="295" y="171"/>
                </a:lnTo>
                <a:close/>
                <a:moveTo>
                  <a:pt x="165" y="202"/>
                </a:moveTo>
                <a:lnTo>
                  <a:pt x="87" y="221"/>
                </a:lnTo>
                <a:lnTo>
                  <a:pt x="84" y="208"/>
                </a:lnTo>
                <a:lnTo>
                  <a:pt x="162" y="189"/>
                </a:lnTo>
                <a:lnTo>
                  <a:pt x="165" y="202"/>
                </a:lnTo>
                <a:close/>
                <a:moveTo>
                  <a:pt x="35" y="233"/>
                </a:moveTo>
                <a:lnTo>
                  <a:pt x="3" y="241"/>
                </a:lnTo>
                <a:lnTo>
                  <a:pt x="0" y="228"/>
                </a:lnTo>
                <a:lnTo>
                  <a:pt x="32" y="220"/>
                </a:lnTo>
                <a:lnTo>
                  <a:pt x="35" y="233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517" name="Group 22"/>
          <p:cNvGrpSpPr>
            <a:grpSpLocks/>
          </p:cNvGrpSpPr>
          <p:nvPr/>
        </p:nvGrpSpPr>
        <p:grpSpPr bwMode="auto">
          <a:xfrm>
            <a:off x="19713576" y="12315825"/>
            <a:ext cx="617538" cy="820738"/>
            <a:chOff x="12418" y="7758"/>
            <a:chExt cx="389" cy="517"/>
          </a:xfrm>
        </p:grpSpPr>
        <p:sp>
          <p:nvSpPr>
            <p:cNvPr id="19497" name="Oval 20"/>
            <p:cNvSpPr>
              <a:spLocks noChangeArrowheads="1"/>
            </p:cNvSpPr>
            <p:nvPr/>
          </p:nvSpPr>
          <p:spPr bwMode="auto">
            <a:xfrm>
              <a:off x="12516" y="7758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Rectangle 21"/>
            <p:cNvSpPr>
              <a:spLocks noChangeArrowheads="1"/>
            </p:cNvSpPr>
            <p:nvPr/>
          </p:nvSpPr>
          <p:spPr bwMode="auto">
            <a:xfrm>
              <a:off x="12418" y="7843"/>
              <a:ext cx="38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18" name="Group 25"/>
          <p:cNvGrpSpPr>
            <a:grpSpLocks/>
          </p:cNvGrpSpPr>
          <p:nvPr/>
        </p:nvGrpSpPr>
        <p:grpSpPr bwMode="auto">
          <a:xfrm>
            <a:off x="21218526" y="10604500"/>
            <a:ext cx="674688" cy="733425"/>
            <a:chOff x="13366" y="6680"/>
            <a:chExt cx="425" cy="462"/>
          </a:xfrm>
        </p:grpSpPr>
        <p:sp>
          <p:nvSpPr>
            <p:cNvPr id="19495" name="Oval 23"/>
            <p:cNvSpPr>
              <a:spLocks noChangeArrowheads="1"/>
            </p:cNvSpPr>
            <p:nvPr/>
          </p:nvSpPr>
          <p:spPr bwMode="auto">
            <a:xfrm>
              <a:off x="13501" y="7102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24"/>
            <p:cNvSpPr>
              <a:spLocks noChangeArrowheads="1"/>
            </p:cNvSpPr>
            <p:nvPr/>
          </p:nvSpPr>
          <p:spPr bwMode="auto">
            <a:xfrm>
              <a:off x="13366" y="6680"/>
              <a:ext cx="42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19" name="Group 28"/>
          <p:cNvGrpSpPr>
            <a:grpSpLocks/>
          </p:cNvGrpSpPr>
          <p:nvPr/>
        </p:nvGrpSpPr>
        <p:grpSpPr bwMode="auto">
          <a:xfrm>
            <a:off x="18756313" y="11666538"/>
            <a:ext cx="635000" cy="685800"/>
            <a:chOff x="11815" y="7349"/>
            <a:chExt cx="400" cy="432"/>
          </a:xfrm>
        </p:grpSpPr>
        <p:sp>
          <p:nvSpPr>
            <p:cNvPr id="19491" name="Oval 26"/>
            <p:cNvSpPr>
              <a:spLocks noChangeArrowheads="1"/>
            </p:cNvSpPr>
            <p:nvPr/>
          </p:nvSpPr>
          <p:spPr bwMode="auto">
            <a:xfrm>
              <a:off x="12175" y="7648"/>
              <a:ext cx="40" cy="4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27"/>
            <p:cNvSpPr>
              <a:spLocks noChangeArrowheads="1"/>
            </p:cNvSpPr>
            <p:nvPr/>
          </p:nvSpPr>
          <p:spPr bwMode="auto">
            <a:xfrm>
              <a:off x="11815" y="7349"/>
              <a:ext cx="37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0" name="Group 32"/>
          <p:cNvGrpSpPr>
            <a:grpSpLocks/>
          </p:cNvGrpSpPr>
          <p:nvPr/>
        </p:nvGrpSpPr>
        <p:grpSpPr bwMode="auto">
          <a:xfrm>
            <a:off x="21982113" y="12998450"/>
            <a:ext cx="560388" cy="776288"/>
            <a:chOff x="13847" y="8188"/>
            <a:chExt cx="353" cy="489"/>
          </a:xfrm>
        </p:grpSpPr>
        <p:sp>
          <p:nvSpPr>
            <p:cNvPr id="19488" name="Oval 29"/>
            <p:cNvSpPr>
              <a:spLocks noChangeArrowheads="1"/>
            </p:cNvSpPr>
            <p:nvPr/>
          </p:nvSpPr>
          <p:spPr bwMode="auto">
            <a:xfrm>
              <a:off x="13873" y="8188"/>
              <a:ext cx="54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Oval 30"/>
            <p:cNvSpPr>
              <a:spLocks noChangeArrowheads="1"/>
            </p:cNvSpPr>
            <p:nvPr/>
          </p:nvSpPr>
          <p:spPr bwMode="auto">
            <a:xfrm>
              <a:off x="13873" y="8188"/>
              <a:ext cx="54" cy="54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1"/>
            <p:cNvSpPr>
              <a:spLocks noChangeArrowheads="1"/>
            </p:cNvSpPr>
            <p:nvPr/>
          </p:nvSpPr>
          <p:spPr bwMode="auto">
            <a:xfrm>
              <a:off x="13847" y="8245"/>
              <a:ext cx="35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1" name="Group 36"/>
          <p:cNvGrpSpPr>
            <a:grpSpLocks/>
          </p:cNvGrpSpPr>
          <p:nvPr/>
        </p:nvGrpSpPr>
        <p:grpSpPr bwMode="auto">
          <a:xfrm>
            <a:off x="18272126" y="12998450"/>
            <a:ext cx="628650" cy="712788"/>
            <a:chOff x="11510" y="8188"/>
            <a:chExt cx="396" cy="449"/>
          </a:xfrm>
        </p:grpSpPr>
        <p:sp>
          <p:nvSpPr>
            <p:cNvPr id="21533" name="Oval 33"/>
            <p:cNvSpPr>
              <a:spLocks noChangeArrowheads="1"/>
            </p:cNvSpPr>
            <p:nvPr/>
          </p:nvSpPr>
          <p:spPr bwMode="auto">
            <a:xfrm>
              <a:off x="11853" y="8188"/>
              <a:ext cx="53" cy="5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Oval 34"/>
            <p:cNvSpPr>
              <a:spLocks noChangeArrowheads="1"/>
            </p:cNvSpPr>
            <p:nvPr/>
          </p:nvSpPr>
          <p:spPr bwMode="auto">
            <a:xfrm>
              <a:off x="11853" y="8188"/>
              <a:ext cx="53" cy="54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Rectangle 35"/>
            <p:cNvSpPr>
              <a:spLocks noChangeArrowheads="1"/>
            </p:cNvSpPr>
            <p:nvPr/>
          </p:nvSpPr>
          <p:spPr bwMode="auto">
            <a:xfrm>
              <a:off x="11510" y="8205"/>
              <a:ext cx="37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2" name="Group 40"/>
          <p:cNvGrpSpPr>
            <a:grpSpLocks/>
          </p:cNvGrpSpPr>
          <p:nvPr/>
        </p:nvGrpSpPr>
        <p:grpSpPr bwMode="auto">
          <a:xfrm>
            <a:off x="23025101" y="10944225"/>
            <a:ext cx="769938" cy="685800"/>
            <a:chOff x="14504" y="6894"/>
            <a:chExt cx="485" cy="432"/>
          </a:xfrm>
        </p:grpSpPr>
        <p:sp>
          <p:nvSpPr>
            <p:cNvPr id="21530" name="Oval 37"/>
            <p:cNvSpPr>
              <a:spLocks noChangeArrowheads="1"/>
            </p:cNvSpPr>
            <p:nvPr/>
          </p:nvSpPr>
          <p:spPr bwMode="auto">
            <a:xfrm>
              <a:off x="14505" y="7095"/>
              <a:ext cx="5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Oval 38"/>
            <p:cNvSpPr>
              <a:spLocks noChangeArrowheads="1"/>
            </p:cNvSpPr>
            <p:nvPr/>
          </p:nvSpPr>
          <p:spPr bwMode="auto">
            <a:xfrm>
              <a:off x="14504" y="7095"/>
              <a:ext cx="54" cy="53"/>
            </a:xfrm>
            <a:prstGeom prst="ellipse">
              <a:avLst/>
            </a:prstGeom>
            <a:noFill/>
            <a:ln w="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39"/>
            <p:cNvSpPr>
              <a:spLocks noChangeArrowheads="1"/>
            </p:cNvSpPr>
            <p:nvPr/>
          </p:nvSpPr>
          <p:spPr bwMode="auto">
            <a:xfrm>
              <a:off x="14636" y="6894"/>
              <a:ext cx="35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3" name="Group 43"/>
          <p:cNvGrpSpPr>
            <a:grpSpLocks/>
          </p:cNvGrpSpPr>
          <p:nvPr/>
        </p:nvGrpSpPr>
        <p:grpSpPr bwMode="auto">
          <a:xfrm>
            <a:off x="19829463" y="10733088"/>
            <a:ext cx="614363" cy="685800"/>
            <a:chOff x="12491" y="6761"/>
            <a:chExt cx="387" cy="432"/>
          </a:xfrm>
        </p:grpSpPr>
        <p:sp>
          <p:nvSpPr>
            <p:cNvPr id="21528" name="Oval 41"/>
            <p:cNvSpPr>
              <a:spLocks noChangeArrowheads="1"/>
            </p:cNvSpPr>
            <p:nvPr/>
          </p:nvSpPr>
          <p:spPr bwMode="auto">
            <a:xfrm>
              <a:off x="12491" y="7102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42"/>
            <p:cNvSpPr>
              <a:spLocks noChangeArrowheads="1"/>
            </p:cNvSpPr>
            <p:nvPr/>
          </p:nvSpPr>
          <p:spPr bwMode="auto">
            <a:xfrm>
              <a:off x="12525" y="6761"/>
              <a:ext cx="35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24" name="Group 46"/>
          <p:cNvGrpSpPr>
            <a:grpSpLocks/>
          </p:cNvGrpSpPr>
          <p:nvPr/>
        </p:nvGrpSpPr>
        <p:grpSpPr bwMode="auto">
          <a:xfrm>
            <a:off x="18461038" y="7319963"/>
            <a:ext cx="501650" cy="708025"/>
            <a:chOff x="11629" y="4611"/>
            <a:chExt cx="316" cy="446"/>
          </a:xfrm>
        </p:grpSpPr>
        <p:sp>
          <p:nvSpPr>
            <p:cNvPr id="21526" name="Oval 44"/>
            <p:cNvSpPr>
              <a:spLocks noChangeArrowheads="1"/>
            </p:cNvSpPr>
            <p:nvPr/>
          </p:nvSpPr>
          <p:spPr bwMode="auto">
            <a:xfrm>
              <a:off x="11863" y="5017"/>
              <a:ext cx="40" cy="4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Rectangle 45"/>
            <p:cNvSpPr>
              <a:spLocks noChangeArrowheads="1"/>
            </p:cNvSpPr>
            <p:nvPr/>
          </p:nvSpPr>
          <p:spPr bwMode="auto">
            <a:xfrm>
              <a:off x="11629" y="4611"/>
              <a:ext cx="3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25" name="Oval 47"/>
          <p:cNvSpPr>
            <a:spLocks noChangeArrowheads="1"/>
          </p:cNvSpPr>
          <p:nvPr/>
        </p:nvSpPr>
        <p:spPr bwMode="auto">
          <a:xfrm>
            <a:off x="21364576" y="11953875"/>
            <a:ext cx="63500" cy="635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11B416-121F-4931-8A06-1A58AA4152D8}"/>
              </a:ext>
            </a:extLst>
          </p:cNvPr>
          <p:cNvGrpSpPr/>
          <p:nvPr/>
        </p:nvGrpSpPr>
        <p:grpSpPr>
          <a:xfrm>
            <a:off x="515997" y="7275825"/>
            <a:ext cx="16646466" cy="6225864"/>
            <a:chOff x="515997" y="7275825"/>
            <a:chExt cx="16646466" cy="6225864"/>
          </a:xfrm>
        </p:grpSpPr>
        <p:sp>
          <p:nvSpPr>
            <p:cNvPr id="19527" name="Rounded Rectangle 19526"/>
            <p:cNvSpPr/>
            <p:nvPr/>
          </p:nvSpPr>
          <p:spPr>
            <a:xfrm>
              <a:off x="515997" y="7275825"/>
              <a:ext cx="16646466" cy="6225864"/>
            </a:xfrm>
            <a:prstGeom prst="roundRect">
              <a:avLst>
                <a:gd name="adj" fmla="val 5143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</a:t>
              </a:r>
            </a:p>
          </p:txBody>
        </p:sp>
        <p:grpSp>
          <p:nvGrpSpPr>
            <p:cNvPr id="67" name="Group 60">
              <a:extLst>
                <a:ext uri="{FF2B5EF4-FFF2-40B4-BE49-F238E27FC236}">
                  <a16:creationId xmlns:a16="http://schemas.microsoft.com/office/drawing/2014/main" id="{C427C8F8-E8F4-4412-AB16-7CF170332CAC}"/>
                </a:ext>
              </a:extLst>
            </p:cNvPr>
            <p:cNvGrpSpPr/>
            <p:nvPr/>
          </p:nvGrpSpPr>
          <p:grpSpPr>
            <a:xfrm>
              <a:off x="539837" y="7292857"/>
              <a:ext cx="3967282" cy="939589"/>
              <a:chOff x="1224541" y="6305967"/>
              <a:chExt cx="3568119" cy="845462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17B7F8E8-FEE3-4B82-A7DC-61B1342557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5BA12D8-6501-43F7-8D91-F2B91527D890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090781" cy="720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58">
                <a:extLst>
                  <a:ext uri="{FF2B5EF4-FFF2-40B4-BE49-F238E27FC236}">
                    <a16:creationId xmlns:a16="http://schemas.microsoft.com/office/drawing/2014/main" id="{05B74698-1167-404F-BD6F-E0E15F1985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7A244F2B-D1ED-4572-9A15-7131F251C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1E17F6-16D5-48AA-B9DA-8A7671F3EF4E}"/>
                  </a:ext>
                </a:extLst>
              </p:cNvPr>
              <p:cNvSpPr txBox="1"/>
              <p:nvPr/>
            </p:nvSpPr>
            <p:spPr>
              <a:xfrm>
                <a:off x="909555" y="7248573"/>
                <a:ext cx="17134981" cy="603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𝑺𝑪𝑯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𝑯𝑲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≡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𝑺𝑪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𝑯𝑲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𝑪𝑯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𝑪𝑵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𝑪𝑯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𝑪𝑵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𝑯𝑲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𝑯𝑺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𝑯𝑪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1E17F6-16D5-48AA-B9DA-8A7671F3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55" y="7248573"/>
                <a:ext cx="17134981" cy="6037166"/>
              </a:xfrm>
              <a:prstGeom prst="rect">
                <a:avLst/>
              </a:prstGeom>
              <a:blipFill>
                <a:blip r:embed="rId3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Hình Bầu dục 71">
            <a:extLst>
              <a:ext uri="{FF2B5EF4-FFF2-40B4-BE49-F238E27FC236}">
                <a16:creationId xmlns:a16="http://schemas.microsoft.com/office/drawing/2014/main" id="{CAE68A0A-A34D-4C91-89FD-4A518A4F8DBE}"/>
              </a:ext>
            </a:extLst>
          </p:cNvPr>
          <p:cNvSpPr/>
          <p:nvPr/>
        </p:nvSpPr>
        <p:spPr>
          <a:xfrm>
            <a:off x="2299863" y="5784992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504" grpId="0" animBg="1"/>
      <p:bldP spid="21505" grpId="0" animBg="1"/>
      <p:bldP spid="21507" grpId="0" animBg="1"/>
      <p:bldP spid="21508" grpId="0" animBg="1"/>
      <p:bldP spid="21509" grpId="0" animBg="1"/>
      <p:bldP spid="21510" grpId="0" animBg="1"/>
      <p:bldP spid="19499" grpId="0" animBg="1"/>
      <p:bldP spid="19500" grpId="0"/>
      <p:bldP spid="21512" grpId="0" animBg="1"/>
      <p:bldP spid="21513" grpId="0" animBg="1"/>
      <p:bldP spid="21514" grpId="0" animBg="1"/>
      <p:bldP spid="21515" grpId="0" animBg="1"/>
      <p:bldP spid="21516" grpId="0" animBg="1"/>
      <p:bldP spid="74" grpId="0" build="p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82496" y="1975327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43656" y="4446051"/>
              <a:ext cx="917745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KHOẢNG CÁCH</a:t>
              </a: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990600" y="3505200"/>
            <a:ext cx="21317793" cy="907184"/>
            <a:chOff x="7459670" y="7086600"/>
            <a:chExt cx="2132026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5" y="7178187"/>
              <a:ext cx="196874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 ĐƯỜNG THẲNG, MẶT PHẲNG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1901083" y="4704445"/>
            <a:ext cx="16463531" cy="850952"/>
            <a:chOff x="1901083" y="4704445"/>
            <a:chExt cx="16463531" cy="850952"/>
          </a:xfrm>
        </p:grpSpPr>
        <p:sp>
          <p:nvSpPr>
            <p:cNvPr id="90" name="Rounded Rectangle 89"/>
            <p:cNvSpPr/>
            <p:nvPr/>
          </p:nvSpPr>
          <p:spPr>
            <a:xfrm>
              <a:off x="1901083" y="4704445"/>
              <a:ext cx="1269206" cy="804671"/>
            </a:xfrm>
            <a:prstGeom prst="roundRect">
              <a:avLst/>
            </a:prstGeom>
            <a:solidFill>
              <a:srgbClr val="145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132032" y="4724400"/>
              <a:ext cx="152325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89985" y="4704445"/>
              <a:ext cx="891401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3566530" y="8340906"/>
            <a:ext cx="1577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4800" b="1" i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862825" y="8367231"/>
            <a:ext cx="1307463" cy="833640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62658" y="8431430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1862139" y="12039600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739698" y="5910809"/>
                <a:ext cx="1364330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𝚫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  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𝑴𝑲</m:t>
                    </m:r>
                    <m:r>
                      <a:rPr lang="en-US" sz="4400" b="1" i="1">
                        <a:latin typeface="Cambria Math"/>
                      </a:rPr>
                      <m:t>     ∀</m:t>
                    </m:r>
                    <m:r>
                      <a:rPr lang="en-US" sz="4400" b="1" i="1">
                        <a:latin typeface="Cambria Math"/>
                      </a:rPr>
                      <m:t>𝑲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𝚫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98" y="5910809"/>
                <a:ext cx="13643302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787"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182880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14650" algn="l"/>
              </a:tabLst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;(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))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=MH⇔MH⊥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≡H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914650" algn="l"/>
              </a:tabLst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xét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14650" algn="l"/>
              </a:tabLst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MH≤MK∀K∈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759362" y="9753600"/>
                <a:ext cx="1362363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))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𝑴𝑯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𝑴𝑲</m:t>
                    </m:r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𝑲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𝜶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62" y="9753600"/>
                <a:ext cx="13623637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835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utoShape 29">
            <a:extLst>
              <a:ext uri="{FF2B5EF4-FFF2-40B4-BE49-F238E27FC236}">
                <a16:creationId xmlns:a16="http://schemas.microsoft.com/office/drawing/2014/main" id="{C6825881-C89B-4F47-8756-C8D76FFF613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613313" y="4556125"/>
            <a:ext cx="5761037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9" name="Line 31">
            <a:extLst>
              <a:ext uri="{FF2B5EF4-FFF2-40B4-BE49-F238E27FC236}">
                <a16:creationId xmlns:a16="http://schemas.microsoft.com/office/drawing/2014/main" id="{3659EC6D-5721-413F-AEFB-FEB541313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73975" y="5322888"/>
            <a:ext cx="6350" cy="2613025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0" name="Line 32">
            <a:extLst>
              <a:ext uri="{FF2B5EF4-FFF2-40B4-BE49-F238E27FC236}">
                <a16:creationId xmlns:a16="http://schemas.microsoft.com/office/drawing/2014/main" id="{022D9B5B-E36B-49AE-8391-CEC54D6E99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380325" y="5322888"/>
            <a:ext cx="2005012" cy="2619375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1" name="Line 33">
            <a:extLst>
              <a:ext uri="{FF2B5EF4-FFF2-40B4-BE49-F238E27FC236}">
                <a16:creationId xmlns:a16="http://schemas.microsoft.com/office/drawing/2014/main" id="{ADF66C16-DF41-4678-A18B-F6CE68937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73975" y="7724775"/>
            <a:ext cx="211137" cy="0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2" name="Line 34">
            <a:extLst>
              <a:ext uri="{FF2B5EF4-FFF2-40B4-BE49-F238E27FC236}">
                <a16:creationId xmlns:a16="http://schemas.microsoft.com/office/drawing/2014/main" id="{35175E0D-943D-45F9-8264-D4F8D9F9A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5113" y="7724775"/>
            <a:ext cx="0" cy="21113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3" name="Line 35">
            <a:extLst>
              <a:ext uri="{FF2B5EF4-FFF2-40B4-BE49-F238E27FC236}">
                <a16:creationId xmlns:a16="http://schemas.microsoft.com/office/drawing/2014/main" id="{6589B61B-B341-465D-85BA-FFE08936E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2700" y="7929563"/>
            <a:ext cx="5399087" cy="14288"/>
          </a:xfrm>
          <a:prstGeom prst="line">
            <a:avLst/>
          </a:prstGeom>
          <a:noFill/>
          <a:ln w="5556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74" name="Group 38">
            <a:extLst>
              <a:ext uri="{FF2B5EF4-FFF2-40B4-BE49-F238E27FC236}">
                <a16:creationId xmlns:a16="http://schemas.microsoft.com/office/drawing/2014/main" id="{71C5598D-C2D2-49B3-AD1A-578037BA41BE}"/>
              </a:ext>
            </a:extLst>
          </p:cNvPr>
          <p:cNvGrpSpPr>
            <a:grpSpLocks/>
          </p:cNvGrpSpPr>
          <p:nvPr/>
        </p:nvGrpSpPr>
        <p:grpSpPr bwMode="auto">
          <a:xfrm>
            <a:off x="20547013" y="7688263"/>
            <a:ext cx="74612" cy="74613"/>
            <a:chOff x="12943" y="4843"/>
            <a:chExt cx="47" cy="47"/>
          </a:xfrm>
        </p:grpSpPr>
        <p:sp>
          <p:nvSpPr>
            <p:cNvPr id="87" name="Oval 36">
              <a:extLst>
                <a:ext uri="{FF2B5EF4-FFF2-40B4-BE49-F238E27FC236}">
                  <a16:creationId xmlns:a16="http://schemas.microsoft.com/office/drawing/2014/main" id="{81E37D85-C9A9-4540-A00F-024A941FF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4843"/>
              <a:ext cx="47" cy="4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4EAD2F32-98F4-449A-949E-1BE10A91B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4843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75" name="Group 42">
            <a:extLst>
              <a:ext uri="{FF2B5EF4-FFF2-40B4-BE49-F238E27FC236}">
                <a16:creationId xmlns:a16="http://schemas.microsoft.com/office/drawing/2014/main" id="{60A37354-0252-437B-A888-82E2163B8330}"/>
              </a:ext>
            </a:extLst>
          </p:cNvPr>
          <p:cNvGrpSpPr>
            <a:grpSpLocks/>
          </p:cNvGrpSpPr>
          <p:nvPr/>
        </p:nvGrpSpPr>
        <p:grpSpPr bwMode="auto">
          <a:xfrm>
            <a:off x="20185063" y="7899400"/>
            <a:ext cx="549275" cy="722313"/>
            <a:chOff x="12715" y="4976"/>
            <a:chExt cx="346" cy="455"/>
          </a:xfrm>
        </p:grpSpPr>
        <p:sp>
          <p:nvSpPr>
            <p:cNvPr id="84" name="Oval 39">
              <a:extLst>
                <a:ext uri="{FF2B5EF4-FFF2-40B4-BE49-F238E27FC236}">
                  <a16:creationId xmlns:a16="http://schemas.microsoft.com/office/drawing/2014/main" id="{E08542D9-D496-446D-AA2B-49B76A4E4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0" y="4976"/>
              <a:ext cx="47" cy="4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40">
              <a:extLst>
                <a:ext uri="{FF2B5EF4-FFF2-40B4-BE49-F238E27FC236}">
                  <a16:creationId xmlns:a16="http://schemas.microsoft.com/office/drawing/2014/main" id="{F14C7EDF-023F-40EE-A20D-F7F42426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0" y="4976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Rectangle 41">
              <a:extLst>
                <a:ext uri="{FF2B5EF4-FFF2-40B4-BE49-F238E27FC236}">
                  <a16:creationId xmlns:a16="http://schemas.microsoft.com/office/drawing/2014/main" id="{BCDDF1F8-74D4-4369-87B1-C3E2B6BBB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" y="5052"/>
              <a:ext cx="346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oup 46">
            <a:extLst>
              <a:ext uri="{FF2B5EF4-FFF2-40B4-BE49-F238E27FC236}">
                <a16:creationId xmlns:a16="http://schemas.microsoft.com/office/drawing/2014/main" id="{DC73EC78-6A27-4604-9B80-9E1BFE18351E}"/>
              </a:ext>
            </a:extLst>
          </p:cNvPr>
          <p:cNvGrpSpPr>
            <a:grpSpLocks/>
          </p:cNvGrpSpPr>
          <p:nvPr/>
        </p:nvGrpSpPr>
        <p:grpSpPr bwMode="auto">
          <a:xfrm>
            <a:off x="20035838" y="4740275"/>
            <a:ext cx="596900" cy="620713"/>
            <a:chOff x="12621" y="2986"/>
            <a:chExt cx="376" cy="391"/>
          </a:xfrm>
        </p:grpSpPr>
        <p:sp>
          <p:nvSpPr>
            <p:cNvPr id="81" name="Oval 43">
              <a:extLst>
                <a:ext uri="{FF2B5EF4-FFF2-40B4-BE49-F238E27FC236}">
                  <a16:creationId xmlns:a16="http://schemas.microsoft.com/office/drawing/2014/main" id="{F844752D-234A-48AE-9906-4AEFE6B1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5" y="3330"/>
              <a:ext cx="47" cy="4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Oval 44">
              <a:extLst>
                <a:ext uri="{FF2B5EF4-FFF2-40B4-BE49-F238E27FC236}">
                  <a16:creationId xmlns:a16="http://schemas.microsoft.com/office/drawing/2014/main" id="{6E46485F-FE40-4D90-A1B7-1A9C02A11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5" y="3330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C2CFCF6D-8174-44A6-9FF4-57A93F121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1" y="2986"/>
              <a:ext cx="376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7" name="Group 50">
            <a:extLst>
              <a:ext uri="{FF2B5EF4-FFF2-40B4-BE49-F238E27FC236}">
                <a16:creationId xmlns:a16="http://schemas.microsoft.com/office/drawing/2014/main" id="{C97DB8BF-C94C-4BA3-9BA5-BC3516015CBF}"/>
              </a:ext>
            </a:extLst>
          </p:cNvPr>
          <p:cNvGrpSpPr>
            <a:grpSpLocks/>
          </p:cNvGrpSpPr>
          <p:nvPr/>
        </p:nvGrpSpPr>
        <p:grpSpPr bwMode="auto">
          <a:xfrm>
            <a:off x="22201188" y="7904163"/>
            <a:ext cx="495300" cy="735013"/>
            <a:chOff x="13985" y="4979"/>
            <a:chExt cx="312" cy="463"/>
          </a:xfrm>
        </p:grpSpPr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BF9F6B28-40A3-4045-ABFE-5FECCAFA9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8" y="4979"/>
              <a:ext cx="47" cy="4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48">
              <a:extLst>
                <a:ext uri="{FF2B5EF4-FFF2-40B4-BE49-F238E27FC236}">
                  <a16:creationId xmlns:a16="http://schemas.microsoft.com/office/drawing/2014/main" id="{A9654D13-0B0D-4606-A8B9-1E0022EC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8" y="4979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Rectangle 49">
              <a:extLst>
                <a:ext uri="{FF2B5EF4-FFF2-40B4-BE49-F238E27FC236}">
                  <a16:creationId xmlns:a16="http://schemas.microsoft.com/office/drawing/2014/main" id="{941AF16E-405F-4E10-864D-1D8F06C0E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85" y="5063"/>
              <a:ext cx="31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0" name="AutoShape 52">
            <a:extLst>
              <a:ext uri="{FF2B5EF4-FFF2-40B4-BE49-F238E27FC236}">
                <a16:creationId xmlns:a16="http://schemas.microsoft.com/office/drawing/2014/main" id="{36ABA156-7197-44B3-8F4B-49C1E13998A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606838" y="8623300"/>
            <a:ext cx="58674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1" name="Freeform 54">
            <a:extLst>
              <a:ext uri="{FF2B5EF4-FFF2-40B4-BE49-F238E27FC236}">
                <a16:creationId xmlns:a16="http://schemas.microsoft.com/office/drawing/2014/main" id="{3006F8B5-8197-4C2C-B15A-22C4A3FD1757}"/>
              </a:ext>
            </a:extLst>
          </p:cNvPr>
          <p:cNvSpPr>
            <a:spLocks/>
          </p:cNvSpPr>
          <p:nvPr/>
        </p:nvSpPr>
        <p:spPr bwMode="auto">
          <a:xfrm>
            <a:off x="17519651" y="12012613"/>
            <a:ext cx="217488" cy="598488"/>
          </a:xfrm>
          <a:custGeom>
            <a:avLst/>
            <a:gdLst>
              <a:gd name="T0" fmla="*/ 0 w 137"/>
              <a:gd name="T1" fmla="*/ 0 h 377"/>
              <a:gd name="T2" fmla="*/ 137 w 137"/>
              <a:gd name="T3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7" h="377">
                <a:moveTo>
                  <a:pt x="0" y="0"/>
                </a:moveTo>
                <a:cubicBezTo>
                  <a:pt x="88" y="105"/>
                  <a:pt x="137" y="239"/>
                  <a:pt x="137" y="377"/>
                </a:cubicBezTo>
              </a:path>
            </a:pathLst>
          </a:cu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2" name="Line 55">
            <a:extLst>
              <a:ext uri="{FF2B5EF4-FFF2-40B4-BE49-F238E27FC236}">
                <a16:creationId xmlns:a16="http://schemas.microsoft.com/office/drawing/2014/main" id="{B3A77463-2EDD-42A0-8F9A-A94EEE632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5276" y="12611100"/>
            <a:ext cx="3746500" cy="0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3" name="Line 56">
            <a:extLst>
              <a:ext uri="{FF2B5EF4-FFF2-40B4-BE49-F238E27FC236}">
                <a16:creationId xmlns:a16="http://schemas.microsoft.com/office/drawing/2014/main" id="{40EFA174-04E8-4929-BACD-90123102D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51776" y="11164888"/>
            <a:ext cx="1720850" cy="1446213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4" name="Line 57">
            <a:extLst>
              <a:ext uri="{FF2B5EF4-FFF2-40B4-BE49-F238E27FC236}">
                <a16:creationId xmlns:a16="http://schemas.microsoft.com/office/drawing/2014/main" id="{5C73697A-75F2-43BE-A062-72E07A1F20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805276" y="11164888"/>
            <a:ext cx="1722438" cy="1446213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5" name="Line 58">
            <a:extLst>
              <a:ext uri="{FF2B5EF4-FFF2-40B4-BE49-F238E27FC236}">
                <a16:creationId xmlns:a16="http://schemas.microsoft.com/office/drawing/2014/main" id="{7B769D57-C53B-44BA-9B46-D109F7E69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70726" y="9451975"/>
            <a:ext cx="0" cy="2601913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6" name="Line 59">
            <a:extLst>
              <a:ext uri="{FF2B5EF4-FFF2-40B4-BE49-F238E27FC236}">
                <a16:creationId xmlns:a16="http://schemas.microsoft.com/office/drawing/2014/main" id="{FDFAEA78-E33F-4EEE-8AF2-6610C4DFF2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2738" y="12053888"/>
            <a:ext cx="1677988" cy="217488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7" name="Line 60">
            <a:extLst>
              <a:ext uri="{FF2B5EF4-FFF2-40B4-BE49-F238E27FC236}">
                <a16:creationId xmlns:a16="http://schemas.microsoft.com/office/drawing/2014/main" id="{484B4A3D-B25C-4FD6-A8B9-0E155FD0CF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092738" y="9451975"/>
            <a:ext cx="1677988" cy="2819400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8" name="Freeform 61">
            <a:extLst>
              <a:ext uri="{FF2B5EF4-FFF2-40B4-BE49-F238E27FC236}">
                <a16:creationId xmlns:a16="http://schemas.microsoft.com/office/drawing/2014/main" id="{A25E88A5-F2AB-41AC-B997-B4FBFA0DE013}"/>
              </a:ext>
            </a:extLst>
          </p:cNvPr>
          <p:cNvSpPr>
            <a:spLocks noEditPoints="1"/>
          </p:cNvSpPr>
          <p:nvPr/>
        </p:nvSpPr>
        <p:spPr bwMode="auto">
          <a:xfrm>
            <a:off x="18749963" y="11136825"/>
            <a:ext cx="952500" cy="36000"/>
          </a:xfrm>
          <a:custGeom>
            <a:avLst/>
            <a:gdLst>
              <a:gd name="T0" fmla="*/ 0 w 600"/>
              <a:gd name="T1" fmla="*/ 0 h 38"/>
              <a:gd name="T2" fmla="*/ 225 w 600"/>
              <a:gd name="T3" fmla="*/ 0 h 38"/>
              <a:gd name="T4" fmla="*/ 225 w 600"/>
              <a:gd name="T5" fmla="*/ 38 h 38"/>
              <a:gd name="T6" fmla="*/ 0 w 600"/>
              <a:gd name="T7" fmla="*/ 38 h 38"/>
              <a:gd name="T8" fmla="*/ 0 w 600"/>
              <a:gd name="T9" fmla="*/ 0 h 38"/>
              <a:gd name="T10" fmla="*/ 375 w 600"/>
              <a:gd name="T11" fmla="*/ 0 h 38"/>
              <a:gd name="T12" fmla="*/ 600 w 600"/>
              <a:gd name="T13" fmla="*/ 0 h 38"/>
              <a:gd name="T14" fmla="*/ 600 w 600"/>
              <a:gd name="T15" fmla="*/ 38 h 38"/>
              <a:gd name="T16" fmla="*/ 375 w 600"/>
              <a:gd name="T17" fmla="*/ 38 h 38"/>
              <a:gd name="T18" fmla="*/ 375 w 600"/>
              <a:gd name="T1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00" h="38">
                <a:moveTo>
                  <a:pt x="0" y="0"/>
                </a:moveTo>
                <a:lnTo>
                  <a:pt x="225" y="0"/>
                </a:lnTo>
                <a:lnTo>
                  <a:pt x="225" y="38"/>
                </a:lnTo>
                <a:lnTo>
                  <a:pt x="0" y="38"/>
                </a:lnTo>
                <a:lnTo>
                  <a:pt x="0" y="0"/>
                </a:lnTo>
                <a:close/>
                <a:moveTo>
                  <a:pt x="375" y="0"/>
                </a:moveTo>
                <a:lnTo>
                  <a:pt x="600" y="0"/>
                </a:lnTo>
                <a:lnTo>
                  <a:pt x="600" y="38"/>
                </a:lnTo>
                <a:lnTo>
                  <a:pt x="375" y="38"/>
                </a:lnTo>
                <a:lnTo>
                  <a:pt x="375" y="0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9" name="Line 62">
            <a:extLst>
              <a:ext uri="{FF2B5EF4-FFF2-40B4-BE49-F238E27FC236}">
                <a16:creationId xmlns:a16="http://schemas.microsoft.com/office/drawing/2014/main" id="{15AFC096-E0DC-4DE7-A3AA-A5D272BC92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70726" y="11164888"/>
            <a:ext cx="2501900" cy="0"/>
          </a:xfrm>
          <a:prstGeom prst="line">
            <a:avLst/>
          </a:prstGeom>
          <a:noFill/>
          <a:ln w="587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0" name="Rectangle 63">
            <a:extLst>
              <a:ext uri="{FF2B5EF4-FFF2-40B4-BE49-F238E27FC236}">
                <a16:creationId xmlns:a16="http://schemas.microsoft.com/office/drawing/2014/main" id="{7222F44A-41E8-4ADC-84E4-A9732E2DD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7713" y="11134725"/>
            <a:ext cx="222250" cy="60325"/>
          </a:xfrm>
          <a:prstGeom prst="rect">
            <a:avLst/>
          </a:pr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12" name="Group 68">
            <a:extLst>
              <a:ext uri="{FF2B5EF4-FFF2-40B4-BE49-F238E27FC236}">
                <a16:creationId xmlns:a16="http://schemas.microsoft.com/office/drawing/2014/main" id="{03EE5F35-1BBC-4321-85BA-A3463DAAED25}"/>
              </a:ext>
            </a:extLst>
          </p:cNvPr>
          <p:cNvGrpSpPr>
            <a:grpSpLocks/>
          </p:cNvGrpSpPr>
          <p:nvPr/>
        </p:nvGrpSpPr>
        <p:grpSpPr bwMode="auto">
          <a:xfrm>
            <a:off x="19731038" y="12014200"/>
            <a:ext cx="720725" cy="660400"/>
            <a:chOff x="12429" y="7568"/>
            <a:chExt cx="454" cy="416"/>
          </a:xfrm>
        </p:grpSpPr>
        <p:sp>
          <p:nvSpPr>
            <p:cNvPr id="121" name="Oval 65">
              <a:extLst>
                <a:ext uri="{FF2B5EF4-FFF2-40B4-BE49-F238E27FC236}">
                  <a16:creationId xmlns:a16="http://schemas.microsoft.com/office/drawing/2014/main" id="{C373D471-6C29-4335-9196-1F6416865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" y="7568"/>
              <a:ext cx="50" cy="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Oval 66">
              <a:extLst>
                <a:ext uri="{FF2B5EF4-FFF2-40B4-BE49-F238E27FC236}">
                  <a16:creationId xmlns:a16="http://schemas.microsoft.com/office/drawing/2014/main" id="{06500597-4BC2-443C-B4FF-C2AB3CC52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" y="7568"/>
              <a:ext cx="50" cy="50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Rectangle 67">
              <a:extLst>
                <a:ext uri="{FF2B5EF4-FFF2-40B4-BE49-F238E27FC236}">
                  <a16:creationId xmlns:a16="http://schemas.microsoft.com/office/drawing/2014/main" id="{F293B0F4-AA8E-4269-8D9B-4112D6D93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3" y="7584"/>
              <a:ext cx="36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H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3" name="Group 72">
            <a:extLst>
              <a:ext uri="{FF2B5EF4-FFF2-40B4-BE49-F238E27FC236}">
                <a16:creationId xmlns:a16="http://schemas.microsoft.com/office/drawing/2014/main" id="{CF517353-BC64-4F8B-896C-90B9453C3448}"/>
              </a:ext>
            </a:extLst>
          </p:cNvPr>
          <p:cNvGrpSpPr>
            <a:grpSpLocks/>
          </p:cNvGrpSpPr>
          <p:nvPr/>
        </p:nvGrpSpPr>
        <p:grpSpPr bwMode="auto">
          <a:xfrm>
            <a:off x="19658013" y="8820150"/>
            <a:ext cx="628650" cy="671513"/>
            <a:chOff x="12383" y="5556"/>
            <a:chExt cx="396" cy="423"/>
          </a:xfrm>
        </p:grpSpPr>
        <p:sp>
          <p:nvSpPr>
            <p:cNvPr id="118" name="Oval 69">
              <a:extLst>
                <a:ext uri="{FF2B5EF4-FFF2-40B4-BE49-F238E27FC236}">
                  <a16:creationId xmlns:a16="http://schemas.microsoft.com/office/drawing/2014/main" id="{1DD0F295-E4E6-4E02-BC90-F75A712EE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" y="5929"/>
              <a:ext cx="50" cy="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Oval 70">
              <a:extLst>
                <a:ext uri="{FF2B5EF4-FFF2-40B4-BE49-F238E27FC236}">
                  <a16:creationId xmlns:a16="http://schemas.microsoft.com/office/drawing/2014/main" id="{F4FFF48A-C4BA-43F2-B658-8BB9BC875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" y="5929"/>
              <a:ext cx="50" cy="50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Rectangle 71">
              <a:extLst>
                <a:ext uri="{FF2B5EF4-FFF2-40B4-BE49-F238E27FC236}">
                  <a16:creationId xmlns:a16="http://schemas.microsoft.com/office/drawing/2014/main" id="{3044CF97-D980-4B16-AFC4-A5954E702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3" y="5556"/>
              <a:ext cx="39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4" name="Group 76">
            <a:extLst>
              <a:ext uri="{FF2B5EF4-FFF2-40B4-BE49-F238E27FC236}">
                <a16:creationId xmlns:a16="http://schemas.microsoft.com/office/drawing/2014/main" id="{1D4B2C49-7DEE-4FAA-9CEE-CD24163F30FF}"/>
              </a:ext>
            </a:extLst>
          </p:cNvPr>
          <p:cNvGrpSpPr>
            <a:grpSpLocks/>
          </p:cNvGrpSpPr>
          <p:nvPr/>
        </p:nvGrpSpPr>
        <p:grpSpPr bwMode="auto">
          <a:xfrm>
            <a:off x="17799051" y="11722100"/>
            <a:ext cx="520700" cy="635000"/>
            <a:chOff x="11212" y="7384"/>
            <a:chExt cx="328" cy="400"/>
          </a:xfrm>
        </p:grpSpPr>
        <p:sp>
          <p:nvSpPr>
            <p:cNvPr id="115" name="Oval 73">
              <a:extLst>
                <a:ext uri="{FF2B5EF4-FFF2-40B4-BE49-F238E27FC236}">
                  <a16:creationId xmlns:a16="http://schemas.microsoft.com/office/drawing/2014/main" id="{920F1208-9A72-4C3D-901F-DB9CBF8D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" y="7705"/>
              <a:ext cx="50" cy="50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Oval 74">
              <a:extLst>
                <a:ext uri="{FF2B5EF4-FFF2-40B4-BE49-F238E27FC236}">
                  <a16:creationId xmlns:a16="http://schemas.microsoft.com/office/drawing/2014/main" id="{B22691F1-DAB6-4DF1-8BDA-1B06BBA6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" y="7705"/>
              <a:ext cx="50" cy="50"/>
            </a:xfrm>
            <a:prstGeom prst="ellipse">
              <a:avLst/>
            </a:pr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Rectangle 75">
              <a:extLst>
                <a:ext uri="{FF2B5EF4-FFF2-40B4-BE49-F238E27FC236}">
                  <a16:creationId xmlns:a16="http://schemas.microsoft.com/office/drawing/2014/main" id="{A4465E66-F3FB-4B61-B469-8D4A36F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2" y="7384"/>
              <a:ext cx="328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 ">
                <a:extLst>
                  <a:ext uri="{FF2B5EF4-FFF2-40B4-BE49-F238E27FC236}">
                    <a16:creationId xmlns:a16="http://schemas.microsoft.com/office/drawing/2014/main" id="{28472C5D-2C53-4F93-B670-E5F2DF524BDC}"/>
                  </a:ext>
                </a:extLst>
              </p:cNvPr>
              <p:cNvSpPr txBox="1"/>
              <p:nvPr/>
            </p:nvSpPr>
            <p:spPr>
              <a:xfrm rot="21370225">
                <a:off x="17020824" y="11787465"/>
                <a:ext cx="72936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vi-VN" sz="60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4" name=" ">
                <a:extLst>
                  <a:ext uri="{FF2B5EF4-FFF2-40B4-BE49-F238E27FC236}">
                    <a16:creationId xmlns:a16="http://schemas.microsoft.com/office/drawing/2014/main" id="{28472C5D-2C53-4F93-B670-E5F2DF524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70225">
                <a:off x="17020824" y="11787465"/>
                <a:ext cx="72936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utoUpdateAnimBg="0"/>
      <p:bldP spid="94" grpId="0" animBg="1" autoUpdateAnimBg="0"/>
      <p:bldP spid="95" grpId="0" autoUpdateAnimBg="0"/>
      <p:bldP spid="29" grpId="0" autoUpdateAnimBg="0"/>
      <p:bldP spid="34" grpId="0" autoUpdateAnimBg="0"/>
      <p:bldP spid="69" grpId="0" animBg="1" autoUpdateAnimBg="0"/>
      <p:bldP spid="70" grpId="0" animBg="1" autoUpdateAnimBg="0"/>
      <p:bldP spid="72" grpId="0" animBg="1" autoUpdateAnimBg="0"/>
      <p:bldP spid="73" grpId="0" animBg="1" autoUpdateAnimBg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341976" y="4196441"/>
                <a:ext cx="22051424" cy="686341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	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𝑨𝑯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AH.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976" y="4196441"/>
                <a:ext cx="22051424" cy="6863417"/>
              </a:xfrm>
              <a:prstGeom prst="rect">
                <a:avLst/>
              </a:prstGeom>
              <a:blipFill>
                <a:blip r:embed="rId3"/>
                <a:stretch>
                  <a:fillRect l="-1105" t="-1775" r="-636" b="-3106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-24365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36A32E-DF20-46B2-81DB-AF99DA56EA14}"/>
              </a:ext>
            </a:extLst>
          </p:cNvPr>
          <p:cNvGrpSpPr/>
          <p:nvPr/>
        </p:nvGrpSpPr>
        <p:grpSpPr>
          <a:xfrm>
            <a:off x="-76200" y="1545208"/>
            <a:ext cx="21069588" cy="1255713"/>
            <a:chOff x="-76200" y="1545208"/>
            <a:chExt cx="21069588" cy="1255713"/>
          </a:xfrm>
        </p:grpSpPr>
        <p:grpSp>
          <p:nvGrpSpPr>
            <p:cNvPr id="2" name="Group 1"/>
            <p:cNvGrpSpPr/>
            <p:nvPr/>
          </p:nvGrpSpPr>
          <p:grpSpPr>
            <a:xfrm>
              <a:off x="-76200" y="1572062"/>
              <a:ext cx="18263634" cy="830997"/>
              <a:chOff x="892176" y="1892299"/>
              <a:chExt cx="18478499" cy="830995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892176" y="1905000"/>
                <a:ext cx="1181101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89473" y="1913523"/>
                <a:ext cx="450764" cy="75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087561" y="1892299"/>
                <a:ext cx="17283114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76" y="1545208"/>
              <a:ext cx="20039012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34845" y="2567219"/>
            <a:ext cx="10253661" cy="861774"/>
            <a:chOff x="644526" y="2766774"/>
            <a:chExt cx="10253661" cy="861774"/>
          </a:xfrm>
        </p:grpSpPr>
        <p:sp>
          <p:nvSpPr>
            <p:cNvPr id="42" name="TextBox 4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14A857C-BB6D-44F7-BE6C-9EE003C2EDB2}"/>
              </a:ext>
            </a:extLst>
          </p:cNvPr>
          <p:cNvGrpSpPr/>
          <p:nvPr/>
        </p:nvGrpSpPr>
        <p:grpSpPr>
          <a:xfrm>
            <a:off x="892383" y="3650255"/>
            <a:ext cx="21603444" cy="2595895"/>
            <a:chOff x="847814" y="4365880"/>
            <a:chExt cx="21603444" cy="25958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F64F69-BABE-458B-A2CF-9E04C636D8F1}"/>
                </a:ext>
              </a:extLst>
            </p:cNvPr>
            <p:cNvSpPr txBox="1"/>
            <p:nvPr/>
          </p:nvSpPr>
          <p:spPr>
            <a:xfrm>
              <a:off x="2473337" y="6344619"/>
              <a:ext cx="19977921" cy="617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A97136A5-F7CF-4692-88D7-545685F3C7CC}"/>
                </a:ext>
              </a:extLst>
            </p:cNvPr>
            <p:cNvGrpSpPr/>
            <p:nvPr/>
          </p:nvGrpSpPr>
          <p:grpSpPr>
            <a:xfrm>
              <a:off x="847814" y="4365880"/>
              <a:ext cx="4640173" cy="819453"/>
              <a:chOff x="-62204" y="8743067"/>
              <a:chExt cx="4640173" cy="81945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E5459F44-0173-4FF4-A15A-B227FDA3C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80577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02324315-8752-404D-BECF-ED28FADFABCE}"/>
                  </a:ext>
                </a:extLst>
              </p:cNvPr>
              <p:cNvGrpSpPr/>
              <p:nvPr/>
            </p:nvGrpSpPr>
            <p:grpSpPr>
              <a:xfrm>
                <a:off x="-62204" y="8780577"/>
                <a:ext cx="931138" cy="572229"/>
                <a:chOff x="-402209" y="8633545"/>
                <a:chExt cx="1043615" cy="641352"/>
              </a:xfrm>
            </p:grpSpPr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5BC30C38-A3C7-4632-B428-4C3758AB0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17E73029-D7D7-4FC8-89BE-76F95BFF01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19EED66B-4B4F-4003-9CA6-BC5E14C4A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8">
                  <a:extLst>
                    <a:ext uri="{FF2B5EF4-FFF2-40B4-BE49-F238E27FC236}">
                      <a16:creationId xmlns:a16="http://schemas.microsoft.com/office/drawing/2014/main" id="{F25025D4-5105-47CD-9F21-52B48DFA6B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9">
                  <a:extLst>
                    <a:ext uri="{FF2B5EF4-FFF2-40B4-BE49-F238E27FC236}">
                      <a16:creationId xmlns:a16="http://schemas.microsoft.com/office/drawing/2014/main" id="{70B1541E-EF45-43AC-8586-4BFEC61CCF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0">
                  <a:extLst>
                    <a:ext uri="{FF2B5EF4-FFF2-40B4-BE49-F238E27FC236}">
                      <a16:creationId xmlns:a16="http://schemas.microsoft.com/office/drawing/2014/main" id="{A409F0F2-438A-4C97-B5DF-C636E66501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1">
                  <a:extLst>
                    <a:ext uri="{FF2B5EF4-FFF2-40B4-BE49-F238E27FC236}">
                      <a16:creationId xmlns:a16="http://schemas.microsoft.com/office/drawing/2014/main" id="{7B2F33B9-6CA6-483F-BCCA-14AED104CB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2">
                  <a:extLst>
                    <a:ext uri="{FF2B5EF4-FFF2-40B4-BE49-F238E27FC236}">
                      <a16:creationId xmlns:a16="http://schemas.microsoft.com/office/drawing/2014/main" id="{F424BCA5-FFB7-4CCC-A49E-DF086129DE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Rectangle 53">
                  <a:extLst>
                    <a:ext uri="{FF2B5EF4-FFF2-40B4-BE49-F238E27FC236}">
                      <a16:creationId xmlns:a16="http://schemas.microsoft.com/office/drawing/2014/main" id="{6FC44EC3-71B8-48F5-9C28-4B420B9CD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4">
                  <a:extLst>
                    <a:ext uri="{FF2B5EF4-FFF2-40B4-BE49-F238E27FC236}">
                      <a16:creationId xmlns:a16="http://schemas.microsoft.com/office/drawing/2014/main" id="{E076F7EA-828C-4068-8714-FDE223F05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1BC8945E-FC3A-45F3-A1FE-3E8007373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6">
                  <a:extLst>
                    <a:ext uri="{FF2B5EF4-FFF2-40B4-BE49-F238E27FC236}">
                      <a16:creationId xmlns:a16="http://schemas.microsoft.com/office/drawing/2014/main" id="{A3D30E01-AED2-446B-8D63-112985948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402209" y="8710719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3F9D27-396D-43A7-9BDE-5C504CC10075}"/>
                  </a:ext>
                </a:extLst>
              </p:cNvPr>
              <p:cNvSpPr txBox="1"/>
              <p:nvPr/>
            </p:nvSpPr>
            <p:spPr>
              <a:xfrm>
                <a:off x="956943" y="8743067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AD9B533B-16A7-4999-8E13-38A4114FF077}"/>
              </a:ext>
            </a:extLst>
          </p:cNvPr>
          <p:cNvSpPr/>
          <p:nvPr/>
        </p:nvSpPr>
        <p:spPr>
          <a:xfrm>
            <a:off x="1059298" y="9227243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2616" y="2346084"/>
            <a:ext cx="23900384" cy="4276555"/>
            <a:chOff x="1076414" y="4334859"/>
            <a:chExt cx="22325581" cy="3114987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2"/>
              <a:ext cx="21868726" cy="2778754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463104" cy="662821"/>
              <a:chOff x="166396" y="8712046"/>
              <a:chExt cx="3463104" cy="66282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44978" cy="61978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46372" cy="582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91321" y="3243795"/>
                <a:ext cx="20130529" cy="321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chóp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đến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  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321" y="3243795"/>
                <a:ext cx="20130529" cy="3217869"/>
              </a:xfrm>
              <a:prstGeom prst="rect">
                <a:avLst/>
              </a:prstGeom>
              <a:blipFill>
                <a:blip r:embed="rId3"/>
                <a:stretch>
                  <a:fillRect l="-1242" t="-3977" b="-28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591697" y="6944777"/>
            <a:ext cx="23411303" cy="6645275"/>
            <a:chOff x="1270511" y="5844127"/>
            <a:chExt cx="21819676" cy="6682445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5844127"/>
              <a:ext cx="21817977" cy="66824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265059" cy="804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4419" y="7701412"/>
                <a:ext cx="14594560" cy="6013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𝑨𝑴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𝑺𝑨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(1)(2)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𝑩𝑪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𝑺𝑨𝑴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 i="1">
                        <a:latin typeface="Cambria Math"/>
                      </a:rPr>
                      <m:t>𝑺𝑴</m:t>
                    </m:r>
                    <m:r>
                      <a:rPr lang="en-US" sz="4400" b="1" i="1">
                        <a:latin typeface="Cambria Math"/>
                      </a:rPr>
                      <m:t>≡</m:t>
                    </m:r>
                    <m:r>
                      <a:rPr lang="en-US" sz="4400" b="1" i="1">
                        <a:latin typeface="Cambria Math"/>
                      </a:rPr>
                      <m:t>𝑯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>
                        <a:latin typeface="Cambria Math"/>
                      </a:rPr>
                      <m:t>;(</m:t>
                    </m:r>
                    <m:r>
                      <a:rPr lang="en-US" sz="4400" b="1" i="1">
                        <a:latin typeface="Cambria Math"/>
                      </a:rPr>
                      <m:t>𝑺𝑩𝑪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𝑨𝑴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𝑺𝑨</m:t>
                        </m:r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𝑨𝑴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𝑺𝑴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𝑺𝑨</m:t>
                        </m:r>
                        <m:r>
                          <a:rPr lang="en-US" sz="4400" b="1">
                            <a:latin typeface="Cambria Math"/>
                          </a:rPr>
                          <m:t>.</m:t>
                        </m:r>
                        <m:r>
                          <a:rPr lang="en-US" sz="4400" b="1" i="1">
                            <a:latin typeface="Cambria Math"/>
                          </a:rPr>
                          <m:t>𝑨𝑴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𝑺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𝟏𝟗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19" y="7701412"/>
                <a:ext cx="14594560" cy="6013762"/>
              </a:xfrm>
              <a:prstGeom prst="rect">
                <a:avLst/>
              </a:prstGeom>
              <a:blipFill rotWithShape="1">
                <a:blip r:embed="rId4"/>
                <a:stretch>
                  <a:fillRect l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5"/>
          <p:cNvSpPr>
            <a:spLocks noChangeAspect="1" noChangeArrowheads="1" noTextEdit="1"/>
          </p:cNvSpPr>
          <p:nvPr/>
        </p:nvSpPr>
        <p:spPr bwMode="auto">
          <a:xfrm>
            <a:off x="18440400" y="6850685"/>
            <a:ext cx="59436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19046825" y="11110913"/>
            <a:ext cx="1905000" cy="1600200"/>
            <a:chOff x="11998" y="6999"/>
            <a:chExt cx="1200" cy="1008"/>
          </a:xfrm>
        </p:grpSpPr>
        <p:sp>
          <p:nvSpPr>
            <p:cNvPr id="18452" name="Line 7"/>
            <p:cNvSpPr>
              <a:spLocks noChangeShapeType="1"/>
            </p:cNvSpPr>
            <p:nvPr/>
          </p:nvSpPr>
          <p:spPr bwMode="auto">
            <a:xfrm>
              <a:off x="11998" y="6999"/>
              <a:ext cx="1200" cy="1008"/>
            </a:xfrm>
            <a:prstGeom prst="line">
              <a:avLst/>
            </a:prstGeom>
            <a:noFill/>
            <a:ln w="14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3" name="Rectangle 8"/>
            <p:cNvSpPr>
              <a:spLocks noChangeArrowheads="1"/>
            </p:cNvSpPr>
            <p:nvPr/>
          </p:nvSpPr>
          <p:spPr bwMode="auto">
            <a:xfrm>
              <a:off x="12344" y="7400"/>
              <a:ext cx="30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20951825" y="11110913"/>
            <a:ext cx="2239963" cy="1600200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9111913" y="11101388"/>
            <a:ext cx="4079875" cy="0"/>
          </a:xfrm>
          <a:custGeom>
            <a:avLst/>
            <a:gdLst>
              <a:gd name="T0" fmla="*/ 2487 w 2570"/>
              <a:gd name="T1" fmla="*/ 13 h 13"/>
              <a:gd name="T2" fmla="*/ 2570 w 2570"/>
              <a:gd name="T3" fmla="*/ 0 h 13"/>
              <a:gd name="T4" fmla="*/ 2431 w 2570"/>
              <a:gd name="T5" fmla="*/ 13 h 13"/>
              <a:gd name="T6" fmla="*/ 2349 w 2570"/>
              <a:gd name="T7" fmla="*/ 0 h 13"/>
              <a:gd name="T8" fmla="*/ 2431 w 2570"/>
              <a:gd name="T9" fmla="*/ 13 h 13"/>
              <a:gd name="T10" fmla="*/ 2210 w 2570"/>
              <a:gd name="T11" fmla="*/ 13 h 13"/>
              <a:gd name="T12" fmla="*/ 2293 w 2570"/>
              <a:gd name="T13" fmla="*/ 0 h 13"/>
              <a:gd name="T14" fmla="*/ 2155 w 2570"/>
              <a:gd name="T15" fmla="*/ 13 h 13"/>
              <a:gd name="T16" fmla="*/ 2072 w 2570"/>
              <a:gd name="T17" fmla="*/ 0 h 13"/>
              <a:gd name="T18" fmla="*/ 2155 w 2570"/>
              <a:gd name="T19" fmla="*/ 13 h 13"/>
              <a:gd name="T20" fmla="*/ 1934 w 2570"/>
              <a:gd name="T21" fmla="*/ 13 h 13"/>
              <a:gd name="T22" fmla="*/ 2017 w 2570"/>
              <a:gd name="T23" fmla="*/ 0 h 13"/>
              <a:gd name="T24" fmla="*/ 1879 w 2570"/>
              <a:gd name="T25" fmla="*/ 13 h 13"/>
              <a:gd name="T26" fmla="*/ 1796 w 2570"/>
              <a:gd name="T27" fmla="*/ 0 h 13"/>
              <a:gd name="T28" fmla="*/ 1879 w 2570"/>
              <a:gd name="T29" fmla="*/ 13 h 13"/>
              <a:gd name="T30" fmla="*/ 1658 w 2570"/>
              <a:gd name="T31" fmla="*/ 13 h 13"/>
              <a:gd name="T32" fmla="*/ 1741 w 2570"/>
              <a:gd name="T33" fmla="*/ 0 h 13"/>
              <a:gd name="T34" fmla="*/ 1603 w 2570"/>
              <a:gd name="T35" fmla="*/ 13 h 13"/>
              <a:gd name="T36" fmla="*/ 1520 w 2570"/>
              <a:gd name="T37" fmla="*/ 0 h 13"/>
              <a:gd name="T38" fmla="*/ 1603 w 2570"/>
              <a:gd name="T39" fmla="*/ 13 h 13"/>
              <a:gd name="T40" fmla="*/ 1381 w 2570"/>
              <a:gd name="T41" fmla="*/ 13 h 13"/>
              <a:gd name="T42" fmla="*/ 1464 w 2570"/>
              <a:gd name="T43" fmla="*/ 0 h 13"/>
              <a:gd name="T44" fmla="*/ 1326 w 2570"/>
              <a:gd name="T45" fmla="*/ 13 h 13"/>
              <a:gd name="T46" fmla="*/ 1243 w 2570"/>
              <a:gd name="T47" fmla="*/ 0 h 13"/>
              <a:gd name="T48" fmla="*/ 1326 w 2570"/>
              <a:gd name="T49" fmla="*/ 13 h 13"/>
              <a:gd name="T50" fmla="*/ 1105 w 2570"/>
              <a:gd name="T51" fmla="*/ 13 h 13"/>
              <a:gd name="T52" fmla="*/ 1188 w 2570"/>
              <a:gd name="T53" fmla="*/ 0 h 13"/>
              <a:gd name="T54" fmla="*/ 1050 w 2570"/>
              <a:gd name="T55" fmla="*/ 13 h 13"/>
              <a:gd name="T56" fmla="*/ 967 w 2570"/>
              <a:gd name="T57" fmla="*/ 0 h 13"/>
              <a:gd name="T58" fmla="*/ 1050 w 2570"/>
              <a:gd name="T59" fmla="*/ 13 h 13"/>
              <a:gd name="T60" fmla="*/ 829 w 2570"/>
              <a:gd name="T61" fmla="*/ 13 h 13"/>
              <a:gd name="T62" fmla="*/ 912 w 2570"/>
              <a:gd name="T63" fmla="*/ 0 h 13"/>
              <a:gd name="T64" fmla="*/ 774 w 2570"/>
              <a:gd name="T65" fmla="*/ 13 h 13"/>
              <a:gd name="T66" fmla="*/ 691 w 2570"/>
              <a:gd name="T67" fmla="*/ 0 h 13"/>
              <a:gd name="T68" fmla="*/ 774 w 2570"/>
              <a:gd name="T69" fmla="*/ 13 h 13"/>
              <a:gd name="T70" fmla="*/ 553 w 2570"/>
              <a:gd name="T71" fmla="*/ 13 h 13"/>
              <a:gd name="T72" fmla="*/ 635 w 2570"/>
              <a:gd name="T73" fmla="*/ 0 h 13"/>
              <a:gd name="T74" fmla="*/ 497 w 2570"/>
              <a:gd name="T75" fmla="*/ 13 h 13"/>
              <a:gd name="T76" fmla="*/ 414 w 2570"/>
              <a:gd name="T77" fmla="*/ 0 h 13"/>
              <a:gd name="T78" fmla="*/ 497 w 2570"/>
              <a:gd name="T79" fmla="*/ 13 h 13"/>
              <a:gd name="T80" fmla="*/ 276 w 2570"/>
              <a:gd name="T81" fmla="*/ 13 h 13"/>
              <a:gd name="T82" fmla="*/ 359 w 2570"/>
              <a:gd name="T83" fmla="*/ 0 h 13"/>
              <a:gd name="T84" fmla="*/ 221 w 2570"/>
              <a:gd name="T85" fmla="*/ 13 h 13"/>
              <a:gd name="T86" fmla="*/ 138 w 2570"/>
              <a:gd name="T87" fmla="*/ 0 h 13"/>
              <a:gd name="T88" fmla="*/ 221 w 2570"/>
              <a:gd name="T89" fmla="*/ 13 h 13"/>
              <a:gd name="T90" fmla="*/ 0 w 2570"/>
              <a:gd name="T91" fmla="*/ 13 h 13"/>
              <a:gd name="T92" fmla="*/ 83 w 2570"/>
              <a:gd name="T9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0" h="13">
                <a:moveTo>
                  <a:pt x="2570" y="13"/>
                </a:moveTo>
                <a:lnTo>
                  <a:pt x="2487" y="13"/>
                </a:lnTo>
                <a:lnTo>
                  <a:pt x="2487" y="0"/>
                </a:lnTo>
                <a:lnTo>
                  <a:pt x="2570" y="0"/>
                </a:lnTo>
                <a:lnTo>
                  <a:pt x="2570" y="13"/>
                </a:lnTo>
                <a:close/>
                <a:moveTo>
                  <a:pt x="2431" y="13"/>
                </a:moveTo>
                <a:lnTo>
                  <a:pt x="2349" y="13"/>
                </a:lnTo>
                <a:lnTo>
                  <a:pt x="2349" y="0"/>
                </a:lnTo>
                <a:lnTo>
                  <a:pt x="2431" y="0"/>
                </a:lnTo>
                <a:lnTo>
                  <a:pt x="2431" y="13"/>
                </a:lnTo>
                <a:close/>
                <a:moveTo>
                  <a:pt x="2293" y="13"/>
                </a:moveTo>
                <a:lnTo>
                  <a:pt x="2210" y="13"/>
                </a:lnTo>
                <a:lnTo>
                  <a:pt x="2210" y="0"/>
                </a:lnTo>
                <a:lnTo>
                  <a:pt x="2293" y="0"/>
                </a:lnTo>
                <a:lnTo>
                  <a:pt x="2293" y="13"/>
                </a:lnTo>
                <a:close/>
                <a:moveTo>
                  <a:pt x="2155" y="13"/>
                </a:moveTo>
                <a:lnTo>
                  <a:pt x="2072" y="13"/>
                </a:lnTo>
                <a:lnTo>
                  <a:pt x="2072" y="0"/>
                </a:lnTo>
                <a:lnTo>
                  <a:pt x="2155" y="0"/>
                </a:lnTo>
                <a:lnTo>
                  <a:pt x="2155" y="13"/>
                </a:lnTo>
                <a:close/>
                <a:moveTo>
                  <a:pt x="2017" y="13"/>
                </a:moveTo>
                <a:lnTo>
                  <a:pt x="1934" y="13"/>
                </a:lnTo>
                <a:lnTo>
                  <a:pt x="1934" y="0"/>
                </a:lnTo>
                <a:lnTo>
                  <a:pt x="2017" y="0"/>
                </a:lnTo>
                <a:lnTo>
                  <a:pt x="2017" y="13"/>
                </a:lnTo>
                <a:close/>
                <a:moveTo>
                  <a:pt x="1879" y="13"/>
                </a:moveTo>
                <a:lnTo>
                  <a:pt x="1796" y="13"/>
                </a:lnTo>
                <a:lnTo>
                  <a:pt x="1796" y="0"/>
                </a:lnTo>
                <a:lnTo>
                  <a:pt x="1879" y="0"/>
                </a:lnTo>
                <a:lnTo>
                  <a:pt x="1879" y="13"/>
                </a:lnTo>
                <a:close/>
                <a:moveTo>
                  <a:pt x="1741" y="13"/>
                </a:moveTo>
                <a:lnTo>
                  <a:pt x="1658" y="13"/>
                </a:lnTo>
                <a:lnTo>
                  <a:pt x="1658" y="0"/>
                </a:lnTo>
                <a:lnTo>
                  <a:pt x="1741" y="0"/>
                </a:lnTo>
                <a:lnTo>
                  <a:pt x="1741" y="13"/>
                </a:lnTo>
                <a:close/>
                <a:moveTo>
                  <a:pt x="1603" y="13"/>
                </a:moveTo>
                <a:lnTo>
                  <a:pt x="1520" y="13"/>
                </a:lnTo>
                <a:lnTo>
                  <a:pt x="1520" y="0"/>
                </a:lnTo>
                <a:lnTo>
                  <a:pt x="1603" y="0"/>
                </a:lnTo>
                <a:lnTo>
                  <a:pt x="1603" y="13"/>
                </a:lnTo>
                <a:close/>
                <a:moveTo>
                  <a:pt x="1464" y="13"/>
                </a:moveTo>
                <a:lnTo>
                  <a:pt x="1381" y="13"/>
                </a:lnTo>
                <a:lnTo>
                  <a:pt x="1381" y="0"/>
                </a:lnTo>
                <a:lnTo>
                  <a:pt x="1464" y="0"/>
                </a:lnTo>
                <a:lnTo>
                  <a:pt x="1464" y="13"/>
                </a:lnTo>
                <a:close/>
                <a:moveTo>
                  <a:pt x="1326" y="13"/>
                </a:moveTo>
                <a:lnTo>
                  <a:pt x="1243" y="13"/>
                </a:lnTo>
                <a:lnTo>
                  <a:pt x="1243" y="0"/>
                </a:lnTo>
                <a:lnTo>
                  <a:pt x="1326" y="0"/>
                </a:lnTo>
                <a:lnTo>
                  <a:pt x="1326" y="13"/>
                </a:lnTo>
                <a:close/>
                <a:moveTo>
                  <a:pt x="1188" y="13"/>
                </a:moveTo>
                <a:lnTo>
                  <a:pt x="1105" y="13"/>
                </a:lnTo>
                <a:lnTo>
                  <a:pt x="1105" y="0"/>
                </a:lnTo>
                <a:lnTo>
                  <a:pt x="1188" y="0"/>
                </a:lnTo>
                <a:lnTo>
                  <a:pt x="1188" y="13"/>
                </a:lnTo>
                <a:close/>
                <a:moveTo>
                  <a:pt x="1050" y="13"/>
                </a:moveTo>
                <a:lnTo>
                  <a:pt x="967" y="13"/>
                </a:lnTo>
                <a:lnTo>
                  <a:pt x="967" y="0"/>
                </a:lnTo>
                <a:lnTo>
                  <a:pt x="1050" y="0"/>
                </a:lnTo>
                <a:lnTo>
                  <a:pt x="1050" y="13"/>
                </a:lnTo>
                <a:close/>
                <a:moveTo>
                  <a:pt x="912" y="13"/>
                </a:moveTo>
                <a:lnTo>
                  <a:pt x="829" y="13"/>
                </a:lnTo>
                <a:lnTo>
                  <a:pt x="829" y="0"/>
                </a:lnTo>
                <a:lnTo>
                  <a:pt x="912" y="0"/>
                </a:lnTo>
                <a:lnTo>
                  <a:pt x="912" y="13"/>
                </a:lnTo>
                <a:close/>
                <a:moveTo>
                  <a:pt x="774" y="13"/>
                </a:moveTo>
                <a:lnTo>
                  <a:pt x="691" y="13"/>
                </a:lnTo>
                <a:lnTo>
                  <a:pt x="691" y="0"/>
                </a:lnTo>
                <a:lnTo>
                  <a:pt x="774" y="0"/>
                </a:lnTo>
                <a:lnTo>
                  <a:pt x="774" y="13"/>
                </a:lnTo>
                <a:close/>
                <a:moveTo>
                  <a:pt x="635" y="13"/>
                </a:moveTo>
                <a:lnTo>
                  <a:pt x="553" y="13"/>
                </a:lnTo>
                <a:lnTo>
                  <a:pt x="553" y="0"/>
                </a:lnTo>
                <a:lnTo>
                  <a:pt x="635" y="0"/>
                </a:lnTo>
                <a:lnTo>
                  <a:pt x="635" y="13"/>
                </a:lnTo>
                <a:close/>
                <a:moveTo>
                  <a:pt x="497" y="13"/>
                </a:moveTo>
                <a:lnTo>
                  <a:pt x="414" y="13"/>
                </a:lnTo>
                <a:lnTo>
                  <a:pt x="414" y="0"/>
                </a:lnTo>
                <a:lnTo>
                  <a:pt x="497" y="0"/>
                </a:lnTo>
                <a:lnTo>
                  <a:pt x="497" y="13"/>
                </a:lnTo>
                <a:close/>
                <a:moveTo>
                  <a:pt x="359" y="13"/>
                </a:moveTo>
                <a:lnTo>
                  <a:pt x="276" y="13"/>
                </a:lnTo>
                <a:lnTo>
                  <a:pt x="276" y="0"/>
                </a:lnTo>
                <a:lnTo>
                  <a:pt x="359" y="0"/>
                </a:lnTo>
                <a:lnTo>
                  <a:pt x="359" y="13"/>
                </a:lnTo>
                <a:close/>
                <a:moveTo>
                  <a:pt x="221" y="13"/>
                </a:moveTo>
                <a:lnTo>
                  <a:pt x="138" y="13"/>
                </a:lnTo>
                <a:lnTo>
                  <a:pt x="138" y="0"/>
                </a:lnTo>
                <a:lnTo>
                  <a:pt x="221" y="0"/>
                </a:lnTo>
                <a:lnTo>
                  <a:pt x="221" y="13"/>
                </a:lnTo>
                <a:close/>
                <a:moveTo>
                  <a:pt x="83" y="13"/>
                </a:moveTo>
                <a:lnTo>
                  <a:pt x="0" y="13"/>
                </a:lnTo>
                <a:lnTo>
                  <a:pt x="0" y="0"/>
                </a:lnTo>
                <a:lnTo>
                  <a:pt x="83" y="0"/>
                </a:lnTo>
                <a:lnTo>
                  <a:pt x="83" y="13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8280063" y="7908925"/>
            <a:ext cx="766763" cy="3201988"/>
            <a:chOff x="11515" y="4982"/>
            <a:chExt cx="483" cy="2017"/>
          </a:xfrm>
        </p:grpSpPr>
        <p:sp>
          <p:nvSpPr>
            <p:cNvPr id="18450" name="Line 12"/>
            <p:cNvSpPr>
              <a:spLocks noChangeShapeType="1"/>
            </p:cNvSpPr>
            <p:nvPr/>
          </p:nvSpPr>
          <p:spPr bwMode="auto">
            <a:xfrm>
              <a:off x="11915" y="4982"/>
              <a:ext cx="83" cy="2017"/>
            </a:xfrm>
            <a:prstGeom prst="line">
              <a:avLst/>
            </a:prstGeom>
            <a:noFill/>
            <a:ln w="14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1" name="Rectangle 13"/>
            <p:cNvSpPr>
              <a:spLocks noChangeArrowheads="1"/>
            </p:cNvSpPr>
            <p:nvPr/>
          </p:nvSpPr>
          <p:spPr bwMode="auto">
            <a:xfrm>
              <a:off x="11515" y="5826"/>
              <a:ext cx="480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8915063" y="7908925"/>
            <a:ext cx="4276725" cy="3201988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8915063" y="7908925"/>
            <a:ext cx="2036763" cy="4802188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19043650" y="11101388"/>
            <a:ext cx="3030538" cy="820738"/>
          </a:xfrm>
          <a:custGeom>
            <a:avLst/>
            <a:gdLst>
              <a:gd name="T0" fmla="*/ 84 w 1909"/>
              <a:gd name="T1" fmla="*/ 21 h 517"/>
              <a:gd name="T2" fmla="*/ 0 w 1909"/>
              <a:gd name="T3" fmla="*/ 13 h 517"/>
              <a:gd name="T4" fmla="*/ 137 w 1909"/>
              <a:gd name="T5" fmla="*/ 35 h 517"/>
              <a:gd name="T6" fmla="*/ 214 w 1909"/>
              <a:gd name="T7" fmla="*/ 70 h 517"/>
              <a:gd name="T8" fmla="*/ 137 w 1909"/>
              <a:gd name="T9" fmla="*/ 35 h 517"/>
              <a:gd name="T10" fmla="*/ 351 w 1909"/>
              <a:gd name="T11" fmla="*/ 92 h 517"/>
              <a:gd name="T12" fmla="*/ 267 w 1909"/>
              <a:gd name="T13" fmla="*/ 84 h 517"/>
              <a:gd name="T14" fmla="*/ 404 w 1909"/>
              <a:gd name="T15" fmla="*/ 106 h 517"/>
              <a:gd name="T16" fmla="*/ 481 w 1909"/>
              <a:gd name="T17" fmla="*/ 140 h 517"/>
              <a:gd name="T18" fmla="*/ 404 w 1909"/>
              <a:gd name="T19" fmla="*/ 106 h 517"/>
              <a:gd name="T20" fmla="*/ 618 w 1909"/>
              <a:gd name="T21" fmla="*/ 162 h 517"/>
              <a:gd name="T22" fmla="*/ 534 w 1909"/>
              <a:gd name="T23" fmla="*/ 154 h 517"/>
              <a:gd name="T24" fmla="*/ 671 w 1909"/>
              <a:gd name="T25" fmla="*/ 176 h 517"/>
              <a:gd name="T26" fmla="*/ 748 w 1909"/>
              <a:gd name="T27" fmla="*/ 211 h 517"/>
              <a:gd name="T28" fmla="*/ 671 w 1909"/>
              <a:gd name="T29" fmla="*/ 176 h 517"/>
              <a:gd name="T30" fmla="*/ 885 w 1909"/>
              <a:gd name="T31" fmla="*/ 233 h 517"/>
              <a:gd name="T32" fmla="*/ 802 w 1909"/>
              <a:gd name="T33" fmla="*/ 225 h 517"/>
              <a:gd name="T34" fmla="*/ 939 w 1909"/>
              <a:gd name="T35" fmla="*/ 247 h 517"/>
              <a:gd name="T36" fmla="*/ 1015 w 1909"/>
              <a:gd name="T37" fmla="*/ 281 h 517"/>
              <a:gd name="T38" fmla="*/ 939 w 1909"/>
              <a:gd name="T39" fmla="*/ 247 h 517"/>
              <a:gd name="T40" fmla="*/ 1152 w 1909"/>
              <a:gd name="T41" fmla="*/ 303 h 517"/>
              <a:gd name="T42" fmla="*/ 1069 w 1909"/>
              <a:gd name="T43" fmla="*/ 296 h 517"/>
              <a:gd name="T44" fmla="*/ 1206 w 1909"/>
              <a:gd name="T45" fmla="*/ 317 h 517"/>
              <a:gd name="T46" fmla="*/ 1282 w 1909"/>
              <a:gd name="T47" fmla="*/ 352 h 517"/>
              <a:gd name="T48" fmla="*/ 1206 w 1909"/>
              <a:gd name="T49" fmla="*/ 317 h 517"/>
              <a:gd name="T50" fmla="*/ 1420 w 1909"/>
              <a:gd name="T51" fmla="*/ 374 h 517"/>
              <a:gd name="T52" fmla="*/ 1336 w 1909"/>
              <a:gd name="T53" fmla="*/ 366 h 517"/>
              <a:gd name="T54" fmla="*/ 1473 w 1909"/>
              <a:gd name="T55" fmla="*/ 388 h 517"/>
              <a:gd name="T56" fmla="*/ 1550 w 1909"/>
              <a:gd name="T57" fmla="*/ 423 h 517"/>
              <a:gd name="T58" fmla="*/ 1473 w 1909"/>
              <a:gd name="T59" fmla="*/ 388 h 517"/>
              <a:gd name="T60" fmla="*/ 1687 w 1909"/>
              <a:gd name="T61" fmla="*/ 445 h 517"/>
              <a:gd name="T62" fmla="*/ 1603 w 1909"/>
              <a:gd name="T63" fmla="*/ 437 h 517"/>
              <a:gd name="T64" fmla="*/ 1740 w 1909"/>
              <a:gd name="T65" fmla="*/ 459 h 517"/>
              <a:gd name="T66" fmla="*/ 1817 w 1909"/>
              <a:gd name="T67" fmla="*/ 493 h 517"/>
              <a:gd name="T68" fmla="*/ 1740 w 1909"/>
              <a:gd name="T69" fmla="*/ 459 h 517"/>
              <a:gd name="T70" fmla="*/ 1909 w 1909"/>
              <a:gd name="T71" fmla="*/ 503 h 517"/>
              <a:gd name="T72" fmla="*/ 1870 w 1909"/>
              <a:gd name="T73" fmla="*/ 50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09" h="517">
                <a:moveTo>
                  <a:pt x="4" y="0"/>
                </a:moveTo>
                <a:lnTo>
                  <a:pt x="84" y="21"/>
                </a:lnTo>
                <a:lnTo>
                  <a:pt x="80" y="34"/>
                </a:lnTo>
                <a:lnTo>
                  <a:pt x="0" y="13"/>
                </a:lnTo>
                <a:lnTo>
                  <a:pt x="4" y="0"/>
                </a:lnTo>
                <a:close/>
                <a:moveTo>
                  <a:pt x="137" y="35"/>
                </a:moveTo>
                <a:lnTo>
                  <a:pt x="217" y="56"/>
                </a:lnTo>
                <a:lnTo>
                  <a:pt x="214" y="70"/>
                </a:lnTo>
                <a:lnTo>
                  <a:pt x="134" y="48"/>
                </a:lnTo>
                <a:lnTo>
                  <a:pt x="137" y="35"/>
                </a:lnTo>
                <a:close/>
                <a:moveTo>
                  <a:pt x="271" y="70"/>
                </a:moveTo>
                <a:lnTo>
                  <a:pt x="351" y="92"/>
                </a:lnTo>
                <a:lnTo>
                  <a:pt x="347" y="105"/>
                </a:lnTo>
                <a:lnTo>
                  <a:pt x="267" y="84"/>
                </a:lnTo>
                <a:lnTo>
                  <a:pt x="271" y="70"/>
                </a:lnTo>
                <a:close/>
                <a:moveTo>
                  <a:pt x="404" y="106"/>
                </a:moveTo>
                <a:lnTo>
                  <a:pt x="484" y="127"/>
                </a:lnTo>
                <a:lnTo>
                  <a:pt x="481" y="140"/>
                </a:lnTo>
                <a:lnTo>
                  <a:pt x="401" y="119"/>
                </a:lnTo>
                <a:lnTo>
                  <a:pt x="404" y="106"/>
                </a:lnTo>
                <a:close/>
                <a:moveTo>
                  <a:pt x="538" y="141"/>
                </a:moveTo>
                <a:lnTo>
                  <a:pt x="618" y="162"/>
                </a:lnTo>
                <a:lnTo>
                  <a:pt x="614" y="176"/>
                </a:lnTo>
                <a:lnTo>
                  <a:pt x="534" y="154"/>
                </a:lnTo>
                <a:lnTo>
                  <a:pt x="538" y="141"/>
                </a:lnTo>
                <a:close/>
                <a:moveTo>
                  <a:pt x="671" y="176"/>
                </a:moveTo>
                <a:lnTo>
                  <a:pt x="752" y="198"/>
                </a:lnTo>
                <a:lnTo>
                  <a:pt x="748" y="211"/>
                </a:lnTo>
                <a:lnTo>
                  <a:pt x="668" y="190"/>
                </a:lnTo>
                <a:lnTo>
                  <a:pt x="671" y="176"/>
                </a:lnTo>
                <a:close/>
                <a:moveTo>
                  <a:pt x="805" y="212"/>
                </a:moveTo>
                <a:lnTo>
                  <a:pt x="885" y="233"/>
                </a:lnTo>
                <a:lnTo>
                  <a:pt x="882" y="246"/>
                </a:lnTo>
                <a:lnTo>
                  <a:pt x="802" y="225"/>
                </a:lnTo>
                <a:lnTo>
                  <a:pt x="805" y="212"/>
                </a:lnTo>
                <a:close/>
                <a:moveTo>
                  <a:pt x="939" y="247"/>
                </a:moveTo>
                <a:lnTo>
                  <a:pt x="1019" y="268"/>
                </a:lnTo>
                <a:lnTo>
                  <a:pt x="1015" y="281"/>
                </a:lnTo>
                <a:lnTo>
                  <a:pt x="935" y="260"/>
                </a:lnTo>
                <a:lnTo>
                  <a:pt x="939" y="247"/>
                </a:lnTo>
                <a:close/>
                <a:moveTo>
                  <a:pt x="1072" y="282"/>
                </a:moveTo>
                <a:lnTo>
                  <a:pt x="1152" y="303"/>
                </a:lnTo>
                <a:lnTo>
                  <a:pt x="1149" y="317"/>
                </a:lnTo>
                <a:lnTo>
                  <a:pt x="1069" y="296"/>
                </a:lnTo>
                <a:lnTo>
                  <a:pt x="1072" y="282"/>
                </a:lnTo>
                <a:close/>
                <a:moveTo>
                  <a:pt x="1206" y="317"/>
                </a:moveTo>
                <a:lnTo>
                  <a:pt x="1286" y="339"/>
                </a:lnTo>
                <a:lnTo>
                  <a:pt x="1282" y="352"/>
                </a:lnTo>
                <a:lnTo>
                  <a:pt x="1202" y="331"/>
                </a:lnTo>
                <a:lnTo>
                  <a:pt x="1206" y="317"/>
                </a:lnTo>
                <a:close/>
                <a:moveTo>
                  <a:pt x="1339" y="353"/>
                </a:moveTo>
                <a:lnTo>
                  <a:pt x="1420" y="374"/>
                </a:lnTo>
                <a:lnTo>
                  <a:pt x="1416" y="387"/>
                </a:lnTo>
                <a:lnTo>
                  <a:pt x="1336" y="366"/>
                </a:lnTo>
                <a:lnTo>
                  <a:pt x="1339" y="353"/>
                </a:lnTo>
                <a:close/>
                <a:moveTo>
                  <a:pt x="1473" y="388"/>
                </a:moveTo>
                <a:lnTo>
                  <a:pt x="1553" y="409"/>
                </a:lnTo>
                <a:lnTo>
                  <a:pt x="1550" y="423"/>
                </a:lnTo>
                <a:lnTo>
                  <a:pt x="1469" y="401"/>
                </a:lnTo>
                <a:lnTo>
                  <a:pt x="1473" y="388"/>
                </a:lnTo>
                <a:close/>
                <a:moveTo>
                  <a:pt x="1606" y="423"/>
                </a:moveTo>
                <a:lnTo>
                  <a:pt x="1687" y="445"/>
                </a:lnTo>
                <a:lnTo>
                  <a:pt x="1683" y="458"/>
                </a:lnTo>
                <a:lnTo>
                  <a:pt x="1603" y="437"/>
                </a:lnTo>
                <a:lnTo>
                  <a:pt x="1606" y="423"/>
                </a:lnTo>
                <a:close/>
                <a:moveTo>
                  <a:pt x="1740" y="459"/>
                </a:moveTo>
                <a:lnTo>
                  <a:pt x="1820" y="480"/>
                </a:lnTo>
                <a:lnTo>
                  <a:pt x="1817" y="493"/>
                </a:lnTo>
                <a:lnTo>
                  <a:pt x="1736" y="472"/>
                </a:lnTo>
                <a:lnTo>
                  <a:pt x="1740" y="459"/>
                </a:lnTo>
                <a:close/>
                <a:moveTo>
                  <a:pt x="1874" y="494"/>
                </a:moveTo>
                <a:lnTo>
                  <a:pt x="1909" y="503"/>
                </a:lnTo>
                <a:lnTo>
                  <a:pt x="1905" y="517"/>
                </a:lnTo>
                <a:lnTo>
                  <a:pt x="1870" y="507"/>
                </a:lnTo>
                <a:lnTo>
                  <a:pt x="1874" y="494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8915063" y="7908925"/>
            <a:ext cx="3155950" cy="4002088"/>
          </a:xfrm>
          <a:prstGeom prst="line">
            <a:avLst/>
          </a:prstGeom>
          <a:noFill/>
          <a:ln w="14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9"/>
          <p:cNvSpPr>
            <a:spLocks noEditPoints="1"/>
          </p:cNvSpPr>
          <p:nvPr/>
        </p:nvSpPr>
        <p:spPr bwMode="auto">
          <a:xfrm>
            <a:off x="19040475" y="9939338"/>
            <a:ext cx="1489075" cy="1181100"/>
          </a:xfrm>
          <a:custGeom>
            <a:avLst/>
            <a:gdLst>
              <a:gd name="T0" fmla="*/ 0 w 938"/>
              <a:gd name="T1" fmla="*/ 733 h 744"/>
              <a:gd name="T2" fmla="*/ 65 w 938"/>
              <a:gd name="T3" fmla="*/ 682 h 744"/>
              <a:gd name="T4" fmla="*/ 73 w 938"/>
              <a:gd name="T5" fmla="*/ 693 h 744"/>
              <a:gd name="T6" fmla="*/ 8 w 938"/>
              <a:gd name="T7" fmla="*/ 744 h 744"/>
              <a:gd name="T8" fmla="*/ 0 w 938"/>
              <a:gd name="T9" fmla="*/ 733 h 744"/>
              <a:gd name="T10" fmla="*/ 108 w 938"/>
              <a:gd name="T11" fmla="*/ 648 h 744"/>
              <a:gd name="T12" fmla="*/ 173 w 938"/>
              <a:gd name="T13" fmla="*/ 596 h 744"/>
              <a:gd name="T14" fmla="*/ 182 w 938"/>
              <a:gd name="T15" fmla="*/ 607 h 744"/>
              <a:gd name="T16" fmla="*/ 117 w 938"/>
              <a:gd name="T17" fmla="*/ 658 h 744"/>
              <a:gd name="T18" fmla="*/ 108 w 938"/>
              <a:gd name="T19" fmla="*/ 648 h 744"/>
              <a:gd name="T20" fmla="*/ 216 w 938"/>
              <a:gd name="T21" fmla="*/ 562 h 744"/>
              <a:gd name="T22" fmla="*/ 282 w 938"/>
              <a:gd name="T23" fmla="*/ 511 h 744"/>
              <a:gd name="T24" fmla="*/ 290 w 938"/>
              <a:gd name="T25" fmla="*/ 521 h 744"/>
              <a:gd name="T26" fmla="*/ 225 w 938"/>
              <a:gd name="T27" fmla="*/ 573 h 744"/>
              <a:gd name="T28" fmla="*/ 216 w 938"/>
              <a:gd name="T29" fmla="*/ 562 h 744"/>
              <a:gd name="T30" fmla="*/ 325 w 938"/>
              <a:gd name="T31" fmla="*/ 476 h 744"/>
              <a:gd name="T32" fmla="*/ 390 w 938"/>
              <a:gd name="T33" fmla="*/ 425 h 744"/>
              <a:gd name="T34" fmla="*/ 399 w 938"/>
              <a:gd name="T35" fmla="*/ 436 h 744"/>
              <a:gd name="T36" fmla="*/ 334 w 938"/>
              <a:gd name="T37" fmla="*/ 487 h 744"/>
              <a:gd name="T38" fmla="*/ 325 w 938"/>
              <a:gd name="T39" fmla="*/ 476 h 744"/>
              <a:gd name="T40" fmla="*/ 433 w 938"/>
              <a:gd name="T41" fmla="*/ 391 h 744"/>
              <a:gd name="T42" fmla="*/ 498 w 938"/>
              <a:gd name="T43" fmla="*/ 340 h 744"/>
              <a:gd name="T44" fmla="*/ 507 w 938"/>
              <a:gd name="T45" fmla="*/ 350 h 744"/>
              <a:gd name="T46" fmla="*/ 442 w 938"/>
              <a:gd name="T47" fmla="*/ 402 h 744"/>
              <a:gd name="T48" fmla="*/ 433 w 938"/>
              <a:gd name="T49" fmla="*/ 391 h 744"/>
              <a:gd name="T50" fmla="*/ 542 w 938"/>
              <a:gd name="T51" fmla="*/ 305 h 744"/>
              <a:gd name="T52" fmla="*/ 607 w 938"/>
              <a:gd name="T53" fmla="*/ 254 h 744"/>
              <a:gd name="T54" fmla="*/ 615 w 938"/>
              <a:gd name="T55" fmla="*/ 265 h 744"/>
              <a:gd name="T56" fmla="*/ 550 w 938"/>
              <a:gd name="T57" fmla="*/ 316 h 744"/>
              <a:gd name="T58" fmla="*/ 542 w 938"/>
              <a:gd name="T59" fmla="*/ 305 h 744"/>
              <a:gd name="T60" fmla="*/ 650 w 938"/>
              <a:gd name="T61" fmla="*/ 220 h 744"/>
              <a:gd name="T62" fmla="*/ 715 w 938"/>
              <a:gd name="T63" fmla="*/ 168 h 744"/>
              <a:gd name="T64" fmla="*/ 724 w 938"/>
              <a:gd name="T65" fmla="*/ 179 h 744"/>
              <a:gd name="T66" fmla="*/ 659 w 938"/>
              <a:gd name="T67" fmla="*/ 231 h 744"/>
              <a:gd name="T68" fmla="*/ 650 w 938"/>
              <a:gd name="T69" fmla="*/ 220 h 744"/>
              <a:gd name="T70" fmla="*/ 759 w 938"/>
              <a:gd name="T71" fmla="*/ 134 h 744"/>
              <a:gd name="T72" fmla="*/ 824 w 938"/>
              <a:gd name="T73" fmla="*/ 83 h 744"/>
              <a:gd name="T74" fmla="*/ 832 w 938"/>
              <a:gd name="T75" fmla="*/ 94 h 744"/>
              <a:gd name="T76" fmla="*/ 767 w 938"/>
              <a:gd name="T77" fmla="*/ 145 h 744"/>
              <a:gd name="T78" fmla="*/ 759 w 938"/>
              <a:gd name="T79" fmla="*/ 134 h 744"/>
              <a:gd name="T80" fmla="*/ 867 w 938"/>
              <a:gd name="T81" fmla="*/ 49 h 744"/>
              <a:gd name="T82" fmla="*/ 929 w 938"/>
              <a:gd name="T83" fmla="*/ 0 h 744"/>
              <a:gd name="T84" fmla="*/ 938 w 938"/>
              <a:gd name="T85" fmla="*/ 11 h 744"/>
              <a:gd name="T86" fmla="*/ 876 w 938"/>
              <a:gd name="T87" fmla="*/ 59 h 744"/>
              <a:gd name="T88" fmla="*/ 867 w 938"/>
              <a:gd name="T89" fmla="*/ 49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8" h="744">
                <a:moveTo>
                  <a:pt x="0" y="733"/>
                </a:moveTo>
                <a:lnTo>
                  <a:pt x="65" y="682"/>
                </a:lnTo>
                <a:lnTo>
                  <a:pt x="73" y="693"/>
                </a:lnTo>
                <a:lnTo>
                  <a:pt x="8" y="744"/>
                </a:lnTo>
                <a:lnTo>
                  <a:pt x="0" y="733"/>
                </a:lnTo>
                <a:close/>
                <a:moveTo>
                  <a:pt x="108" y="648"/>
                </a:moveTo>
                <a:lnTo>
                  <a:pt x="173" y="596"/>
                </a:lnTo>
                <a:lnTo>
                  <a:pt x="182" y="607"/>
                </a:lnTo>
                <a:lnTo>
                  <a:pt x="117" y="658"/>
                </a:lnTo>
                <a:lnTo>
                  <a:pt x="108" y="648"/>
                </a:lnTo>
                <a:close/>
                <a:moveTo>
                  <a:pt x="216" y="562"/>
                </a:moveTo>
                <a:lnTo>
                  <a:pt x="282" y="511"/>
                </a:lnTo>
                <a:lnTo>
                  <a:pt x="290" y="521"/>
                </a:lnTo>
                <a:lnTo>
                  <a:pt x="225" y="573"/>
                </a:lnTo>
                <a:lnTo>
                  <a:pt x="216" y="562"/>
                </a:lnTo>
                <a:close/>
                <a:moveTo>
                  <a:pt x="325" y="476"/>
                </a:moveTo>
                <a:lnTo>
                  <a:pt x="390" y="425"/>
                </a:lnTo>
                <a:lnTo>
                  <a:pt x="399" y="436"/>
                </a:lnTo>
                <a:lnTo>
                  <a:pt x="334" y="487"/>
                </a:lnTo>
                <a:lnTo>
                  <a:pt x="325" y="476"/>
                </a:lnTo>
                <a:close/>
                <a:moveTo>
                  <a:pt x="433" y="391"/>
                </a:moveTo>
                <a:lnTo>
                  <a:pt x="498" y="340"/>
                </a:lnTo>
                <a:lnTo>
                  <a:pt x="507" y="350"/>
                </a:lnTo>
                <a:lnTo>
                  <a:pt x="442" y="402"/>
                </a:lnTo>
                <a:lnTo>
                  <a:pt x="433" y="391"/>
                </a:lnTo>
                <a:close/>
                <a:moveTo>
                  <a:pt x="542" y="305"/>
                </a:moveTo>
                <a:lnTo>
                  <a:pt x="607" y="254"/>
                </a:lnTo>
                <a:lnTo>
                  <a:pt x="615" y="265"/>
                </a:lnTo>
                <a:lnTo>
                  <a:pt x="550" y="316"/>
                </a:lnTo>
                <a:lnTo>
                  <a:pt x="542" y="305"/>
                </a:lnTo>
                <a:close/>
                <a:moveTo>
                  <a:pt x="650" y="220"/>
                </a:moveTo>
                <a:lnTo>
                  <a:pt x="715" y="168"/>
                </a:lnTo>
                <a:lnTo>
                  <a:pt x="724" y="179"/>
                </a:lnTo>
                <a:lnTo>
                  <a:pt x="659" y="231"/>
                </a:lnTo>
                <a:lnTo>
                  <a:pt x="650" y="220"/>
                </a:lnTo>
                <a:close/>
                <a:moveTo>
                  <a:pt x="759" y="134"/>
                </a:moveTo>
                <a:lnTo>
                  <a:pt x="824" y="83"/>
                </a:lnTo>
                <a:lnTo>
                  <a:pt x="832" y="94"/>
                </a:lnTo>
                <a:lnTo>
                  <a:pt x="767" y="145"/>
                </a:lnTo>
                <a:lnTo>
                  <a:pt x="759" y="134"/>
                </a:lnTo>
                <a:close/>
                <a:moveTo>
                  <a:pt x="867" y="49"/>
                </a:moveTo>
                <a:lnTo>
                  <a:pt x="929" y="0"/>
                </a:lnTo>
                <a:lnTo>
                  <a:pt x="938" y="11"/>
                </a:lnTo>
                <a:lnTo>
                  <a:pt x="876" y="59"/>
                </a:lnTo>
                <a:lnTo>
                  <a:pt x="867" y="49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20478750" y="9599613"/>
            <a:ext cx="847725" cy="704850"/>
            <a:chOff x="12900" y="6047"/>
            <a:chExt cx="534" cy="444"/>
          </a:xfrm>
        </p:grpSpPr>
        <p:sp>
          <p:nvSpPr>
            <p:cNvPr id="18447" name="Oval 20"/>
            <p:cNvSpPr>
              <a:spLocks noChangeArrowheads="1"/>
            </p:cNvSpPr>
            <p:nvPr/>
          </p:nvSpPr>
          <p:spPr bwMode="auto">
            <a:xfrm>
              <a:off x="12900" y="6239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8" name="Oval 21"/>
            <p:cNvSpPr>
              <a:spLocks noChangeArrowheads="1"/>
            </p:cNvSpPr>
            <p:nvPr/>
          </p:nvSpPr>
          <p:spPr bwMode="auto">
            <a:xfrm>
              <a:off x="12900" y="6239"/>
              <a:ext cx="55" cy="55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9" name="Rectangle 22"/>
            <p:cNvSpPr>
              <a:spLocks noChangeArrowheads="1"/>
            </p:cNvSpPr>
            <p:nvPr/>
          </p:nvSpPr>
          <p:spPr bwMode="auto">
            <a:xfrm>
              <a:off x="13034" y="6047"/>
              <a:ext cx="40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27"/>
          <p:cNvGrpSpPr>
            <a:grpSpLocks/>
          </p:cNvGrpSpPr>
          <p:nvPr/>
        </p:nvGrpSpPr>
        <p:grpSpPr bwMode="auto">
          <a:xfrm>
            <a:off x="22028150" y="11866563"/>
            <a:ext cx="741363" cy="762000"/>
            <a:chOff x="13876" y="7475"/>
            <a:chExt cx="467" cy="480"/>
          </a:xfrm>
        </p:grpSpPr>
        <p:sp>
          <p:nvSpPr>
            <p:cNvPr id="18444" name="Oval 24"/>
            <p:cNvSpPr>
              <a:spLocks noChangeArrowheads="1"/>
            </p:cNvSpPr>
            <p:nvPr/>
          </p:nvSpPr>
          <p:spPr bwMode="auto">
            <a:xfrm>
              <a:off x="13876" y="7475"/>
              <a:ext cx="55" cy="5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Oval 25"/>
            <p:cNvSpPr>
              <a:spLocks noChangeArrowheads="1"/>
            </p:cNvSpPr>
            <p:nvPr/>
          </p:nvSpPr>
          <p:spPr bwMode="auto">
            <a:xfrm>
              <a:off x="13876" y="7475"/>
              <a:ext cx="55" cy="56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6" name="Rectangle 26"/>
            <p:cNvSpPr>
              <a:spLocks noChangeArrowheads="1"/>
            </p:cNvSpPr>
            <p:nvPr/>
          </p:nvSpPr>
          <p:spPr bwMode="auto">
            <a:xfrm>
              <a:off x="13905" y="7511"/>
              <a:ext cx="43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31"/>
          <p:cNvGrpSpPr>
            <a:grpSpLocks/>
          </p:cNvGrpSpPr>
          <p:nvPr/>
        </p:nvGrpSpPr>
        <p:grpSpPr bwMode="auto">
          <a:xfrm>
            <a:off x="20648613" y="12666663"/>
            <a:ext cx="576263" cy="860425"/>
            <a:chOff x="13007" y="7979"/>
            <a:chExt cx="363" cy="542"/>
          </a:xfrm>
        </p:grpSpPr>
        <p:sp>
          <p:nvSpPr>
            <p:cNvPr id="18441" name="Oval 28"/>
            <p:cNvSpPr>
              <a:spLocks noChangeArrowheads="1"/>
            </p:cNvSpPr>
            <p:nvPr/>
          </p:nvSpPr>
          <p:spPr bwMode="auto">
            <a:xfrm>
              <a:off x="13170" y="7979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2" name="Oval 29"/>
            <p:cNvSpPr>
              <a:spLocks noChangeArrowheads="1"/>
            </p:cNvSpPr>
            <p:nvPr/>
          </p:nvSpPr>
          <p:spPr bwMode="auto">
            <a:xfrm>
              <a:off x="13170" y="7979"/>
              <a:ext cx="55" cy="55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3" name="Rectangle 30"/>
            <p:cNvSpPr>
              <a:spLocks noChangeArrowheads="1"/>
            </p:cNvSpPr>
            <p:nvPr/>
          </p:nvSpPr>
          <p:spPr bwMode="auto">
            <a:xfrm>
              <a:off x="13007" y="8077"/>
              <a:ext cx="36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35"/>
          <p:cNvGrpSpPr>
            <a:grpSpLocks/>
          </p:cNvGrpSpPr>
          <p:nvPr/>
        </p:nvGrpSpPr>
        <p:grpSpPr bwMode="auto">
          <a:xfrm>
            <a:off x="23147338" y="10828338"/>
            <a:ext cx="798513" cy="704850"/>
            <a:chOff x="14581" y="6821"/>
            <a:chExt cx="503" cy="444"/>
          </a:xfrm>
        </p:grpSpPr>
        <p:sp>
          <p:nvSpPr>
            <p:cNvPr id="18438" name="Oval 32"/>
            <p:cNvSpPr>
              <a:spLocks noChangeArrowheads="1"/>
            </p:cNvSpPr>
            <p:nvPr/>
          </p:nvSpPr>
          <p:spPr bwMode="auto">
            <a:xfrm>
              <a:off x="14581" y="6972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9" name="Oval 33"/>
            <p:cNvSpPr>
              <a:spLocks noChangeArrowheads="1"/>
            </p:cNvSpPr>
            <p:nvPr/>
          </p:nvSpPr>
          <p:spPr bwMode="auto">
            <a:xfrm>
              <a:off x="14581" y="6972"/>
              <a:ext cx="55" cy="55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Rectangle 34"/>
            <p:cNvSpPr>
              <a:spLocks noChangeArrowheads="1"/>
            </p:cNvSpPr>
            <p:nvPr/>
          </p:nvSpPr>
          <p:spPr bwMode="auto">
            <a:xfrm>
              <a:off x="14721" y="6821"/>
              <a:ext cx="36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39"/>
          <p:cNvGrpSpPr>
            <a:grpSpLocks/>
          </p:cNvGrpSpPr>
          <p:nvPr/>
        </p:nvGrpSpPr>
        <p:grpSpPr bwMode="auto">
          <a:xfrm>
            <a:off x="18497550" y="10979150"/>
            <a:ext cx="592138" cy="704850"/>
            <a:chOff x="11652" y="6916"/>
            <a:chExt cx="373" cy="444"/>
          </a:xfrm>
        </p:grpSpPr>
        <p:sp>
          <p:nvSpPr>
            <p:cNvPr id="18433" name="Oval 36"/>
            <p:cNvSpPr>
              <a:spLocks noChangeArrowheads="1"/>
            </p:cNvSpPr>
            <p:nvPr/>
          </p:nvSpPr>
          <p:spPr bwMode="auto">
            <a:xfrm>
              <a:off x="11970" y="6972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6" name="Oval 37"/>
            <p:cNvSpPr>
              <a:spLocks noChangeArrowheads="1"/>
            </p:cNvSpPr>
            <p:nvPr/>
          </p:nvSpPr>
          <p:spPr bwMode="auto">
            <a:xfrm>
              <a:off x="11970" y="6972"/>
              <a:ext cx="55" cy="55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7" name="Rectangle 38"/>
            <p:cNvSpPr>
              <a:spLocks noChangeArrowheads="1"/>
            </p:cNvSpPr>
            <p:nvPr/>
          </p:nvSpPr>
          <p:spPr bwMode="auto">
            <a:xfrm>
              <a:off x="11652" y="6916"/>
              <a:ext cx="36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43"/>
          <p:cNvGrpSpPr>
            <a:grpSpLocks/>
          </p:cNvGrpSpPr>
          <p:nvPr/>
        </p:nvGrpSpPr>
        <p:grpSpPr bwMode="auto">
          <a:xfrm>
            <a:off x="18564225" y="7231063"/>
            <a:ext cx="519113" cy="722313"/>
            <a:chOff x="11694" y="4555"/>
            <a:chExt cx="327" cy="455"/>
          </a:xfrm>
        </p:grpSpPr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11887" y="4955"/>
              <a:ext cx="55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11887" y="4955"/>
              <a:ext cx="55" cy="55"/>
            </a:xfrm>
            <a:prstGeom prst="ellipse">
              <a:avLst/>
            </a:prstGeom>
            <a:noFill/>
            <a:ln w="14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2" name="Rectangle 42"/>
            <p:cNvSpPr>
              <a:spLocks noChangeArrowheads="1"/>
            </p:cNvSpPr>
            <p:nvPr/>
          </p:nvSpPr>
          <p:spPr bwMode="auto">
            <a:xfrm>
              <a:off x="11694" y="4555"/>
              <a:ext cx="3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A3897-4E8A-4A7E-B421-F802F0A9B4DE}"/>
              </a:ext>
            </a:extLst>
          </p:cNvPr>
          <p:cNvGrpSpPr/>
          <p:nvPr/>
        </p:nvGrpSpPr>
        <p:grpSpPr>
          <a:xfrm>
            <a:off x="-76200" y="1545208"/>
            <a:ext cx="21069588" cy="1255713"/>
            <a:chOff x="-76200" y="1545208"/>
            <a:chExt cx="21069588" cy="125571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A4E50EF-C5E8-470E-A1B3-E2A7E105F8A5}"/>
                </a:ext>
              </a:extLst>
            </p:cNvPr>
            <p:cNvGrpSpPr/>
            <p:nvPr/>
          </p:nvGrpSpPr>
          <p:grpSpPr>
            <a:xfrm>
              <a:off x="-76200" y="1572062"/>
              <a:ext cx="18263634" cy="830997"/>
              <a:chOff x="892176" y="1892299"/>
              <a:chExt cx="18478499" cy="830995"/>
            </a:xfrm>
          </p:grpSpPr>
          <p:sp>
            <p:nvSpPr>
              <p:cNvPr id="69" name="Rounded Rectangle 2">
                <a:extLst>
                  <a:ext uri="{FF2B5EF4-FFF2-40B4-BE49-F238E27FC236}">
                    <a16:creationId xmlns:a16="http://schemas.microsoft.com/office/drawing/2014/main" id="{FD8C1086-8C5A-4C68-A128-1CE27F731ABF}"/>
                  </a:ext>
                </a:extLst>
              </p:cNvPr>
              <p:cNvSpPr/>
              <p:nvPr/>
            </p:nvSpPr>
            <p:spPr>
              <a:xfrm>
                <a:off x="892176" y="1905000"/>
                <a:ext cx="1181101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8848953-F00A-4BBD-BE00-EEFA814EF772}"/>
                  </a:ext>
                </a:extLst>
              </p:cNvPr>
              <p:cNvSpPr txBox="1"/>
              <p:nvPr/>
            </p:nvSpPr>
            <p:spPr>
              <a:xfrm>
                <a:off x="1289473" y="1913523"/>
                <a:ext cx="450764" cy="75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339FF1E-778C-4C77-9933-C1116E32B9CF}"/>
                  </a:ext>
                </a:extLst>
              </p:cNvPr>
              <p:cNvSpPr txBox="1"/>
              <p:nvPr/>
            </p:nvSpPr>
            <p:spPr>
              <a:xfrm>
                <a:off x="2087561" y="1892299"/>
                <a:ext cx="17283114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020C0137-53B3-4D01-97EB-835E76545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76" y="1545208"/>
              <a:ext cx="20039012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4" name="Hình Bầu dục 73">
            <a:extLst>
              <a:ext uri="{FF2B5EF4-FFF2-40B4-BE49-F238E27FC236}">
                <a16:creationId xmlns:a16="http://schemas.microsoft.com/office/drawing/2014/main" id="{9D155558-B7BE-4A02-8BFE-60B3DF5DFCE0}"/>
              </a:ext>
            </a:extLst>
          </p:cNvPr>
          <p:cNvSpPr/>
          <p:nvPr/>
        </p:nvSpPr>
        <p:spPr>
          <a:xfrm>
            <a:off x="17070729" y="5182918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55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303478" y="2607699"/>
            <a:ext cx="23443184" cy="3377830"/>
            <a:chOff x="1076414" y="4334859"/>
            <a:chExt cx="22325581" cy="304175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2705527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128103" cy="824978"/>
              <a:chOff x="166396" y="8712046"/>
              <a:chExt cx="312810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290997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46372" cy="582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12023" y="3190715"/>
                <a:ext cx="20856517" cy="374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cắt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(P)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O,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M, N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Chứng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minh: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den>
                    </m:f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023" y="3190715"/>
                <a:ext cx="20856517" cy="3741537"/>
              </a:xfrm>
              <a:prstGeom prst="rect">
                <a:avLst/>
              </a:prstGeom>
              <a:blipFill>
                <a:blip r:embed="rId3"/>
                <a:stretch>
                  <a:fillRect l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751550" y="6359469"/>
            <a:ext cx="14945650" cy="7006281"/>
            <a:chOff x="1270511" y="5867400"/>
            <a:chExt cx="19179283" cy="4760165"/>
          </a:xfrm>
        </p:grpSpPr>
        <p:sp>
          <p:nvSpPr>
            <p:cNvPr id="42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348606" y="5909724"/>
              <a:ext cx="19101188" cy="47178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4754206" cy="558888"/>
              <a:chOff x="1224541" y="6305967"/>
              <a:chExt cx="4754206" cy="558888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50559" y="4431995"/>
                <a:ext cx="525227" cy="433114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3093076" cy="542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54205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476393" cy="45321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13" name="AutoShape 5"/>
          <p:cNvSpPr>
            <a:spLocks noChangeAspect="1" noChangeArrowheads="1" noTextEdit="1"/>
          </p:cNvSpPr>
          <p:nvPr/>
        </p:nvSpPr>
        <p:spPr bwMode="auto">
          <a:xfrm>
            <a:off x="17464001" y="6359469"/>
            <a:ext cx="5943600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7201" y="7828417"/>
                <a:ext cx="14006089" cy="468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𝑶𝑴𝑯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𝑶𝑵𝑲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𝑴𝑯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𝑵𝑲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;(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))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𝑶𝑴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𝑶𝑵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01" y="7828417"/>
                <a:ext cx="14006089" cy="4689810"/>
              </a:xfrm>
              <a:prstGeom prst="rect">
                <a:avLst/>
              </a:prstGeom>
              <a:blipFill rotWithShape="1">
                <a:blip r:embed="rId4"/>
                <a:stretch>
                  <a:fillRect l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5697200" y="6421764"/>
            <a:ext cx="8181135" cy="69747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789650" y="10491788"/>
            <a:ext cx="392112" cy="552450"/>
            <a:chOff x="11836" y="6609"/>
            <a:chExt cx="247" cy="348"/>
          </a:xfrm>
        </p:grpSpPr>
        <p:sp>
          <p:nvSpPr>
            <p:cNvPr id="1048" name="Freeform 6"/>
            <p:cNvSpPr>
              <a:spLocks/>
            </p:cNvSpPr>
            <p:nvPr/>
          </p:nvSpPr>
          <p:spPr bwMode="auto">
            <a:xfrm>
              <a:off x="11936" y="6609"/>
              <a:ext cx="132" cy="282"/>
            </a:xfrm>
            <a:custGeom>
              <a:avLst/>
              <a:gdLst>
                <a:gd name="T0" fmla="*/ 0 w 132"/>
                <a:gd name="T1" fmla="*/ 0 h 282"/>
                <a:gd name="T2" fmla="*/ 132 w 132"/>
                <a:gd name="T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" h="282">
                  <a:moveTo>
                    <a:pt x="0" y="0"/>
                  </a:moveTo>
                  <a:cubicBezTo>
                    <a:pt x="84" y="70"/>
                    <a:pt x="132" y="173"/>
                    <a:pt x="132" y="282"/>
                  </a:cubicBezTo>
                </a:path>
              </a:pathLst>
            </a:cu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7"/>
            <p:cNvSpPr>
              <a:spLocks noChangeArrowheads="1"/>
            </p:cNvSpPr>
            <p:nvPr/>
          </p:nvSpPr>
          <p:spPr bwMode="auto">
            <a:xfrm>
              <a:off x="11836" y="6638"/>
              <a:ext cx="247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8573750" y="11001375"/>
            <a:ext cx="3390900" cy="0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1964650" y="9375775"/>
            <a:ext cx="1311275" cy="1563687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>
            <a:off x="18587172" y="9317399"/>
            <a:ext cx="1312862" cy="1563687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19886613" y="7297738"/>
            <a:ext cx="2700337" cy="3087687"/>
            <a:chOff x="12527" y="4597"/>
            <a:chExt cx="1701" cy="1945"/>
          </a:xfrm>
        </p:grpSpPr>
        <p:sp>
          <p:nvSpPr>
            <p:cNvPr id="1046" name="Line 12"/>
            <p:cNvSpPr>
              <a:spLocks noChangeShapeType="1"/>
            </p:cNvSpPr>
            <p:nvPr/>
          </p:nvSpPr>
          <p:spPr bwMode="auto">
            <a:xfrm flipH="1">
              <a:off x="12527" y="4781"/>
              <a:ext cx="1701" cy="1761"/>
            </a:xfrm>
            <a:prstGeom prst="line">
              <a:avLst/>
            </a:prstGeom>
            <a:noFill/>
            <a:ln w="1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13"/>
            <p:cNvSpPr>
              <a:spLocks noChangeArrowheads="1"/>
            </p:cNvSpPr>
            <p:nvPr/>
          </p:nvSpPr>
          <p:spPr bwMode="auto">
            <a:xfrm>
              <a:off x="14004" y="4597"/>
              <a:ext cx="219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18605500" y="10939463"/>
            <a:ext cx="744537" cy="771525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19386550" y="10379075"/>
            <a:ext cx="504825" cy="522287"/>
          </a:xfrm>
          <a:custGeom>
            <a:avLst/>
            <a:gdLst>
              <a:gd name="T0" fmla="*/ 318 w 318"/>
              <a:gd name="T1" fmla="*/ 7 h 329"/>
              <a:gd name="T2" fmla="*/ 278 w 318"/>
              <a:gd name="T3" fmla="*/ 49 h 329"/>
              <a:gd name="T4" fmla="*/ 271 w 318"/>
              <a:gd name="T5" fmla="*/ 42 h 329"/>
              <a:gd name="T6" fmla="*/ 311 w 318"/>
              <a:gd name="T7" fmla="*/ 0 h 329"/>
              <a:gd name="T8" fmla="*/ 318 w 318"/>
              <a:gd name="T9" fmla="*/ 7 h 329"/>
              <a:gd name="T10" fmla="*/ 251 w 318"/>
              <a:gd name="T11" fmla="*/ 77 h 329"/>
              <a:gd name="T12" fmla="*/ 210 w 318"/>
              <a:gd name="T13" fmla="*/ 119 h 329"/>
              <a:gd name="T14" fmla="*/ 203 w 318"/>
              <a:gd name="T15" fmla="*/ 112 h 329"/>
              <a:gd name="T16" fmla="*/ 244 w 318"/>
              <a:gd name="T17" fmla="*/ 70 h 329"/>
              <a:gd name="T18" fmla="*/ 251 w 318"/>
              <a:gd name="T19" fmla="*/ 77 h 329"/>
              <a:gd name="T20" fmla="*/ 183 w 318"/>
              <a:gd name="T21" fmla="*/ 147 h 329"/>
              <a:gd name="T22" fmla="*/ 142 w 318"/>
              <a:gd name="T23" fmla="*/ 189 h 329"/>
              <a:gd name="T24" fmla="*/ 135 w 318"/>
              <a:gd name="T25" fmla="*/ 182 h 329"/>
              <a:gd name="T26" fmla="*/ 176 w 318"/>
              <a:gd name="T27" fmla="*/ 140 h 329"/>
              <a:gd name="T28" fmla="*/ 183 w 318"/>
              <a:gd name="T29" fmla="*/ 147 h 329"/>
              <a:gd name="T30" fmla="*/ 115 w 318"/>
              <a:gd name="T31" fmla="*/ 217 h 329"/>
              <a:gd name="T32" fmla="*/ 75 w 318"/>
              <a:gd name="T33" fmla="*/ 259 h 329"/>
              <a:gd name="T34" fmla="*/ 68 w 318"/>
              <a:gd name="T35" fmla="*/ 252 h 329"/>
              <a:gd name="T36" fmla="*/ 108 w 318"/>
              <a:gd name="T37" fmla="*/ 210 h 329"/>
              <a:gd name="T38" fmla="*/ 115 w 318"/>
              <a:gd name="T39" fmla="*/ 217 h 329"/>
              <a:gd name="T40" fmla="*/ 48 w 318"/>
              <a:gd name="T41" fmla="*/ 287 h 329"/>
              <a:gd name="T42" fmla="*/ 7 w 318"/>
              <a:gd name="T43" fmla="*/ 329 h 329"/>
              <a:gd name="T44" fmla="*/ 0 w 318"/>
              <a:gd name="T45" fmla="*/ 322 h 329"/>
              <a:gd name="T46" fmla="*/ 41 w 318"/>
              <a:gd name="T47" fmla="*/ 280 h 329"/>
              <a:gd name="T48" fmla="*/ 48 w 318"/>
              <a:gd name="T49" fmla="*/ 28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8" h="329">
                <a:moveTo>
                  <a:pt x="318" y="7"/>
                </a:moveTo>
                <a:lnTo>
                  <a:pt x="278" y="49"/>
                </a:lnTo>
                <a:lnTo>
                  <a:pt x="271" y="42"/>
                </a:lnTo>
                <a:lnTo>
                  <a:pt x="311" y="0"/>
                </a:lnTo>
                <a:lnTo>
                  <a:pt x="318" y="7"/>
                </a:lnTo>
                <a:close/>
                <a:moveTo>
                  <a:pt x="251" y="77"/>
                </a:moveTo>
                <a:lnTo>
                  <a:pt x="210" y="119"/>
                </a:lnTo>
                <a:lnTo>
                  <a:pt x="203" y="112"/>
                </a:lnTo>
                <a:lnTo>
                  <a:pt x="244" y="70"/>
                </a:lnTo>
                <a:lnTo>
                  <a:pt x="251" y="77"/>
                </a:lnTo>
                <a:close/>
                <a:moveTo>
                  <a:pt x="183" y="147"/>
                </a:moveTo>
                <a:lnTo>
                  <a:pt x="142" y="189"/>
                </a:lnTo>
                <a:lnTo>
                  <a:pt x="135" y="182"/>
                </a:lnTo>
                <a:lnTo>
                  <a:pt x="176" y="140"/>
                </a:lnTo>
                <a:lnTo>
                  <a:pt x="183" y="147"/>
                </a:lnTo>
                <a:close/>
                <a:moveTo>
                  <a:pt x="115" y="217"/>
                </a:moveTo>
                <a:lnTo>
                  <a:pt x="75" y="259"/>
                </a:lnTo>
                <a:lnTo>
                  <a:pt x="68" y="252"/>
                </a:lnTo>
                <a:lnTo>
                  <a:pt x="108" y="210"/>
                </a:lnTo>
                <a:lnTo>
                  <a:pt x="115" y="217"/>
                </a:lnTo>
                <a:close/>
                <a:moveTo>
                  <a:pt x="48" y="287"/>
                </a:moveTo>
                <a:lnTo>
                  <a:pt x="7" y="329"/>
                </a:lnTo>
                <a:lnTo>
                  <a:pt x="0" y="322"/>
                </a:lnTo>
                <a:lnTo>
                  <a:pt x="41" y="280"/>
                </a:lnTo>
                <a:lnTo>
                  <a:pt x="48" y="287"/>
                </a:lnTo>
                <a:close/>
              </a:path>
            </a:pathLst>
          </a:custGeom>
          <a:solidFill>
            <a:srgbClr val="00008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19886613" y="10107613"/>
            <a:ext cx="2774950" cy="277812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H="1" flipV="1">
            <a:off x="22167850" y="8023225"/>
            <a:ext cx="42862" cy="2128837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21283613" y="8939213"/>
            <a:ext cx="26987" cy="1303337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0"/>
          <p:cNvSpPr>
            <a:spLocks noEditPoints="1"/>
          </p:cNvSpPr>
          <p:nvPr/>
        </p:nvSpPr>
        <p:spPr bwMode="auto">
          <a:xfrm>
            <a:off x="20861338" y="9367838"/>
            <a:ext cx="1327150" cy="14287"/>
          </a:xfrm>
          <a:custGeom>
            <a:avLst/>
            <a:gdLst>
              <a:gd name="T0" fmla="*/ 0 w 836"/>
              <a:gd name="T1" fmla="*/ 0 h 9"/>
              <a:gd name="T2" fmla="*/ 58 w 836"/>
              <a:gd name="T3" fmla="*/ 0 h 9"/>
              <a:gd name="T4" fmla="*/ 58 w 836"/>
              <a:gd name="T5" fmla="*/ 9 h 9"/>
              <a:gd name="T6" fmla="*/ 0 w 836"/>
              <a:gd name="T7" fmla="*/ 9 h 9"/>
              <a:gd name="T8" fmla="*/ 0 w 836"/>
              <a:gd name="T9" fmla="*/ 0 h 9"/>
              <a:gd name="T10" fmla="*/ 97 w 836"/>
              <a:gd name="T11" fmla="*/ 0 h 9"/>
              <a:gd name="T12" fmla="*/ 156 w 836"/>
              <a:gd name="T13" fmla="*/ 0 h 9"/>
              <a:gd name="T14" fmla="*/ 156 w 836"/>
              <a:gd name="T15" fmla="*/ 9 h 9"/>
              <a:gd name="T16" fmla="*/ 97 w 836"/>
              <a:gd name="T17" fmla="*/ 9 h 9"/>
              <a:gd name="T18" fmla="*/ 97 w 836"/>
              <a:gd name="T19" fmla="*/ 0 h 9"/>
              <a:gd name="T20" fmla="*/ 195 w 836"/>
              <a:gd name="T21" fmla="*/ 0 h 9"/>
              <a:gd name="T22" fmla="*/ 253 w 836"/>
              <a:gd name="T23" fmla="*/ 0 h 9"/>
              <a:gd name="T24" fmla="*/ 253 w 836"/>
              <a:gd name="T25" fmla="*/ 9 h 9"/>
              <a:gd name="T26" fmla="*/ 195 w 836"/>
              <a:gd name="T27" fmla="*/ 9 h 9"/>
              <a:gd name="T28" fmla="*/ 195 w 836"/>
              <a:gd name="T29" fmla="*/ 0 h 9"/>
              <a:gd name="T30" fmla="*/ 292 w 836"/>
              <a:gd name="T31" fmla="*/ 0 h 9"/>
              <a:gd name="T32" fmla="*/ 350 w 836"/>
              <a:gd name="T33" fmla="*/ 0 h 9"/>
              <a:gd name="T34" fmla="*/ 350 w 836"/>
              <a:gd name="T35" fmla="*/ 9 h 9"/>
              <a:gd name="T36" fmla="*/ 292 w 836"/>
              <a:gd name="T37" fmla="*/ 9 h 9"/>
              <a:gd name="T38" fmla="*/ 292 w 836"/>
              <a:gd name="T39" fmla="*/ 0 h 9"/>
              <a:gd name="T40" fmla="*/ 389 w 836"/>
              <a:gd name="T41" fmla="*/ 0 h 9"/>
              <a:gd name="T42" fmla="*/ 447 w 836"/>
              <a:gd name="T43" fmla="*/ 0 h 9"/>
              <a:gd name="T44" fmla="*/ 447 w 836"/>
              <a:gd name="T45" fmla="*/ 9 h 9"/>
              <a:gd name="T46" fmla="*/ 389 w 836"/>
              <a:gd name="T47" fmla="*/ 9 h 9"/>
              <a:gd name="T48" fmla="*/ 389 w 836"/>
              <a:gd name="T49" fmla="*/ 0 h 9"/>
              <a:gd name="T50" fmla="*/ 486 w 836"/>
              <a:gd name="T51" fmla="*/ 0 h 9"/>
              <a:gd name="T52" fmla="*/ 544 w 836"/>
              <a:gd name="T53" fmla="*/ 0 h 9"/>
              <a:gd name="T54" fmla="*/ 544 w 836"/>
              <a:gd name="T55" fmla="*/ 9 h 9"/>
              <a:gd name="T56" fmla="*/ 486 w 836"/>
              <a:gd name="T57" fmla="*/ 9 h 9"/>
              <a:gd name="T58" fmla="*/ 486 w 836"/>
              <a:gd name="T59" fmla="*/ 0 h 9"/>
              <a:gd name="T60" fmla="*/ 583 w 836"/>
              <a:gd name="T61" fmla="*/ 0 h 9"/>
              <a:gd name="T62" fmla="*/ 642 w 836"/>
              <a:gd name="T63" fmla="*/ 0 h 9"/>
              <a:gd name="T64" fmla="*/ 642 w 836"/>
              <a:gd name="T65" fmla="*/ 9 h 9"/>
              <a:gd name="T66" fmla="*/ 583 w 836"/>
              <a:gd name="T67" fmla="*/ 9 h 9"/>
              <a:gd name="T68" fmla="*/ 583 w 836"/>
              <a:gd name="T69" fmla="*/ 0 h 9"/>
              <a:gd name="T70" fmla="*/ 681 w 836"/>
              <a:gd name="T71" fmla="*/ 0 h 9"/>
              <a:gd name="T72" fmla="*/ 739 w 836"/>
              <a:gd name="T73" fmla="*/ 0 h 9"/>
              <a:gd name="T74" fmla="*/ 739 w 836"/>
              <a:gd name="T75" fmla="*/ 9 h 9"/>
              <a:gd name="T76" fmla="*/ 681 w 836"/>
              <a:gd name="T77" fmla="*/ 9 h 9"/>
              <a:gd name="T78" fmla="*/ 681 w 836"/>
              <a:gd name="T79" fmla="*/ 0 h 9"/>
              <a:gd name="T80" fmla="*/ 778 w 836"/>
              <a:gd name="T81" fmla="*/ 0 h 9"/>
              <a:gd name="T82" fmla="*/ 836 w 836"/>
              <a:gd name="T83" fmla="*/ 0 h 9"/>
              <a:gd name="T84" fmla="*/ 836 w 836"/>
              <a:gd name="T85" fmla="*/ 9 h 9"/>
              <a:gd name="T86" fmla="*/ 778 w 836"/>
              <a:gd name="T87" fmla="*/ 9 h 9"/>
              <a:gd name="T88" fmla="*/ 778 w 836"/>
              <a:gd name="T8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6" h="9">
                <a:moveTo>
                  <a:pt x="0" y="0"/>
                </a:moveTo>
                <a:lnTo>
                  <a:pt x="58" y="0"/>
                </a:lnTo>
                <a:lnTo>
                  <a:pt x="58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97" y="0"/>
                </a:moveTo>
                <a:lnTo>
                  <a:pt x="156" y="0"/>
                </a:lnTo>
                <a:lnTo>
                  <a:pt x="156" y="9"/>
                </a:lnTo>
                <a:lnTo>
                  <a:pt x="97" y="9"/>
                </a:lnTo>
                <a:lnTo>
                  <a:pt x="97" y="0"/>
                </a:lnTo>
                <a:close/>
                <a:moveTo>
                  <a:pt x="195" y="0"/>
                </a:moveTo>
                <a:lnTo>
                  <a:pt x="253" y="0"/>
                </a:lnTo>
                <a:lnTo>
                  <a:pt x="253" y="9"/>
                </a:lnTo>
                <a:lnTo>
                  <a:pt x="195" y="9"/>
                </a:lnTo>
                <a:lnTo>
                  <a:pt x="195" y="0"/>
                </a:lnTo>
                <a:close/>
                <a:moveTo>
                  <a:pt x="292" y="0"/>
                </a:moveTo>
                <a:lnTo>
                  <a:pt x="350" y="0"/>
                </a:lnTo>
                <a:lnTo>
                  <a:pt x="350" y="9"/>
                </a:lnTo>
                <a:lnTo>
                  <a:pt x="292" y="9"/>
                </a:lnTo>
                <a:lnTo>
                  <a:pt x="292" y="0"/>
                </a:lnTo>
                <a:close/>
                <a:moveTo>
                  <a:pt x="389" y="0"/>
                </a:moveTo>
                <a:lnTo>
                  <a:pt x="447" y="0"/>
                </a:lnTo>
                <a:lnTo>
                  <a:pt x="447" y="9"/>
                </a:lnTo>
                <a:lnTo>
                  <a:pt x="389" y="9"/>
                </a:lnTo>
                <a:lnTo>
                  <a:pt x="389" y="0"/>
                </a:lnTo>
                <a:close/>
                <a:moveTo>
                  <a:pt x="486" y="0"/>
                </a:moveTo>
                <a:lnTo>
                  <a:pt x="544" y="0"/>
                </a:lnTo>
                <a:lnTo>
                  <a:pt x="544" y="9"/>
                </a:lnTo>
                <a:lnTo>
                  <a:pt x="486" y="9"/>
                </a:lnTo>
                <a:lnTo>
                  <a:pt x="486" y="0"/>
                </a:lnTo>
                <a:close/>
                <a:moveTo>
                  <a:pt x="583" y="0"/>
                </a:moveTo>
                <a:lnTo>
                  <a:pt x="642" y="0"/>
                </a:lnTo>
                <a:lnTo>
                  <a:pt x="642" y="9"/>
                </a:lnTo>
                <a:lnTo>
                  <a:pt x="583" y="9"/>
                </a:lnTo>
                <a:lnTo>
                  <a:pt x="583" y="0"/>
                </a:lnTo>
                <a:close/>
                <a:moveTo>
                  <a:pt x="681" y="0"/>
                </a:moveTo>
                <a:lnTo>
                  <a:pt x="739" y="0"/>
                </a:lnTo>
                <a:lnTo>
                  <a:pt x="739" y="9"/>
                </a:lnTo>
                <a:lnTo>
                  <a:pt x="681" y="9"/>
                </a:lnTo>
                <a:lnTo>
                  <a:pt x="681" y="0"/>
                </a:lnTo>
                <a:close/>
                <a:moveTo>
                  <a:pt x="778" y="0"/>
                </a:moveTo>
                <a:lnTo>
                  <a:pt x="836" y="0"/>
                </a:lnTo>
                <a:lnTo>
                  <a:pt x="836" y="9"/>
                </a:lnTo>
                <a:lnTo>
                  <a:pt x="778" y="9"/>
                </a:lnTo>
                <a:lnTo>
                  <a:pt x="778" y="0"/>
                </a:lnTo>
                <a:close/>
              </a:path>
            </a:pathLst>
          </a:custGeom>
          <a:solidFill>
            <a:srgbClr val="00008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19886613" y="9375775"/>
            <a:ext cx="974725" cy="0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194838" y="9375775"/>
            <a:ext cx="1081087" cy="0"/>
          </a:xfrm>
          <a:prstGeom prst="line">
            <a:avLst/>
          </a:prstGeom>
          <a:noFill/>
          <a:ln w="1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434" name="Group 25"/>
          <p:cNvGrpSpPr>
            <a:grpSpLocks/>
          </p:cNvGrpSpPr>
          <p:nvPr/>
        </p:nvGrpSpPr>
        <p:grpSpPr bwMode="auto">
          <a:xfrm>
            <a:off x="21150263" y="10218738"/>
            <a:ext cx="412750" cy="611187"/>
            <a:chOff x="13323" y="6437"/>
            <a:chExt cx="260" cy="385"/>
          </a:xfrm>
        </p:grpSpPr>
        <p:sp>
          <p:nvSpPr>
            <p:cNvPr id="1044" name="Oval 23"/>
            <p:cNvSpPr>
              <a:spLocks noChangeArrowheads="1"/>
            </p:cNvSpPr>
            <p:nvPr/>
          </p:nvSpPr>
          <p:spPr bwMode="auto">
            <a:xfrm>
              <a:off x="13409" y="6437"/>
              <a:ext cx="29" cy="30"/>
            </a:xfrm>
            <a:prstGeom prst="ellipse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24"/>
            <p:cNvSpPr>
              <a:spLocks noChangeArrowheads="1"/>
            </p:cNvSpPr>
            <p:nvPr/>
          </p:nvSpPr>
          <p:spPr bwMode="auto">
            <a:xfrm>
              <a:off x="13323" y="6503"/>
              <a:ext cx="260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35" name="Group 28"/>
          <p:cNvGrpSpPr>
            <a:grpSpLocks/>
          </p:cNvGrpSpPr>
          <p:nvPr/>
        </p:nvGrpSpPr>
        <p:grpSpPr bwMode="auto">
          <a:xfrm>
            <a:off x="19481079" y="9986024"/>
            <a:ext cx="439737" cy="506412"/>
            <a:chOff x="12264" y="6279"/>
            <a:chExt cx="277" cy="319"/>
          </a:xfrm>
        </p:grpSpPr>
        <p:sp>
          <p:nvSpPr>
            <p:cNvPr id="1042" name="Oval 26"/>
            <p:cNvSpPr>
              <a:spLocks noChangeArrowheads="1"/>
            </p:cNvSpPr>
            <p:nvPr/>
          </p:nvSpPr>
          <p:spPr bwMode="auto">
            <a:xfrm>
              <a:off x="12512" y="6527"/>
              <a:ext cx="29" cy="29"/>
            </a:xfrm>
            <a:prstGeom prst="ellipse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Rectangle 27"/>
            <p:cNvSpPr>
              <a:spLocks noChangeArrowheads="1"/>
            </p:cNvSpPr>
            <p:nvPr/>
          </p:nvSpPr>
          <p:spPr bwMode="auto">
            <a:xfrm>
              <a:off x="12264" y="6279"/>
              <a:ext cx="2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55" name="Group 34"/>
          <p:cNvGrpSpPr>
            <a:grpSpLocks/>
          </p:cNvGrpSpPr>
          <p:nvPr/>
        </p:nvGrpSpPr>
        <p:grpSpPr bwMode="auto">
          <a:xfrm>
            <a:off x="18918238" y="10461625"/>
            <a:ext cx="61912" cy="61912"/>
            <a:chOff x="11917" y="6590"/>
            <a:chExt cx="39" cy="39"/>
          </a:xfrm>
        </p:grpSpPr>
        <p:sp>
          <p:nvSpPr>
            <p:cNvPr id="1038" name="Oval 32"/>
            <p:cNvSpPr>
              <a:spLocks noChangeArrowheads="1"/>
            </p:cNvSpPr>
            <p:nvPr/>
          </p:nvSpPr>
          <p:spPr bwMode="auto">
            <a:xfrm>
              <a:off x="11917" y="6590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Oval 33"/>
            <p:cNvSpPr>
              <a:spLocks noChangeArrowheads="1"/>
            </p:cNvSpPr>
            <p:nvPr/>
          </p:nvSpPr>
          <p:spPr bwMode="auto">
            <a:xfrm>
              <a:off x="11917" y="6590"/>
              <a:ext cx="39" cy="39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56" name="Group 37"/>
          <p:cNvGrpSpPr>
            <a:grpSpLocks/>
          </p:cNvGrpSpPr>
          <p:nvPr/>
        </p:nvGrpSpPr>
        <p:grpSpPr bwMode="auto">
          <a:xfrm>
            <a:off x="19126200" y="10907713"/>
            <a:ext cx="61912" cy="61912"/>
            <a:chOff x="12048" y="6871"/>
            <a:chExt cx="39" cy="39"/>
          </a:xfrm>
        </p:grpSpPr>
        <p:sp>
          <p:nvSpPr>
            <p:cNvPr id="1036" name="Oval 35"/>
            <p:cNvSpPr>
              <a:spLocks noChangeArrowheads="1"/>
            </p:cNvSpPr>
            <p:nvPr/>
          </p:nvSpPr>
          <p:spPr bwMode="auto">
            <a:xfrm>
              <a:off x="12048" y="6871"/>
              <a:ext cx="39" cy="3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Oval 36"/>
            <p:cNvSpPr>
              <a:spLocks noChangeArrowheads="1"/>
            </p:cNvSpPr>
            <p:nvPr/>
          </p:nvSpPr>
          <p:spPr bwMode="auto">
            <a:xfrm>
              <a:off x="12048" y="6871"/>
              <a:ext cx="39" cy="39"/>
            </a:xfrm>
            <a:prstGeom prst="ellips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57" name="Group 40"/>
          <p:cNvGrpSpPr>
            <a:grpSpLocks/>
          </p:cNvGrpSpPr>
          <p:nvPr/>
        </p:nvGrpSpPr>
        <p:grpSpPr bwMode="auto">
          <a:xfrm>
            <a:off x="18511838" y="10877550"/>
            <a:ext cx="123825" cy="123825"/>
            <a:chOff x="11661" y="6852"/>
            <a:chExt cx="78" cy="78"/>
          </a:xfrm>
        </p:grpSpPr>
        <p:sp>
          <p:nvSpPr>
            <p:cNvPr id="1034" name="Oval 38"/>
            <p:cNvSpPr>
              <a:spLocks noChangeArrowheads="1"/>
            </p:cNvSpPr>
            <p:nvPr/>
          </p:nvSpPr>
          <p:spPr bwMode="auto">
            <a:xfrm>
              <a:off x="11661" y="6852"/>
              <a:ext cx="78" cy="78"/>
            </a:xfrm>
            <a:prstGeom prst="ellipse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Oval 39"/>
            <p:cNvSpPr>
              <a:spLocks noChangeArrowheads="1"/>
            </p:cNvSpPr>
            <p:nvPr/>
          </p:nvSpPr>
          <p:spPr bwMode="auto">
            <a:xfrm>
              <a:off x="11661" y="6852"/>
              <a:ext cx="78" cy="78"/>
            </a:xfrm>
            <a:prstGeom prst="ellipse">
              <a:avLst/>
            </a:prstGeom>
            <a:noFill/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60" name="Group 49"/>
          <p:cNvGrpSpPr>
            <a:grpSpLocks/>
          </p:cNvGrpSpPr>
          <p:nvPr/>
        </p:nvGrpSpPr>
        <p:grpSpPr bwMode="auto">
          <a:xfrm>
            <a:off x="21768379" y="7639665"/>
            <a:ext cx="496887" cy="506412"/>
            <a:chOff x="13712" y="4791"/>
            <a:chExt cx="313" cy="319"/>
          </a:xfrm>
        </p:grpSpPr>
        <p:sp>
          <p:nvSpPr>
            <p:cNvPr id="1028" name="Oval 47"/>
            <p:cNvSpPr>
              <a:spLocks noChangeArrowheads="1"/>
            </p:cNvSpPr>
            <p:nvPr/>
          </p:nvSpPr>
          <p:spPr bwMode="auto">
            <a:xfrm>
              <a:off x="13949" y="5040"/>
              <a:ext cx="29" cy="29"/>
            </a:xfrm>
            <a:prstGeom prst="ellipse">
              <a:avLst/>
            </a:prstGeom>
            <a:solidFill>
              <a:srgbClr val="800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48"/>
            <p:cNvSpPr>
              <a:spLocks noChangeArrowheads="1"/>
            </p:cNvSpPr>
            <p:nvPr/>
          </p:nvSpPr>
          <p:spPr bwMode="auto">
            <a:xfrm>
              <a:off x="13712" y="4791"/>
              <a:ext cx="313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61" name="Group 52"/>
          <p:cNvGrpSpPr>
            <a:grpSpLocks/>
          </p:cNvGrpSpPr>
          <p:nvPr/>
        </p:nvGrpSpPr>
        <p:grpSpPr bwMode="auto">
          <a:xfrm>
            <a:off x="22061488" y="10129838"/>
            <a:ext cx="454025" cy="606425"/>
            <a:chOff x="13897" y="6381"/>
            <a:chExt cx="286" cy="382"/>
          </a:xfrm>
        </p:grpSpPr>
        <p:sp>
          <p:nvSpPr>
            <p:cNvPr id="1025" name="Oval 50"/>
            <p:cNvSpPr>
              <a:spLocks noChangeArrowheads="1"/>
            </p:cNvSpPr>
            <p:nvPr/>
          </p:nvSpPr>
          <p:spPr bwMode="auto">
            <a:xfrm>
              <a:off x="13977" y="6381"/>
              <a:ext cx="29" cy="29"/>
            </a:xfrm>
            <a:prstGeom prst="ellipse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51"/>
            <p:cNvSpPr>
              <a:spLocks noChangeArrowheads="1"/>
            </p:cNvSpPr>
            <p:nvPr/>
          </p:nvSpPr>
          <p:spPr bwMode="auto">
            <a:xfrm>
              <a:off x="13897" y="6444"/>
              <a:ext cx="286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462" name="Group 55"/>
          <p:cNvGrpSpPr>
            <a:grpSpLocks/>
          </p:cNvGrpSpPr>
          <p:nvPr/>
        </p:nvGrpSpPr>
        <p:grpSpPr bwMode="auto">
          <a:xfrm>
            <a:off x="20888325" y="8515350"/>
            <a:ext cx="431800" cy="506412"/>
            <a:chOff x="13158" y="5364"/>
            <a:chExt cx="272" cy="319"/>
          </a:xfrm>
        </p:grpSpPr>
        <p:sp>
          <p:nvSpPr>
            <p:cNvPr id="18463" name="Oval 53"/>
            <p:cNvSpPr>
              <a:spLocks noChangeArrowheads="1"/>
            </p:cNvSpPr>
            <p:nvPr/>
          </p:nvSpPr>
          <p:spPr bwMode="auto">
            <a:xfrm>
              <a:off x="13392" y="5616"/>
              <a:ext cx="29" cy="30"/>
            </a:xfrm>
            <a:prstGeom prst="ellipse">
              <a:avLst/>
            </a:prstGeom>
            <a:solidFill>
              <a:srgbClr val="8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Rectangle 54"/>
            <p:cNvSpPr>
              <a:spLocks noChangeArrowheads="1"/>
            </p:cNvSpPr>
            <p:nvPr/>
          </p:nvSpPr>
          <p:spPr bwMode="auto">
            <a:xfrm>
              <a:off x="13158" y="5364"/>
              <a:ext cx="27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9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FB1A95-A7A8-4061-959C-63B689A28D7A}"/>
              </a:ext>
            </a:extLst>
          </p:cNvPr>
          <p:cNvGrpSpPr/>
          <p:nvPr/>
        </p:nvGrpSpPr>
        <p:grpSpPr>
          <a:xfrm>
            <a:off x="-76200" y="1545208"/>
            <a:ext cx="21069588" cy="1255713"/>
            <a:chOff x="-76200" y="1545208"/>
            <a:chExt cx="21069588" cy="125571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ECB5CBC-5E0E-491A-9D50-225183FCF816}"/>
                </a:ext>
              </a:extLst>
            </p:cNvPr>
            <p:cNvGrpSpPr/>
            <p:nvPr/>
          </p:nvGrpSpPr>
          <p:grpSpPr>
            <a:xfrm>
              <a:off x="-76200" y="1572062"/>
              <a:ext cx="18263634" cy="830997"/>
              <a:chOff x="892176" y="1892299"/>
              <a:chExt cx="18478499" cy="830995"/>
            </a:xfrm>
          </p:grpSpPr>
          <p:sp>
            <p:nvSpPr>
              <p:cNvPr id="80" name="Rounded Rectangle 2">
                <a:extLst>
                  <a:ext uri="{FF2B5EF4-FFF2-40B4-BE49-F238E27FC236}">
                    <a16:creationId xmlns:a16="http://schemas.microsoft.com/office/drawing/2014/main" id="{AE56C880-206C-40CE-9948-920E1F10593A}"/>
                  </a:ext>
                </a:extLst>
              </p:cNvPr>
              <p:cNvSpPr/>
              <p:nvPr/>
            </p:nvSpPr>
            <p:spPr>
              <a:xfrm>
                <a:off x="892176" y="1905000"/>
                <a:ext cx="1181101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E6143CE-C28D-48C7-B684-BFCF0371208B}"/>
                  </a:ext>
                </a:extLst>
              </p:cNvPr>
              <p:cNvSpPr txBox="1"/>
              <p:nvPr/>
            </p:nvSpPr>
            <p:spPr>
              <a:xfrm>
                <a:off x="1289473" y="1913523"/>
                <a:ext cx="450764" cy="754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ACE4709-F570-409A-B3C0-FD3AE07AF7A1}"/>
                  </a:ext>
                </a:extLst>
              </p:cNvPr>
              <p:cNvSpPr txBox="1"/>
              <p:nvPr/>
            </p:nvSpPr>
            <p:spPr>
              <a:xfrm>
                <a:off x="2087561" y="1892299"/>
                <a:ext cx="17283114" cy="830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6EC1C4B2-1157-471A-A9F3-548394866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376" y="1545208"/>
              <a:ext cx="20039012" cy="1255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5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6" grpId="0" animBg="1"/>
      <p:bldP spid="7" grpId="0" animBg="1"/>
      <p:bldP spid="8" grpId="0" animBg="1"/>
      <p:bldP spid="12" grpId="0" animBg="1"/>
      <p:bldP spid="22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2067F065-6371-409C-AD16-130F88F999F4}"/>
              </a:ext>
            </a:extLst>
          </p:cNvPr>
          <p:cNvGrpSpPr/>
          <p:nvPr/>
        </p:nvGrpSpPr>
        <p:grpSpPr>
          <a:xfrm>
            <a:off x="837735" y="5220942"/>
            <a:ext cx="14707066" cy="3962400"/>
            <a:chOff x="1076414" y="4334859"/>
            <a:chExt cx="14267836" cy="3568169"/>
          </a:xfrm>
        </p:grpSpPr>
        <p:sp>
          <p:nvSpPr>
            <p:cNvPr id="56" name="Rounded Rectangle 38">
              <a:extLst>
                <a:ext uri="{FF2B5EF4-FFF2-40B4-BE49-F238E27FC236}">
                  <a16:creationId xmlns:a16="http://schemas.microsoft.com/office/drawing/2014/main" id="{D99C83E2-C973-4574-A457-7C9676F3A80C}"/>
                </a:ext>
              </a:extLst>
            </p:cNvPr>
            <p:cNvSpPr/>
            <p:nvPr/>
          </p:nvSpPr>
          <p:spPr>
            <a:xfrm>
              <a:off x="1533269" y="4671091"/>
              <a:ext cx="13810981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7" name="Group 65">
              <a:extLst>
                <a:ext uri="{FF2B5EF4-FFF2-40B4-BE49-F238E27FC236}">
                  <a16:creationId xmlns:a16="http://schemas.microsoft.com/office/drawing/2014/main" id="{43641252-9B77-4390-98BE-5CA39630E376}"/>
                </a:ext>
              </a:extLst>
            </p:cNvPr>
            <p:cNvGrpSpPr/>
            <p:nvPr/>
          </p:nvGrpSpPr>
          <p:grpSpPr>
            <a:xfrm>
              <a:off x="1076414" y="4334859"/>
              <a:ext cx="4146883" cy="824978"/>
              <a:chOff x="166396" y="8712046"/>
              <a:chExt cx="4146883" cy="824978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941F205D-4D6B-4E82-A185-1C898D5FD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92875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7780CADE-92A5-4ABA-9E68-A0219EF83C8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1" name="Freeform 45">
                  <a:extLst>
                    <a:ext uri="{FF2B5EF4-FFF2-40B4-BE49-F238E27FC236}">
                      <a16:creationId xmlns:a16="http://schemas.microsoft.com/office/drawing/2014/main" id="{043B4ABC-C4C2-457A-AF99-8188174AF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6">
                  <a:extLst>
                    <a:ext uri="{FF2B5EF4-FFF2-40B4-BE49-F238E27FC236}">
                      <a16:creationId xmlns:a16="http://schemas.microsoft.com/office/drawing/2014/main" id="{CB680D3C-B097-4FF1-A70E-03A4DF4DDE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47">
                  <a:extLst>
                    <a:ext uri="{FF2B5EF4-FFF2-40B4-BE49-F238E27FC236}">
                      <a16:creationId xmlns:a16="http://schemas.microsoft.com/office/drawing/2014/main" id="{8EAE4073-E337-455A-916F-4C02425F7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8">
                  <a:extLst>
                    <a:ext uri="{FF2B5EF4-FFF2-40B4-BE49-F238E27FC236}">
                      <a16:creationId xmlns:a16="http://schemas.microsoft.com/office/drawing/2014/main" id="{F5293BD9-B7AF-482A-9421-801BEF2205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86EE677D-55C3-4DD6-95BF-DCE5D71C9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0">
                  <a:extLst>
                    <a:ext uri="{FF2B5EF4-FFF2-40B4-BE49-F238E27FC236}">
                      <a16:creationId xmlns:a16="http://schemas.microsoft.com/office/drawing/2014/main" id="{0512BC6A-597C-48AA-ABD8-88944D285A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51">
                  <a:extLst>
                    <a:ext uri="{FF2B5EF4-FFF2-40B4-BE49-F238E27FC236}">
                      <a16:creationId xmlns:a16="http://schemas.microsoft.com/office/drawing/2014/main" id="{1E2A47A1-F72C-4E5C-97D2-5F3797F0F2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2">
                  <a:extLst>
                    <a:ext uri="{FF2B5EF4-FFF2-40B4-BE49-F238E27FC236}">
                      <a16:creationId xmlns:a16="http://schemas.microsoft.com/office/drawing/2014/main" id="{FDE7E9CE-51E1-4E88-BAD2-E5C23793E1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Rectangle 53">
                  <a:extLst>
                    <a:ext uri="{FF2B5EF4-FFF2-40B4-BE49-F238E27FC236}">
                      <a16:creationId xmlns:a16="http://schemas.microsoft.com/office/drawing/2014/main" id="{EAFA9C43-84BE-48B7-8AB7-B889059EC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Rectangle 54">
                  <a:extLst>
                    <a:ext uri="{FF2B5EF4-FFF2-40B4-BE49-F238E27FC236}">
                      <a16:creationId xmlns:a16="http://schemas.microsoft.com/office/drawing/2014/main" id="{7E2E6A43-C7A6-4040-A68F-964F29CD2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Freeform 55">
                  <a:extLst>
                    <a:ext uri="{FF2B5EF4-FFF2-40B4-BE49-F238E27FC236}">
                      <a16:creationId xmlns:a16="http://schemas.microsoft.com/office/drawing/2014/main" id="{942705C2-8FCE-43E8-9D48-C385BA84FD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Freeform 56">
                  <a:extLst>
                    <a:ext uri="{FF2B5EF4-FFF2-40B4-BE49-F238E27FC236}">
                      <a16:creationId xmlns:a16="http://schemas.microsoft.com/office/drawing/2014/main" id="{6379F31A-FC6E-4150-90DF-389ABCDF77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A4C1A-80DB-4B2D-BF4E-DA83740014E2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381161" cy="720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-460825" y="3191222"/>
            <a:ext cx="21949225" cy="923578"/>
            <a:chOff x="1245240" y="3420766"/>
            <a:chExt cx="21949225" cy="923578"/>
          </a:xfrm>
        </p:grpSpPr>
        <p:sp>
          <p:nvSpPr>
            <p:cNvPr id="110" name="Rectangle 109"/>
            <p:cNvSpPr/>
            <p:nvPr/>
          </p:nvSpPr>
          <p:spPr>
            <a:xfrm>
              <a:off x="3273207" y="3420766"/>
              <a:ext cx="19921258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3" name="Group 41"/>
            <p:cNvGrpSpPr/>
            <p:nvPr/>
          </p:nvGrpSpPr>
          <p:grpSpPr>
            <a:xfrm>
              <a:off x="1245240" y="3576133"/>
              <a:ext cx="1528262" cy="768211"/>
              <a:chOff x="7469187" y="7685126"/>
              <a:chExt cx="1371600" cy="731520"/>
            </a:xfrm>
          </p:grpSpPr>
          <p:sp>
            <p:nvSpPr>
              <p:cNvPr id="114" name="Round Same Side Corner Rectangle 113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8011746" y="7688759"/>
                <a:ext cx="401634" cy="491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</p:grp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29" y="6793898"/>
            <a:ext cx="2575246" cy="5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8F4C8F-2573-4033-9E27-8136E60159CB}"/>
              </a:ext>
            </a:extLst>
          </p:cNvPr>
          <p:cNvGrpSpPr/>
          <p:nvPr/>
        </p:nvGrpSpPr>
        <p:grpSpPr>
          <a:xfrm>
            <a:off x="3292324" y="6809492"/>
            <a:ext cx="15219244" cy="856581"/>
            <a:chOff x="3292324" y="6809492"/>
            <a:chExt cx="15219244" cy="856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292324" y="6809492"/>
                  <a:ext cx="10804676" cy="856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//(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→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;(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r>
                        <a:rPr lang="en-US" sz="4400" b="1">
                          <a:latin typeface="Cambria Math"/>
                        </a:rPr>
                        <m:t>))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𝑷</m:t>
                              </m:r>
                            </m:e>
                          </m:d>
                        </m:e>
                      </m:d>
                    </m:oMath>
                  </a14:m>
                  <a:endPara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2324" y="6809492"/>
                  <a:ext cx="10804676" cy="85658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70A69B2-1E5F-4977-AEC6-2ECF6EBBDDE7}"/>
                    </a:ext>
                  </a:extLst>
                </p:cNvPr>
                <p:cNvSpPr txBox="1"/>
                <p:nvPr/>
              </p:nvSpPr>
              <p:spPr>
                <a:xfrm>
                  <a:off x="6316256" y="6882688"/>
                  <a:ext cx="1219531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∀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𝑨</m:t>
                        </m:r>
                        <m:r>
                          <a:rPr lang="en-US" sz="4000" b="1" i="1" smtClean="0">
                            <a:latin typeface="Cambria Math"/>
                          </a:rPr>
                          <m:t>∈</m:t>
                        </m:r>
                        <m:r>
                          <a:rPr lang="en-US" sz="4000" b="1" i="1" smtClean="0">
                            <a:latin typeface="Cambria Math"/>
                          </a:rPr>
                          <m:t>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70A69B2-1E5F-4977-AEC6-2ECF6EBBD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6256" y="6882688"/>
                  <a:ext cx="12195312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7D50AFB-2213-43A1-8D79-D448810D9C9F}"/>
              </a:ext>
            </a:extLst>
          </p:cNvPr>
          <p:cNvGrpSpPr/>
          <p:nvPr/>
        </p:nvGrpSpPr>
        <p:grpSpPr>
          <a:xfrm>
            <a:off x="-838201" y="1645113"/>
            <a:ext cx="22002944" cy="1538883"/>
            <a:chOff x="1753899" y="10427457"/>
            <a:chExt cx="22002944" cy="153888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FA678A-D8A5-478C-AFB6-69C17CB6A2BA}"/>
                </a:ext>
              </a:extLst>
            </p:cNvPr>
            <p:cNvSpPr/>
            <p:nvPr/>
          </p:nvSpPr>
          <p:spPr>
            <a:xfrm>
              <a:off x="3835585" y="10427457"/>
              <a:ext cx="19921258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ĐƯỜNG THẲNG VÀ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GIỮA HAI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41">
              <a:extLst>
                <a:ext uri="{FF2B5EF4-FFF2-40B4-BE49-F238E27FC236}">
                  <a16:creationId xmlns:a16="http://schemas.microsoft.com/office/drawing/2014/main" id="{DC4C7797-8C59-4387-967C-30C7F3BD04C7}"/>
                </a:ext>
              </a:extLst>
            </p:cNvPr>
            <p:cNvGrpSpPr/>
            <p:nvPr/>
          </p:nvGrpSpPr>
          <p:grpSpPr>
            <a:xfrm>
              <a:off x="1753899" y="10707214"/>
              <a:ext cx="1880590" cy="1024585"/>
              <a:chOff x="7100798" y="7685124"/>
              <a:chExt cx="1476138" cy="711521"/>
            </a:xfrm>
          </p:grpSpPr>
          <p:sp>
            <p:nvSpPr>
              <p:cNvPr id="86" name="Round Same Side Corner Rectangle 78">
                <a:extLst>
                  <a:ext uri="{FF2B5EF4-FFF2-40B4-BE49-F238E27FC236}">
                    <a16:creationId xmlns:a16="http://schemas.microsoft.com/office/drawing/2014/main" id="{61F6A709-5C4C-4401-A1C6-EB0E6DDD6E9A}"/>
                  </a:ext>
                </a:extLst>
              </p:cNvPr>
              <p:cNvSpPr/>
              <p:nvPr/>
            </p:nvSpPr>
            <p:spPr>
              <a:xfrm rot="5400000">
                <a:off x="7551365" y="7234557"/>
                <a:ext cx="575003" cy="1476138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D411731-9DDA-48C5-B0F6-2EE623B644E4}"/>
                  </a:ext>
                </a:extLst>
              </p:cNvPr>
              <p:cNvSpPr txBox="1"/>
              <p:nvPr/>
            </p:nvSpPr>
            <p:spPr>
              <a:xfrm>
                <a:off x="7654953" y="7688759"/>
                <a:ext cx="675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</a:p>
            </p:txBody>
          </p:sp>
        </p:grp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D098DBB-4460-485C-83DA-1810E5CFE0DD}"/>
              </a:ext>
            </a:extLst>
          </p:cNvPr>
          <p:cNvGrpSpPr/>
          <p:nvPr/>
        </p:nvGrpSpPr>
        <p:grpSpPr>
          <a:xfrm>
            <a:off x="17445038" y="7493001"/>
            <a:ext cx="5611812" cy="2315816"/>
            <a:chOff x="17445038" y="7493001"/>
            <a:chExt cx="5611812" cy="2315816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FAEC565-63C5-486D-AAD2-438D1BD09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50567" y="9183342"/>
              <a:ext cx="441325" cy="625475"/>
              <a:chOff x="11147" y="5752"/>
              <a:chExt cx="278" cy="39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C9A765C7-C420-452D-B75E-CB93A7E89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4" y="5752"/>
                <a:ext cx="153" cy="329"/>
              </a:xfrm>
              <a:custGeom>
                <a:avLst/>
                <a:gdLst>
                  <a:gd name="T0" fmla="*/ 0 w 153"/>
                  <a:gd name="T1" fmla="*/ 0 h 329"/>
                  <a:gd name="T2" fmla="*/ 153 w 153"/>
                  <a:gd name="T3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3" h="329">
                    <a:moveTo>
                      <a:pt x="0" y="0"/>
                    </a:moveTo>
                    <a:cubicBezTo>
                      <a:pt x="97" y="82"/>
                      <a:pt x="153" y="202"/>
                      <a:pt x="153" y="329"/>
                    </a:cubicBezTo>
                  </a:path>
                </a:pathLst>
              </a:custGeom>
              <a:noFill/>
              <a:ln w="539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19B226C6-4ADC-4B64-8960-0C921D72B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47" y="5786"/>
                <a:ext cx="278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4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C5E12601-3194-4A18-93BF-61209B730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45038" y="9653588"/>
              <a:ext cx="3800475" cy="0"/>
            </a:xfrm>
            <a:prstGeom prst="line">
              <a:avLst/>
            </a:prstGeom>
            <a:no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38701FDB-655E-4DBF-B9C7-0AD32DB0C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45513" y="7493001"/>
              <a:ext cx="1811337" cy="2160588"/>
            </a:xfrm>
            <a:prstGeom prst="line">
              <a:avLst/>
            </a:prstGeom>
            <a:no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302CB785-2CAC-4257-8FAB-B048CC6293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56375" y="7493001"/>
              <a:ext cx="3800475" cy="0"/>
            </a:xfrm>
            <a:prstGeom prst="line">
              <a:avLst/>
            </a:prstGeom>
            <a:no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CEF9EE2F-58F5-41A6-A0D4-F55C5B28CE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5038" y="7493001"/>
              <a:ext cx="1811337" cy="2160588"/>
            </a:xfrm>
            <a:prstGeom prst="line">
              <a:avLst/>
            </a:prstGeom>
            <a:noFill/>
            <a:ln w="17463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A8F36398-A79E-40D6-AB0B-8B573E45A20F}"/>
              </a:ext>
            </a:extLst>
          </p:cNvPr>
          <p:cNvGrpSpPr/>
          <p:nvPr/>
        </p:nvGrpSpPr>
        <p:grpSpPr>
          <a:xfrm>
            <a:off x="18472150" y="5301649"/>
            <a:ext cx="4618037" cy="1261696"/>
            <a:chOff x="18472150" y="5301649"/>
            <a:chExt cx="4618037" cy="1261696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9230" y="5301649"/>
              <a:ext cx="2733675" cy="1261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4">
              <a:extLst>
                <a:ext uri="{FF2B5EF4-FFF2-40B4-BE49-F238E27FC236}">
                  <a16:creationId xmlns:a16="http://schemas.microsoft.com/office/drawing/2014/main" id="{1DB55869-7991-46FC-A4CF-56B25E3FB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72150" y="5402263"/>
              <a:ext cx="4618037" cy="1108075"/>
              <a:chOff x="11636" y="3403"/>
              <a:chExt cx="2909" cy="698"/>
            </a:xfrm>
          </p:grpSpPr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738A749E-B6CD-4ABF-B40D-B8C1C6F34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36" y="3747"/>
                <a:ext cx="2909" cy="354"/>
              </a:xfrm>
              <a:prstGeom prst="line">
                <a:avLst/>
              </a:prstGeom>
              <a:noFill/>
              <a:ln w="17463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B0C5C5-56FB-463A-92A9-816C53015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1" y="3403"/>
                <a:ext cx="249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vi-VN" sz="34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vi-VN" altLang="vi-V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" name="Line 18">
            <a:extLst>
              <a:ext uri="{FF2B5EF4-FFF2-40B4-BE49-F238E27FC236}">
                <a16:creationId xmlns:a16="http://schemas.microsoft.com/office/drawing/2014/main" id="{E1E49062-24B3-49B7-8D7F-2F2F3AD0C6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5801" y="6307138"/>
            <a:ext cx="0" cy="213201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4B33AE2D-F56F-4528-901C-CAED36DE33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91601" y="6069013"/>
            <a:ext cx="0" cy="213201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EDCA2B46-5B1E-4D89-9CCA-42A8DE905247}"/>
              </a:ext>
            </a:extLst>
          </p:cNvPr>
          <p:cNvGrpSpPr>
            <a:grpSpLocks/>
          </p:cNvGrpSpPr>
          <p:nvPr/>
        </p:nvGrpSpPr>
        <p:grpSpPr bwMode="auto">
          <a:xfrm>
            <a:off x="19546888" y="8401050"/>
            <a:ext cx="620713" cy="730250"/>
            <a:chOff x="12313" y="5292"/>
            <a:chExt cx="391" cy="460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A77E7B58-00BB-49C6-90ED-1F01043DA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8" y="5292"/>
              <a:ext cx="47" cy="4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64C24952-9EF5-4330-963F-2274F768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8" y="5292"/>
              <a:ext cx="47" cy="48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Rectangle 22">
              <a:extLst>
                <a:ext uri="{FF2B5EF4-FFF2-40B4-BE49-F238E27FC236}">
                  <a16:creationId xmlns:a16="http://schemas.microsoft.com/office/drawing/2014/main" id="{5525020F-0AB2-43D6-8B75-58DAD5B23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3" y="5373"/>
              <a:ext cx="39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6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A'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858ECE46-F104-41C9-AAEE-495A8FD68E75}"/>
              </a:ext>
            </a:extLst>
          </p:cNvPr>
          <p:cNvGrpSpPr>
            <a:grpSpLocks/>
          </p:cNvGrpSpPr>
          <p:nvPr/>
        </p:nvGrpSpPr>
        <p:grpSpPr bwMode="auto">
          <a:xfrm>
            <a:off x="21502688" y="8164513"/>
            <a:ext cx="620713" cy="741362"/>
            <a:chOff x="13545" y="5143"/>
            <a:chExt cx="391" cy="467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59CB9CF8-1C44-4CE4-BF8E-4680D89D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0" y="5143"/>
              <a:ext cx="47" cy="4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D66A266A-48D2-4E70-9D03-902C92967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0" y="5143"/>
              <a:ext cx="47" cy="47"/>
            </a:xfrm>
            <a:prstGeom prst="ellips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278B2582-DE23-4D4F-80F4-91B4DA6E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5" y="5231"/>
              <a:ext cx="39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vi-VN" sz="36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B'</a:t>
              </a:r>
              <a:endPara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0" name=" ">
            <a:extLst>
              <a:ext uri="{FF2B5EF4-FFF2-40B4-BE49-F238E27FC236}">
                <a16:creationId xmlns:a16="http://schemas.microsoft.com/office/drawing/2014/main" id="{ADAA09D3-007B-4DBC-89C5-B51450C3B935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19742150" y="8239125"/>
            <a:ext cx="1944000" cy="252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6">
            <a:extLst>
              <a:ext uri="{FF2B5EF4-FFF2-40B4-BE49-F238E27FC236}">
                <a16:creationId xmlns:a16="http://schemas.microsoft.com/office/drawing/2014/main" id="{86C11610-48E0-4ADD-AAE5-1C26FF07512D}"/>
              </a:ext>
            </a:extLst>
          </p:cNvPr>
          <p:cNvSpPr/>
          <p:nvPr/>
        </p:nvSpPr>
        <p:spPr>
          <a:xfrm>
            <a:off x="887245" y="7861917"/>
            <a:ext cx="15324010" cy="2636705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144"/>
          <p:cNvGrpSpPr/>
          <p:nvPr/>
        </p:nvGrpSpPr>
        <p:grpSpPr>
          <a:xfrm>
            <a:off x="700880" y="4443061"/>
            <a:ext cx="15510376" cy="2863486"/>
            <a:chOff x="1076414" y="3149281"/>
            <a:chExt cx="15755128" cy="4259480"/>
          </a:xfrm>
        </p:grpSpPr>
        <p:sp>
          <p:nvSpPr>
            <p:cNvPr id="7" name="Rounded Rectangle 6"/>
            <p:cNvSpPr/>
            <p:nvPr/>
          </p:nvSpPr>
          <p:spPr>
            <a:xfrm>
              <a:off x="1265720" y="3499570"/>
              <a:ext cx="15565822" cy="3909191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149281"/>
              <a:ext cx="4323284" cy="1366524"/>
              <a:chOff x="166396" y="8755080"/>
              <a:chExt cx="4323284" cy="136652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05158" cy="136652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1658" y="8820567"/>
                <a:ext cx="3408699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575739" y="5727462"/>
                <a:ext cx="12091229" cy="856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smtClean="0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>
                        <a:latin typeface="Cambria Math"/>
                      </a:rPr>
                      <m:t>)//(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𝑷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𝑸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𝑷</m:t>
                            </m:r>
                          </m:e>
                        </m:d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∀</m:t>
                    </m:r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𝑸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9" y="5727462"/>
                <a:ext cx="12091229" cy="8565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65">
            <a:extLst>
              <a:ext uri="{FF2B5EF4-FFF2-40B4-BE49-F238E27FC236}">
                <a16:creationId xmlns:a16="http://schemas.microsoft.com/office/drawing/2014/main" id="{1FBA3288-5887-4BBE-86E9-2F3773648760}"/>
              </a:ext>
            </a:extLst>
          </p:cNvPr>
          <p:cNvGrpSpPr/>
          <p:nvPr/>
        </p:nvGrpSpPr>
        <p:grpSpPr>
          <a:xfrm>
            <a:off x="787758" y="7417814"/>
            <a:ext cx="4664179" cy="962182"/>
            <a:chOff x="166396" y="8635906"/>
            <a:chExt cx="6283670" cy="1607667"/>
          </a:xfrm>
        </p:grpSpPr>
        <p:sp>
          <p:nvSpPr>
            <p:cNvPr id="104" name="Freeform 20">
              <a:extLst>
                <a:ext uri="{FF2B5EF4-FFF2-40B4-BE49-F238E27FC236}">
                  <a16:creationId xmlns:a16="http://schemas.microsoft.com/office/drawing/2014/main" id="{FCA93479-723D-406C-8C03-87B6BAED3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5050255" cy="1488492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5" name="Group 7">
              <a:extLst>
                <a:ext uri="{FF2B5EF4-FFF2-40B4-BE49-F238E27FC236}">
                  <a16:creationId xmlns:a16="http://schemas.microsoft.com/office/drawing/2014/main" id="{DAAA4578-9343-47F9-9340-A16F9359AA6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7" name="Freeform 45">
                <a:extLst>
                  <a:ext uri="{FF2B5EF4-FFF2-40B4-BE49-F238E27FC236}">
                    <a16:creationId xmlns:a16="http://schemas.microsoft.com/office/drawing/2014/main" id="{18C6279A-6103-48B6-BC84-22DBE43D7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8" name="Freeform 46">
                <a:extLst>
                  <a:ext uri="{FF2B5EF4-FFF2-40B4-BE49-F238E27FC236}">
                    <a16:creationId xmlns:a16="http://schemas.microsoft.com/office/drawing/2014/main" id="{DAD5B12B-7B72-4D90-A347-A85B23D9A1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Freeform 47">
                <a:extLst>
                  <a:ext uri="{FF2B5EF4-FFF2-40B4-BE49-F238E27FC236}">
                    <a16:creationId xmlns:a16="http://schemas.microsoft.com/office/drawing/2014/main" id="{E7589C15-C462-47C1-9EBB-94451709A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Freeform 48">
                <a:extLst>
                  <a:ext uri="{FF2B5EF4-FFF2-40B4-BE49-F238E27FC236}">
                    <a16:creationId xmlns:a16="http://schemas.microsoft.com/office/drawing/2014/main" id="{C96AD9E3-D590-42BD-B0CD-3F4568170E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1" name="Freeform 49">
                <a:extLst>
                  <a:ext uri="{FF2B5EF4-FFF2-40B4-BE49-F238E27FC236}">
                    <a16:creationId xmlns:a16="http://schemas.microsoft.com/office/drawing/2014/main" id="{D3BE3455-CA53-4562-80AA-D11EB46A1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50">
                <a:extLst>
                  <a:ext uri="{FF2B5EF4-FFF2-40B4-BE49-F238E27FC236}">
                    <a16:creationId xmlns:a16="http://schemas.microsoft.com/office/drawing/2014/main" id="{50479F71-63C1-4F11-8B4D-258EC6A5FD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C26A065A-6C22-498D-8705-32E85FD53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4" name="Freeform 52">
                <a:extLst>
                  <a:ext uri="{FF2B5EF4-FFF2-40B4-BE49-F238E27FC236}">
                    <a16:creationId xmlns:a16="http://schemas.microsoft.com/office/drawing/2014/main" id="{6B898C5A-BCDF-4632-BDBB-123FD6AB3F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5" name="Rectangle 53">
                <a:extLst>
                  <a:ext uri="{FF2B5EF4-FFF2-40B4-BE49-F238E27FC236}">
                    <a16:creationId xmlns:a16="http://schemas.microsoft.com/office/drawing/2014/main" id="{7A1F9BF4-3A8B-42A4-BB5A-C5079AF0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6" name="Rectangle 54">
                <a:extLst>
                  <a:ext uri="{FF2B5EF4-FFF2-40B4-BE49-F238E27FC236}">
                    <a16:creationId xmlns:a16="http://schemas.microsoft.com/office/drawing/2014/main" id="{93B3CE49-5BD1-49A4-8F47-BB8DA968C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Freeform 55">
                <a:extLst>
                  <a:ext uri="{FF2B5EF4-FFF2-40B4-BE49-F238E27FC236}">
                    <a16:creationId xmlns:a16="http://schemas.microsoft.com/office/drawing/2014/main" id="{7786997C-581B-42DE-814B-109989316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Freeform 56">
                <a:extLst>
                  <a:ext uri="{FF2B5EF4-FFF2-40B4-BE49-F238E27FC236}">
                    <a16:creationId xmlns:a16="http://schemas.microsoft.com/office/drawing/2014/main" id="{25C9710A-7732-4FBD-BECD-7D5A5AFBB7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A67801C-30EF-4052-AB5A-46820B429F38}"/>
                </a:ext>
              </a:extLst>
            </p:cNvPr>
            <p:cNvSpPr txBox="1"/>
            <p:nvPr/>
          </p:nvSpPr>
          <p:spPr>
            <a:xfrm>
              <a:off x="768368" y="8635906"/>
              <a:ext cx="5681698" cy="1388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0" y="3296147"/>
            <a:ext cx="21871946" cy="815608"/>
            <a:chOff x="1245240" y="3545000"/>
            <a:chExt cx="21871946" cy="815608"/>
          </a:xfrm>
        </p:grpSpPr>
        <p:sp>
          <p:nvSpPr>
            <p:cNvPr id="120" name="Rectangle 119"/>
            <p:cNvSpPr/>
            <p:nvPr/>
          </p:nvSpPr>
          <p:spPr>
            <a:xfrm>
              <a:off x="3195928" y="3545000"/>
              <a:ext cx="19921258" cy="8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mặt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phẳng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3" name="Group 41"/>
            <p:cNvGrpSpPr/>
            <p:nvPr/>
          </p:nvGrpSpPr>
          <p:grpSpPr>
            <a:xfrm>
              <a:off x="1245240" y="3576133"/>
              <a:ext cx="1528262" cy="768211"/>
              <a:chOff x="7469187" y="7685126"/>
              <a:chExt cx="1371600" cy="731520"/>
            </a:xfrm>
          </p:grpSpPr>
          <p:sp>
            <p:nvSpPr>
              <p:cNvPr id="124" name="Round Same Side Corner Rectangle 123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982949" y="7688759"/>
                <a:ext cx="459228" cy="674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575739" y="8824099"/>
                <a:ext cx="106441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smtClean="0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r>
                        <a:rPr lang="en-US" sz="4400" b="1">
                          <a:latin typeface="Cambria Math"/>
                        </a:rPr>
                        <m:t>)//(</m:t>
                      </m:r>
                      <m:r>
                        <a:rPr lang="en-US" sz="4400" b="1" i="1">
                          <a:latin typeface="Cambria Math"/>
                        </a:rPr>
                        <m:t>𝑸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→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r>
                        <a:rPr lang="en-US" sz="4400" b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𝑸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𝒅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;(</m:t>
                      </m:r>
                      <m:r>
                        <a:rPr lang="en-US" sz="4400" b="1" i="1">
                          <a:latin typeface="Cambria Math"/>
                        </a:rPr>
                        <m:t>𝑸</m:t>
                      </m:r>
                      <m:r>
                        <a:rPr lang="en-US" sz="4400" b="1">
                          <a:latin typeface="Cambria Math"/>
                        </a:rPr>
                        <m:t>))</m:t>
                      </m:r>
                      <m:r>
                        <a:rPr lang="en-US" sz="4400" b="1" i="1">
                          <a:latin typeface="Cambria Math"/>
                        </a:rPr>
                        <m:t>∀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⊂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𝑷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39" y="8824099"/>
                <a:ext cx="1064413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6368912-E197-4B3E-8909-32F3F0BCCE45}"/>
              </a:ext>
            </a:extLst>
          </p:cNvPr>
          <p:cNvGrpSpPr/>
          <p:nvPr/>
        </p:nvGrpSpPr>
        <p:grpSpPr>
          <a:xfrm>
            <a:off x="0" y="1645307"/>
            <a:ext cx="22002944" cy="1538883"/>
            <a:chOff x="1753899" y="10427457"/>
            <a:chExt cx="22002944" cy="153888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C69832B-9C9D-4A80-9F39-99FCA1EECC63}"/>
                </a:ext>
              </a:extLst>
            </p:cNvPr>
            <p:cNvSpPr/>
            <p:nvPr/>
          </p:nvSpPr>
          <p:spPr>
            <a:xfrm>
              <a:off x="3835585" y="10427457"/>
              <a:ext cx="19921258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GIỮA ĐƯỜNG THẲNG VÀ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GIỮA HAI MẶT PHẲNG SONG </a:t>
              </a:r>
              <a:r>
                <a:rPr lang="en-US" sz="47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SONG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9" name="Group 41">
              <a:extLst>
                <a:ext uri="{FF2B5EF4-FFF2-40B4-BE49-F238E27FC236}">
                  <a16:creationId xmlns:a16="http://schemas.microsoft.com/office/drawing/2014/main" id="{62233DD5-0E19-4FDF-B79A-3750384FB8A3}"/>
                </a:ext>
              </a:extLst>
            </p:cNvPr>
            <p:cNvGrpSpPr/>
            <p:nvPr/>
          </p:nvGrpSpPr>
          <p:grpSpPr>
            <a:xfrm>
              <a:off x="1753899" y="10707214"/>
              <a:ext cx="1880590" cy="1024585"/>
              <a:chOff x="7100798" y="7685124"/>
              <a:chExt cx="1476138" cy="711521"/>
            </a:xfrm>
          </p:grpSpPr>
          <p:sp>
            <p:nvSpPr>
              <p:cNvPr id="60" name="Round Same Side Corner Rectangle 78">
                <a:extLst>
                  <a:ext uri="{FF2B5EF4-FFF2-40B4-BE49-F238E27FC236}">
                    <a16:creationId xmlns:a16="http://schemas.microsoft.com/office/drawing/2014/main" id="{CD524256-6CDA-4730-A50F-E7A2885B09A9}"/>
                  </a:ext>
                </a:extLst>
              </p:cNvPr>
              <p:cNvSpPr/>
              <p:nvPr/>
            </p:nvSpPr>
            <p:spPr>
              <a:xfrm rot="5400000">
                <a:off x="7551365" y="7234557"/>
                <a:ext cx="575003" cy="1476138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3BB9595-607D-4EBE-893F-349138BD18B2}"/>
                  </a:ext>
                </a:extLst>
              </p:cNvPr>
              <p:cNvSpPr txBox="1"/>
              <p:nvPr/>
            </p:nvSpPr>
            <p:spPr>
              <a:xfrm>
                <a:off x="7654953" y="7688759"/>
                <a:ext cx="6759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</a:p>
            </p:txBody>
          </p:sp>
        </p:grpSp>
      </p:grp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08386616-6ED4-4ABF-9351-15CFD12D7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99749" y="7976374"/>
            <a:ext cx="4608000" cy="2737786"/>
          </a:xfrm>
          <a:prstGeom prst="rect">
            <a:avLst/>
          </a:prstGeom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43C7D908-6671-462A-962B-AE88E18AA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95216" y="4107394"/>
            <a:ext cx="5220000" cy="2504316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53F334C5-E982-44F5-AA8A-F1FCE89A21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79108" y="4390047"/>
            <a:ext cx="3132000" cy="199082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17867986-A146-4CD4-AB9A-2E3EA6568C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25583" y="5245825"/>
            <a:ext cx="3276000" cy="49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53347" y="7422187"/>
            <a:ext cx="13378155" cy="5937853"/>
            <a:chOff x="1270511" y="5867400"/>
            <a:chExt cx="12097414" cy="5937086"/>
          </a:xfrm>
        </p:grpSpPr>
        <p:sp>
          <p:nvSpPr>
            <p:cNvPr id="53" name="Rounded Rectangle 52"/>
            <p:cNvSpPr/>
            <p:nvPr/>
          </p:nvSpPr>
          <p:spPr>
            <a:xfrm>
              <a:off x="1286459" y="6012328"/>
              <a:ext cx="12081466" cy="57921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02125" cy="800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00294" y="2405829"/>
            <a:ext cx="23222989" cy="4546942"/>
            <a:chOff x="400294" y="2405829"/>
            <a:chExt cx="23222989" cy="4546942"/>
          </a:xfrm>
        </p:grpSpPr>
        <p:sp>
          <p:nvSpPr>
            <p:cNvPr id="62" name="Rounded Rectangle 61"/>
            <p:cNvSpPr/>
            <p:nvPr/>
          </p:nvSpPr>
          <p:spPr>
            <a:xfrm>
              <a:off x="400294" y="2474851"/>
              <a:ext cx="23222989" cy="44779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443256" y="2405829"/>
              <a:ext cx="3321019" cy="940513"/>
              <a:chOff x="1311958" y="3405486"/>
              <a:chExt cx="325153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7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02030" y="3022638"/>
                <a:ext cx="21115509" cy="388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lăng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lăng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vuông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(A’B’C’)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B’C’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lăng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30" y="3022638"/>
                <a:ext cx="21115509" cy="3888372"/>
              </a:xfrm>
              <a:prstGeom prst="rect">
                <a:avLst/>
              </a:prstGeom>
              <a:blipFill>
                <a:blip r:embed="rId3"/>
                <a:stretch>
                  <a:fillRect l="-1184" t="-3448" r="-1472" b="-2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05319" y="8379626"/>
                <a:ext cx="12455021" cy="616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B’C’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𝑨𝑯</m:t>
                    </m:r>
                    <m:r>
                      <a:rPr lang="en-US" sz="4400" b="1" i="1">
                        <a:latin typeface="Cambria Math"/>
                      </a:rPr>
                      <m:t>⊥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→</m:t>
                      </m:r>
                      <m:r>
                        <a:rPr lang="en-US" sz="4400" b="1">
                          <a:latin typeface="Cambria Math"/>
                        </a:rPr>
                        <m:t>(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′;(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′))</m:t>
                      </m:r>
                      <m:r>
                        <a:rPr lang="en-US" sz="4400" b="1" i="1">
                          <a:latin typeface="Cambria Math"/>
                        </a:rPr>
                        <m:t>=∠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𝑯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)//(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sz="4400" b="1" i="1">
                        <a:latin typeface="Cambria Math"/>
                      </a:rPr>
                      <m:t>→</m:t>
                    </m:r>
                    <m:r>
                      <a:rPr lang="en-US" sz="4400" b="1" i="1">
                        <a:latin typeface="Cambria Math"/>
                      </a:rPr>
                      <m:t>𝒅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𝑨𝑩𝑪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𝐂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′)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𝑨𝑯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𝑨𝑯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19" y="8379626"/>
                <a:ext cx="12455021" cy="6169894"/>
              </a:xfrm>
              <a:prstGeom prst="rect">
                <a:avLst/>
              </a:prstGeom>
              <a:blipFill>
                <a:blip r:embed="rId4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utoShape 4"/>
          <p:cNvSpPr>
            <a:spLocks noChangeAspect="1" noChangeArrowheads="1" noTextEdit="1"/>
          </p:cNvSpPr>
          <p:nvPr/>
        </p:nvSpPr>
        <p:spPr bwMode="auto">
          <a:xfrm>
            <a:off x="15766256" y="7422187"/>
            <a:ext cx="5686425" cy="6305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15981362" y="11023600"/>
            <a:ext cx="3643313" cy="20638"/>
          </a:xfrm>
          <a:custGeom>
            <a:avLst/>
            <a:gdLst>
              <a:gd name="T0" fmla="*/ 91 w 2295"/>
              <a:gd name="T1" fmla="*/ 0 h 13"/>
              <a:gd name="T2" fmla="*/ 0 w 2295"/>
              <a:gd name="T3" fmla="*/ 13 h 13"/>
              <a:gd name="T4" fmla="*/ 152 w 2295"/>
              <a:gd name="T5" fmla="*/ 0 h 13"/>
              <a:gd name="T6" fmla="*/ 243 w 2295"/>
              <a:gd name="T7" fmla="*/ 13 h 13"/>
              <a:gd name="T8" fmla="*/ 152 w 2295"/>
              <a:gd name="T9" fmla="*/ 0 h 13"/>
              <a:gd name="T10" fmla="*/ 395 w 2295"/>
              <a:gd name="T11" fmla="*/ 0 h 13"/>
              <a:gd name="T12" fmla="*/ 303 w 2295"/>
              <a:gd name="T13" fmla="*/ 13 h 13"/>
              <a:gd name="T14" fmla="*/ 455 w 2295"/>
              <a:gd name="T15" fmla="*/ 0 h 13"/>
              <a:gd name="T16" fmla="*/ 546 w 2295"/>
              <a:gd name="T17" fmla="*/ 13 h 13"/>
              <a:gd name="T18" fmla="*/ 455 w 2295"/>
              <a:gd name="T19" fmla="*/ 0 h 13"/>
              <a:gd name="T20" fmla="*/ 698 w 2295"/>
              <a:gd name="T21" fmla="*/ 0 h 13"/>
              <a:gd name="T22" fmla="*/ 607 w 2295"/>
              <a:gd name="T23" fmla="*/ 13 h 13"/>
              <a:gd name="T24" fmla="*/ 759 w 2295"/>
              <a:gd name="T25" fmla="*/ 0 h 13"/>
              <a:gd name="T26" fmla="*/ 850 w 2295"/>
              <a:gd name="T27" fmla="*/ 13 h 13"/>
              <a:gd name="T28" fmla="*/ 759 w 2295"/>
              <a:gd name="T29" fmla="*/ 0 h 13"/>
              <a:gd name="T30" fmla="*/ 1002 w 2295"/>
              <a:gd name="T31" fmla="*/ 0 h 13"/>
              <a:gd name="T32" fmla="*/ 911 w 2295"/>
              <a:gd name="T33" fmla="*/ 13 h 13"/>
              <a:gd name="T34" fmla="*/ 1062 w 2295"/>
              <a:gd name="T35" fmla="*/ 0 h 13"/>
              <a:gd name="T36" fmla="*/ 1153 w 2295"/>
              <a:gd name="T37" fmla="*/ 13 h 13"/>
              <a:gd name="T38" fmla="*/ 1062 w 2295"/>
              <a:gd name="T39" fmla="*/ 0 h 13"/>
              <a:gd name="T40" fmla="*/ 1305 w 2295"/>
              <a:gd name="T41" fmla="*/ 0 h 13"/>
              <a:gd name="T42" fmla="*/ 1214 w 2295"/>
              <a:gd name="T43" fmla="*/ 13 h 13"/>
              <a:gd name="T44" fmla="*/ 1366 w 2295"/>
              <a:gd name="T45" fmla="*/ 0 h 13"/>
              <a:gd name="T46" fmla="*/ 1457 w 2295"/>
              <a:gd name="T47" fmla="*/ 13 h 13"/>
              <a:gd name="T48" fmla="*/ 1366 w 2295"/>
              <a:gd name="T49" fmla="*/ 0 h 13"/>
              <a:gd name="T50" fmla="*/ 1609 w 2295"/>
              <a:gd name="T51" fmla="*/ 0 h 13"/>
              <a:gd name="T52" fmla="*/ 1518 w 2295"/>
              <a:gd name="T53" fmla="*/ 13 h 13"/>
              <a:gd name="T54" fmla="*/ 1670 w 2295"/>
              <a:gd name="T55" fmla="*/ 0 h 13"/>
              <a:gd name="T56" fmla="*/ 1761 w 2295"/>
              <a:gd name="T57" fmla="*/ 13 h 13"/>
              <a:gd name="T58" fmla="*/ 1670 w 2295"/>
              <a:gd name="T59" fmla="*/ 0 h 13"/>
              <a:gd name="T60" fmla="*/ 1912 w 2295"/>
              <a:gd name="T61" fmla="*/ 0 h 13"/>
              <a:gd name="T62" fmla="*/ 1821 w 2295"/>
              <a:gd name="T63" fmla="*/ 13 h 13"/>
              <a:gd name="T64" fmla="*/ 1973 w 2295"/>
              <a:gd name="T65" fmla="*/ 0 h 13"/>
              <a:gd name="T66" fmla="*/ 2064 w 2295"/>
              <a:gd name="T67" fmla="*/ 13 h 13"/>
              <a:gd name="T68" fmla="*/ 1973 w 2295"/>
              <a:gd name="T69" fmla="*/ 0 h 13"/>
              <a:gd name="T70" fmla="*/ 2216 w 2295"/>
              <a:gd name="T71" fmla="*/ 0 h 13"/>
              <a:gd name="T72" fmla="*/ 2125 w 2295"/>
              <a:gd name="T73" fmla="*/ 13 h 13"/>
              <a:gd name="T74" fmla="*/ 2277 w 2295"/>
              <a:gd name="T75" fmla="*/ 0 h 13"/>
              <a:gd name="T76" fmla="*/ 2295 w 2295"/>
              <a:gd name="T77" fmla="*/ 13 h 13"/>
              <a:gd name="T78" fmla="*/ 2277 w 2295"/>
              <a:gd name="T7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95" h="13">
                <a:moveTo>
                  <a:pt x="0" y="0"/>
                </a:moveTo>
                <a:lnTo>
                  <a:pt x="91" y="0"/>
                </a:lnTo>
                <a:lnTo>
                  <a:pt x="91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152" y="0"/>
                </a:moveTo>
                <a:lnTo>
                  <a:pt x="243" y="0"/>
                </a:lnTo>
                <a:lnTo>
                  <a:pt x="243" y="13"/>
                </a:lnTo>
                <a:lnTo>
                  <a:pt x="152" y="13"/>
                </a:lnTo>
                <a:lnTo>
                  <a:pt x="152" y="0"/>
                </a:lnTo>
                <a:close/>
                <a:moveTo>
                  <a:pt x="303" y="0"/>
                </a:moveTo>
                <a:lnTo>
                  <a:pt x="395" y="0"/>
                </a:lnTo>
                <a:lnTo>
                  <a:pt x="395" y="13"/>
                </a:lnTo>
                <a:lnTo>
                  <a:pt x="303" y="13"/>
                </a:lnTo>
                <a:lnTo>
                  <a:pt x="303" y="0"/>
                </a:lnTo>
                <a:close/>
                <a:moveTo>
                  <a:pt x="455" y="0"/>
                </a:moveTo>
                <a:lnTo>
                  <a:pt x="546" y="0"/>
                </a:lnTo>
                <a:lnTo>
                  <a:pt x="546" y="13"/>
                </a:lnTo>
                <a:lnTo>
                  <a:pt x="455" y="13"/>
                </a:lnTo>
                <a:lnTo>
                  <a:pt x="455" y="0"/>
                </a:lnTo>
                <a:close/>
                <a:moveTo>
                  <a:pt x="607" y="0"/>
                </a:moveTo>
                <a:lnTo>
                  <a:pt x="698" y="0"/>
                </a:lnTo>
                <a:lnTo>
                  <a:pt x="698" y="13"/>
                </a:lnTo>
                <a:lnTo>
                  <a:pt x="607" y="13"/>
                </a:lnTo>
                <a:lnTo>
                  <a:pt x="607" y="0"/>
                </a:lnTo>
                <a:close/>
                <a:moveTo>
                  <a:pt x="759" y="0"/>
                </a:moveTo>
                <a:lnTo>
                  <a:pt x="850" y="0"/>
                </a:lnTo>
                <a:lnTo>
                  <a:pt x="850" y="13"/>
                </a:lnTo>
                <a:lnTo>
                  <a:pt x="759" y="13"/>
                </a:lnTo>
                <a:lnTo>
                  <a:pt x="759" y="0"/>
                </a:lnTo>
                <a:close/>
                <a:moveTo>
                  <a:pt x="911" y="0"/>
                </a:moveTo>
                <a:lnTo>
                  <a:pt x="1002" y="0"/>
                </a:lnTo>
                <a:lnTo>
                  <a:pt x="1002" y="13"/>
                </a:lnTo>
                <a:lnTo>
                  <a:pt x="911" y="13"/>
                </a:lnTo>
                <a:lnTo>
                  <a:pt x="911" y="0"/>
                </a:lnTo>
                <a:close/>
                <a:moveTo>
                  <a:pt x="1062" y="0"/>
                </a:moveTo>
                <a:lnTo>
                  <a:pt x="1153" y="0"/>
                </a:lnTo>
                <a:lnTo>
                  <a:pt x="1153" y="13"/>
                </a:lnTo>
                <a:lnTo>
                  <a:pt x="1062" y="13"/>
                </a:lnTo>
                <a:lnTo>
                  <a:pt x="1062" y="0"/>
                </a:lnTo>
                <a:close/>
                <a:moveTo>
                  <a:pt x="1214" y="0"/>
                </a:moveTo>
                <a:lnTo>
                  <a:pt x="1305" y="0"/>
                </a:lnTo>
                <a:lnTo>
                  <a:pt x="1305" y="13"/>
                </a:lnTo>
                <a:lnTo>
                  <a:pt x="1214" y="13"/>
                </a:lnTo>
                <a:lnTo>
                  <a:pt x="1214" y="0"/>
                </a:lnTo>
                <a:close/>
                <a:moveTo>
                  <a:pt x="1366" y="0"/>
                </a:moveTo>
                <a:lnTo>
                  <a:pt x="1457" y="0"/>
                </a:lnTo>
                <a:lnTo>
                  <a:pt x="1457" y="13"/>
                </a:lnTo>
                <a:lnTo>
                  <a:pt x="1366" y="13"/>
                </a:lnTo>
                <a:lnTo>
                  <a:pt x="1366" y="0"/>
                </a:lnTo>
                <a:close/>
                <a:moveTo>
                  <a:pt x="1518" y="0"/>
                </a:moveTo>
                <a:lnTo>
                  <a:pt x="1609" y="0"/>
                </a:lnTo>
                <a:lnTo>
                  <a:pt x="1609" y="13"/>
                </a:lnTo>
                <a:lnTo>
                  <a:pt x="1518" y="13"/>
                </a:lnTo>
                <a:lnTo>
                  <a:pt x="1518" y="0"/>
                </a:lnTo>
                <a:close/>
                <a:moveTo>
                  <a:pt x="1670" y="0"/>
                </a:moveTo>
                <a:lnTo>
                  <a:pt x="1761" y="0"/>
                </a:lnTo>
                <a:lnTo>
                  <a:pt x="1761" y="13"/>
                </a:lnTo>
                <a:lnTo>
                  <a:pt x="1670" y="13"/>
                </a:lnTo>
                <a:lnTo>
                  <a:pt x="1670" y="0"/>
                </a:lnTo>
                <a:close/>
                <a:moveTo>
                  <a:pt x="1821" y="0"/>
                </a:moveTo>
                <a:lnTo>
                  <a:pt x="1912" y="0"/>
                </a:lnTo>
                <a:lnTo>
                  <a:pt x="1912" y="13"/>
                </a:lnTo>
                <a:lnTo>
                  <a:pt x="1821" y="13"/>
                </a:lnTo>
                <a:lnTo>
                  <a:pt x="1821" y="0"/>
                </a:lnTo>
                <a:close/>
                <a:moveTo>
                  <a:pt x="1973" y="0"/>
                </a:moveTo>
                <a:lnTo>
                  <a:pt x="2064" y="0"/>
                </a:lnTo>
                <a:lnTo>
                  <a:pt x="2064" y="13"/>
                </a:lnTo>
                <a:lnTo>
                  <a:pt x="1973" y="13"/>
                </a:lnTo>
                <a:lnTo>
                  <a:pt x="1973" y="0"/>
                </a:lnTo>
                <a:close/>
                <a:moveTo>
                  <a:pt x="2125" y="0"/>
                </a:moveTo>
                <a:lnTo>
                  <a:pt x="2216" y="0"/>
                </a:lnTo>
                <a:lnTo>
                  <a:pt x="2216" y="13"/>
                </a:lnTo>
                <a:lnTo>
                  <a:pt x="2125" y="13"/>
                </a:lnTo>
                <a:lnTo>
                  <a:pt x="2125" y="0"/>
                </a:lnTo>
                <a:close/>
                <a:moveTo>
                  <a:pt x="2277" y="0"/>
                </a:moveTo>
                <a:lnTo>
                  <a:pt x="2295" y="0"/>
                </a:lnTo>
                <a:lnTo>
                  <a:pt x="2295" y="13"/>
                </a:lnTo>
                <a:lnTo>
                  <a:pt x="2277" y="13"/>
                </a:lnTo>
                <a:lnTo>
                  <a:pt x="2277" y="0"/>
                </a:lnTo>
                <a:close/>
              </a:path>
            </a:pathLst>
          </a:custGeom>
          <a:solidFill>
            <a:srgbClr val="008000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18073687" y="11033125"/>
            <a:ext cx="1550988" cy="146050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 flipV="1">
            <a:off x="15981362" y="11033125"/>
            <a:ext cx="2092325" cy="146050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6632237" y="8270875"/>
            <a:ext cx="3643313" cy="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16632237" y="8270875"/>
            <a:ext cx="2092325" cy="1458913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>
            <a:off x="18724562" y="8270875"/>
            <a:ext cx="1550988" cy="1458913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5981362" y="8270875"/>
            <a:ext cx="650875" cy="276225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18073687" y="9729788"/>
            <a:ext cx="650875" cy="2763838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19624675" y="8270875"/>
            <a:ext cx="650875" cy="2762250"/>
          </a:xfrm>
          <a:prstGeom prst="line">
            <a:avLst/>
          </a:prstGeom>
          <a:noFill/>
          <a:ln w="1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16621125" y="8266113"/>
            <a:ext cx="2225675" cy="3479800"/>
          </a:xfrm>
          <a:custGeom>
            <a:avLst/>
            <a:gdLst>
              <a:gd name="T0" fmla="*/ 56 w 1402"/>
              <a:gd name="T1" fmla="*/ 67 h 2192"/>
              <a:gd name="T2" fmla="*/ 0 w 1402"/>
              <a:gd name="T3" fmla="*/ 6 h 2192"/>
              <a:gd name="T4" fmla="*/ 84 w 1402"/>
              <a:gd name="T5" fmla="*/ 112 h 2192"/>
              <a:gd name="T6" fmla="*/ 113 w 1402"/>
              <a:gd name="T7" fmla="*/ 185 h 2192"/>
              <a:gd name="T8" fmla="*/ 84 w 1402"/>
              <a:gd name="T9" fmla="*/ 112 h 2192"/>
              <a:gd name="T10" fmla="*/ 198 w 1402"/>
              <a:gd name="T11" fmla="*/ 290 h 2192"/>
              <a:gd name="T12" fmla="*/ 142 w 1402"/>
              <a:gd name="T13" fmla="*/ 229 h 2192"/>
              <a:gd name="T14" fmla="*/ 226 w 1402"/>
              <a:gd name="T15" fmla="*/ 335 h 2192"/>
              <a:gd name="T16" fmla="*/ 255 w 1402"/>
              <a:gd name="T17" fmla="*/ 408 h 2192"/>
              <a:gd name="T18" fmla="*/ 226 w 1402"/>
              <a:gd name="T19" fmla="*/ 335 h 2192"/>
              <a:gd name="T20" fmla="*/ 339 w 1402"/>
              <a:gd name="T21" fmla="*/ 513 h 2192"/>
              <a:gd name="T22" fmla="*/ 283 w 1402"/>
              <a:gd name="T23" fmla="*/ 452 h 2192"/>
              <a:gd name="T24" fmla="*/ 368 w 1402"/>
              <a:gd name="T25" fmla="*/ 558 h 2192"/>
              <a:gd name="T26" fmla="*/ 397 w 1402"/>
              <a:gd name="T27" fmla="*/ 631 h 2192"/>
              <a:gd name="T28" fmla="*/ 368 w 1402"/>
              <a:gd name="T29" fmla="*/ 558 h 2192"/>
              <a:gd name="T30" fmla="*/ 481 w 1402"/>
              <a:gd name="T31" fmla="*/ 737 h 2192"/>
              <a:gd name="T32" fmla="*/ 425 w 1402"/>
              <a:gd name="T33" fmla="*/ 675 h 2192"/>
              <a:gd name="T34" fmla="*/ 509 w 1402"/>
              <a:gd name="T35" fmla="*/ 781 h 2192"/>
              <a:gd name="T36" fmla="*/ 538 w 1402"/>
              <a:gd name="T37" fmla="*/ 854 h 2192"/>
              <a:gd name="T38" fmla="*/ 509 w 1402"/>
              <a:gd name="T39" fmla="*/ 781 h 2192"/>
              <a:gd name="T40" fmla="*/ 622 w 1402"/>
              <a:gd name="T41" fmla="*/ 960 h 2192"/>
              <a:gd name="T42" fmla="*/ 567 w 1402"/>
              <a:gd name="T43" fmla="*/ 899 h 2192"/>
              <a:gd name="T44" fmla="*/ 651 w 1402"/>
              <a:gd name="T45" fmla="*/ 1004 h 2192"/>
              <a:gd name="T46" fmla="*/ 680 w 1402"/>
              <a:gd name="T47" fmla="*/ 1077 h 2192"/>
              <a:gd name="T48" fmla="*/ 651 w 1402"/>
              <a:gd name="T49" fmla="*/ 1004 h 2192"/>
              <a:gd name="T50" fmla="*/ 764 w 1402"/>
              <a:gd name="T51" fmla="*/ 1183 h 2192"/>
              <a:gd name="T52" fmla="*/ 708 w 1402"/>
              <a:gd name="T53" fmla="*/ 1122 h 2192"/>
              <a:gd name="T54" fmla="*/ 792 w 1402"/>
              <a:gd name="T55" fmla="*/ 1227 h 2192"/>
              <a:gd name="T56" fmla="*/ 821 w 1402"/>
              <a:gd name="T57" fmla="*/ 1300 h 2192"/>
              <a:gd name="T58" fmla="*/ 792 w 1402"/>
              <a:gd name="T59" fmla="*/ 1227 h 2192"/>
              <a:gd name="T60" fmla="*/ 906 w 1402"/>
              <a:gd name="T61" fmla="*/ 1406 h 2192"/>
              <a:gd name="T62" fmla="*/ 850 w 1402"/>
              <a:gd name="T63" fmla="*/ 1345 h 2192"/>
              <a:gd name="T64" fmla="*/ 934 w 1402"/>
              <a:gd name="T65" fmla="*/ 1450 h 2192"/>
              <a:gd name="T66" fmla="*/ 963 w 1402"/>
              <a:gd name="T67" fmla="*/ 1523 h 2192"/>
              <a:gd name="T68" fmla="*/ 934 w 1402"/>
              <a:gd name="T69" fmla="*/ 1450 h 2192"/>
              <a:gd name="T70" fmla="*/ 1047 w 1402"/>
              <a:gd name="T71" fmla="*/ 1629 h 2192"/>
              <a:gd name="T72" fmla="*/ 991 w 1402"/>
              <a:gd name="T73" fmla="*/ 1568 h 2192"/>
              <a:gd name="T74" fmla="*/ 1076 w 1402"/>
              <a:gd name="T75" fmla="*/ 1673 h 2192"/>
              <a:gd name="T76" fmla="*/ 1105 w 1402"/>
              <a:gd name="T77" fmla="*/ 1746 h 2192"/>
              <a:gd name="T78" fmla="*/ 1076 w 1402"/>
              <a:gd name="T79" fmla="*/ 1673 h 2192"/>
              <a:gd name="T80" fmla="*/ 1189 w 1402"/>
              <a:gd name="T81" fmla="*/ 1852 h 2192"/>
              <a:gd name="T82" fmla="*/ 1133 w 1402"/>
              <a:gd name="T83" fmla="*/ 1791 h 2192"/>
              <a:gd name="T84" fmla="*/ 1217 w 1402"/>
              <a:gd name="T85" fmla="*/ 1896 h 2192"/>
              <a:gd name="T86" fmla="*/ 1246 w 1402"/>
              <a:gd name="T87" fmla="*/ 1969 h 2192"/>
              <a:gd name="T88" fmla="*/ 1217 w 1402"/>
              <a:gd name="T89" fmla="*/ 1896 h 2192"/>
              <a:gd name="T90" fmla="*/ 1331 w 1402"/>
              <a:gd name="T91" fmla="*/ 2075 h 2192"/>
              <a:gd name="T92" fmla="*/ 1275 w 1402"/>
              <a:gd name="T93" fmla="*/ 2014 h 2192"/>
              <a:gd name="T94" fmla="*/ 1359 w 1402"/>
              <a:gd name="T95" fmla="*/ 2119 h 2192"/>
              <a:gd name="T96" fmla="*/ 1388 w 1402"/>
              <a:gd name="T97" fmla="*/ 2192 h 2192"/>
              <a:gd name="T98" fmla="*/ 1359 w 1402"/>
              <a:gd name="T99" fmla="*/ 2119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02" h="2192">
                <a:moveTo>
                  <a:pt x="14" y="0"/>
                </a:moveTo>
                <a:lnTo>
                  <a:pt x="56" y="67"/>
                </a:lnTo>
                <a:lnTo>
                  <a:pt x="43" y="73"/>
                </a:lnTo>
                <a:lnTo>
                  <a:pt x="0" y="6"/>
                </a:lnTo>
                <a:lnTo>
                  <a:pt x="14" y="0"/>
                </a:lnTo>
                <a:close/>
                <a:moveTo>
                  <a:pt x="84" y="112"/>
                </a:moveTo>
                <a:lnTo>
                  <a:pt x="127" y="179"/>
                </a:lnTo>
                <a:lnTo>
                  <a:pt x="113" y="185"/>
                </a:lnTo>
                <a:lnTo>
                  <a:pt x="71" y="118"/>
                </a:lnTo>
                <a:lnTo>
                  <a:pt x="84" y="112"/>
                </a:lnTo>
                <a:close/>
                <a:moveTo>
                  <a:pt x="155" y="223"/>
                </a:moveTo>
                <a:lnTo>
                  <a:pt x="198" y="290"/>
                </a:lnTo>
                <a:lnTo>
                  <a:pt x="184" y="296"/>
                </a:lnTo>
                <a:lnTo>
                  <a:pt x="142" y="229"/>
                </a:lnTo>
                <a:lnTo>
                  <a:pt x="155" y="223"/>
                </a:lnTo>
                <a:close/>
                <a:moveTo>
                  <a:pt x="226" y="335"/>
                </a:moveTo>
                <a:lnTo>
                  <a:pt x="268" y="402"/>
                </a:lnTo>
                <a:lnTo>
                  <a:pt x="255" y="408"/>
                </a:lnTo>
                <a:lnTo>
                  <a:pt x="213" y="341"/>
                </a:lnTo>
                <a:lnTo>
                  <a:pt x="226" y="335"/>
                </a:lnTo>
                <a:close/>
                <a:moveTo>
                  <a:pt x="297" y="446"/>
                </a:moveTo>
                <a:lnTo>
                  <a:pt x="339" y="513"/>
                </a:lnTo>
                <a:lnTo>
                  <a:pt x="326" y="519"/>
                </a:lnTo>
                <a:lnTo>
                  <a:pt x="283" y="452"/>
                </a:lnTo>
                <a:lnTo>
                  <a:pt x="297" y="446"/>
                </a:lnTo>
                <a:close/>
                <a:moveTo>
                  <a:pt x="368" y="558"/>
                </a:moveTo>
                <a:lnTo>
                  <a:pt x="410" y="625"/>
                </a:lnTo>
                <a:lnTo>
                  <a:pt x="397" y="631"/>
                </a:lnTo>
                <a:lnTo>
                  <a:pt x="354" y="564"/>
                </a:lnTo>
                <a:lnTo>
                  <a:pt x="368" y="558"/>
                </a:lnTo>
                <a:close/>
                <a:moveTo>
                  <a:pt x="438" y="670"/>
                </a:moveTo>
                <a:lnTo>
                  <a:pt x="481" y="737"/>
                </a:lnTo>
                <a:lnTo>
                  <a:pt x="468" y="742"/>
                </a:lnTo>
                <a:lnTo>
                  <a:pt x="425" y="675"/>
                </a:lnTo>
                <a:lnTo>
                  <a:pt x="438" y="670"/>
                </a:lnTo>
                <a:close/>
                <a:moveTo>
                  <a:pt x="509" y="781"/>
                </a:moveTo>
                <a:lnTo>
                  <a:pt x="552" y="848"/>
                </a:lnTo>
                <a:lnTo>
                  <a:pt x="538" y="854"/>
                </a:lnTo>
                <a:lnTo>
                  <a:pt x="496" y="787"/>
                </a:lnTo>
                <a:lnTo>
                  <a:pt x="509" y="781"/>
                </a:lnTo>
                <a:close/>
                <a:moveTo>
                  <a:pt x="580" y="893"/>
                </a:moveTo>
                <a:lnTo>
                  <a:pt x="622" y="960"/>
                </a:lnTo>
                <a:lnTo>
                  <a:pt x="609" y="965"/>
                </a:lnTo>
                <a:lnTo>
                  <a:pt x="567" y="899"/>
                </a:lnTo>
                <a:lnTo>
                  <a:pt x="580" y="893"/>
                </a:lnTo>
                <a:close/>
                <a:moveTo>
                  <a:pt x="651" y="1004"/>
                </a:moveTo>
                <a:lnTo>
                  <a:pt x="693" y="1071"/>
                </a:lnTo>
                <a:lnTo>
                  <a:pt x="680" y="1077"/>
                </a:lnTo>
                <a:lnTo>
                  <a:pt x="637" y="1010"/>
                </a:lnTo>
                <a:lnTo>
                  <a:pt x="651" y="1004"/>
                </a:lnTo>
                <a:close/>
                <a:moveTo>
                  <a:pt x="722" y="1116"/>
                </a:moveTo>
                <a:lnTo>
                  <a:pt x="764" y="1183"/>
                </a:lnTo>
                <a:lnTo>
                  <a:pt x="751" y="1188"/>
                </a:lnTo>
                <a:lnTo>
                  <a:pt x="708" y="1122"/>
                </a:lnTo>
                <a:lnTo>
                  <a:pt x="722" y="1116"/>
                </a:lnTo>
                <a:close/>
                <a:moveTo>
                  <a:pt x="792" y="1227"/>
                </a:moveTo>
                <a:lnTo>
                  <a:pt x="835" y="1294"/>
                </a:lnTo>
                <a:lnTo>
                  <a:pt x="821" y="1300"/>
                </a:lnTo>
                <a:lnTo>
                  <a:pt x="779" y="1233"/>
                </a:lnTo>
                <a:lnTo>
                  <a:pt x="792" y="1227"/>
                </a:lnTo>
                <a:close/>
                <a:moveTo>
                  <a:pt x="863" y="1339"/>
                </a:moveTo>
                <a:lnTo>
                  <a:pt x="906" y="1406"/>
                </a:lnTo>
                <a:lnTo>
                  <a:pt x="892" y="1412"/>
                </a:lnTo>
                <a:lnTo>
                  <a:pt x="850" y="1345"/>
                </a:lnTo>
                <a:lnTo>
                  <a:pt x="863" y="1339"/>
                </a:lnTo>
                <a:close/>
                <a:moveTo>
                  <a:pt x="934" y="1450"/>
                </a:moveTo>
                <a:lnTo>
                  <a:pt x="977" y="1517"/>
                </a:lnTo>
                <a:lnTo>
                  <a:pt x="963" y="1523"/>
                </a:lnTo>
                <a:lnTo>
                  <a:pt x="921" y="1456"/>
                </a:lnTo>
                <a:lnTo>
                  <a:pt x="934" y="1450"/>
                </a:lnTo>
                <a:close/>
                <a:moveTo>
                  <a:pt x="1005" y="1562"/>
                </a:moveTo>
                <a:lnTo>
                  <a:pt x="1047" y="1629"/>
                </a:lnTo>
                <a:lnTo>
                  <a:pt x="1034" y="1635"/>
                </a:lnTo>
                <a:lnTo>
                  <a:pt x="991" y="1568"/>
                </a:lnTo>
                <a:lnTo>
                  <a:pt x="1005" y="1562"/>
                </a:lnTo>
                <a:close/>
                <a:moveTo>
                  <a:pt x="1076" y="1673"/>
                </a:moveTo>
                <a:lnTo>
                  <a:pt x="1118" y="1740"/>
                </a:lnTo>
                <a:lnTo>
                  <a:pt x="1105" y="1746"/>
                </a:lnTo>
                <a:lnTo>
                  <a:pt x="1062" y="1679"/>
                </a:lnTo>
                <a:lnTo>
                  <a:pt x="1076" y="1673"/>
                </a:lnTo>
                <a:close/>
                <a:moveTo>
                  <a:pt x="1147" y="1785"/>
                </a:moveTo>
                <a:lnTo>
                  <a:pt x="1189" y="1852"/>
                </a:lnTo>
                <a:lnTo>
                  <a:pt x="1176" y="1858"/>
                </a:lnTo>
                <a:lnTo>
                  <a:pt x="1133" y="1791"/>
                </a:lnTo>
                <a:lnTo>
                  <a:pt x="1147" y="1785"/>
                </a:lnTo>
                <a:close/>
                <a:moveTo>
                  <a:pt x="1217" y="1896"/>
                </a:moveTo>
                <a:lnTo>
                  <a:pt x="1260" y="1963"/>
                </a:lnTo>
                <a:lnTo>
                  <a:pt x="1246" y="1969"/>
                </a:lnTo>
                <a:lnTo>
                  <a:pt x="1204" y="1902"/>
                </a:lnTo>
                <a:lnTo>
                  <a:pt x="1217" y="1896"/>
                </a:lnTo>
                <a:close/>
                <a:moveTo>
                  <a:pt x="1288" y="2008"/>
                </a:moveTo>
                <a:lnTo>
                  <a:pt x="1331" y="2075"/>
                </a:lnTo>
                <a:lnTo>
                  <a:pt x="1317" y="2081"/>
                </a:lnTo>
                <a:lnTo>
                  <a:pt x="1275" y="2014"/>
                </a:lnTo>
                <a:lnTo>
                  <a:pt x="1288" y="2008"/>
                </a:lnTo>
                <a:close/>
                <a:moveTo>
                  <a:pt x="1359" y="2119"/>
                </a:moveTo>
                <a:lnTo>
                  <a:pt x="1402" y="2186"/>
                </a:lnTo>
                <a:lnTo>
                  <a:pt x="1388" y="2192"/>
                </a:lnTo>
                <a:lnTo>
                  <a:pt x="1346" y="2125"/>
                </a:lnTo>
                <a:lnTo>
                  <a:pt x="1359" y="2119"/>
                </a:lnTo>
                <a:close/>
              </a:path>
            </a:pathLst>
          </a:custGeom>
          <a:solidFill>
            <a:schemeClr val="tx1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15978187" y="11025188"/>
            <a:ext cx="2874963" cy="747713"/>
          </a:xfrm>
          <a:custGeom>
            <a:avLst/>
            <a:gdLst>
              <a:gd name="T0" fmla="*/ 1719 w 1811"/>
              <a:gd name="T1" fmla="*/ 449 h 471"/>
              <a:gd name="T2" fmla="*/ 1811 w 1811"/>
              <a:gd name="T3" fmla="*/ 459 h 471"/>
              <a:gd name="T4" fmla="*/ 1661 w 1811"/>
              <a:gd name="T5" fmla="*/ 434 h 471"/>
              <a:gd name="T6" fmla="*/ 1578 w 1811"/>
              <a:gd name="T7" fmla="*/ 400 h 471"/>
              <a:gd name="T8" fmla="*/ 1661 w 1811"/>
              <a:gd name="T9" fmla="*/ 434 h 471"/>
              <a:gd name="T10" fmla="*/ 1429 w 1811"/>
              <a:gd name="T11" fmla="*/ 375 h 471"/>
              <a:gd name="T12" fmla="*/ 1520 w 1811"/>
              <a:gd name="T13" fmla="*/ 385 h 471"/>
              <a:gd name="T14" fmla="*/ 1371 w 1811"/>
              <a:gd name="T15" fmla="*/ 360 h 471"/>
              <a:gd name="T16" fmla="*/ 1288 w 1811"/>
              <a:gd name="T17" fmla="*/ 326 h 471"/>
              <a:gd name="T18" fmla="*/ 1371 w 1811"/>
              <a:gd name="T19" fmla="*/ 360 h 471"/>
              <a:gd name="T20" fmla="*/ 1139 w 1811"/>
              <a:gd name="T21" fmla="*/ 301 h 471"/>
              <a:gd name="T22" fmla="*/ 1230 w 1811"/>
              <a:gd name="T23" fmla="*/ 311 h 471"/>
              <a:gd name="T24" fmla="*/ 1081 w 1811"/>
              <a:gd name="T25" fmla="*/ 287 h 471"/>
              <a:gd name="T26" fmla="*/ 998 w 1811"/>
              <a:gd name="T27" fmla="*/ 252 h 471"/>
              <a:gd name="T28" fmla="*/ 1081 w 1811"/>
              <a:gd name="T29" fmla="*/ 287 h 471"/>
              <a:gd name="T30" fmla="*/ 848 w 1811"/>
              <a:gd name="T31" fmla="*/ 227 h 471"/>
              <a:gd name="T32" fmla="*/ 940 w 1811"/>
              <a:gd name="T33" fmla="*/ 237 h 471"/>
              <a:gd name="T34" fmla="*/ 790 w 1811"/>
              <a:gd name="T35" fmla="*/ 213 h 471"/>
              <a:gd name="T36" fmla="*/ 708 w 1811"/>
              <a:gd name="T37" fmla="*/ 178 h 471"/>
              <a:gd name="T38" fmla="*/ 790 w 1811"/>
              <a:gd name="T39" fmla="*/ 213 h 471"/>
              <a:gd name="T40" fmla="*/ 558 w 1811"/>
              <a:gd name="T41" fmla="*/ 154 h 471"/>
              <a:gd name="T42" fmla="*/ 650 w 1811"/>
              <a:gd name="T43" fmla="*/ 164 h 471"/>
              <a:gd name="T44" fmla="*/ 500 w 1811"/>
              <a:gd name="T45" fmla="*/ 139 h 471"/>
              <a:gd name="T46" fmla="*/ 417 w 1811"/>
              <a:gd name="T47" fmla="*/ 105 h 471"/>
              <a:gd name="T48" fmla="*/ 500 w 1811"/>
              <a:gd name="T49" fmla="*/ 139 h 471"/>
              <a:gd name="T50" fmla="*/ 268 w 1811"/>
              <a:gd name="T51" fmla="*/ 80 h 471"/>
              <a:gd name="T52" fmla="*/ 359 w 1811"/>
              <a:gd name="T53" fmla="*/ 90 h 471"/>
              <a:gd name="T54" fmla="*/ 210 w 1811"/>
              <a:gd name="T55" fmla="*/ 65 h 471"/>
              <a:gd name="T56" fmla="*/ 127 w 1811"/>
              <a:gd name="T57" fmla="*/ 31 h 471"/>
              <a:gd name="T58" fmla="*/ 210 w 1811"/>
              <a:gd name="T59" fmla="*/ 65 h 471"/>
              <a:gd name="T60" fmla="*/ 0 w 1811"/>
              <a:gd name="T61" fmla="*/ 11 h 471"/>
              <a:gd name="T62" fmla="*/ 69 w 1811"/>
              <a:gd name="T63" fmla="*/ 1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11" h="471">
                <a:moveTo>
                  <a:pt x="1806" y="471"/>
                </a:moveTo>
                <a:lnTo>
                  <a:pt x="1719" y="449"/>
                </a:lnTo>
                <a:lnTo>
                  <a:pt x="1724" y="437"/>
                </a:lnTo>
                <a:lnTo>
                  <a:pt x="1811" y="459"/>
                </a:lnTo>
                <a:lnTo>
                  <a:pt x="1806" y="471"/>
                </a:lnTo>
                <a:close/>
                <a:moveTo>
                  <a:pt x="1661" y="434"/>
                </a:moveTo>
                <a:lnTo>
                  <a:pt x="1574" y="412"/>
                </a:lnTo>
                <a:lnTo>
                  <a:pt x="1578" y="400"/>
                </a:lnTo>
                <a:lnTo>
                  <a:pt x="1666" y="422"/>
                </a:lnTo>
                <a:lnTo>
                  <a:pt x="1661" y="434"/>
                </a:lnTo>
                <a:close/>
                <a:moveTo>
                  <a:pt x="1516" y="397"/>
                </a:moveTo>
                <a:lnTo>
                  <a:pt x="1429" y="375"/>
                </a:lnTo>
                <a:lnTo>
                  <a:pt x="1433" y="363"/>
                </a:lnTo>
                <a:lnTo>
                  <a:pt x="1520" y="385"/>
                </a:lnTo>
                <a:lnTo>
                  <a:pt x="1516" y="397"/>
                </a:lnTo>
                <a:close/>
                <a:moveTo>
                  <a:pt x="1371" y="360"/>
                </a:moveTo>
                <a:lnTo>
                  <a:pt x="1284" y="338"/>
                </a:lnTo>
                <a:lnTo>
                  <a:pt x="1288" y="326"/>
                </a:lnTo>
                <a:lnTo>
                  <a:pt x="1375" y="348"/>
                </a:lnTo>
                <a:lnTo>
                  <a:pt x="1371" y="360"/>
                </a:lnTo>
                <a:close/>
                <a:moveTo>
                  <a:pt x="1226" y="323"/>
                </a:moveTo>
                <a:lnTo>
                  <a:pt x="1139" y="301"/>
                </a:lnTo>
                <a:lnTo>
                  <a:pt x="1143" y="289"/>
                </a:lnTo>
                <a:lnTo>
                  <a:pt x="1230" y="311"/>
                </a:lnTo>
                <a:lnTo>
                  <a:pt x="1226" y="323"/>
                </a:lnTo>
                <a:close/>
                <a:moveTo>
                  <a:pt x="1081" y="287"/>
                </a:moveTo>
                <a:lnTo>
                  <a:pt x="993" y="264"/>
                </a:lnTo>
                <a:lnTo>
                  <a:pt x="998" y="252"/>
                </a:lnTo>
                <a:lnTo>
                  <a:pt x="1085" y="274"/>
                </a:lnTo>
                <a:lnTo>
                  <a:pt x="1081" y="287"/>
                </a:lnTo>
                <a:close/>
                <a:moveTo>
                  <a:pt x="935" y="250"/>
                </a:moveTo>
                <a:lnTo>
                  <a:pt x="848" y="227"/>
                </a:lnTo>
                <a:lnTo>
                  <a:pt x="853" y="215"/>
                </a:lnTo>
                <a:lnTo>
                  <a:pt x="940" y="237"/>
                </a:lnTo>
                <a:lnTo>
                  <a:pt x="935" y="250"/>
                </a:lnTo>
                <a:close/>
                <a:moveTo>
                  <a:pt x="790" y="213"/>
                </a:moveTo>
                <a:lnTo>
                  <a:pt x="703" y="190"/>
                </a:lnTo>
                <a:lnTo>
                  <a:pt x="708" y="178"/>
                </a:lnTo>
                <a:lnTo>
                  <a:pt x="795" y="201"/>
                </a:lnTo>
                <a:lnTo>
                  <a:pt x="790" y="213"/>
                </a:lnTo>
                <a:close/>
                <a:moveTo>
                  <a:pt x="645" y="176"/>
                </a:moveTo>
                <a:lnTo>
                  <a:pt x="558" y="154"/>
                </a:lnTo>
                <a:lnTo>
                  <a:pt x="563" y="142"/>
                </a:lnTo>
                <a:lnTo>
                  <a:pt x="650" y="164"/>
                </a:lnTo>
                <a:lnTo>
                  <a:pt x="645" y="176"/>
                </a:lnTo>
                <a:close/>
                <a:moveTo>
                  <a:pt x="500" y="139"/>
                </a:moveTo>
                <a:lnTo>
                  <a:pt x="413" y="117"/>
                </a:lnTo>
                <a:lnTo>
                  <a:pt x="417" y="105"/>
                </a:lnTo>
                <a:lnTo>
                  <a:pt x="504" y="127"/>
                </a:lnTo>
                <a:lnTo>
                  <a:pt x="500" y="139"/>
                </a:lnTo>
                <a:close/>
                <a:moveTo>
                  <a:pt x="355" y="102"/>
                </a:moveTo>
                <a:lnTo>
                  <a:pt x="268" y="80"/>
                </a:lnTo>
                <a:lnTo>
                  <a:pt x="272" y="68"/>
                </a:lnTo>
                <a:lnTo>
                  <a:pt x="359" y="90"/>
                </a:lnTo>
                <a:lnTo>
                  <a:pt x="355" y="102"/>
                </a:lnTo>
                <a:close/>
                <a:moveTo>
                  <a:pt x="210" y="65"/>
                </a:moveTo>
                <a:lnTo>
                  <a:pt x="123" y="43"/>
                </a:lnTo>
                <a:lnTo>
                  <a:pt x="127" y="31"/>
                </a:lnTo>
                <a:lnTo>
                  <a:pt x="214" y="53"/>
                </a:lnTo>
                <a:lnTo>
                  <a:pt x="210" y="65"/>
                </a:lnTo>
                <a:close/>
                <a:moveTo>
                  <a:pt x="65" y="28"/>
                </a:moveTo>
                <a:lnTo>
                  <a:pt x="0" y="11"/>
                </a:lnTo>
                <a:lnTo>
                  <a:pt x="4" y="0"/>
                </a:lnTo>
                <a:lnTo>
                  <a:pt x="69" y="16"/>
                </a:lnTo>
                <a:lnTo>
                  <a:pt x="65" y="28"/>
                </a:lnTo>
                <a:close/>
              </a:path>
            </a:pathLst>
          </a:custGeom>
          <a:solidFill>
            <a:srgbClr val="0000FF"/>
          </a:solidFill>
          <a:ln w="2" cap="flat">
            <a:solidFill>
              <a:schemeClr val="tx1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8151475" y="12676188"/>
            <a:ext cx="5667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C'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1"/>
          <p:cNvGrpSpPr>
            <a:grpSpLocks/>
          </p:cNvGrpSpPr>
          <p:nvPr/>
        </p:nvGrpSpPr>
        <p:grpSpPr bwMode="auto">
          <a:xfrm>
            <a:off x="18800762" y="11723688"/>
            <a:ext cx="788988" cy="652463"/>
            <a:chOff x="13462" y="7385"/>
            <a:chExt cx="497" cy="411"/>
          </a:xfrm>
        </p:grpSpPr>
        <p:sp>
          <p:nvSpPr>
            <p:cNvPr id="21524" name="Oval 18"/>
            <p:cNvSpPr>
              <a:spLocks noChangeArrowheads="1"/>
            </p:cNvSpPr>
            <p:nvPr/>
          </p:nvSpPr>
          <p:spPr bwMode="auto">
            <a:xfrm>
              <a:off x="13462" y="7385"/>
              <a:ext cx="61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Oval 19"/>
            <p:cNvSpPr>
              <a:spLocks noChangeArrowheads="1"/>
            </p:cNvSpPr>
            <p:nvPr/>
          </p:nvSpPr>
          <p:spPr bwMode="auto">
            <a:xfrm>
              <a:off x="13462" y="7385"/>
              <a:ext cx="61" cy="5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20"/>
            <p:cNvSpPr>
              <a:spLocks noChangeArrowheads="1"/>
            </p:cNvSpPr>
            <p:nvPr/>
          </p:nvSpPr>
          <p:spPr bwMode="auto">
            <a:xfrm>
              <a:off x="13522" y="7392"/>
              <a:ext cx="43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19910425" y="7612063"/>
            <a:ext cx="628650" cy="698500"/>
            <a:chOff x="14161" y="4795"/>
            <a:chExt cx="396" cy="440"/>
          </a:xfrm>
        </p:grpSpPr>
        <p:sp>
          <p:nvSpPr>
            <p:cNvPr id="21521" name="Oval 22"/>
            <p:cNvSpPr>
              <a:spLocks noChangeArrowheads="1"/>
            </p:cNvSpPr>
            <p:nvPr/>
          </p:nvSpPr>
          <p:spPr bwMode="auto">
            <a:xfrm>
              <a:off x="14360" y="5185"/>
              <a:ext cx="61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Oval 23"/>
            <p:cNvSpPr>
              <a:spLocks noChangeArrowheads="1"/>
            </p:cNvSpPr>
            <p:nvPr/>
          </p:nvSpPr>
          <p:spPr bwMode="auto">
            <a:xfrm>
              <a:off x="14360" y="5185"/>
              <a:ext cx="61" cy="5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24"/>
            <p:cNvSpPr>
              <a:spLocks noChangeArrowheads="1"/>
            </p:cNvSpPr>
            <p:nvPr/>
          </p:nvSpPr>
          <p:spPr bwMode="auto">
            <a:xfrm>
              <a:off x="14161" y="4795"/>
              <a:ext cx="3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18367375" y="9072563"/>
            <a:ext cx="628650" cy="698500"/>
            <a:chOff x="13189" y="5715"/>
            <a:chExt cx="396" cy="440"/>
          </a:xfrm>
        </p:grpSpPr>
        <p:sp>
          <p:nvSpPr>
            <p:cNvPr id="21518" name="Oval 26"/>
            <p:cNvSpPr>
              <a:spLocks noChangeArrowheads="1"/>
            </p:cNvSpPr>
            <p:nvPr/>
          </p:nvSpPr>
          <p:spPr bwMode="auto">
            <a:xfrm>
              <a:off x="13384" y="6104"/>
              <a:ext cx="6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27"/>
            <p:cNvSpPr>
              <a:spLocks noChangeArrowheads="1"/>
            </p:cNvSpPr>
            <p:nvPr/>
          </p:nvSpPr>
          <p:spPr bwMode="auto">
            <a:xfrm>
              <a:off x="13384" y="6104"/>
              <a:ext cx="60" cy="51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Rectangle 28"/>
            <p:cNvSpPr>
              <a:spLocks noChangeArrowheads="1"/>
            </p:cNvSpPr>
            <p:nvPr/>
          </p:nvSpPr>
          <p:spPr bwMode="auto">
            <a:xfrm>
              <a:off x="13189" y="5715"/>
              <a:ext cx="3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8026062" y="12452350"/>
            <a:ext cx="96838" cy="80963"/>
            <a:chOff x="12974" y="7844"/>
            <a:chExt cx="61" cy="51"/>
          </a:xfrm>
        </p:grpSpPr>
        <p:sp>
          <p:nvSpPr>
            <p:cNvPr id="21516" name="Oval 30"/>
            <p:cNvSpPr>
              <a:spLocks noChangeArrowheads="1"/>
            </p:cNvSpPr>
            <p:nvPr/>
          </p:nvSpPr>
          <p:spPr bwMode="auto">
            <a:xfrm>
              <a:off x="12974" y="7844"/>
              <a:ext cx="6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31"/>
            <p:cNvSpPr>
              <a:spLocks noChangeArrowheads="1"/>
            </p:cNvSpPr>
            <p:nvPr/>
          </p:nvSpPr>
          <p:spPr bwMode="auto">
            <a:xfrm>
              <a:off x="12974" y="7844"/>
              <a:ext cx="61" cy="51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9575462" y="10914063"/>
            <a:ext cx="955675" cy="641350"/>
            <a:chOff x="13950" y="6875"/>
            <a:chExt cx="602" cy="404"/>
          </a:xfrm>
        </p:grpSpPr>
        <p:sp>
          <p:nvSpPr>
            <p:cNvPr id="21513" name="Oval 33"/>
            <p:cNvSpPr>
              <a:spLocks noChangeArrowheads="1"/>
            </p:cNvSpPr>
            <p:nvPr/>
          </p:nvSpPr>
          <p:spPr bwMode="auto">
            <a:xfrm>
              <a:off x="13950" y="6925"/>
              <a:ext cx="61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Oval 34"/>
            <p:cNvSpPr>
              <a:spLocks noChangeArrowheads="1"/>
            </p:cNvSpPr>
            <p:nvPr/>
          </p:nvSpPr>
          <p:spPr bwMode="auto">
            <a:xfrm>
              <a:off x="13950" y="6925"/>
              <a:ext cx="61" cy="51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Rectangle 35"/>
            <p:cNvSpPr>
              <a:spLocks noChangeArrowheads="1"/>
            </p:cNvSpPr>
            <p:nvPr/>
          </p:nvSpPr>
          <p:spPr bwMode="auto">
            <a:xfrm>
              <a:off x="14054" y="6875"/>
              <a:ext cx="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04" name="Group 40"/>
          <p:cNvGrpSpPr>
            <a:grpSpLocks/>
          </p:cNvGrpSpPr>
          <p:nvPr/>
        </p:nvGrpSpPr>
        <p:grpSpPr bwMode="auto">
          <a:xfrm>
            <a:off x="15163800" y="10872788"/>
            <a:ext cx="865188" cy="641350"/>
            <a:chOff x="11171" y="6849"/>
            <a:chExt cx="545" cy="404"/>
          </a:xfrm>
        </p:grpSpPr>
        <p:sp>
          <p:nvSpPr>
            <p:cNvPr id="21510" name="Oval 37"/>
            <p:cNvSpPr>
              <a:spLocks noChangeArrowheads="1"/>
            </p:cNvSpPr>
            <p:nvPr/>
          </p:nvSpPr>
          <p:spPr bwMode="auto">
            <a:xfrm>
              <a:off x="11656" y="6925"/>
              <a:ext cx="6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1" name="Oval 38"/>
            <p:cNvSpPr>
              <a:spLocks noChangeArrowheads="1"/>
            </p:cNvSpPr>
            <p:nvPr/>
          </p:nvSpPr>
          <p:spPr bwMode="auto">
            <a:xfrm>
              <a:off x="11656" y="6925"/>
              <a:ext cx="60" cy="51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Rectangle 39"/>
            <p:cNvSpPr>
              <a:spLocks noChangeArrowheads="1"/>
            </p:cNvSpPr>
            <p:nvPr/>
          </p:nvSpPr>
          <p:spPr bwMode="auto">
            <a:xfrm>
              <a:off x="11171" y="6849"/>
              <a:ext cx="4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505" name="Group 44"/>
          <p:cNvGrpSpPr>
            <a:grpSpLocks/>
          </p:cNvGrpSpPr>
          <p:nvPr/>
        </p:nvGrpSpPr>
        <p:grpSpPr bwMode="auto">
          <a:xfrm>
            <a:off x="16003587" y="7693025"/>
            <a:ext cx="676275" cy="641350"/>
            <a:chOff x="11700" y="4846"/>
            <a:chExt cx="426" cy="404"/>
          </a:xfrm>
        </p:grpSpPr>
        <p:sp>
          <p:nvSpPr>
            <p:cNvPr id="21507" name="Oval 41"/>
            <p:cNvSpPr>
              <a:spLocks noChangeArrowheads="1"/>
            </p:cNvSpPr>
            <p:nvPr/>
          </p:nvSpPr>
          <p:spPr bwMode="auto">
            <a:xfrm>
              <a:off x="12065" y="5185"/>
              <a:ext cx="61" cy="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8" name="Oval 42"/>
            <p:cNvSpPr>
              <a:spLocks noChangeArrowheads="1"/>
            </p:cNvSpPr>
            <p:nvPr/>
          </p:nvSpPr>
          <p:spPr bwMode="auto">
            <a:xfrm>
              <a:off x="12065" y="5185"/>
              <a:ext cx="61" cy="50"/>
            </a:xfrm>
            <a:prstGeom prst="ellipse">
              <a:avLst/>
            </a:prstGeom>
            <a:noFill/>
            <a:ln w="1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9" name="Rectangle 43"/>
            <p:cNvSpPr>
              <a:spLocks noChangeArrowheads="1"/>
            </p:cNvSpPr>
            <p:nvPr/>
          </p:nvSpPr>
          <p:spPr bwMode="auto">
            <a:xfrm>
              <a:off x="11700" y="4846"/>
              <a:ext cx="39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8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DBF4D376-7789-4B61-8FF3-11794F830008}"/>
              </a:ext>
            </a:extLst>
          </p:cNvPr>
          <p:cNvSpPr/>
          <p:nvPr/>
        </p:nvSpPr>
        <p:spPr>
          <a:xfrm>
            <a:off x="3170275" y="5638707"/>
            <a:ext cx="1188000" cy="1188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2210</TotalTime>
  <Words>3671</Words>
  <PresentationFormat>Custom</PresentationFormat>
  <Paragraphs>456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2021-10-08T13:27:28Z</dcterms:modified>
</cp:coreProperties>
</file>